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9" r:id="rId3"/>
    <p:sldId id="288" r:id="rId5"/>
    <p:sldId id="260" r:id="rId6"/>
    <p:sldId id="261" r:id="rId7"/>
    <p:sldId id="267" r:id="rId8"/>
    <p:sldId id="268" r:id="rId9"/>
    <p:sldId id="270" r:id="rId10"/>
    <p:sldId id="269" r:id="rId11"/>
    <p:sldId id="262" r:id="rId12"/>
    <p:sldId id="275" r:id="rId13"/>
    <p:sldId id="272" r:id="rId14"/>
    <p:sldId id="273" r:id="rId15"/>
    <p:sldId id="285" r:id="rId16"/>
    <p:sldId id="271" r:id="rId17"/>
    <p:sldId id="263" r:id="rId18"/>
    <p:sldId id="276" r:id="rId19"/>
    <p:sldId id="277" r:id="rId20"/>
    <p:sldId id="278" r:id="rId21"/>
    <p:sldId id="279" r:id="rId22"/>
    <p:sldId id="280" r:id="rId23"/>
    <p:sldId id="264" r:id="rId24"/>
    <p:sldId id="281" r:id="rId25"/>
    <p:sldId id="286" r:id="rId26"/>
    <p:sldId id="287" r:id="rId27"/>
    <p:sldId id="284" r:id="rId28"/>
    <p:sldId id="265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181E"/>
    <a:srgbClr val="C1272D"/>
    <a:srgbClr val="160C0A"/>
    <a:srgbClr val="000000"/>
    <a:srgbClr val="CB9593"/>
    <a:srgbClr val="1A815A"/>
    <a:srgbClr val="124D2E"/>
    <a:srgbClr val="F6F8BF"/>
    <a:srgbClr val="FF7100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070" autoAdjust="0"/>
    <p:restoredTop sz="94660"/>
  </p:normalViewPr>
  <p:slideViewPr>
    <p:cSldViewPr snapToGrid="0">
      <p:cViewPr varScale="1">
        <p:scale>
          <a:sx n="68" d="100"/>
          <a:sy n="68" d="100"/>
        </p:scale>
        <p:origin x="39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573E4B-75D2-45C8-9B8F-20623F1D4F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48D3F-FCB3-4F7A-96FB-F5D1D1B0C48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6" Type="http://schemas.microsoft.com/office/2007/relationships/media" Target="../media/media1.mp3"/><Relationship Id="rId5" Type="http://schemas.openxmlformats.org/officeDocument/2006/relationships/audio" Target="../media/media1.mp3"/><Relationship Id="rId4" Type="http://schemas.microsoft.com/office/2007/relationships/hdphoto" Target="../media/hdphoto2.wdp"/><Relationship Id="rId3" Type="http://schemas.openxmlformats.org/officeDocument/2006/relationships/image" Target="../media/image3.png"/><Relationship Id="rId2" Type="http://schemas.microsoft.com/office/2007/relationships/hdphoto" Target="../media/hdphoto1.wdp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microsoft.com/office/2007/relationships/hdphoto" Target="../media/hdphoto2.wdp"/><Relationship Id="rId3" Type="http://schemas.openxmlformats.org/officeDocument/2006/relationships/image" Target="../media/image3.png"/><Relationship Id="rId2" Type="http://schemas.microsoft.com/office/2007/relationships/hdphoto" Target="../media/hdphoto1.wdp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microsoft.com/office/2007/relationships/hdphoto" Target="../media/hdphoto1.wdp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4" Type="http://schemas.microsoft.com/office/2007/relationships/hdphoto" Target="../media/hdphoto3.wdp"/><Relationship Id="rId3" Type="http://schemas.openxmlformats.org/officeDocument/2006/relationships/image" Target="../media/image6.png"/><Relationship Id="rId2" Type="http://schemas.microsoft.com/office/2007/relationships/hdphoto" Target="../media/hdphoto1.wdp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.xml"/><Relationship Id="rId4" Type="http://schemas.microsoft.com/office/2007/relationships/hdphoto" Target="../media/hdphoto3.wdp"/><Relationship Id="rId3" Type="http://schemas.openxmlformats.org/officeDocument/2006/relationships/image" Target="../media/image6.png"/><Relationship Id="rId2" Type="http://schemas.microsoft.com/office/2007/relationships/hdphoto" Target="../media/hdphoto1.wdp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1" Type="http://schemas.openxmlformats.org/officeDocument/2006/relationships/tags" Target="../tags/tag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1.xml"/><Relationship Id="rId4" Type="http://schemas.microsoft.com/office/2007/relationships/hdphoto" Target="../media/hdphoto4.wdp"/><Relationship Id="rId3" Type="http://schemas.openxmlformats.org/officeDocument/2006/relationships/image" Target="../media/image9.png"/><Relationship Id="rId2" Type="http://schemas.microsoft.com/office/2007/relationships/hdphoto" Target="../media/hdphoto1.wdp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1" Type="http://schemas.openxmlformats.org/officeDocument/2006/relationships/tags" Target="../tags/tag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1.xml"/><Relationship Id="rId4" Type="http://schemas.microsoft.com/office/2007/relationships/hdphoto" Target="../media/hdphoto5.wdp"/><Relationship Id="rId3" Type="http://schemas.openxmlformats.org/officeDocument/2006/relationships/image" Target="../media/image11.png"/><Relationship Id="rId2" Type="http://schemas.microsoft.com/office/2007/relationships/hdphoto" Target="../media/hdphoto1.wdp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1" Type="http://schemas.openxmlformats.org/officeDocument/2006/relationships/tags" Target="../tags/tag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1.xml"/><Relationship Id="rId4" Type="http://schemas.microsoft.com/office/2007/relationships/hdphoto" Target="../media/hdphoto2.wdp"/><Relationship Id="rId3" Type="http://schemas.openxmlformats.org/officeDocument/2006/relationships/image" Target="../media/image3.png"/><Relationship Id="rId2" Type="http://schemas.microsoft.com/office/2007/relationships/hdphoto" Target="../media/hdphoto1.wdp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13" y="0"/>
            <a:ext cx="12213713" cy="6858000"/>
          </a:xfrm>
          <a:prstGeom prst="rect">
            <a:avLst/>
          </a:prstGeom>
        </p:spPr>
      </p:pic>
      <p:sp>
        <p:nvSpPr>
          <p:cNvPr id="26" name="椭圆 25"/>
          <p:cNvSpPr/>
          <p:nvPr/>
        </p:nvSpPr>
        <p:spPr>
          <a:xfrm>
            <a:off x="938893" y="848591"/>
            <a:ext cx="855406" cy="85540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051545" y="922351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Adobe 宋体 Std L" panose="02020300000000000000" pitchFamily="18" charset="-122"/>
                <a:ea typeface="Adobe 宋体 Std L" panose="02020300000000000000" pitchFamily="18" charset="-122"/>
              </a:rPr>
              <a:t>LOGO</a:t>
            </a:r>
            <a:endParaRPr lang="zh-CN" altLang="en-US" sz="4000" dirty="0">
              <a:solidFill>
                <a:schemeClr val="bg1"/>
              </a:solidFill>
              <a:latin typeface="Adobe 宋体 Std L" panose="02020300000000000000" pitchFamily="18" charset="-122"/>
              <a:ea typeface="Adobe 宋体 Std L" panose="02020300000000000000" pitchFamily="18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733" y="1295400"/>
            <a:ext cx="3824983" cy="4127106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862693" y="2552588"/>
            <a:ext cx="7852404" cy="2299356"/>
            <a:chOff x="862693" y="2552588"/>
            <a:chExt cx="7852404" cy="2299356"/>
          </a:xfrm>
        </p:grpSpPr>
        <p:sp>
          <p:nvSpPr>
            <p:cNvPr id="38" name="矩形 37"/>
            <p:cNvSpPr/>
            <p:nvPr/>
          </p:nvSpPr>
          <p:spPr>
            <a:xfrm>
              <a:off x="938893" y="3671580"/>
              <a:ext cx="6033407" cy="5847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</a:rPr>
                <a:t>There are moments in life when you miss someone so much that you just want to pick them from your dreams and hug them for real! </a:t>
              </a:r>
              <a:endParaRPr lang="en-US" altLang="zh-CN" sz="1600" dirty="0">
                <a:solidFill>
                  <a:schemeClr val="bg1"/>
                </a:solidFill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938893" y="4391569"/>
              <a:ext cx="4899173" cy="460375"/>
              <a:chOff x="6959937" y="3760926"/>
              <a:chExt cx="4899173" cy="460375"/>
            </a:xfrm>
          </p:grpSpPr>
          <p:sp>
            <p:nvSpPr>
              <p:cNvPr id="40" name="文本框 39"/>
              <p:cNvSpPr txBox="1"/>
              <p:nvPr/>
            </p:nvSpPr>
            <p:spPr>
              <a:xfrm>
                <a:off x="9515476" y="3760926"/>
                <a:ext cx="2343634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>
                    <a:solidFill>
                      <a:schemeClr val="bg1"/>
                    </a:solidFill>
                    <a:latin typeface="+mn-ea"/>
                  </a:rPr>
                  <a:t>汇报</a:t>
                </a:r>
                <a:r>
                  <a:rPr lang="zh-CN" altLang="en-US" sz="2400" dirty="0" smtClean="0">
                    <a:solidFill>
                      <a:schemeClr val="bg1"/>
                    </a:solidFill>
                    <a:latin typeface="+mn-ea"/>
                  </a:rPr>
                  <a:t>人：</a:t>
                </a:r>
                <a:r>
                  <a:rPr lang="en-US" altLang="zh-CN" sz="2400" dirty="0" smtClean="0">
                    <a:solidFill>
                      <a:schemeClr val="bg1"/>
                    </a:solidFill>
                    <a:latin typeface="+mn-ea"/>
                  </a:rPr>
                  <a:t>xxxxx</a:t>
                </a:r>
                <a:endParaRPr lang="en-US" altLang="zh-CN" sz="2400" dirty="0" smtClean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6959937" y="3760926"/>
                <a:ext cx="2343634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 smtClean="0">
                    <a:solidFill>
                      <a:schemeClr val="bg1"/>
                    </a:solidFill>
                    <a:latin typeface="+mn-ea"/>
                  </a:rPr>
                  <a:t>汇报部门：</a:t>
                </a:r>
                <a:r>
                  <a:rPr lang="en-US" altLang="zh-CN" sz="2400" dirty="0" smtClean="0">
                    <a:solidFill>
                      <a:schemeClr val="bg1"/>
                    </a:solidFill>
                    <a:latin typeface="+mn-ea"/>
                  </a:rPr>
                  <a:t>xxxx</a:t>
                </a:r>
                <a:endParaRPr lang="en-US" altLang="zh-CN" sz="2400" dirty="0" smtClean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79" name="组合 78"/>
            <p:cNvGrpSpPr/>
            <p:nvPr/>
          </p:nvGrpSpPr>
          <p:grpSpPr>
            <a:xfrm>
              <a:off x="862693" y="2552588"/>
              <a:ext cx="7852404" cy="1200329"/>
              <a:chOff x="862693" y="2552588"/>
              <a:chExt cx="6686550" cy="1022115"/>
            </a:xfrm>
          </p:grpSpPr>
          <p:sp>
            <p:nvSpPr>
              <p:cNvPr id="37" name="文本框 36"/>
              <p:cNvSpPr txBox="1"/>
              <p:nvPr/>
            </p:nvSpPr>
            <p:spPr>
              <a:xfrm>
                <a:off x="862693" y="2552588"/>
                <a:ext cx="6686550" cy="10221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7200" spc="300" dirty="0" smtClean="0">
                    <a:solidFill>
                      <a:schemeClr val="bg1"/>
                    </a:solidFill>
                    <a:latin typeface="汉仪颜楷繁" panose="02010600000101010101" pitchFamily="2" charset="-122"/>
                    <a:ea typeface="汉仪颜楷繁" panose="02010600000101010101" pitchFamily="2" charset="-122"/>
                  </a:rPr>
                  <a:t>剪纸风年终总结</a:t>
                </a:r>
                <a:endParaRPr lang="zh-CN" altLang="en-US" sz="7200" spc="300" dirty="0">
                  <a:solidFill>
                    <a:schemeClr val="bg1"/>
                  </a:solidFill>
                  <a:latin typeface="汉仪颜楷繁" panose="02010600000101010101" pitchFamily="2" charset="-122"/>
                  <a:ea typeface="汉仪颜楷繁" panose="02010600000101010101" pitchFamily="2" charset="-122"/>
                </a:endParaRPr>
              </a:p>
            </p:txBody>
          </p:sp>
          <p:grpSp>
            <p:nvGrpSpPr>
              <p:cNvPr id="50" name="组合 49"/>
              <p:cNvGrpSpPr/>
              <p:nvPr/>
            </p:nvGrpSpPr>
            <p:grpSpPr>
              <a:xfrm>
                <a:off x="900138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51" name="矩形 50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52" name="直接连接符 51"/>
                <p:cNvCxnSpPr>
                  <a:stCxn id="51" idx="1"/>
                  <a:endCxn id="51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直接连接符 52"/>
                <p:cNvCxnSpPr>
                  <a:stCxn id="51" idx="0"/>
                  <a:endCxn id="51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4" name="组合 53"/>
              <p:cNvGrpSpPr/>
              <p:nvPr/>
            </p:nvGrpSpPr>
            <p:grpSpPr>
              <a:xfrm>
                <a:off x="1704551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55" name="矩形 54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56" name="直接连接符 55"/>
                <p:cNvCxnSpPr>
                  <a:stCxn id="55" idx="1"/>
                  <a:endCxn id="55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直接连接符 56"/>
                <p:cNvCxnSpPr>
                  <a:stCxn id="55" idx="0"/>
                  <a:endCxn id="55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组合 57"/>
              <p:cNvGrpSpPr/>
              <p:nvPr/>
            </p:nvGrpSpPr>
            <p:grpSpPr>
              <a:xfrm>
                <a:off x="2502600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59" name="矩形 58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60" name="直接连接符 59"/>
                <p:cNvCxnSpPr>
                  <a:stCxn id="59" idx="1"/>
                  <a:endCxn id="59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直接连接符 60"/>
                <p:cNvCxnSpPr>
                  <a:stCxn id="59" idx="0"/>
                  <a:endCxn id="59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2" name="组合 61"/>
              <p:cNvGrpSpPr/>
              <p:nvPr/>
            </p:nvGrpSpPr>
            <p:grpSpPr>
              <a:xfrm>
                <a:off x="3307013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63" name="矩形 62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64" name="直接连接符 63"/>
                <p:cNvCxnSpPr>
                  <a:stCxn id="63" idx="1"/>
                  <a:endCxn id="63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直接连接符 64"/>
                <p:cNvCxnSpPr>
                  <a:stCxn id="63" idx="0"/>
                  <a:endCxn id="63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6" name="组合 65"/>
              <p:cNvGrpSpPr/>
              <p:nvPr/>
            </p:nvGrpSpPr>
            <p:grpSpPr>
              <a:xfrm>
                <a:off x="4111029" y="2694708"/>
                <a:ext cx="799153" cy="799153"/>
                <a:chOff x="4694409" y="1993183"/>
                <a:chExt cx="952583" cy="952583"/>
              </a:xfrm>
            </p:grpSpPr>
            <p:sp>
              <p:nvSpPr>
                <p:cNvPr id="67" name="矩形 66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68" name="直接连接符 67"/>
                <p:cNvCxnSpPr>
                  <a:stCxn id="67" idx="1"/>
                  <a:endCxn id="67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直接连接符 68"/>
                <p:cNvCxnSpPr>
                  <a:stCxn id="67" idx="0"/>
                  <a:endCxn id="67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0" name="组合 69"/>
              <p:cNvGrpSpPr/>
              <p:nvPr/>
            </p:nvGrpSpPr>
            <p:grpSpPr>
              <a:xfrm>
                <a:off x="4915442" y="2694708"/>
                <a:ext cx="799153" cy="799153"/>
                <a:chOff x="4694409" y="1993183"/>
                <a:chExt cx="952583" cy="952583"/>
              </a:xfrm>
            </p:grpSpPr>
            <p:sp>
              <p:nvSpPr>
                <p:cNvPr id="71" name="矩形 70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72" name="直接连接符 71"/>
                <p:cNvCxnSpPr>
                  <a:stCxn id="71" idx="1"/>
                  <a:endCxn id="71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直接连接符 72"/>
                <p:cNvCxnSpPr>
                  <a:stCxn id="71" idx="0"/>
                  <a:endCxn id="71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5" name="组合 74"/>
              <p:cNvGrpSpPr/>
              <p:nvPr/>
            </p:nvGrpSpPr>
            <p:grpSpPr>
              <a:xfrm>
                <a:off x="5715016" y="2691892"/>
                <a:ext cx="799153" cy="799153"/>
                <a:chOff x="4694409" y="1993183"/>
                <a:chExt cx="952583" cy="952583"/>
              </a:xfrm>
            </p:grpSpPr>
            <p:sp>
              <p:nvSpPr>
                <p:cNvPr id="76" name="矩形 75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77" name="直接连接符 76"/>
                <p:cNvCxnSpPr>
                  <a:stCxn id="76" idx="1"/>
                  <a:endCxn id="76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直接连接符 77"/>
                <p:cNvCxnSpPr>
                  <a:stCxn id="76" idx="0"/>
                  <a:endCxn id="76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" name="橙光音乐,米豆音乐 - 相思引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759936" y="31275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500">
        <p:split orient="vert"/>
      </p:transition>
    </mc:Choice>
    <mc:Fallback>
      <p:transition spd="slow" advTm="25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13" y="0"/>
            <a:ext cx="12213713" cy="6858000"/>
          </a:xfrm>
          <a:prstGeom prst="rect">
            <a:avLst/>
          </a:prstGeom>
        </p:spPr>
      </p:pic>
      <p:sp>
        <p:nvSpPr>
          <p:cNvPr id="26" name="椭圆 25"/>
          <p:cNvSpPr/>
          <p:nvPr/>
        </p:nvSpPr>
        <p:spPr>
          <a:xfrm>
            <a:off x="938893" y="848591"/>
            <a:ext cx="855406" cy="85540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051545" y="922351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Adobe 宋体 Std L" panose="02020300000000000000" pitchFamily="18" charset="-122"/>
                <a:ea typeface="Adobe 宋体 Std L" panose="02020300000000000000" pitchFamily="18" charset="-122"/>
              </a:rPr>
              <a:t>LOGO</a:t>
            </a:r>
            <a:endParaRPr lang="zh-CN" altLang="en-US" sz="4000" dirty="0">
              <a:solidFill>
                <a:schemeClr val="bg1"/>
              </a:solidFill>
              <a:latin typeface="Adobe 宋体 Std L" panose="02020300000000000000" pitchFamily="18" charset="-122"/>
              <a:ea typeface="Adobe 宋体 Std L" panose="02020300000000000000" pitchFamily="18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733" y="1295400"/>
            <a:ext cx="3824983" cy="4127106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862693" y="2552588"/>
            <a:ext cx="7852404" cy="2668926"/>
            <a:chOff x="862693" y="2552588"/>
            <a:chExt cx="7852404" cy="2668926"/>
          </a:xfrm>
        </p:grpSpPr>
        <p:sp>
          <p:nvSpPr>
            <p:cNvPr id="38" name="矩形 37"/>
            <p:cNvSpPr/>
            <p:nvPr/>
          </p:nvSpPr>
          <p:spPr>
            <a:xfrm>
              <a:off x="938893" y="3671580"/>
              <a:ext cx="6033407" cy="5847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</a:rPr>
                <a:t>There are moments in life when you miss someone so much that you just want to pick them from your dreams and hug them for real! </a:t>
              </a:r>
              <a:endParaRPr lang="en-US" altLang="zh-CN" sz="1600" dirty="0">
                <a:solidFill>
                  <a:schemeClr val="bg1"/>
                </a:solidFill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938893" y="4391569"/>
              <a:ext cx="4899173" cy="829945"/>
              <a:chOff x="6959937" y="3760926"/>
              <a:chExt cx="4899173" cy="829945"/>
            </a:xfrm>
          </p:grpSpPr>
          <p:sp>
            <p:nvSpPr>
              <p:cNvPr id="40" name="文本框 39"/>
              <p:cNvSpPr txBox="1"/>
              <p:nvPr/>
            </p:nvSpPr>
            <p:spPr>
              <a:xfrm>
                <a:off x="9515476" y="3760926"/>
                <a:ext cx="2343634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>
                    <a:solidFill>
                      <a:schemeClr val="bg1"/>
                    </a:solidFill>
                    <a:latin typeface="+mn-ea"/>
                  </a:rPr>
                  <a:t>汇报</a:t>
                </a:r>
                <a:r>
                  <a:rPr lang="zh-CN" altLang="en-US" sz="2400" dirty="0" smtClean="0">
                    <a:solidFill>
                      <a:schemeClr val="bg1"/>
                    </a:solidFill>
                    <a:latin typeface="+mn-ea"/>
                  </a:rPr>
                  <a:t>人：</a:t>
                </a:r>
                <a:r>
                  <a:rPr lang="en-US" altLang="zh-CN" sz="2400" dirty="0" smtClean="0">
                    <a:solidFill>
                      <a:schemeClr val="bg1"/>
                    </a:solidFill>
                    <a:latin typeface="+mn-ea"/>
                  </a:rPr>
                  <a:t>xxxxx</a:t>
                </a:r>
                <a:endParaRPr lang="en-US" altLang="zh-CN" sz="24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6959937" y="3760926"/>
                <a:ext cx="2343634" cy="8299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 smtClean="0">
                    <a:solidFill>
                      <a:schemeClr val="bg1"/>
                    </a:solidFill>
                    <a:latin typeface="+mn-ea"/>
                  </a:rPr>
                  <a:t>汇报部门：</a:t>
                </a:r>
                <a:r>
                  <a:rPr lang="en-US" altLang="zh-CN" sz="2400" dirty="0" smtClean="0">
                    <a:solidFill>
                      <a:schemeClr val="bg1"/>
                    </a:solidFill>
                    <a:latin typeface="+mn-ea"/>
                  </a:rPr>
                  <a:t>xxxxx</a:t>
                </a:r>
                <a:endParaRPr lang="en-US" altLang="zh-CN" sz="2400" dirty="0" smtClean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79" name="组合 78"/>
            <p:cNvGrpSpPr/>
            <p:nvPr/>
          </p:nvGrpSpPr>
          <p:grpSpPr>
            <a:xfrm>
              <a:off x="862693" y="2552588"/>
              <a:ext cx="7852404" cy="1200329"/>
              <a:chOff x="862693" y="2552588"/>
              <a:chExt cx="6686550" cy="1022115"/>
            </a:xfrm>
          </p:grpSpPr>
          <p:sp>
            <p:nvSpPr>
              <p:cNvPr id="37" name="文本框 36"/>
              <p:cNvSpPr txBox="1"/>
              <p:nvPr/>
            </p:nvSpPr>
            <p:spPr>
              <a:xfrm>
                <a:off x="862693" y="2552588"/>
                <a:ext cx="6686550" cy="10221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7200" spc="300" dirty="0" smtClean="0">
                    <a:solidFill>
                      <a:schemeClr val="bg1"/>
                    </a:solidFill>
                    <a:latin typeface="汉仪颜楷繁" panose="02010600000101010101" pitchFamily="2" charset="-122"/>
                    <a:ea typeface="汉仪颜楷繁" panose="02010600000101010101" pitchFamily="2" charset="-122"/>
                  </a:rPr>
                  <a:t>剪纸风年终总结</a:t>
                </a:r>
                <a:endParaRPr lang="zh-CN" altLang="en-US" sz="7200" spc="300" dirty="0">
                  <a:solidFill>
                    <a:schemeClr val="bg1"/>
                  </a:solidFill>
                  <a:latin typeface="汉仪颜楷繁" panose="02010600000101010101" pitchFamily="2" charset="-122"/>
                  <a:ea typeface="汉仪颜楷繁" panose="02010600000101010101" pitchFamily="2" charset="-122"/>
                </a:endParaRPr>
              </a:p>
            </p:txBody>
          </p:sp>
          <p:grpSp>
            <p:nvGrpSpPr>
              <p:cNvPr id="50" name="组合 49"/>
              <p:cNvGrpSpPr/>
              <p:nvPr/>
            </p:nvGrpSpPr>
            <p:grpSpPr>
              <a:xfrm>
                <a:off x="900138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51" name="矩形 50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52" name="直接连接符 51"/>
                <p:cNvCxnSpPr>
                  <a:stCxn id="51" idx="1"/>
                  <a:endCxn id="51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直接连接符 52"/>
                <p:cNvCxnSpPr>
                  <a:stCxn id="51" idx="0"/>
                  <a:endCxn id="51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4" name="组合 53"/>
              <p:cNvGrpSpPr/>
              <p:nvPr/>
            </p:nvGrpSpPr>
            <p:grpSpPr>
              <a:xfrm>
                <a:off x="1704551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55" name="矩形 54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56" name="直接连接符 55"/>
                <p:cNvCxnSpPr>
                  <a:stCxn id="55" idx="1"/>
                  <a:endCxn id="55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直接连接符 56"/>
                <p:cNvCxnSpPr>
                  <a:stCxn id="55" idx="0"/>
                  <a:endCxn id="55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组合 57"/>
              <p:cNvGrpSpPr/>
              <p:nvPr/>
            </p:nvGrpSpPr>
            <p:grpSpPr>
              <a:xfrm>
                <a:off x="2502600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59" name="矩形 58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60" name="直接连接符 59"/>
                <p:cNvCxnSpPr>
                  <a:stCxn id="59" idx="1"/>
                  <a:endCxn id="59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直接连接符 60"/>
                <p:cNvCxnSpPr>
                  <a:stCxn id="59" idx="0"/>
                  <a:endCxn id="59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2" name="组合 61"/>
              <p:cNvGrpSpPr/>
              <p:nvPr/>
            </p:nvGrpSpPr>
            <p:grpSpPr>
              <a:xfrm>
                <a:off x="3307013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63" name="矩形 62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64" name="直接连接符 63"/>
                <p:cNvCxnSpPr>
                  <a:stCxn id="63" idx="1"/>
                  <a:endCxn id="63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直接连接符 64"/>
                <p:cNvCxnSpPr>
                  <a:stCxn id="63" idx="0"/>
                  <a:endCxn id="63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6" name="组合 65"/>
              <p:cNvGrpSpPr/>
              <p:nvPr/>
            </p:nvGrpSpPr>
            <p:grpSpPr>
              <a:xfrm>
                <a:off x="4111029" y="2694708"/>
                <a:ext cx="799153" cy="799153"/>
                <a:chOff x="4694409" y="1993183"/>
                <a:chExt cx="952583" cy="952583"/>
              </a:xfrm>
            </p:grpSpPr>
            <p:sp>
              <p:nvSpPr>
                <p:cNvPr id="67" name="矩形 66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68" name="直接连接符 67"/>
                <p:cNvCxnSpPr>
                  <a:stCxn id="67" idx="1"/>
                  <a:endCxn id="67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直接连接符 68"/>
                <p:cNvCxnSpPr>
                  <a:stCxn id="67" idx="0"/>
                  <a:endCxn id="67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0" name="组合 69"/>
              <p:cNvGrpSpPr/>
              <p:nvPr/>
            </p:nvGrpSpPr>
            <p:grpSpPr>
              <a:xfrm>
                <a:off x="4915442" y="2694708"/>
                <a:ext cx="799153" cy="799153"/>
                <a:chOff x="4694409" y="1993183"/>
                <a:chExt cx="952583" cy="952583"/>
              </a:xfrm>
            </p:grpSpPr>
            <p:sp>
              <p:nvSpPr>
                <p:cNvPr id="71" name="矩形 70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72" name="直接连接符 71"/>
                <p:cNvCxnSpPr>
                  <a:stCxn id="71" idx="1"/>
                  <a:endCxn id="71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直接连接符 72"/>
                <p:cNvCxnSpPr>
                  <a:stCxn id="71" idx="0"/>
                  <a:endCxn id="71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5" name="组合 74"/>
              <p:cNvGrpSpPr/>
              <p:nvPr/>
            </p:nvGrpSpPr>
            <p:grpSpPr>
              <a:xfrm>
                <a:off x="5715016" y="2691892"/>
                <a:ext cx="799153" cy="799153"/>
                <a:chOff x="4694409" y="1993183"/>
                <a:chExt cx="952583" cy="952583"/>
              </a:xfrm>
            </p:grpSpPr>
            <p:sp>
              <p:nvSpPr>
                <p:cNvPr id="76" name="矩形 75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77" name="直接连接符 76"/>
                <p:cNvCxnSpPr>
                  <a:stCxn id="76" idx="1"/>
                  <a:endCxn id="76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直接连接符 77"/>
                <p:cNvCxnSpPr>
                  <a:stCxn id="76" idx="0"/>
                  <a:endCxn id="76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500">
        <p:split orient="vert"/>
      </p:transition>
    </mc:Choice>
    <mc:Fallback>
      <p:transition spd="slow" advTm="25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13" y="0"/>
            <a:ext cx="12213713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10572750" y="-306820"/>
            <a:ext cx="1790700" cy="3387712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938893" y="848591"/>
            <a:ext cx="855406" cy="85540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051545" y="922351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Adobe 宋体 Std L" panose="02020300000000000000" pitchFamily="18" charset="-122"/>
                <a:ea typeface="Adobe 宋体 Std L" panose="02020300000000000000" pitchFamily="18" charset="-122"/>
              </a:rPr>
              <a:t>LOGO</a:t>
            </a:r>
            <a:endParaRPr lang="zh-CN" altLang="en-US" sz="4000" dirty="0">
              <a:solidFill>
                <a:schemeClr val="bg1"/>
              </a:solidFill>
              <a:latin typeface="Adobe 宋体 Std L" panose="02020300000000000000" pitchFamily="18" charset="-122"/>
              <a:ea typeface="Adobe 宋体 Std L" panose="02020300000000000000" pitchFamily="18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5064581" y="1030072"/>
            <a:ext cx="2446564" cy="1200329"/>
            <a:chOff x="819151" y="2552588"/>
            <a:chExt cx="2446564" cy="1200329"/>
          </a:xfrm>
        </p:grpSpPr>
        <p:grpSp>
          <p:nvGrpSpPr>
            <p:cNvPr id="8" name="组合 7"/>
            <p:cNvGrpSpPr/>
            <p:nvPr/>
          </p:nvGrpSpPr>
          <p:grpSpPr>
            <a:xfrm>
              <a:off x="906667" y="2712453"/>
              <a:ext cx="938492" cy="938492"/>
              <a:chOff x="4694409" y="1993183"/>
              <a:chExt cx="952583" cy="952583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4694409" y="1993183"/>
                <a:ext cx="952583" cy="952583"/>
              </a:xfrm>
              <a:prstGeom prst="rect">
                <a:avLst/>
              </a:prstGeom>
              <a:noFill/>
              <a:ln>
                <a:solidFill>
                  <a:schemeClr val="bg1">
                    <a:alpha val="4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cxnSp>
            <p:nvCxnSpPr>
              <p:cNvPr id="34" name="直接连接符 33"/>
              <p:cNvCxnSpPr>
                <a:stCxn id="33" idx="1"/>
                <a:endCxn id="33" idx="3"/>
              </p:cNvCxnSpPr>
              <p:nvPr/>
            </p:nvCxnSpPr>
            <p:spPr>
              <a:xfrm>
                <a:off x="4694409" y="2469475"/>
                <a:ext cx="952583" cy="0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>
                <a:stCxn id="33" idx="0"/>
                <a:endCxn id="33" idx="2"/>
              </p:cNvCxnSpPr>
              <p:nvPr/>
            </p:nvCxnSpPr>
            <p:spPr>
              <a:xfrm>
                <a:off x="5170701" y="1993183"/>
                <a:ext cx="0" cy="952583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文本框 6"/>
            <p:cNvSpPr txBox="1"/>
            <p:nvPr/>
          </p:nvSpPr>
          <p:spPr>
            <a:xfrm>
              <a:off x="819151" y="2552588"/>
              <a:ext cx="244656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200" spc="300" dirty="0">
                  <a:solidFill>
                    <a:schemeClr val="bg1"/>
                  </a:solidFill>
                  <a:latin typeface="汉仪颜楷繁" panose="02010600000101010101" pitchFamily="2" charset="-122"/>
                  <a:ea typeface="汉仪颜楷繁" panose="02010600000101010101" pitchFamily="2" charset="-122"/>
                </a:rPr>
                <a:t>目录</a:t>
              </a:r>
              <a:endParaRPr lang="zh-CN" altLang="en-US" sz="7200" spc="300" dirty="0">
                <a:solidFill>
                  <a:schemeClr val="bg1"/>
                </a:solidFill>
                <a:latin typeface="汉仪颜楷繁" panose="02010600000101010101" pitchFamily="2" charset="-122"/>
                <a:ea typeface="汉仪颜楷繁" panose="02010600000101010101" pitchFamily="2" charset="-122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851336" y="2712453"/>
              <a:ext cx="938492" cy="938492"/>
              <a:chOff x="4694409" y="1993183"/>
              <a:chExt cx="952583" cy="952583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4694409" y="1993183"/>
                <a:ext cx="952583" cy="952583"/>
              </a:xfrm>
              <a:prstGeom prst="rect">
                <a:avLst/>
              </a:prstGeom>
              <a:noFill/>
              <a:ln>
                <a:solidFill>
                  <a:schemeClr val="bg1">
                    <a:alpha val="4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cxnSp>
            <p:nvCxnSpPr>
              <p:cNvPr id="31" name="直接连接符 30"/>
              <p:cNvCxnSpPr>
                <a:stCxn id="30" idx="1"/>
                <a:endCxn id="30" idx="3"/>
              </p:cNvCxnSpPr>
              <p:nvPr/>
            </p:nvCxnSpPr>
            <p:spPr>
              <a:xfrm>
                <a:off x="4694409" y="2469475"/>
                <a:ext cx="952583" cy="0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>
                <a:stCxn id="30" idx="0"/>
                <a:endCxn id="30" idx="2"/>
              </p:cNvCxnSpPr>
              <p:nvPr/>
            </p:nvCxnSpPr>
            <p:spPr>
              <a:xfrm>
                <a:off x="5170701" y="1993183"/>
                <a:ext cx="0" cy="952583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组合 5"/>
          <p:cNvGrpSpPr/>
          <p:nvPr/>
        </p:nvGrpSpPr>
        <p:grpSpPr>
          <a:xfrm>
            <a:off x="1877985" y="2991452"/>
            <a:ext cx="5032546" cy="952584"/>
            <a:chOff x="1877985" y="2991452"/>
            <a:chExt cx="5032546" cy="952584"/>
          </a:xfrm>
        </p:grpSpPr>
        <p:grpSp>
          <p:nvGrpSpPr>
            <p:cNvPr id="58" name="组合 57"/>
            <p:cNvGrpSpPr/>
            <p:nvPr/>
          </p:nvGrpSpPr>
          <p:grpSpPr>
            <a:xfrm>
              <a:off x="1877985" y="2991452"/>
              <a:ext cx="952584" cy="952584"/>
              <a:chOff x="2587554" y="2991452"/>
              <a:chExt cx="952584" cy="952584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2635160" y="3052838"/>
                <a:ext cx="857368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4800" i="0" dirty="0" smtClean="0">
                    <a:solidFill>
                      <a:schemeClr val="bg1"/>
                    </a:solidFill>
                    <a:effectLst/>
                    <a:latin typeface="汉仪颜楷繁" panose="02010600000101010101" pitchFamily="2" charset="-122"/>
                    <a:ea typeface="汉仪颜楷繁" panose="02010600000101010101" pitchFamily="2" charset="-122"/>
                  </a:rPr>
                  <a:t>壹</a:t>
                </a:r>
                <a:endParaRPr lang="zh-CN" altLang="en-US" sz="4800" dirty="0">
                  <a:solidFill>
                    <a:schemeClr val="bg1"/>
                  </a:solidFill>
                  <a:latin typeface="汉仪颜楷繁" panose="02010600000101010101" pitchFamily="2" charset="-122"/>
                  <a:ea typeface="汉仪颜楷繁" panose="02010600000101010101" pitchFamily="2" charset="-122"/>
                </a:endParaRPr>
              </a:p>
            </p:txBody>
          </p:sp>
          <p:grpSp>
            <p:nvGrpSpPr>
              <p:cNvPr id="54" name="组合 53"/>
              <p:cNvGrpSpPr/>
              <p:nvPr/>
            </p:nvGrpSpPr>
            <p:grpSpPr>
              <a:xfrm>
                <a:off x="2587554" y="2991452"/>
                <a:ext cx="952584" cy="952584"/>
                <a:chOff x="6397328" y="1987051"/>
                <a:chExt cx="952584" cy="952584"/>
              </a:xfrm>
            </p:grpSpPr>
            <p:sp>
              <p:nvSpPr>
                <p:cNvPr id="55" name="矩形 54"/>
                <p:cNvSpPr/>
                <p:nvPr/>
              </p:nvSpPr>
              <p:spPr>
                <a:xfrm>
                  <a:off x="6397329" y="1987052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56" name="直接连接符 55"/>
                <p:cNvCxnSpPr/>
                <p:nvPr/>
              </p:nvCxnSpPr>
              <p:spPr>
                <a:xfrm>
                  <a:off x="6397328" y="2463343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直接连接符 56"/>
                <p:cNvCxnSpPr/>
                <p:nvPr/>
              </p:nvCxnSpPr>
              <p:spPr>
                <a:xfrm>
                  <a:off x="6873620" y="1987051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3" name="组合 62"/>
            <p:cNvGrpSpPr/>
            <p:nvPr/>
          </p:nvGrpSpPr>
          <p:grpSpPr>
            <a:xfrm>
              <a:off x="3022099" y="3205080"/>
              <a:ext cx="3888432" cy="707887"/>
              <a:chOff x="8031540" y="1341209"/>
              <a:chExt cx="3888432" cy="707887"/>
            </a:xfrm>
          </p:grpSpPr>
          <p:sp>
            <p:nvSpPr>
              <p:cNvPr id="73" name="文本框 72"/>
              <p:cNvSpPr txBox="1"/>
              <p:nvPr/>
            </p:nvSpPr>
            <p:spPr>
              <a:xfrm>
                <a:off x="8031540" y="1341209"/>
                <a:ext cx="1569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+mn-ea"/>
                  </a:rPr>
                  <a:t>年度工作概述</a:t>
                </a:r>
                <a:endParaRPr lang="zh-CN" alt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74" name="矩形 73"/>
              <p:cNvSpPr/>
              <p:nvPr/>
            </p:nvSpPr>
            <p:spPr>
              <a:xfrm>
                <a:off x="8031540" y="1741319"/>
                <a:ext cx="388843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  <a:latin typeface="+mn-ea"/>
                  </a:rPr>
                  <a:t>Click here to enter your text messages</a:t>
                </a:r>
                <a:endParaRPr lang="en-US" altLang="zh-CN" sz="14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1877984" y="4638856"/>
            <a:ext cx="5032547" cy="952584"/>
            <a:chOff x="1877984" y="4638856"/>
            <a:chExt cx="5032547" cy="952584"/>
          </a:xfrm>
        </p:grpSpPr>
        <p:grpSp>
          <p:nvGrpSpPr>
            <p:cNvPr id="59" name="组合 58"/>
            <p:cNvGrpSpPr/>
            <p:nvPr/>
          </p:nvGrpSpPr>
          <p:grpSpPr>
            <a:xfrm>
              <a:off x="1877984" y="4638856"/>
              <a:ext cx="952584" cy="952584"/>
              <a:chOff x="4259423" y="2983119"/>
              <a:chExt cx="952584" cy="952584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4259423" y="2983119"/>
                <a:ext cx="952584" cy="952584"/>
                <a:chOff x="6397328" y="1987051"/>
                <a:chExt cx="952584" cy="952584"/>
              </a:xfrm>
            </p:grpSpPr>
            <p:sp>
              <p:nvSpPr>
                <p:cNvPr id="45" name="矩形 44"/>
                <p:cNvSpPr/>
                <p:nvPr/>
              </p:nvSpPr>
              <p:spPr>
                <a:xfrm>
                  <a:off x="6397329" y="1987052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46" name="直接连接符 45"/>
                <p:cNvCxnSpPr/>
                <p:nvPr/>
              </p:nvCxnSpPr>
              <p:spPr>
                <a:xfrm>
                  <a:off x="6397328" y="2463343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直接连接符 46"/>
                <p:cNvCxnSpPr/>
                <p:nvPr/>
              </p:nvCxnSpPr>
              <p:spPr>
                <a:xfrm>
                  <a:off x="6873620" y="1987051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" name="矩形 43"/>
              <p:cNvSpPr/>
              <p:nvPr/>
            </p:nvSpPr>
            <p:spPr>
              <a:xfrm>
                <a:off x="4335604" y="3043911"/>
                <a:ext cx="800219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4800" dirty="0" smtClean="0">
                    <a:solidFill>
                      <a:schemeClr val="bg1"/>
                    </a:solidFill>
                    <a:latin typeface="汉仪颜楷繁" panose="02010600000101010101" pitchFamily="2" charset="-122"/>
                    <a:ea typeface="汉仪颜楷繁" panose="02010600000101010101" pitchFamily="2" charset="-122"/>
                  </a:rPr>
                  <a:t>贰</a:t>
                </a:r>
                <a:endParaRPr lang="zh-CN" altLang="en-US" sz="4800" dirty="0">
                  <a:solidFill>
                    <a:schemeClr val="bg1"/>
                  </a:solidFill>
                  <a:latin typeface="汉仪颜楷繁" panose="02010600000101010101" pitchFamily="2" charset="-122"/>
                  <a:ea typeface="汉仪颜楷繁" panose="02010600000101010101" pitchFamily="2" charset="-122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3022099" y="4795311"/>
              <a:ext cx="3888432" cy="707887"/>
              <a:chOff x="8031540" y="1341209"/>
              <a:chExt cx="3888432" cy="707887"/>
            </a:xfrm>
          </p:grpSpPr>
          <p:sp>
            <p:nvSpPr>
              <p:cNvPr id="71" name="文本框 70"/>
              <p:cNvSpPr txBox="1"/>
              <p:nvPr/>
            </p:nvSpPr>
            <p:spPr>
              <a:xfrm>
                <a:off x="8031540" y="1341209"/>
                <a:ext cx="1569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+mn-ea"/>
                  </a:rPr>
                  <a:t>工作完成情况</a:t>
                </a:r>
                <a:endParaRPr lang="zh-CN" alt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8031540" y="1741319"/>
                <a:ext cx="388843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  <a:latin typeface="+mn-ea"/>
                  </a:rPr>
                  <a:t>Click here to enter your text messages</a:t>
                </a:r>
                <a:endParaRPr lang="en-US" altLang="zh-CN" sz="14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6468595" y="2969960"/>
            <a:ext cx="5135494" cy="965742"/>
            <a:chOff x="6468595" y="2969960"/>
            <a:chExt cx="5135494" cy="965742"/>
          </a:xfrm>
        </p:grpSpPr>
        <p:grpSp>
          <p:nvGrpSpPr>
            <p:cNvPr id="60" name="组合 59"/>
            <p:cNvGrpSpPr/>
            <p:nvPr/>
          </p:nvGrpSpPr>
          <p:grpSpPr>
            <a:xfrm>
              <a:off x="6468595" y="2969960"/>
              <a:ext cx="952583" cy="965742"/>
              <a:chOff x="5962344" y="2969961"/>
              <a:chExt cx="952583" cy="965742"/>
            </a:xfrm>
          </p:grpSpPr>
          <p:grpSp>
            <p:nvGrpSpPr>
              <p:cNvPr id="41" name="组合 40"/>
              <p:cNvGrpSpPr/>
              <p:nvPr/>
            </p:nvGrpSpPr>
            <p:grpSpPr>
              <a:xfrm>
                <a:off x="5962344" y="2969961"/>
                <a:ext cx="952583" cy="965742"/>
                <a:chOff x="8100249" y="1973893"/>
                <a:chExt cx="952583" cy="965742"/>
              </a:xfrm>
            </p:grpSpPr>
            <p:sp>
              <p:nvSpPr>
                <p:cNvPr id="48" name="矩形 47"/>
                <p:cNvSpPr/>
                <p:nvPr/>
              </p:nvSpPr>
              <p:spPr>
                <a:xfrm>
                  <a:off x="8100249" y="1987052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49" name="直接连接符 48"/>
                <p:cNvCxnSpPr/>
                <p:nvPr/>
              </p:nvCxnSpPr>
              <p:spPr>
                <a:xfrm>
                  <a:off x="8100249" y="245018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直接连接符 49"/>
                <p:cNvCxnSpPr/>
                <p:nvPr/>
              </p:nvCxnSpPr>
              <p:spPr>
                <a:xfrm>
                  <a:off x="8576541" y="197389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2" name="矩形 41"/>
              <p:cNvSpPr/>
              <p:nvPr/>
            </p:nvSpPr>
            <p:spPr>
              <a:xfrm>
                <a:off x="6038523" y="3043912"/>
                <a:ext cx="800219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4800" dirty="0" smtClean="0">
                    <a:solidFill>
                      <a:schemeClr val="bg1"/>
                    </a:solidFill>
                    <a:latin typeface="汉仪颜楷繁" panose="02010600000101010101" pitchFamily="2" charset="-122"/>
                    <a:ea typeface="汉仪颜楷繁" panose="02010600000101010101" pitchFamily="2" charset="-122"/>
                  </a:rPr>
                  <a:t>叁</a:t>
                </a:r>
                <a:endParaRPr lang="zh-CN" altLang="en-US" sz="4800" dirty="0">
                  <a:solidFill>
                    <a:schemeClr val="bg1"/>
                  </a:solidFill>
                  <a:latin typeface="汉仪颜楷繁" panose="02010600000101010101" pitchFamily="2" charset="-122"/>
                  <a:ea typeface="汉仪颜楷繁" panose="02010600000101010101" pitchFamily="2" charset="-122"/>
                </a:endParaRPr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7715657" y="3205080"/>
              <a:ext cx="3888432" cy="707887"/>
              <a:chOff x="8031540" y="1341209"/>
              <a:chExt cx="3888432" cy="707887"/>
            </a:xfrm>
          </p:grpSpPr>
          <p:sp>
            <p:nvSpPr>
              <p:cNvPr id="69" name="文本框 68"/>
              <p:cNvSpPr txBox="1"/>
              <p:nvPr/>
            </p:nvSpPr>
            <p:spPr>
              <a:xfrm>
                <a:off x="8031540" y="1341209"/>
                <a:ext cx="1569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+mn-ea"/>
                  </a:rPr>
                  <a:t>工作存在不足</a:t>
                </a:r>
                <a:endParaRPr lang="zh-CN" alt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8031540" y="1741319"/>
                <a:ext cx="388843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  <a:latin typeface="+mn-ea"/>
                  </a:rPr>
                  <a:t>Click here to enter your text messages</a:t>
                </a:r>
                <a:endParaRPr lang="en-US" altLang="zh-CN" sz="14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6468593" y="4638856"/>
            <a:ext cx="5140824" cy="952585"/>
            <a:chOff x="6468593" y="4638856"/>
            <a:chExt cx="5140824" cy="952585"/>
          </a:xfrm>
        </p:grpSpPr>
        <p:grpSp>
          <p:nvGrpSpPr>
            <p:cNvPr id="61" name="组合 60"/>
            <p:cNvGrpSpPr/>
            <p:nvPr/>
          </p:nvGrpSpPr>
          <p:grpSpPr>
            <a:xfrm>
              <a:off x="6468593" y="4638856"/>
              <a:ext cx="952583" cy="952585"/>
              <a:chOff x="7674289" y="2983118"/>
              <a:chExt cx="952583" cy="952585"/>
            </a:xfrm>
          </p:grpSpPr>
          <p:grpSp>
            <p:nvGrpSpPr>
              <p:cNvPr id="38" name="组合 37"/>
              <p:cNvGrpSpPr/>
              <p:nvPr/>
            </p:nvGrpSpPr>
            <p:grpSpPr>
              <a:xfrm>
                <a:off x="7674289" y="2983118"/>
                <a:ext cx="952583" cy="952585"/>
                <a:chOff x="9812194" y="1987050"/>
                <a:chExt cx="952583" cy="952585"/>
              </a:xfrm>
            </p:grpSpPr>
            <p:sp>
              <p:nvSpPr>
                <p:cNvPr id="51" name="矩形 50"/>
                <p:cNvSpPr/>
                <p:nvPr/>
              </p:nvSpPr>
              <p:spPr>
                <a:xfrm>
                  <a:off x="9812194" y="1987052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52" name="直接连接符 51"/>
                <p:cNvCxnSpPr/>
                <p:nvPr/>
              </p:nvCxnSpPr>
              <p:spPr>
                <a:xfrm>
                  <a:off x="9812194" y="2463342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直接连接符 52"/>
                <p:cNvCxnSpPr/>
                <p:nvPr/>
              </p:nvCxnSpPr>
              <p:spPr>
                <a:xfrm>
                  <a:off x="10288486" y="1987050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9" name="矩形 38"/>
              <p:cNvSpPr/>
              <p:nvPr/>
            </p:nvSpPr>
            <p:spPr>
              <a:xfrm>
                <a:off x="7750470" y="3043910"/>
                <a:ext cx="816249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4800" dirty="0" smtClean="0">
                    <a:solidFill>
                      <a:schemeClr val="bg1"/>
                    </a:solidFill>
                    <a:latin typeface="汉仪颜楷繁" panose="02010600000101010101" pitchFamily="2" charset="-122"/>
                    <a:ea typeface="汉仪颜楷繁" panose="02010600000101010101" pitchFamily="2" charset="-122"/>
                  </a:rPr>
                  <a:t>肆</a:t>
                </a:r>
                <a:endParaRPr lang="zh-CN" altLang="en-US" sz="4800" dirty="0">
                  <a:solidFill>
                    <a:schemeClr val="bg1"/>
                  </a:solidFill>
                  <a:latin typeface="汉仪颜楷繁" panose="02010600000101010101" pitchFamily="2" charset="-122"/>
                  <a:ea typeface="汉仪颜楷繁" panose="02010600000101010101" pitchFamily="2" charset="-122"/>
                </a:endParaRPr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7720985" y="4761202"/>
              <a:ext cx="3888432" cy="707887"/>
              <a:chOff x="8031540" y="1341209"/>
              <a:chExt cx="3888432" cy="707887"/>
            </a:xfrm>
          </p:grpSpPr>
          <p:sp>
            <p:nvSpPr>
              <p:cNvPr id="67" name="文本框 66"/>
              <p:cNvSpPr txBox="1"/>
              <p:nvPr/>
            </p:nvSpPr>
            <p:spPr>
              <a:xfrm>
                <a:off x="8031540" y="1341209"/>
                <a:ext cx="1569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+mn-ea"/>
                  </a:rPr>
                  <a:t>明年工作计划</a:t>
                </a:r>
                <a:endParaRPr lang="zh-CN" alt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8031540" y="1741319"/>
                <a:ext cx="388843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  <a:latin typeface="+mn-ea"/>
                  </a:rPr>
                  <a:t>Click here to enter your text messages</a:t>
                </a:r>
                <a:endParaRPr lang="en-US" altLang="zh-CN" sz="14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2500">
        <p15:prstTrans prst="airplane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13" y="0"/>
            <a:ext cx="12213713" cy="68580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862693" y="2552588"/>
            <a:ext cx="7852404" cy="1703767"/>
            <a:chOff x="862693" y="2552588"/>
            <a:chExt cx="7852404" cy="1703767"/>
          </a:xfrm>
        </p:grpSpPr>
        <p:sp>
          <p:nvSpPr>
            <p:cNvPr id="3" name="矩形 2"/>
            <p:cNvSpPr/>
            <p:nvPr/>
          </p:nvSpPr>
          <p:spPr>
            <a:xfrm>
              <a:off x="938893" y="3671580"/>
              <a:ext cx="6033407" cy="5847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</a:rPr>
                <a:t>There are moments in life when you miss someone so much that you just want to pick them from your dreams and hug them for real! </a:t>
              </a:r>
              <a:endParaRPr lang="en-US" altLang="zh-CN" sz="1600" dirty="0">
                <a:solidFill>
                  <a:schemeClr val="bg1"/>
                </a:solidFill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862693" y="2552588"/>
              <a:ext cx="7852404" cy="1200329"/>
              <a:chOff x="862693" y="2552588"/>
              <a:chExt cx="6686550" cy="1022115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862693" y="2552588"/>
                <a:ext cx="6686550" cy="10221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7200" spc="300" dirty="0" smtClean="0">
                    <a:solidFill>
                      <a:schemeClr val="bg1"/>
                    </a:solidFill>
                    <a:latin typeface="汉仪颜楷繁" panose="02010600000101010101" pitchFamily="2" charset="-122"/>
                    <a:ea typeface="汉仪颜楷繁" panose="02010600000101010101" pitchFamily="2" charset="-122"/>
                  </a:rPr>
                  <a:t>年度工作概述</a:t>
                </a:r>
                <a:endParaRPr lang="zh-CN" altLang="en-US" sz="7200" spc="300" dirty="0">
                  <a:solidFill>
                    <a:schemeClr val="bg1"/>
                  </a:solidFill>
                  <a:latin typeface="汉仪颜楷繁" panose="02010600000101010101" pitchFamily="2" charset="-122"/>
                  <a:ea typeface="汉仪颜楷繁" panose="02010600000101010101" pitchFamily="2" charset="-122"/>
                </a:endParaRPr>
              </a:p>
            </p:txBody>
          </p:sp>
          <p:grpSp>
            <p:nvGrpSpPr>
              <p:cNvPr id="6" name="组合 5"/>
              <p:cNvGrpSpPr/>
              <p:nvPr/>
            </p:nvGrpSpPr>
            <p:grpSpPr>
              <a:xfrm>
                <a:off x="900138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31" name="矩形 30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32" name="直接连接符 31"/>
                <p:cNvCxnSpPr>
                  <a:stCxn id="31" idx="1"/>
                  <a:endCxn id="31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接连接符 32"/>
                <p:cNvCxnSpPr>
                  <a:stCxn id="31" idx="0"/>
                  <a:endCxn id="31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" name="组合 6"/>
              <p:cNvGrpSpPr/>
              <p:nvPr/>
            </p:nvGrpSpPr>
            <p:grpSpPr>
              <a:xfrm>
                <a:off x="1704551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28" name="矩形 27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29" name="直接连接符 28"/>
                <p:cNvCxnSpPr>
                  <a:stCxn id="28" idx="1"/>
                  <a:endCxn id="28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直接连接符 29"/>
                <p:cNvCxnSpPr>
                  <a:stCxn id="28" idx="0"/>
                  <a:endCxn id="28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" name="组合 7"/>
              <p:cNvGrpSpPr/>
              <p:nvPr/>
            </p:nvGrpSpPr>
            <p:grpSpPr>
              <a:xfrm>
                <a:off x="2502600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25" name="矩形 24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26" name="直接连接符 25"/>
                <p:cNvCxnSpPr>
                  <a:stCxn id="25" idx="1"/>
                  <a:endCxn id="25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直接连接符 26"/>
                <p:cNvCxnSpPr>
                  <a:stCxn id="25" idx="0"/>
                  <a:endCxn id="25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组合 8"/>
              <p:cNvGrpSpPr/>
              <p:nvPr/>
            </p:nvGrpSpPr>
            <p:grpSpPr>
              <a:xfrm>
                <a:off x="3307013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22" name="矩形 21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23" name="直接连接符 22"/>
                <p:cNvCxnSpPr>
                  <a:stCxn id="22" idx="1"/>
                  <a:endCxn id="22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接连接符 23"/>
                <p:cNvCxnSpPr>
                  <a:stCxn id="22" idx="0"/>
                  <a:endCxn id="22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组合 9"/>
              <p:cNvGrpSpPr/>
              <p:nvPr/>
            </p:nvGrpSpPr>
            <p:grpSpPr>
              <a:xfrm>
                <a:off x="4111029" y="2694708"/>
                <a:ext cx="799153" cy="799153"/>
                <a:chOff x="4694409" y="1993183"/>
                <a:chExt cx="952583" cy="952583"/>
              </a:xfrm>
            </p:grpSpPr>
            <p:sp>
              <p:nvSpPr>
                <p:cNvPr id="19" name="矩形 18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20" name="直接连接符 19"/>
                <p:cNvCxnSpPr>
                  <a:stCxn id="19" idx="1"/>
                  <a:endCxn id="19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直接连接符 20"/>
                <p:cNvCxnSpPr>
                  <a:stCxn id="19" idx="0"/>
                  <a:endCxn id="19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组合 10"/>
              <p:cNvGrpSpPr/>
              <p:nvPr/>
            </p:nvGrpSpPr>
            <p:grpSpPr>
              <a:xfrm>
                <a:off x="4915442" y="2694708"/>
                <a:ext cx="799153" cy="799153"/>
                <a:chOff x="4694409" y="1993183"/>
                <a:chExt cx="952583" cy="952583"/>
              </a:xfrm>
            </p:grpSpPr>
            <p:sp>
              <p:nvSpPr>
                <p:cNvPr id="16" name="矩形 15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17" name="直接连接符 16"/>
                <p:cNvCxnSpPr>
                  <a:stCxn id="16" idx="1"/>
                  <a:endCxn id="16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接连接符 17"/>
                <p:cNvCxnSpPr>
                  <a:stCxn id="16" idx="0"/>
                  <a:endCxn id="16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4" name="图片 3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365" y="1770920"/>
            <a:ext cx="3988276" cy="37600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2500">
        <p14:shred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组合 78"/>
          <p:cNvGrpSpPr/>
          <p:nvPr/>
        </p:nvGrpSpPr>
        <p:grpSpPr>
          <a:xfrm>
            <a:off x="1709327" y="1785719"/>
            <a:ext cx="2053364" cy="3286552"/>
            <a:chOff x="1709327" y="1785719"/>
            <a:chExt cx="2053364" cy="3286552"/>
          </a:xfrm>
        </p:grpSpPr>
        <p:sp>
          <p:nvSpPr>
            <p:cNvPr id="4" name="íṥļïḑê"/>
            <p:cNvSpPr/>
            <p:nvPr/>
          </p:nvSpPr>
          <p:spPr>
            <a:xfrm>
              <a:off x="1913393" y="1785719"/>
              <a:ext cx="1585151" cy="154275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 flipH="1">
              <a:off x="1943409" y="3994574"/>
              <a:ext cx="665717" cy="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i$ļîdé"/>
            <p:cNvSpPr/>
            <p:nvPr/>
          </p:nvSpPr>
          <p:spPr>
            <a:xfrm rot="18914935">
              <a:off x="2668167" y="3947342"/>
              <a:ext cx="54456" cy="193550"/>
            </a:xfrm>
            <a:custGeom>
              <a:avLst/>
              <a:gdLst>
                <a:gd name="connsiteX0" fmla="*/ 125628 w 125628"/>
                <a:gd name="connsiteY0" fmla="*/ 446518 h 446518"/>
                <a:gd name="connsiteX1" fmla="*/ 0 w 125628"/>
                <a:gd name="connsiteY1" fmla="*/ 446518 h 446518"/>
                <a:gd name="connsiteX2" fmla="*/ 0 w 125628"/>
                <a:gd name="connsiteY2" fmla="*/ 0 h 446518"/>
                <a:gd name="connsiteX3" fmla="*/ 125628 w 125628"/>
                <a:gd name="connsiteY3" fmla="*/ 124541 h 446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46518">
                  <a:moveTo>
                    <a:pt x="125628" y="446518"/>
                  </a:moveTo>
                  <a:lnTo>
                    <a:pt x="0" y="446518"/>
                  </a:lnTo>
                  <a:lnTo>
                    <a:pt x="0" y="0"/>
                  </a:lnTo>
                  <a:lnTo>
                    <a:pt x="125628" y="1245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" name="ïś1íḋe"/>
            <p:cNvSpPr/>
            <p:nvPr/>
          </p:nvSpPr>
          <p:spPr>
            <a:xfrm rot="2703745">
              <a:off x="2767102" y="3946606"/>
              <a:ext cx="54456" cy="195316"/>
            </a:xfrm>
            <a:custGeom>
              <a:avLst/>
              <a:gdLst>
                <a:gd name="connsiteX0" fmla="*/ 125628 w 125628"/>
                <a:gd name="connsiteY0" fmla="*/ 0 h 450590"/>
                <a:gd name="connsiteX1" fmla="*/ 125628 w 125628"/>
                <a:gd name="connsiteY1" fmla="*/ 450590 h 450590"/>
                <a:gd name="connsiteX2" fmla="*/ 0 w 125628"/>
                <a:gd name="connsiteY2" fmla="*/ 450590 h 450590"/>
                <a:gd name="connsiteX3" fmla="*/ 0 w 125628"/>
                <a:gd name="connsiteY3" fmla="*/ 125902 h 45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50590">
                  <a:moveTo>
                    <a:pt x="125628" y="0"/>
                  </a:moveTo>
                  <a:lnTo>
                    <a:pt x="125628" y="450590"/>
                  </a:lnTo>
                  <a:lnTo>
                    <a:pt x="0" y="450590"/>
                  </a:lnTo>
                  <a:lnTo>
                    <a:pt x="0" y="125902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 flipH="1">
              <a:off x="2874797" y="3994575"/>
              <a:ext cx="653834" cy="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ïśļiḍê"/>
            <p:cNvSpPr/>
            <p:nvPr/>
          </p:nvSpPr>
          <p:spPr bwMode="auto">
            <a:xfrm>
              <a:off x="2153436" y="2254692"/>
              <a:ext cx="1214615" cy="1065832"/>
            </a:xfrm>
            <a:custGeom>
              <a:avLst/>
              <a:gdLst>
                <a:gd name="T0" fmla="*/ 680 w 898"/>
                <a:gd name="T1" fmla="*/ 580 h 788"/>
                <a:gd name="T2" fmla="*/ 534 w 898"/>
                <a:gd name="T3" fmla="*/ 500 h 788"/>
                <a:gd name="T4" fmla="*/ 576 w 898"/>
                <a:gd name="T5" fmla="*/ 352 h 788"/>
                <a:gd name="T6" fmla="*/ 610 w 898"/>
                <a:gd name="T7" fmla="*/ 246 h 788"/>
                <a:gd name="T8" fmla="*/ 562 w 898"/>
                <a:gd name="T9" fmla="*/ 216 h 788"/>
                <a:gd name="T10" fmla="*/ 558 w 898"/>
                <a:gd name="T11" fmla="*/ 170 h 788"/>
                <a:gd name="T12" fmla="*/ 556 w 898"/>
                <a:gd name="T13" fmla="*/ 134 h 788"/>
                <a:gd name="T14" fmla="*/ 556 w 898"/>
                <a:gd name="T15" fmla="*/ 100 h 788"/>
                <a:gd name="T16" fmla="*/ 542 w 898"/>
                <a:gd name="T17" fmla="*/ 70 h 788"/>
                <a:gd name="T18" fmla="*/ 528 w 898"/>
                <a:gd name="T19" fmla="*/ 38 h 788"/>
                <a:gd name="T20" fmla="*/ 456 w 898"/>
                <a:gd name="T21" fmla="*/ 2 h 788"/>
                <a:gd name="T22" fmla="*/ 376 w 898"/>
                <a:gd name="T23" fmla="*/ 4 h 788"/>
                <a:gd name="T24" fmla="*/ 324 w 898"/>
                <a:gd name="T25" fmla="*/ 24 h 788"/>
                <a:gd name="T26" fmla="*/ 246 w 898"/>
                <a:gd name="T27" fmla="*/ 92 h 788"/>
                <a:gd name="T28" fmla="*/ 206 w 898"/>
                <a:gd name="T29" fmla="*/ 232 h 788"/>
                <a:gd name="T30" fmla="*/ 224 w 898"/>
                <a:gd name="T31" fmla="*/ 324 h 788"/>
                <a:gd name="T32" fmla="*/ 264 w 898"/>
                <a:gd name="T33" fmla="*/ 418 h 788"/>
                <a:gd name="T34" fmla="*/ 294 w 898"/>
                <a:gd name="T35" fmla="*/ 480 h 788"/>
                <a:gd name="T36" fmla="*/ 214 w 898"/>
                <a:gd name="T37" fmla="*/ 572 h 788"/>
                <a:gd name="T38" fmla="*/ 0 w 898"/>
                <a:gd name="T39" fmla="*/ 788 h 788"/>
                <a:gd name="T40" fmla="*/ 596 w 898"/>
                <a:gd name="T41" fmla="*/ 258 h 788"/>
                <a:gd name="T42" fmla="*/ 578 w 898"/>
                <a:gd name="T43" fmla="*/ 336 h 788"/>
                <a:gd name="T44" fmla="*/ 592 w 898"/>
                <a:gd name="T45" fmla="*/ 258 h 788"/>
                <a:gd name="T46" fmla="*/ 566 w 898"/>
                <a:gd name="T47" fmla="*/ 280 h 788"/>
                <a:gd name="T48" fmla="*/ 544 w 898"/>
                <a:gd name="T49" fmla="*/ 346 h 788"/>
                <a:gd name="T50" fmla="*/ 518 w 898"/>
                <a:gd name="T51" fmla="*/ 288 h 788"/>
                <a:gd name="T52" fmla="*/ 336 w 898"/>
                <a:gd name="T53" fmla="*/ 214 h 788"/>
                <a:gd name="T54" fmla="*/ 342 w 898"/>
                <a:gd name="T55" fmla="*/ 166 h 788"/>
                <a:gd name="T56" fmla="*/ 468 w 898"/>
                <a:gd name="T57" fmla="*/ 158 h 788"/>
                <a:gd name="T58" fmla="*/ 526 w 898"/>
                <a:gd name="T59" fmla="*/ 142 h 788"/>
                <a:gd name="T60" fmla="*/ 530 w 898"/>
                <a:gd name="T61" fmla="*/ 256 h 788"/>
                <a:gd name="T62" fmla="*/ 448 w 898"/>
                <a:gd name="T63" fmla="*/ 268 h 788"/>
                <a:gd name="T64" fmla="*/ 304 w 898"/>
                <a:gd name="T65" fmla="*/ 274 h 788"/>
                <a:gd name="T66" fmla="*/ 352 w 898"/>
                <a:gd name="T67" fmla="*/ 296 h 788"/>
                <a:gd name="T68" fmla="*/ 474 w 898"/>
                <a:gd name="T69" fmla="*/ 284 h 788"/>
                <a:gd name="T70" fmla="*/ 444 w 898"/>
                <a:gd name="T71" fmla="*/ 348 h 788"/>
                <a:gd name="T72" fmla="*/ 366 w 898"/>
                <a:gd name="T73" fmla="*/ 364 h 788"/>
                <a:gd name="T74" fmla="*/ 242 w 898"/>
                <a:gd name="T75" fmla="*/ 348 h 788"/>
                <a:gd name="T76" fmla="*/ 232 w 898"/>
                <a:gd name="T77" fmla="*/ 282 h 788"/>
                <a:gd name="T78" fmla="*/ 284 w 898"/>
                <a:gd name="T79" fmla="*/ 290 h 788"/>
                <a:gd name="T80" fmla="*/ 340 w 898"/>
                <a:gd name="T81" fmla="*/ 304 h 788"/>
                <a:gd name="T82" fmla="*/ 362 w 898"/>
                <a:gd name="T83" fmla="*/ 376 h 788"/>
                <a:gd name="T84" fmla="*/ 446 w 898"/>
                <a:gd name="T85" fmla="*/ 362 h 788"/>
                <a:gd name="T86" fmla="*/ 488 w 898"/>
                <a:gd name="T87" fmla="*/ 294 h 788"/>
                <a:gd name="T88" fmla="*/ 522 w 898"/>
                <a:gd name="T89" fmla="*/ 348 h 788"/>
                <a:gd name="T90" fmla="*/ 560 w 898"/>
                <a:gd name="T91" fmla="*/ 356 h 788"/>
                <a:gd name="T92" fmla="*/ 522 w 898"/>
                <a:gd name="T93" fmla="*/ 518 h 788"/>
                <a:gd name="T94" fmla="*/ 414 w 898"/>
                <a:gd name="T95" fmla="*/ 506 h 788"/>
                <a:gd name="T96" fmla="*/ 316 w 898"/>
                <a:gd name="T97" fmla="*/ 416 h 788"/>
                <a:gd name="T98" fmla="*/ 278 w 898"/>
                <a:gd name="T99" fmla="*/ 372 h 788"/>
                <a:gd name="T100" fmla="*/ 408 w 898"/>
                <a:gd name="T101" fmla="*/ 758 h 788"/>
                <a:gd name="T102" fmla="*/ 274 w 898"/>
                <a:gd name="T103" fmla="*/ 622 h 788"/>
                <a:gd name="T104" fmla="*/ 300 w 898"/>
                <a:gd name="T105" fmla="*/ 494 h 788"/>
                <a:gd name="T106" fmla="*/ 298 w 898"/>
                <a:gd name="T107" fmla="*/ 372 h 788"/>
                <a:gd name="T108" fmla="*/ 390 w 898"/>
                <a:gd name="T109" fmla="*/ 500 h 788"/>
                <a:gd name="T110" fmla="*/ 508 w 898"/>
                <a:gd name="T111" fmla="*/ 530 h 788"/>
                <a:gd name="T112" fmla="*/ 534 w 898"/>
                <a:gd name="T113" fmla="*/ 606 h 788"/>
                <a:gd name="T114" fmla="*/ 432 w 898"/>
                <a:gd name="T115" fmla="*/ 748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98" h="788">
                  <a:moveTo>
                    <a:pt x="856" y="660"/>
                  </a:moveTo>
                  <a:lnTo>
                    <a:pt x="856" y="660"/>
                  </a:lnTo>
                  <a:lnTo>
                    <a:pt x="846" y="650"/>
                  </a:lnTo>
                  <a:lnTo>
                    <a:pt x="834" y="640"/>
                  </a:lnTo>
                  <a:lnTo>
                    <a:pt x="808" y="624"/>
                  </a:lnTo>
                  <a:lnTo>
                    <a:pt x="780" y="612"/>
                  </a:lnTo>
                  <a:lnTo>
                    <a:pt x="752" y="600"/>
                  </a:lnTo>
                  <a:lnTo>
                    <a:pt x="706" y="586"/>
                  </a:lnTo>
                  <a:lnTo>
                    <a:pt x="680" y="580"/>
                  </a:lnTo>
                  <a:lnTo>
                    <a:pt x="680" y="580"/>
                  </a:lnTo>
                  <a:lnTo>
                    <a:pt x="660" y="572"/>
                  </a:lnTo>
                  <a:lnTo>
                    <a:pt x="630" y="562"/>
                  </a:lnTo>
                  <a:lnTo>
                    <a:pt x="598" y="550"/>
                  </a:lnTo>
                  <a:lnTo>
                    <a:pt x="586" y="546"/>
                  </a:lnTo>
                  <a:lnTo>
                    <a:pt x="578" y="540"/>
                  </a:lnTo>
                  <a:lnTo>
                    <a:pt x="578" y="540"/>
                  </a:lnTo>
                  <a:lnTo>
                    <a:pt x="556" y="520"/>
                  </a:lnTo>
                  <a:lnTo>
                    <a:pt x="534" y="500"/>
                  </a:lnTo>
                  <a:lnTo>
                    <a:pt x="534" y="500"/>
                  </a:lnTo>
                  <a:lnTo>
                    <a:pt x="542" y="468"/>
                  </a:lnTo>
                  <a:lnTo>
                    <a:pt x="542" y="468"/>
                  </a:lnTo>
                  <a:lnTo>
                    <a:pt x="554" y="414"/>
                  </a:lnTo>
                  <a:lnTo>
                    <a:pt x="554" y="414"/>
                  </a:lnTo>
                  <a:lnTo>
                    <a:pt x="560" y="392"/>
                  </a:lnTo>
                  <a:lnTo>
                    <a:pt x="566" y="354"/>
                  </a:lnTo>
                  <a:lnTo>
                    <a:pt x="566" y="354"/>
                  </a:lnTo>
                  <a:lnTo>
                    <a:pt x="576" y="352"/>
                  </a:lnTo>
                  <a:lnTo>
                    <a:pt x="584" y="346"/>
                  </a:lnTo>
                  <a:lnTo>
                    <a:pt x="590" y="340"/>
                  </a:lnTo>
                  <a:lnTo>
                    <a:pt x="594" y="332"/>
                  </a:lnTo>
                  <a:lnTo>
                    <a:pt x="594" y="332"/>
                  </a:lnTo>
                  <a:lnTo>
                    <a:pt x="598" y="318"/>
                  </a:lnTo>
                  <a:lnTo>
                    <a:pt x="600" y="300"/>
                  </a:lnTo>
                  <a:lnTo>
                    <a:pt x="604" y="276"/>
                  </a:lnTo>
                  <a:lnTo>
                    <a:pt x="608" y="268"/>
                  </a:lnTo>
                  <a:lnTo>
                    <a:pt x="610" y="246"/>
                  </a:lnTo>
                  <a:lnTo>
                    <a:pt x="604" y="246"/>
                  </a:lnTo>
                  <a:lnTo>
                    <a:pt x="604" y="246"/>
                  </a:lnTo>
                  <a:lnTo>
                    <a:pt x="592" y="244"/>
                  </a:lnTo>
                  <a:lnTo>
                    <a:pt x="592" y="244"/>
                  </a:lnTo>
                  <a:lnTo>
                    <a:pt x="566" y="246"/>
                  </a:lnTo>
                  <a:lnTo>
                    <a:pt x="566" y="246"/>
                  </a:lnTo>
                  <a:lnTo>
                    <a:pt x="562" y="226"/>
                  </a:lnTo>
                  <a:lnTo>
                    <a:pt x="562" y="226"/>
                  </a:lnTo>
                  <a:lnTo>
                    <a:pt x="562" y="216"/>
                  </a:lnTo>
                  <a:lnTo>
                    <a:pt x="566" y="208"/>
                  </a:lnTo>
                  <a:lnTo>
                    <a:pt x="566" y="208"/>
                  </a:lnTo>
                  <a:lnTo>
                    <a:pt x="568" y="202"/>
                  </a:lnTo>
                  <a:lnTo>
                    <a:pt x="570" y="196"/>
                  </a:lnTo>
                  <a:lnTo>
                    <a:pt x="568" y="188"/>
                  </a:lnTo>
                  <a:lnTo>
                    <a:pt x="566" y="182"/>
                  </a:lnTo>
                  <a:lnTo>
                    <a:pt x="566" y="182"/>
                  </a:lnTo>
                  <a:lnTo>
                    <a:pt x="560" y="174"/>
                  </a:lnTo>
                  <a:lnTo>
                    <a:pt x="558" y="170"/>
                  </a:lnTo>
                  <a:lnTo>
                    <a:pt x="558" y="166"/>
                  </a:lnTo>
                  <a:lnTo>
                    <a:pt x="558" y="166"/>
                  </a:lnTo>
                  <a:lnTo>
                    <a:pt x="562" y="152"/>
                  </a:lnTo>
                  <a:lnTo>
                    <a:pt x="562" y="152"/>
                  </a:lnTo>
                  <a:lnTo>
                    <a:pt x="564" y="146"/>
                  </a:lnTo>
                  <a:lnTo>
                    <a:pt x="562" y="142"/>
                  </a:lnTo>
                  <a:lnTo>
                    <a:pt x="560" y="138"/>
                  </a:lnTo>
                  <a:lnTo>
                    <a:pt x="560" y="138"/>
                  </a:lnTo>
                  <a:lnTo>
                    <a:pt x="556" y="134"/>
                  </a:lnTo>
                  <a:lnTo>
                    <a:pt x="550" y="130"/>
                  </a:lnTo>
                  <a:lnTo>
                    <a:pt x="548" y="128"/>
                  </a:lnTo>
                  <a:lnTo>
                    <a:pt x="548" y="126"/>
                  </a:lnTo>
                  <a:lnTo>
                    <a:pt x="550" y="124"/>
                  </a:lnTo>
                  <a:lnTo>
                    <a:pt x="550" y="124"/>
                  </a:lnTo>
                  <a:lnTo>
                    <a:pt x="552" y="122"/>
                  </a:lnTo>
                  <a:lnTo>
                    <a:pt x="554" y="118"/>
                  </a:lnTo>
                  <a:lnTo>
                    <a:pt x="558" y="108"/>
                  </a:lnTo>
                  <a:lnTo>
                    <a:pt x="556" y="100"/>
                  </a:lnTo>
                  <a:lnTo>
                    <a:pt x="556" y="96"/>
                  </a:lnTo>
                  <a:lnTo>
                    <a:pt x="552" y="94"/>
                  </a:lnTo>
                  <a:lnTo>
                    <a:pt x="552" y="94"/>
                  </a:lnTo>
                  <a:lnTo>
                    <a:pt x="544" y="88"/>
                  </a:lnTo>
                  <a:lnTo>
                    <a:pt x="544" y="88"/>
                  </a:lnTo>
                  <a:lnTo>
                    <a:pt x="544" y="88"/>
                  </a:lnTo>
                  <a:lnTo>
                    <a:pt x="546" y="78"/>
                  </a:lnTo>
                  <a:lnTo>
                    <a:pt x="544" y="72"/>
                  </a:lnTo>
                  <a:lnTo>
                    <a:pt x="542" y="70"/>
                  </a:lnTo>
                  <a:lnTo>
                    <a:pt x="540" y="70"/>
                  </a:lnTo>
                  <a:lnTo>
                    <a:pt x="540" y="70"/>
                  </a:lnTo>
                  <a:lnTo>
                    <a:pt x="542" y="66"/>
                  </a:lnTo>
                  <a:lnTo>
                    <a:pt x="542" y="64"/>
                  </a:lnTo>
                  <a:lnTo>
                    <a:pt x="540" y="56"/>
                  </a:lnTo>
                  <a:lnTo>
                    <a:pt x="536" y="48"/>
                  </a:lnTo>
                  <a:lnTo>
                    <a:pt x="530" y="44"/>
                  </a:lnTo>
                  <a:lnTo>
                    <a:pt x="530" y="44"/>
                  </a:lnTo>
                  <a:lnTo>
                    <a:pt x="528" y="38"/>
                  </a:lnTo>
                  <a:lnTo>
                    <a:pt x="526" y="34"/>
                  </a:lnTo>
                  <a:lnTo>
                    <a:pt x="516" y="26"/>
                  </a:lnTo>
                  <a:lnTo>
                    <a:pt x="506" y="22"/>
                  </a:lnTo>
                  <a:lnTo>
                    <a:pt x="494" y="20"/>
                  </a:lnTo>
                  <a:lnTo>
                    <a:pt x="494" y="20"/>
                  </a:lnTo>
                  <a:lnTo>
                    <a:pt x="480" y="10"/>
                  </a:lnTo>
                  <a:lnTo>
                    <a:pt x="472" y="6"/>
                  </a:lnTo>
                  <a:lnTo>
                    <a:pt x="464" y="4"/>
                  </a:lnTo>
                  <a:lnTo>
                    <a:pt x="456" y="2"/>
                  </a:lnTo>
                  <a:lnTo>
                    <a:pt x="448" y="4"/>
                  </a:lnTo>
                  <a:lnTo>
                    <a:pt x="440" y="6"/>
                  </a:lnTo>
                  <a:lnTo>
                    <a:pt x="432" y="10"/>
                  </a:lnTo>
                  <a:lnTo>
                    <a:pt x="432" y="10"/>
                  </a:lnTo>
                  <a:lnTo>
                    <a:pt x="416" y="4"/>
                  </a:lnTo>
                  <a:lnTo>
                    <a:pt x="402" y="0"/>
                  </a:lnTo>
                  <a:lnTo>
                    <a:pt x="394" y="0"/>
                  </a:lnTo>
                  <a:lnTo>
                    <a:pt x="386" y="0"/>
                  </a:lnTo>
                  <a:lnTo>
                    <a:pt x="376" y="4"/>
                  </a:lnTo>
                  <a:lnTo>
                    <a:pt x="366" y="12"/>
                  </a:lnTo>
                  <a:lnTo>
                    <a:pt x="366" y="12"/>
                  </a:lnTo>
                  <a:lnTo>
                    <a:pt x="356" y="14"/>
                  </a:lnTo>
                  <a:lnTo>
                    <a:pt x="350" y="14"/>
                  </a:lnTo>
                  <a:lnTo>
                    <a:pt x="344" y="16"/>
                  </a:lnTo>
                  <a:lnTo>
                    <a:pt x="338" y="18"/>
                  </a:lnTo>
                  <a:lnTo>
                    <a:pt x="338" y="18"/>
                  </a:lnTo>
                  <a:lnTo>
                    <a:pt x="328" y="22"/>
                  </a:lnTo>
                  <a:lnTo>
                    <a:pt x="324" y="24"/>
                  </a:lnTo>
                  <a:lnTo>
                    <a:pt x="324" y="24"/>
                  </a:lnTo>
                  <a:lnTo>
                    <a:pt x="316" y="26"/>
                  </a:lnTo>
                  <a:lnTo>
                    <a:pt x="310" y="28"/>
                  </a:lnTo>
                  <a:lnTo>
                    <a:pt x="304" y="34"/>
                  </a:lnTo>
                  <a:lnTo>
                    <a:pt x="304" y="34"/>
                  </a:lnTo>
                  <a:lnTo>
                    <a:pt x="290" y="48"/>
                  </a:lnTo>
                  <a:lnTo>
                    <a:pt x="262" y="74"/>
                  </a:lnTo>
                  <a:lnTo>
                    <a:pt x="262" y="74"/>
                  </a:lnTo>
                  <a:lnTo>
                    <a:pt x="246" y="92"/>
                  </a:lnTo>
                  <a:lnTo>
                    <a:pt x="234" y="110"/>
                  </a:lnTo>
                  <a:lnTo>
                    <a:pt x="224" y="132"/>
                  </a:lnTo>
                  <a:lnTo>
                    <a:pt x="216" y="160"/>
                  </a:lnTo>
                  <a:lnTo>
                    <a:pt x="216" y="160"/>
                  </a:lnTo>
                  <a:lnTo>
                    <a:pt x="210" y="186"/>
                  </a:lnTo>
                  <a:lnTo>
                    <a:pt x="206" y="206"/>
                  </a:lnTo>
                  <a:lnTo>
                    <a:pt x="204" y="214"/>
                  </a:lnTo>
                  <a:lnTo>
                    <a:pt x="204" y="224"/>
                  </a:lnTo>
                  <a:lnTo>
                    <a:pt x="206" y="232"/>
                  </a:lnTo>
                  <a:lnTo>
                    <a:pt x="210" y="242"/>
                  </a:lnTo>
                  <a:lnTo>
                    <a:pt x="210" y="242"/>
                  </a:lnTo>
                  <a:lnTo>
                    <a:pt x="210" y="262"/>
                  </a:lnTo>
                  <a:lnTo>
                    <a:pt x="212" y="278"/>
                  </a:lnTo>
                  <a:lnTo>
                    <a:pt x="216" y="290"/>
                  </a:lnTo>
                  <a:lnTo>
                    <a:pt x="220" y="300"/>
                  </a:lnTo>
                  <a:lnTo>
                    <a:pt x="220" y="300"/>
                  </a:lnTo>
                  <a:lnTo>
                    <a:pt x="222" y="312"/>
                  </a:lnTo>
                  <a:lnTo>
                    <a:pt x="224" y="324"/>
                  </a:lnTo>
                  <a:lnTo>
                    <a:pt x="234" y="346"/>
                  </a:lnTo>
                  <a:lnTo>
                    <a:pt x="236" y="350"/>
                  </a:lnTo>
                  <a:lnTo>
                    <a:pt x="236" y="350"/>
                  </a:lnTo>
                  <a:lnTo>
                    <a:pt x="242" y="360"/>
                  </a:lnTo>
                  <a:lnTo>
                    <a:pt x="250" y="368"/>
                  </a:lnTo>
                  <a:lnTo>
                    <a:pt x="250" y="368"/>
                  </a:lnTo>
                  <a:lnTo>
                    <a:pt x="254" y="392"/>
                  </a:lnTo>
                  <a:lnTo>
                    <a:pt x="258" y="406"/>
                  </a:lnTo>
                  <a:lnTo>
                    <a:pt x="264" y="418"/>
                  </a:lnTo>
                  <a:lnTo>
                    <a:pt x="264" y="418"/>
                  </a:lnTo>
                  <a:lnTo>
                    <a:pt x="270" y="426"/>
                  </a:lnTo>
                  <a:lnTo>
                    <a:pt x="278" y="430"/>
                  </a:lnTo>
                  <a:lnTo>
                    <a:pt x="288" y="436"/>
                  </a:lnTo>
                  <a:lnTo>
                    <a:pt x="288" y="436"/>
                  </a:lnTo>
                  <a:lnTo>
                    <a:pt x="290" y="452"/>
                  </a:lnTo>
                  <a:lnTo>
                    <a:pt x="292" y="454"/>
                  </a:lnTo>
                  <a:lnTo>
                    <a:pt x="292" y="454"/>
                  </a:lnTo>
                  <a:lnTo>
                    <a:pt x="294" y="480"/>
                  </a:lnTo>
                  <a:lnTo>
                    <a:pt x="294" y="494"/>
                  </a:lnTo>
                  <a:lnTo>
                    <a:pt x="294" y="510"/>
                  </a:lnTo>
                  <a:lnTo>
                    <a:pt x="294" y="510"/>
                  </a:lnTo>
                  <a:lnTo>
                    <a:pt x="280" y="518"/>
                  </a:lnTo>
                  <a:lnTo>
                    <a:pt x="266" y="530"/>
                  </a:lnTo>
                  <a:lnTo>
                    <a:pt x="254" y="544"/>
                  </a:lnTo>
                  <a:lnTo>
                    <a:pt x="244" y="556"/>
                  </a:lnTo>
                  <a:lnTo>
                    <a:pt x="244" y="556"/>
                  </a:lnTo>
                  <a:lnTo>
                    <a:pt x="214" y="572"/>
                  </a:lnTo>
                  <a:lnTo>
                    <a:pt x="186" y="588"/>
                  </a:lnTo>
                  <a:lnTo>
                    <a:pt x="138" y="616"/>
                  </a:lnTo>
                  <a:lnTo>
                    <a:pt x="138" y="616"/>
                  </a:lnTo>
                  <a:lnTo>
                    <a:pt x="22" y="684"/>
                  </a:lnTo>
                  <a:lnTo>
                    <a:pt x="22" y="684"/>
                  </a:lnTo>
                  <a:lnTo>
                    <a:pt x="10" y="724"/>
                  </a:lnTo>
                  <a:lnTo>
                    <a:pt x="2" y="758"/>
                  </a:lnTo>
                  <a:lnTo>
                    <a:pt x="0" y="774"/>
                  </a:lnTo>
                  <a:lnTo>
                    <a:pt x="0" y="788"/>
                  </a:lnTo>
                  <a:lnTo>
                    <a:pt x="898" y="788"/>
                  </a:lnTo>
                  <a:lnTo>
                    <a:pt x="898" y="788"/>
                  </a:lnTo>
                  <a:lnTo>
                    <a:pt x="882" y="738"/>
                  </a:lnTo>
                  <a:lnTo>
                    <a:pt x="870" y="696"/>
                  </a:lnTo>
                  <a:lnTo>
                    <a:pt x="856" y="660"/>
                  </a:lnTo>
                  <a:lnTo>
                    <a:pt x="856" y="660"/>
                  </a:lnTo>
                  <a:close/>
                  <a:moveTo>
                    <a:pt x="592" y="258"/>
                  </a:moveTo>
                  <a:lnTo>
                    <a:pt x="592" y="258"/>
                  </a:lnTo>
                  <a:lnTo>
                    <a:pt x="596" y="258"/>
                  </a:lnTo>
                  <a:lnTo>
                    <a:pt x="596" y="264"/>
                  </a:lnTo>
                  <a:lnTo>
                    <a:pt x="592" y="270"/>
                  </a:lnTo>
                  <a:lnTo>
                    <a:pt x="592" y="272"/>
                  </a:lnTo>
                  <a:lnTo>
                    <a:pt x="592" y="272"/>
                  </a:lnTo>
                  <a:lnTo>
                    <a:pt x="588" y="300"/>
                  </a:lnTo>
                  <a:lnTo>
                    <a:pt x="586" y="316"/>
                  </a:lnTo>
                  <a:lnTo>
                    <a:pt x="582" y="326"/>
                  </a:lnTo>
                  <a:lnTo>
                    <a:pt x="582" y="326"/>
                  </a:lnTo>
                  <a:lnTo>
                    <a:pt x="578" y="336"/>
                  </a:lnTo>
                  <a:lnTo>
                    <a:pt x="568" y="340"/>
                  </a:lnTo>
                  <a:lnTo>
                    <a:pt x="568" y="340"/>
                  </a:lnTo>
                  <a:lnTo>
                    <a:pt x="572" y="296"/>
                  </a:lnTo>
                  <a:lnTo>
                    <a:pt x="572" y="296"/>
                  </a:lnTo>
                  <a:lnTo>
                    <a:pt x="572" y="280"/>
                  </a:lnTo>
                  <a:lnTo>
                    <a:pt x="568" y="260"/>
                  </a:lnTo>
                  <a:lnTo>
                    <a:pt x="568" y="260"/>
                  </a:lnTo>
                  <a:lnTo>
                    <a:pt x="592" y="258"/>
                  </a:lnTo>
                  <a:lnTo>
                    <a:pt x="592" y="258"/>
                  </a:lnTo>
                  <a:close/>
                  <a:moveTo>
                    <a:pt x="520" y="280"/>
                  </a:moveTo>
                  <a:lnTo>
                    <a:pt x="520" y="280"/>
                  </a:lnTo>
                  <a:lnTo>
                    <a:pt x="520" y="278"/>
                  </a:lnTo>
                  <a:lnTo>
                    <a:pt x="524" y="274"/>
                  </a:lnTo>
                  <a:lnTo>
                    <a:pt x="534" y="268"/>
                  </a:lnTo>
                  <a:lnTo>
                    <a:pt x="548" y="264"/>
                  </a:lnTo>
                  <a:lnTo>
                    <a:pt x="562" y="260"/>
                  </a:lnTo>
                  <a:lnTo>
                    <a:pt x="562" y="260"/>
                  </a:lnTo>
                  <a:lnTo>
                    <a:pt x="566" y="280"/>
                  </a:lnTo>
                  <a:lnTo>
                    <a:pt x="566" y="296"/>
                  </a:lnTo>
                  <a:lnTo>
                    <a:pt x="566" y="296"/>
                  </a:lnTo>
                  <a:lnTo>
                    <a:pt x="564" y="318"/>
                  </a:lnTo>
                  <a:lnTo>
                    <a:pt x="562" y="342"/>
                  </a:lnTo>
                  <a:lnTo>
                    <a:pt x="562" y="342"/>
                  </a:lnTo>
                  <a:lnTo>
                    <a:pt x="550" y="346"/>
                  </a:lnTo>
                  <a:lnTo>
                    <a:pt x="550" y="346"/>
                  </a:lnTo>
                  <a:lnTo>
                    <a:pt x="544" y="346"/>
                  </a:lnTo>
                  <a:lnTo>
                    <a:pt x="544" y="346"/>
                  </a:lnTo>
                  <a:lnTo>
                    <a:pt x="536" y="344"/>
                  </a:lnTo>
                  <a:lnTo>
                    <a:pt x="532" y="340"/>
                  </a:lnTo>
                  <a:lnTo>
                    <a:pt x="532" y="340"/>
                  </a:lnTo>
                  <a:lnTo>
                    <a:pt x="530" y="338"/>
                  </a:lnTo>
                  <a:lnTo>
                    <a:pt x="530" y="338"/>
                  </a:lnTo>
                  <a:lnTo>
                    <a:pt x="524" y="328"/>
                  </a:lnTo>
                  <a:lnTo>
                    <a:pt x="520" y="312"/>
                  </a:lnTo>
                  <a:lnTo>
                    <a:pt x="518" y="296"/>
                  </a:lnTo>
                  <a:lnTo>
                    <a:pt x="518" y="288"/>
                  </a:lnTo>
                  <a:lnTo>
                    <a:pt x="520" y="280"/>
                  </a:lnTo>
                  <a:lnTo>
                    <a:pt x="520" y="280"/>
                  </a:lnTo>
                  <a:close/>
                  <a:moveTo>
                    <a:pt x="338" y="244"/>
                  </a:moveTo>
                  <a:lnTo>
                    <a:pt x="338" y="244"/>
                  </a:lnTo>
                  <a:lnTo>
                    <a:pt x="342" y="240"/>
                  </a:lnTo>
                  <a:lnTo>
                    <a:pt x="344" y="236"/>
                  </a:lnTo>
                  <a:lnTo>
                    <a:pt x="344" y="230"/>
                  </a:lnTo>
                  <a:lnTo>
                    <a:pt x="342" y="226"/>
                  </a:lnTo>
                  <a:lnTo>
                    <a:pt x="336" y="214"/>
                  </a:lnTo>
                  <a:lnTo>
                    <a:pt x="332" y="206"/>
                  </a:lnTo>
                  <a:lnTo>
                    <a:pt x="332" y="206"/>
                  </a:lnTo>
                  <a:lnTo>
                    <a:pt x="328" y="198"/>
                  </a:lnTo>
                  <a:lnTo>
                    <a:pt x="326" y="188"/>
                  </a:lnTo>
                  <a:lnTo>
                    <a:pt x="328" y="184"/>
                  </a:lnTo>
                  <a:lnTo>
                    <a:pt x="330" y="178"/>
                  </a:lnTo>
                  <a:lnTo>
                    <a:pt x="336" y="172"/>
                  </a:lnTo>
                  <a:lnTo>
                    <a:pt x="342" y="166"/>
                  </a:lnTo>
                  <a:lnTo>
                    <a:pt x="342" y="166"/>
                  </a:lnTo>
                  <a:lnTo>
                    <a:pt x="362" y="164"/>
                  </a:lnTo>
                  <a:lnTo>
                    <a:pt x="374" y="160"/>
                  </a:lnTo>
                  <a:lnTo>
                    <a:pt x="386" y="156"/>
                  </a:lnTo>
                  <a:lnTo>
                    <a:pt x="386" y="156"/>
                  </a:lnTo>
                  <a:lnTo>
                    <a:pt x="430" y="158"/>
                  </a:lnTo>
                  <a:lnTo>
                    <a:pt x="454" y="160"/>
                  </a:lnTo>
                  <a:lnTo>
                    <a:pt x="464" y="160"/>
                  </a:lnTo>
                  <a:lnTo>
                    <a:pt x="468" y="158"/>
                  </a:lnTo>
                  <a:lnTo>
                    <a:pt x="468" y="158"/>
                  </a:lnTo>
                  <a:lnTo>
                    <a:pt x="476" y="158"/>
                  </a:lnTo>
                  <a:lnTo>
                    <a:pt x="482" y="158"/>
                  </a:lnTo>
                  <a:lnTo>
                    <a:pt x="492" y="154"/>
                  </a:lnTo>
                  <a:lnTo>
                    <a:pt x="502" y="148"/>
                  </a:lnTo>
                  <a:lnTo>
                    <a:pt x="508" y="144"/>
                  </a:lnTo>
                  <a:lnTo>
                    <a:pt x="508" y="144"/>
                  </a:lnTo>
                  <a:lnTo>
                    <a:pt x="518" y="144"/>
                  </a:lnTo>
                  <a:lnTo>
                    <a:pt x="526" y="142"/>
                  </a:lnTo>
                  <a:lnTo>
                    <a:pt x="526" y="142"/>
                  </a:lnTo>
                  <a:lnTo>
                    <a:pt x="536" y="152"/>
                  </a:lnTo>
                  <a:lnTo>
                    <a:pt x="534" y="154"/>
                  </a:lnTo>
                  <a:lnTo>
                    <a:pt x="534" y="154"/>
                  </a:lnTo>
                  <a:lnTo>
                    <a:pt x="546" y="190"/>
                  </a:lnTo>
                  <a:lnTo>
                    <a:pt x="554" y="218"/>
                  </a:lnTo>
                  <a:lnTo>
                    <a:pt x="560" y="248"/>
                  </a:lnTo>
                  <a:lnTo>
                    <a:pt x="560" y="248"/>
                  </a:lnTo>
                  <a:lnTo>
                    <a:pt x="544" y="252"/>
                  </a:lnTo>
                  <a:lnTo>
                    <a:pt x="530" y="256"/>
                  </a:lnTo>
                  <a:lnTo>
                    <a:pt x="518" y="264"/>
                  </a:lnTo>
                  <a:lnTo>
                    <a:pt x="510" y="272"/>
                  </a:lnTo>
                  <a:lnTo>
                    <a:pt x="510" y="272"/>
                  </a:lnTo>
                  <a:lnTo>
                    <a:pt x="482" y="276"/>
                  </a:lnTo>
                  <a:lnTo>
                    <a:pt x="482" y="276"/>
                  </a:lnTo>
                  <a:lnTo>
                    <a:pt x="478" y="272"/>
                  </a:lnTo>
                  <a:lnTo>
                    <a:pt x="470" y="270"/>
                  </a:lnTo>
                  <a:lnTo>
                    <a:pt x="462" y="268"/>
                  </a:lnTo>
                  <a:lnTo>
                    <a:pt x="448" y="268"/>
                  </a:lnTo>
                  <a:lnTo>
                    <a:pt x="448" y="268"/>
                  </a:lnTo>
                  <a:lnTo>
                    <a:pt x="420" y="270"/>
                  </a:lnTo>
                  <a:lnTo>
                    <a:pt x="390" y="274"/>
                  </a:lnTo>
                  <a:lnTo>
                    <a:pt x="364" y="280"/>
                  </a:lnTo>
                  <a:lnTo>
                    <a:pt x="344" y="286"/>
                  </a:lnTo>
                  <a:lnTo>
                    <a:pt x="340" y="286"/>
                  </a:lnTo>
                  <a:lnTo>
                    <a:pt x="340" y="288"/>
                  </a:lnTo>
                  <a:lnTo>
                    <a:pt x="340" y="288"/>
                  </a:lnTo>
                  <a:lnTo>
                    <a:pt x="304" y="274"/>
                  </a:lnTo>
                  <a:lnTo>
                    <a:pt x="304" y="274"/>
                  </a:lnTo>
                  <a:lnTo>
                    <a:pt x="306" y="270"/>
                  </a:lnTo>
                  <a:lnTo>
                    <a:pt x="310" y="264"/>
                  </a:lnTo>
                  <a:lnTo>
                    <a:pt x="318" y="256"/>
                  </a:lnTo>
                  <a:lnTo>
                    <a:pt x="338" y="244"/>
                  </a:lnTo>
                  <a:lnTo>
                    <a:pt x="338" y="244"/>
                  </a:lnTo>
                  <a:close/>
                  <a:moveTo>
                    <a:pt x="352" y="304"/>
                  </a:moveTo>
                  <a:lnTo>
                    <a:pt x="352" y="296"/>
                  </a:lnTo>
                  <a:lnTo>
                    <a:pt x="352" y="296"/>
                  </a:lnTo>
                  <a:lnTo>
                    <a:pt x="372" y="290"/>
                  </a:lnTo>
                  <a:lnTo>
                    <a:pt x="396" y="286"/>
                  </a:lnTo>
                  <a:lnTo>
                    <a:pt x="424" y="282"/>
                  </a:lnTo>
                  <a:lnTo>
                    <a:pt x="448" y="280"/>
                  </a:lnTo>
                  <a:lnTo>
                    <a:pt x="448" y="280"/>
                  </a:lnTo>
                  <a:lnTo>
                    <a:pt x="460" y="280"/>
                  </a:lnTo>
                  <a:lnTo>
                    <a:pt x="468" y="282"/>
                  </a:lnTo>
                  <a:lnTo>
                    <a:pt x="472" y="284"/>
                  </a:lnTo>
                  <a:lnTo>
                    <a:pt x="474" y="284"/>
                  </a:lnTo>
                  <a:lnTo>
                    <a:pt x="474" y="284"/>
                  </a:lnTo>
                  <a:lnTo>
                    <a:pt x="474" y="292"/>
                  </a:lnTo>
                  <a:lnTo>
                    <a:pt x="474" y="300"/>
                  </a:lnTo>
                  <a:lnTo>
                    <a:pt x="468" y="316"/>
                  </a:lnTo>
                  <a:lnTo>
                    <a:pt x="458" y="332"/>
                  </a:lnTo>
                  <a:lnTo>
                    <a:pt x="446" y="346"/>
                  </a:lnTo>
                  <a:lnTo>
                    <a:pt x="446" y="346"/>
                  </a:lnTo>
                  <a:lnTo>
                    <a:pt x="444" y="348"/>
                  </a:lnTo>
                  <a:lnTo>
                    <a:pt x="444" y="348"/>
                  </a:lnTo>
                  <a:lnTo>
                    <a:pt x="440" y="352"/>
                  </a:lnTo>
                  <a:lnTo>
                    <a:pt x="432" y="356"/>
                  </a:lnTo>
                  <a:lnTo>
                    <a:pt x="424" y="360"/>
                  </a:lnTo>
                  <a:lnTo>
                    <a:pt x="410" y="364"/>
                  </a:lnTo>
                  <a:lnTo>
                    <a:pt x="410" y="364"/>
                  </a:lnTo>
                  <a:lnTo>
                    <a:pt x="380" y="368"/>
                  </a:lnTo>
                  <a:lnTo>
                    <a:pt x="380" y="368"/>
                  </a:lnTo>
                  <a:lnTo>
                    <a:pt x="372" y="366"/>
                  </a:lnTo>
                  <a:lnTo>
                    <a:pt x="366" y="364"/>
                  </a:lnTo>
                  <a:lnTo>
                    <a:pt x="364" y="362"/>
                  </a:lnTo>
                  <a:lnTo>
                    <a:pt x="362" y="360"/>
                  </a:lnTo>
                  <a:lnTo>
                    <a:pt x="362" y="360"/>
                  </a:lnTo>
                  <a:lnTo>
                    <a:pt x="360" y="350"/>
                  </a:lnTo>
                  <a:lnTo>
                    <a:pt x="358" y="338"/>
                  </a:lnTo>
                  <a:lnTo>
                    <a:pt x="356" y="310"/>
                  </a:lnTo>
                  <a:lnTo>
                    <a:pt x="356" y="308"/>
                  </a:lnTo>
                  <a:lnTo>
                    <a:pt x="352" y="304"/>
                  </a:lnTo>
                  <a:close/>
                  <a:moveTo>
                    <a:pt x="242" y="348"/>
                  </a:moveTo>
                  <a:lnTo>
                    <a:pt x="240" y="344"/>
                  </a:lnTo>
                  <a:lnTo>
                    <a:pt x="240" y="344"/>
                  </a:lnTo>
                  <a:lnTo>
                    <a:pt x="232" y="330"/>
                  </a:lnTo>
                  <a:lnTo>
                    <a:pt x="228" y="312"/>
                  </a:lnTo>
                  <a:lnTo>
                    <a:pt x="226" y="304"/>
                  </a:lnTo>
                  <a:lnTo>
                    <a:pt x="226" y="296"/>
                  </a:lnTo>
                  <a:lnTo>
                    <a:pt x="228" y="288"/>
                  </a:lnTo>
                  <a:lnTo>
                    <a:pt x="232" y="282"/>
                  </a:lnTo>
                  <a:lnTo>
                    <a:pt x="232" y="282"/>
                  </a:lnTo>
                  <a:lnTo>
                    <a:pt x="238" y="276"/>
                  </a:lnTo>
                  <a:lnTo>
                    <a:pt x="242" y="272"/>
                  </a:lnTo>
                  <a:lnTo>
                    <a:pt x="248" y="270"/>
                  </a:lnTo>
                  <a:lnTo>
                    <a:pt x="254" y="270"/>
                  </a:lnTo>
                  <a:lnTo>
                    <a:pt x="254" y="270"/>
                  </a:lnTo>
                  <a:lnTo>
                    <a:pt x="262" y="272"/>
                  </a:lnTo>
                  <a:lnTo>
                    <a:pt x="270" y="276"/>
                  </a:lnTo>
                  <a:lnTo>
                    <a:pt x="278" y="282"/>
                  </a:lnTo>
                  <a:lnTo>
                    <a:pt x="284" y="290"/>
                  </a:lnTo>
                  <a:lnTo>
                    <a:pt x="286" y="288"/>
                  </a:lnTo>
                  <a:lnTo>
                    <a:pt x="286" y="288"/>
                  </a:lnTo>
                  <a:lnTo>
                    <a:pt x="290" y="300"/>
                  </a:lnTo>
                  <a:lnTo>
                    <a:pt x="294" y="314"/>
                  </a:lnTo>
                  <a:lnTo>
                    <a:pt x="294" y="328"/>
                  </a:lnTo>
                  <a:lnTo>
                    <a:pt x="308" y="336"/>
                  </a:lnTo>
                  <a:lnTo>
                    <a:pt x="308" y="336"/>
                  </a:lnTo>
                  <a:lnTo>
                    <a:pt x="304" y="288"/>
                  </a:lnTo>
                  <a:lnTo>
                    <a:pt x="340" y="304"/>
                  </a:lnTo>
                  <a:lnTo>
                    <a:pt x="338" y="308"/>
                  </a:lnTo>
                  <a:lnTo>
                    <a:pt x="344" y="314"/>
                  </a:lnTo>
                  <a:lnTo>
                    <a:pt x="344" y="314"/>
                  </a:lnTo>
                  <a:lnTo>
                    <a:pt x="346" y="338"/>
                  </a:lnTo>
                  <a:lnTo>
                    <a:pt x="348" y="354"/>
                  </a:lnTo>
                  <a:lnTo>
                    <a:pt x="352" y="366"/>
                  </a:lnTo>
                  <a:lnTo>
                    <a:pt x="352" y="366"/>
                  </a:lnTo>
                  <a:lnTo>
                    <a:pt x="356" y="372"/>
                  </a:lnTo>
                  <a:lnTo>
                    <a:pt x="362" y="376"/>
                  </a:lnTo>
                  <a:lnTo>
                    <a:pt x="370" y="378"/>
                  </a:lnTo>
                  <a:lnTo>
                    <a:pt x="380" y="380"/>
                  </a:lnTo>
                  <a:lnTo>
                    <a:pt x="380" y="380"/>
                  </a:lnTo>
                  <a:lnTo>
                    <a:pt x="394" y="378"/>
                  </a:lnTo>
                  <a:lnTo>
                    <a:pt x="412" y="376"/>
                  </a:lnTo>
                  <a:lnTo>
                    <a:pt x="412" y="376"/>
                  </a:lnTo>
                  <a:lnTo>
                    <a:pt x="428" y="372"/>
                  </a:lnTo>
                  <a:lnTo>
                    <a:pt x="440" y="368"/>
                  </a:lnTo>
                  <a:lnTo>
                    <a:pt x="446" y="362"/>
                  </a:lnTo>
                  <a:lnTo>
                    <a:pt x="452" y="358"/>
                  </a:lnTo>
                  <a:lnTo>
                    <a:pt x="452" y="358"/>
                  </a:lnTo>
                  <a:lnTo>
                    <a:pt x="454" y="354"/>
                  </a:lnTo>
                  <a:lnTo>
                    <a:pt x="454" y="354"/>
                  </a:lnTo>
                  <a:lnTo>
                    <a:pt x="466" y="344"/>
                  </a:lnTo>
                  <a:lnTo>
                    <a:pt x="476" y="328"/>
                  </a:lnTo>
                  <a:lnTo>
                    <a:pt x="484" y="312"/>
                  </a:lnTo>
                  <a:lnTo>
                    <a:pt x="488" y="294"/>
                  </a:lnTo>
                  <a:lnTo>
                    <a:pt x="488" y="294"/>
                  </a:lnTo>
                  <a:lnTo>
                    <a:pt x="496" y="292"/>
                  </a:lnTo>
                  <a:lnTo>
                    <a:pt x="506" y="292"/>
                  </a:lnTo>
                  <a:lnTo>
                    <a:pt x="506" y="292"/>
                  </a:lnTo>
                  <a:lnTo>
                    <a:pt x="506" y="308"/>
                  </a:lnTo>
                  <a:lnTo>
                    <a:pt x="510" y="322"/>
                  </a:lnTo>
                  <a:lnTo>
                    <a:pt x="516" y="336"/>
                  </a:lnTo>
                  <a:lnTo>
                    <a:pt x="522" y="346"/>
                  </a:lnTo>
                  <a:lnTo>
                    <a:pt x="522" y="346"/>
                  </a:lnTo>
                  <a:lnTo>
                    <a:pt x="522" y="348"/>
                  </a:lnTo>
                  <a:lnTo>
                    <a:pt x="522" y="348"/>
                  </a:lnTo>
                  <a:lnTo>
                    <a:pt x="526" y="350"/>
                  </a:lnTo>
                  <a:lnTo>
                    <a:pt x="530" y="354"/>
                  </a:lnTo>
                  <a:lnTo>
                    <a:pt x="536" y="356"/>
                  </a:lnTo>
                  <a:lnTo>
                    <a:pt x="544" y="358"/>
                  </a:lnTo>
                  <a:lnTo>
                    <a:pt x="544" y="358"/>
                  </a:lnTo>
                  <a:lnTo>
                    <a:pt x="552" y="358"/>
                  </a:lnTo>
                  <a:lnTo>
                    <a:pt x="552" y="358"/>
                  </a:lnTo>
                  <a:lnTo>
                    <a:pt x="560" y="356"/>
                  </a:lnTo>
                  <a:lnTo>
                    <a:pt x="560" y="356"/>
                  </a:lnTo>
                  <a:lnTo>
                    <a:pt x="554" y="390"/>
                  </a:lnTo>
                  <a:lnTo>
                    <a:pt x="548" y="414"/>
                  </a:lnTo>
                  <a:lnTo>
                    <a:pt x="548" y="414"/>
                  </a:lnTo>
                  <a:lnTo>
                    <a:pt x="536" y="466"/>
                  </a:lnTo>
                  <a:lnTo>
                    <a:pt x="536" y="466"/>
                  </a:lnTo>
                  <a:lnTo>
                    <a:pt x="524" y="516"/>
                  </a:lnTo>
                  <a:lnTo>
                    <a:pt x="524" y="516"/>
                  </a:lnTo>
                  <a:lnTo>
                    <a:pt x="522" y="518"/>
                  </a:lnTo>
                  <a:lnTo>
                    <a:pt x="516" y="522"/>
                  </a:lnTo>
                  <a:lnTo>
                    <a:pt x="500" y="526"/>
                  </a:lnTo>
                  <a:lnTo>
                    <a:pt x="480" y="530"/>
                  </a:lnTo>
                  <a:lnTo>
                    <a:pt x="470" y="530"/>
                  </a:lnTo>
                  <a:lnTo>
                    <a:pt x="464" y="528"/>
                  </a:lnTo>
                  <a:lnTo>
                    <a:pt x="464" y="528"/>
                  </a:lnTo>
                  <a:lnTo>
                    <a:pt x="436" y="518"/>
                  </a:lnTo>
                  <a:lnTo>
                    <a:pt x="414" y="506"/>
                  </a:lnTo>
                  <a:lnTo>
                    <a:pt x="414" y="506"/>
                  </a:lnTo>
                  <a:lnTo>
                    <a:pt x="394" y="494"/>
                  </a:lnTo>
                  <a:lnTo>
                    <a:pt x="376" y="486"/>
                  </a:lnTo>
                  <a:lnTo>
                    <a:pt x="376" y="486"/>
                  </a:lnTo>
                  <a:lnTo>
                    <a:pt x="364" y="478"/>
                  </a:lnTo>
                  <a:lnTo>
                    <a:pt x="352" y="470"/>
                  </a:lnTo>
                  <a:lnTo>
                    <a:pt x="342" y="462"/>
                  </a:lnTo>
                  <a:lnTo>
                    <a:pt x="332" y="450"/>
                  </a:lnTo>
                  <a:lnTo>
                    <a:pt x="324" y="436"/>
                  </a:lnTo>
                  <a:lnTo>
                    <a:pt x="316" y="416"/>
                  </a:lnTo>
                  <a:lnTo>
                    <a:pt x="310" y="390"/>
                  </a:lnTo>
                  <a:lnTo>
                    <a:pt x="302" y="358"/>
                  </a:lnTo>
                  <a:lnTo>
                    <a:pt x="296" y="360"/>
                  </a:lnTo>
                  <a:lnTo>
                    <a:pt x="296" y="360"/>
                  </a:lnTo>
                  <a:lnTo>
                    <a:pt x="298" y="364"/>
                  </a:lnTo>
                  <a:lnTo>
                    <a:pt x="298" y="364"/>
                  </a:lnTo>
                  <a:lnTo>
                    <a:pt x="290" y="370"/>
                  </a:lnTo>
                  <a:lnTo>
                    <a:pt x="284" y="374"/>
                  </a:lnTo>
                  <a:lnTo>
                    <a:pt x="278" y="372"/>
                  </a:lnTo>
                  <a:lnTo>
                    <a:pt x="276" y="372"/>
                  </a:lnTo>
                  <a:lnTo>
                    <a:pt x="276" y="372"/>
                  </a:lnTo>
                  <a:lnTo>
                    <a:pt x="266" y="370"/>
                  </a:lnTo>
                  <a:lnTo>
                    <a:pt x="256" y="364"/>
                  </a:lnTo>
                  <a:lnTo>
                    <a:pt x="248" y="358"/>
                  </a:lnTo>
                  <a:lnTo>
                    <a:pt x="242" y="348"/>
                  </a:lnTo>
                  <a:lnTo>
                    <a:pt x="242" y="348"/>
                  </a:lnTo>
                  <a:close/>
                  <a:moveTo>
                    <a:pt x="408" y="758"/>
                  </a:moveTo>
                  <a:lnTo>
                    <a:pt x="408" y="758"/>
                  </a:lnTo>
                  <a:lnTo>
                    <a:pt x="372" y="730"/>
                  </a:lnTo>
                  <a:lnTo>
                    <a:pt x="342" y="706"/>
                  </a:lnTo>
                  <a:lnTo>
                    <a:pt x="318" y="686"/>
                  </a:lnTo>
                  <a:lnTo>
                    <a:pt x="302" y="668"/>
                  </a:lnTo>
                  <a:lnTo>
                    <a:pt x="290" y="654"/>
                  </a:lnTo>
                  <a:lnTo>
                    <a:pt x="282" y="642"/>
                  </a:lnTo>
                  <a:lnTo>
                    <a:pt x="276" y="632"/>
                  </a:lnTo>
                  <a:lnTo>
                    <a:pt x="274" y="622"/>
                  </a:lnTo>
                  <a:lnTo>
                    <a:pt x="274" y="622"/>
                  </a:lnTo>
                  <a:lnTo>
                    <a:pt x="274" y="604"/>
                  </a:lnTo>
                  <a:lnTo>
                    <a:pt x="278" y="582"/>
                  </a:lnTo>
                  <a:lnTo>
                    <a:pt x="284" y="562"/>
                  </a:lnTo>
                  <a:lnTo>
                    <a:pt x="288" y="544"/>
                  </a:lnTo>
                  <a:lnTo>
                    <a:pt x="292" y="544"/>
                  </a:lnTo>
                  <a:lnTo>
                    <a:pt x="292" y="544"/>
                  </a:lnTo>
                  <a:lnTo>
                    <a:pt x="296" y="532"/>
                  </a:lnTo>
                  <a:lnTo>
                    <a:pt x="298" y="518"/>
                  </a:lnTo>
                  <a:lnTo>
                    <a:pt x="300" y="494"/>
                  </a:lnTo>
                  <a:lnTo>
                    <a:pt x="300" y="472"/>
                  </a:lnTo>
                  <a:lnTo>
                    <a:pt x="298" y="454"/>
                  </a:lnTo>
                  <a:lnTo>
                    <a:pt x="296" y="452"/>
                  </a:lnTo>
                  <a:lnTo>
                    <a:pt x="296" y="452"/>
                  </a:lnTo>
                  <a:lnTo>
                    <a:pt x="288" y="378"/>
                  </a:lnTo>
                  <a:lnTo>
                    <a:pt x="288" y="378"/>
                  </a:lnTo>
                  <a:lnTo>
                    <a:pt x="294" y="376"/>
                  </a:lnTo>
                  <a:lnTo>
                    <a:pt x="298" y="372"/>
                  </a:lnTo>
                  <a:lnTo>
                    <a:pt x="298" y="372"/>
                  </a:lnTo>
                  <a:lnTo>
                    <a:pt x="306" y="402"/>
                  </a:lnTo>
                  <a:lnTo>
                    <a:pt x="312" y="426"/>
                  </a:lnTo>
                  <a:lnTo>
                    <a:pt x="320" y="444"/>
                  </a:lnTo>
                  <a:lnTo>
                    <a:pt x="328" y="458"/>
                  </a:lnTo>
                  <a:lnTo>
                    <a:pt x="338" y="468"/>
                  </a:lnTo>
                  <a:lnTo>
                    <a:pt x="348" y="476"/>
                  </a:lnTo>
                  <a:lnTo>
                    <a:pt x="374" y="492"/>
                  </a:lnTo>
                  <a:lnTo>
                    <a:pt x="374" y="492"/>
                  </a:lnTo>
                  <a:lnTo>
                    <a:pt x="390" y="500"/>
                  </a:lnTo>
                  <a:lnTo>
                    <a:pt x="410" y="512"/>
                  </a:lnTo>
                  <a:lnTo>
                    <a:pt x="410" y="512"/>
                  </a:lnTo>
                  <a:lnTo>
                    <a:pt x="434" y="524"/>
                  </a:lnTo>
                  <a:lnTo>
                    <a:pt x="462" y="534"/>
                  </a:lnTo>
                  <a:lnTo>
                    <a:pt x="462" y="534"/>
                  </a:lnTo>
                  <a:lnTo>
                    <a:pt x="474" y="536"/>
                  </a:lnTo>
                  <a:lnTo>
                    <a:pt x="474" y="536"/>
                  </a:lnTo>
                  <a:lnTo>
                    <a:pt x="492" y="534"/>
                  </a:lnTo>
                  <a:lnTo>
                    <a:pt x="508" y="530"/>
                  </a:lnTo>
                  <a:lnTo>
                    <a:pt x="522" y="524"/>
                  </a:lnTo>
                  <a:lnTo>
                    <a:pt x="526" y="522"/>
                  </a:lnTo>
                  <a:lnTo>
                    <a:pt x="530" y="518"/>
                  </a:lnTo>
                  <a:lnTo>
                    <a:pt x="530" y="518"/>
                  </a:lnTo>
                  <a:lnTo>
                    <a:pt x="530" y="512"/>
                  </a:lnTo>
                  <a:lnTo>
                    <a:pt x="530" y="512"/>
                  </a:lnTo>
                  <a:lnTo>
                    <a:pt x="530" y="558"/>
                  </a:lnTo>
                  <a:lnTo>
                    <a:pt x="532" y="582"/>
                  </a:lnTo>
                  <a:lnTo>
                    <a:pt x="534" y="606"/>
                  </a:lnTo>
                  <a:lnTo>
                    <a:pt x="534" y="606"/>
                  </a:lnTo>
                  <a:lnTo>
                    <a:pt x="534" y="614"/>
                  </a:lnTo>
                  <a:lnTo>
                    <a:pt x="534" y="622"/>
                  </a:lnTo>
                  <a:lnTo>
                    <a:pt x="526" y="642"/>
                  </a:lnTo>
                  <a:lnTo>
                    <a:pt x="514" y="664"/>
                  </a:lnTo>
                  <a:lnTo>
                    <a:pt x="498" y="688"/>
                  </a:lnTo>
                  <a:lnTo>
                    <a:pt x="478" y="710"/>
                  </a:lnTo>
                  <a:lnTo>
                    <a:pt x="456" y="730"/>
                  </a:lnTo>
                  <a:lnTo>
                    <a:pt x="432" y="748"/>
                  </a:lnTo>
                  <a:lnTo>
                    <a:pt x="420" y="754"/>
                  </a:lnTo>
                  <a:lnTo>
                    <a:pt x="408" y="758"/>
                  </a:lnTo>
                  <a:lnTo>
                    <a:pt x="408" y="758"/>
                  </a:lnTo>
                  <a:close/>
                </a:path>
              </a:pathLst>
            </a:custGeom>
            <a:solidFill>
              <a:srgbClr val="DB181E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0" name="íŝľíḍê"/>
            <p:cNvSpPr/>
            <p:nvPr/>
          </p:nvSpPr>
          <p:spPr>
            <a:xfrm>
              <a:off x="1709327" y="4247125"/>
              <a:ext cx="2053364" cy="825146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sz="1200" b="1" noProof="1">
                  <a:solidFill>
                    <a:schemeClr val="bg1"/>
                  </a:solidFill>
                  <a:latin typeface="+mn-ea"/>
                </a:rPr>
                <a:t>此部分内容作为文字排版占位</a:t>
              </a:r>
              <a:br>
                <a:rPr lang="zh-CN" altLang="en-US" sz="1200" b="1" noProof="1">
                  <a:solidFill>
                    <a:schemeClr val="bg1"/>
                  </a:solidFill>
                  <a:latin typeface="+mn-ea"/>
                </a:rPr>
              </a:br>
              <a:r>
                <a:rPr lang="zh-CN" altLang="en-US" sz="1200" b="1" noProof="1">
                  <a:solidFill>
                    <a:schemeClr val="bg1"/>
                  </a:solidFill>
                  <a:latin typeface="+mn-ea"/>
                </a:rPr>
                <a:t>（建议使用主题字体）</a:t>
              </a:r>
              <a:endParaRPr lang="zh-CN" altLang="en-US" sz="1200" b="1" noProof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1" name="isḻíḓé"/>
            <p:cNvSpPr/>
            <p:nvPr/>
          </p:nvSpPr>
          <p:spPr>
            <a:xfrm>
              <a:off x="1943431" y="3448968"/>
              <a:ext cx="1592929" cy="288454"/>
            </a:xfrm>
            <a:prstGeom prst="rect">
              <a:avLst/>
            </a:prstGeom>
          </p:spPr>
          <p:txBody>
            <a:bodyPr wrap="none">
              <a:normAutofit fontScale="92500" lnSpcReduction="20000"/>
            </a:bodyPr>
            <a:lstStyle/>
            <a:p>
              <a:pPr algn="ctr">
                <a:buClr>
                  <a:srgbClr val="E24848"/>
                </a:buClr>
              </a:pPr>
              <a:r>
                <a:rPr lang="zh-CN" altLang="en-US" sz="1600" b="1" noProof="1">
                  <a:solidFill>
                    <a:schemeClr val="bg1"/>
                  </a:solidFill>
                  <a:latin typeface="+mn-ea"/>
                </a:rPr>
                <a:t>标题文本预设</a:t>
              </a:r>
              <a:endParaRPr lang="zh-CN" altLang="en-US" sz="1600" b="1" noProof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2" name="ïŝľïḍè"/>
            <p:cNvSpPr/>
            <p:nvPr/>
          </p:nvSpPr>
          <p:spPr>
            <a:xfrm>
              <a:off x="1951210" y="3726400"/>
              <a:ext cx="1585151" cy="262231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>
                <a:buClr>
                  <a:srgbClr val="E24848"/>
                </a:buClr>
              </a:pPr>
              <a:r>
                <a:rPr lang="zh-CN" altLang="en-US" sz="1400" b="1" noProof="1">
                  <a:solidFill>
                    <a:schemeClr val="bg1"/>
                  </a:solidFill>
                  <a:latin typeface="+mn-ea"/>
                </a:rPr>
                <a:t>关键词</a:t>
              </a:r>
              <a:endParaRPr lang="zh-CN" altLang="en-US" sz="1400" b="1" noProof="1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3949328" y="1785719"/>
            <a:ext cx="2053364" cy="3286563"/>
            <a:chOff x="3949328" y="1785719"/>
            <a:chExt cx="2053364" cy="3286563"/>
          </a:xfrm>
        </p:grpSpPr>
        <p:sp>
          <p:nvSpPr>
            <p:cNvPr id="13" name="îŝľíḓê"/>
            <p:cNvSpPr/>
            <p:nvPr/>
          </p:nvSpPr>
          <p:spPr>
            <a:xfrm>
              <a:off x="4191202" y="1785719"/>
              <a:ext cx="1585151" cy="154275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 flipH="1">
              <a:off x="4183400" y="3994574"/>
              <a:ext cx="665717" cy="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íṡ1îḋê"/>
            <p:cNvSpPr/>
            <p:nvPr/>
          </p:nvSpPr>
          <p:spPr>
            <a:xfrm rot="18914935">
              <a:off x="4908158" y="3947342"/>
              <a:ext cx="54456" cy="193550"/>
            </a:xfrm>
            <a:custGeom>
              <a:avLst/>
              <a:gdLst>
                <a:gd name="connsiteX0" fmla="*/ 125628 w 125628"/>
                <a:gd name="connsiteY0" fmla="*/ 446518 h 446518"/>
                <a:gd name="connsiteX1" fmla="*/ 0 w 125628"/>
                <a:gd name="connsiteY1" fmla="*/ 446518 h 446518"/>
                <a:gd name="connsiteX2" fmla="*/ 0 w 125628"/>
                <a:gd name="connsiteY2" fmla="*/ 0 h 446518"/>
                <a:gd name="connsiteX3" fmla="*/ 125628 w 125628"/>
                <a:gd name="connsiteY3" fmla="*/ 124541 h 446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46518">
                  <a:moveTo>
                    <a:pt x="125628" y="446518"/>
                  </a:moveTo>
                  <a:lnTo>
                    <a:pt x="0" y="446518"/>
                  </a:lnTo>
                  <a:lnTo>
                    <a:pt x="0" y="0"/>
                  </a:lnTo>
                  <a:lnTo>
                    <a:pt x="125628" y="1245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6" name="ïs1îḋê"/>
            <p:cNvSpPr/>
            <p:nvPr/>
          </p:nvSpPr>
          <p:spPr>
            <a:xfrm rot="2703745">
              <a:off x="5007094" y="3946606"/>
              <a:ext cx="54456" cy="195316"/>
            </a:xfrm>
            <a:custGeom>
              <a:avLst/>
              <a:gdLst>
                <a:gd name="connsiteX0" fmla="*/ 125628 w 125628"/>
                <a:gd name="connsiteY0" fmla="*/ 0 h 450590"/>
                <a:gd name="connsiteX1" fmla="*/ 125628 w 125628"/>
                <a:gd name="connsiteY1" fmla="*/ 450590 h 450590"/>
                <a:gd name="connsiteX2" fmla="*/ 0 w 125628"/>
                <a:gd name="connsiteY2" fmla="*/ 450590 h 450590"/>
                <a:gd name="connsiteX3" fmla="*/ 0 w 125628"/>
                <a:gd name="connsiteY3" fmla="*/ 125902 h 45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50590">
                  <a:moveTo>
                    <a:pt x="125628" y="0"/>
                  </a:moveTo>
                  <a:lnTo>
                    <a:pt x="125628" y="450590"/>
                  </a:lnTo>
                  <a:lnTo>
                    <a:pt x="0" y="450590"/>
                  </a:lnTo>
                  <a:lnTo>
                    <a:pt x="0" y="125902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 flipH="1">
              <a:off x="5114788" y="3994575"/>
              <a:ext cx="653834" cy="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îŝḷïḋe"/>
            <p:cNvSpPr/>
            <p:nvPr/>
          </p:nvSpPr>
          <p:spPr>
            <a:xfrm>
              <a:off x="3949328" y="4247136"/>
              <a:ext cx="2053364" cy="825146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sz="1200" b="1" noProof="1">
                  <a:solidFill>
                    <a:schemeClr val="bg1"/>
                  </a:solidFill>
                  <a:latin typeface="+mn-ea"/>
                </a:rPr>
                <a:t>此部分内容作为文字排版占位</a:t>
              </a:r>
              <a:br>
                <a:rPr lang="zh-CN" altLang="en-US" sz="1200" b="1" noProof="1">
                  <a:solidFill>
                    <a:schemeClr val="bg1"/>
                  </a:solidFill>
                  <a:latin typeface="+mn-ea"/>
                </a:rPr>
              </a:br>
              <a:r>
                <a:rPr lang="zh-CN" altLang="en-US" sz="1200" b="1" noProof="1">
                  <a:solidFill>
                    <a:schemeClr val="bg1"/>
                  </a:solidFill>
                  <a:latin typeface="+mn-ea"/>
                </a:rPr>
                <a:t>（建议使用主题字体）</a:t>
              </a:r>
              <a:endParaRPr lang="zh-CN" altLang="en-US" sz="1200" b="1" noProof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9" name="ïṩļîḍè"/>
            <p:cNvSpPr/>
            <p:nvPr/>
          </p:nvSpPr>
          <p:spPr>
            <a:xfrm>
              <a:off x="4183432" y="3448968"/>
              <a:ext cx="1592929" cy="288454"/>
            </a:xfrm>
            <a:prstGeom prst="rect">
              <a:avLst/>
            </a:prstGeom>
          </p:spPr>
          <p:txBody>
            <a:bodyPr wrap="none">
              <a:normAutofit fontScale="92500" lnSpcReduction="20000"/>
            </a:bodyPr>
            <a:lstStyle/>
            <a:p>
              <a:pPr algn="ctr">
                <a:buClr>
                  <a:srgbClr val="E24848"/>
                </a:buClr>
              </a:pPr>
              <a:r>
                <a:rPr lang="zh-CN" altLang="en-US" sz="1600" b="1" noProof="1">
                  <a:solidFill>
                    <a:schemeClr val="bg1"/>
                  </a:solidFill>
                  <a:latin typeface="+mn-ea"/>
                </a:rPr>
                <a:t>标题文本预设</a:t>
              </a:r>
              <a:endParaRPr lang="zh-CN" altLang="en-US" sz="1600" b="1" noProof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0" name="ïsḻíḑé"/>
            <p:cNvSpPr/>
            <p:nvPr/>
          </p:nvSpPr>
          <p:spPr>
            <a:xfrm>
              <a:off x="4191202" y="3726410"/>
              <a:ext cx="1585151" cy="262231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>
                <a:buClr>
                  <a:srgbClr val="E24848"/>
                </a:buClr>
              </a:pPr>
              <a:r>
                <a:rPr lang="zh-CN" altLang="en-US" sz="1400" b="1" noProof="1">
                  <a:solidFill>
                    <a:schemeClr val="bg1"/>
                  </a:solidFill>
                  <a:latin typeface="+mn-ea"/>
                </a:rPr>
                <a:t>关键词</a:t>
              </a:r>
              <a:endParaRPr lang="zh-CN" altLang="en-US" sz="1400" b="1" noProof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7" name="ïşḷîḋê"/>
            <p:cNvSpPr/>
            <p:nvPr/>
          </p:nvSpPr>
          <p:spPr bwMode="auto">
            <a:xfrm>
              <a:off x="4390104" y="2254703"/>
              <a:ext cx="1111737" cy="1063003"/>
            </a:xfrm>
            <a:custGeom>
              <a:avLst/>
              <a:gdLst>
                <a:gd name="T0" fmla="*/ 656 w 730"/>
                <a:gd name="T1" fmla="*/ 504 h 698"/>
                <a:gd name="T2" fmla="*/ 552 w 730"/>
                <a:gd name="T3" fmla="*/ 428 h 698"/>
                <a:gd name="T4" fmla="*/ 524 w 730"/>
                <a:gd name="T5" fmla="*/ 302 h 698"/>
                <a:gd name="T6" fmla="*/ 492 w 730"/>
                <a:gd name="T7" fmla="*/ 110 h 698"/>
                <a:gd name="T8" fmla="*/ 436 w 730"/>
                <a:gd name="T9" fmla="*/ 26 h 698"/>
                <a:gd name="T10" fmla="*/ 380 w 730"/>
                <a:gd name="T11" fmla="*/ 2 h 698"/>
                <a:gd name="T12" fmla="*/ 316 w 730"/>
                <a:gd name="T13" fmla="*/ 4 h 698"/>
                <a:gd name="T14" fmla="*/ 246 w 730"/>
                <a:gd name="T15" fmla="*/ 44 h 698"/>
                <a:gd name="T16" fmla="*/ 202 w 730"/>
                <a:gd name="T17" fmla="*/ 136 h 698"/>
                <a:gd name="T18" fmla="*/ 170 w 730"/>
                <a:gd name="T19" fmla="*/ 304 h 698"/>
                <a:gd name="T20" fmla="*/ 134 w 730"/>
                <a:gd name="T21" fmla="*/ 486 h 698"/>
                <a:gd name="T22" fmla="*/ 58 w 730"/>
                <a:gd name="T23" fmla="*/ 526 h 698"/>
                <a:gd name="T24" fmla="*/ 32 w 730"/>
                <a:gd name="T25" fmla="*/ 562 h 698"/>
                <a:gd name="T26" fmla="*/ 718 w 730"/>
                <a:gd name="T27" fmla="*/ 632 h 698"/>
                <a:gd name="T28" fmla="*/ 278 w 730"/>
                <a:gd name="T29" fmla="*/ 134 h 698"/>
                <a:gd name="T30" fmla="*/ 326 w 730"/>
                <a:gd name="T31" fmla="*/ 94 h 698"/>
                <a:gd name="T32" fmla="*/ 380 w 730"/>
                <a:gd name="T33" fmla="*/ 122 h 698"/>
                <a:gd name="T34" fmla="*/ 426 w 730"/>
                <a:gd name="T35" fmla="*/ 182 h 698"/>
                <a:gd name="T36" fmla="*/ 456 w 730"/>
                <a:gd name="T37" fmla="*/ 258 h 698"/>
                <a:gd name="T38" fmla="*/ 430 w 730"/>
                <a:gd name="T39" fmla="*/ 340 h 698"/>
                <a:gd name="T40" fmla="*/ 382 w 730"/>
                <a:gd name="T41" fmla="*/ 396 h 698"/>
                <a:gd name="T42" fmla="*/ 332 w 730"/>
                <a:gd name="T43" fmla="*/ 402 h 698"/>
                <a:gd name="T44" fmla="*/ 292 w 730"/>
                <a:gd name="T45" fmla="*/ 376 h 698"/>
                <a:gd name="T46" fmla="*/ 256 w 730"/>
                <a:gd name="T47" fmla="*/ 310 h 698"/>
                <a:gd name="T48" fmla="*/ 242 w 730"/>
                <a:gd name="T49" fmla="*/ 200 h 698"/>
                <a:gd name="T50" fmla="*/ 278 w 730"/>
                <a:gd name="T51" fmla="*/ 134 h 698"/>
                <a:gd name="T52" fmla="*/ 208 w 730"/>
                <a:gd name="T53" fmla="*/ 552 h 698"/>
                <a:gd name="T54" fmla="*/ 266 w 730"/>
                <a:gd name="T55" fmla="*/ 602 h 698"/>
                <a:gd name="T56" fmla="*/ 258 w 730"/>
                <a:gd name="T57" fmla="*/ 594 h 698"/>
                <a:gd name="T58" fmla="*/ 236 w 730"/>
                <a:gd name="T59" fmla="*/ 570 h 698"/>
                <a:gd name="T60" fmla="*/ 286 w 730"/>
                <a:gd name="T61" fmla="*/ 588 h 698"/>
                <a:gd name="T62" fmla="*/ 252 w 730"/>
                <a:gd name="T63" fmla="*/ 552 h 698"/>
                <a:gd name="T64" fmla="*/ 264 w 730"/>
                <a:gd name="T65" fmla="*/ 554 h 698"/>
                <a:gd name="T66" fmla="*/ 250 w 730"/>
                <a:gd name="T67" fmla="*/ 464 h 698"/>
                <a:gd name="T68" fmla="*/ 276 w 730"/>
                <a:gd name="T69" fmla="*/ 518 h 698"/>
                <a:gd name="T70" fmla="*/ 262 w 730"/>
                <a:gd name="T71" fmla="*/ 462 h 698"/>
                <a:gd name="T72" fmla="*/ 270 w 730"/>
                <a:gd name="T73" fmla="*/ 356 h 698"/>
                <a:gd name="T74" fmla="*/ 298 w 730"/>
                <a:gd name="T75" fmla="*/ 388 h 698"/>
                <a:gd name="T76" fmla="*/ 352 w 730"/>
                <a:gd name="T77" fmla="*/ 410 h 698"/>
                <a:gd name="T78" fmla="*/ 384 w 730"/>
                <a:gd name="T79" fmla="*/ 402 h 698"/>
                <a:gd name="T80" fmla="*/ 430 w 730"/>
                <a:gd name="T81" fmla="*/ 352 h 698"/>
                <a:gd name="T82" fmla="*/ 446 w 730"/>
                <a:gd name="T83" fmla="*/ 466 h 698"/>
                <a:gd name="T84" fmla="*/ 456 w 730"/>
                <a:gd name="T85" fmla="*/ 542 h 698"/>
                <a:gd name="T86" fmla="*/ 464 w 730"/>
                <a:gd name="T87" fmla="*/ 526 h 698"/>
                <a:gd name="T88" fmla="*/ 456 w 730"/>
                <a:gd name="T89" fmla="*/ 572 h 698"/>
                <a:gd name="T90" fmla="*/ 472 w 730"/>
                <a:gd name="T91" fmla="*/ 552 h 698"/>
                <a:gd name="T92" fmla="*/ 450 w 730"/>
                <a:gd name="T93" fmla="*/ 600 h 698"/>
                <a:gd name="T94" fmla="*/ 480 w 730"/>
                <a:gd name="T95" fmla="*/ 544 h 698"/>
                <a:gd name="T96" fmla="*/ 464 w 730"/>
                <a:gd name="T97" fmla="*/ 604 h 698"/>
                <a:gd name="T98" fmla="*/ 464 w 730"/>
                <a:gd name="T99" fmla="*/ 612 h 698"/>
                <a:gd name="T100" fmla="*/ 498 w 730"/>
                <a:gd name="T101" fmla="*/ 572 h 698"/>
                <a:gd name="T102" fmla="*/ 490 w 730"/>
                <a:gd name="T103" fmla="*/ 598 h 698"/>
                <a:gd name="T104" fmla="*/ 420 w 730"/>
                <a:gd name="T105" fmla="*/ 638 h 698"/>
                <a:gd name="T106" fmla="*/ 324 w 730"/>
                <a:gd name="T107" fmla="*/ 646 h 698"/>
                <a:gd name="T108" fmla="*/ 224 w 730"/>
                <a:gd name="T109" fmla="*/ 580 h 698"/>
                <a:gd name="T110" fmla="*/ 522 w 730"/>
                <a:gd name="T111" fmla="*/ 524 h 698"/>
                <a:gd name="T112" fmla="*/ 510 w 730"/>
                <a:gd name="T113" fmla="*/ 574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30" h="698">
                  <a:moveTo>
                    <a:pt x="690" y="534"/>
                  </a:moveTo>
                  <a:lnTo>
                    <a:pt x="690" y="534"/>
                  </a:lnTo>
                  <a:lnTo>
                    <a:pt x="684" y="524"/>
                  </a:lnTo>
                  <a:lnTo>
                    <a:pt x="672" y="514"/>
                  </a:lnTo>
                  <a:lnTo>
                    <a:pt x="656" y="504"/>
                  </a:lnTo>
                  <a:lnTo>
                    <a:pt x="638" y="494"/>
                  </a:lnTo>
                  <a:lnTo>
                    <a:pt x="602" y="476"/>
                  </a:lnTo>
                  <a:lnTo>
                    <a:pt x="570" y="462"/>
                  </a:lnTo>
                  <a:lnTo>
                    <a:pt x="570" y="462"/>
                  </a:lnTo>
                  <a:lnTo>
                    <a:pt x="552" y="428"/>
                  </a:lnTo>
                  <a:lnTo>
                    <a:pt x="542" y="406"/>
                  </a:lnTo>
                  <a:lnTo>
                    <a:pt x="534" y="380"/>
                  </a:lnTo>
                  <a:lnTo>
                    <a:pt x="534" y="380"/>
                  </a:lnTo>
                  <a:lnTo>
                    <a:pt x="528" y="344"/>
                  </a:lnTo>
                  <a:lnTo>
                    <a:pt x="524" y="302"/>
                  </a:lnTo>
                  <a:lnTo>
                    <a:pt x="520" y="250"/>
                  </a:lnTo>
                  <a:lnTo>
                    <a:pt x="508" y="180"/>
                  </a:lnTo>
                  <a:lnTo>
                    <a:pt x="508" y="180"/>
                  </a:lnTo>
                  <a:lnTo>
                    <a:pt x="500" y="142"/>
                  </a:lnTo>
                  <a:lnTo>
                    <a:pt x="492" y="110"/>
                  </a:lnTo>
                  <a:lnTo>
                    <a:pt x="482" y="84"/>
                  </a:lnTo>
                  <a:lnTo>
                    <a:pt x="470" y="64"/>
                  </a:lnTo>
                  <a:lnTo>
                    <a:pt x="458" y="48"/>
                  </a:lnTo>
                  <a:lnTo>
                    <a:pt x="448" y="36"/>
                  </a:lnTo>
                  <a:lnTo>
                    <a:pt x="436" y="26"/>
                  </a:lnTo>
                  <a:lnTo>
                    <a:pt x="424" y="18"/>
                  </a:lnTo>
                  <a:lnTo>
                    <a:pt x="424" y="18"/>
                  </a:lnTo>
                  <a:lnTo>
                    <a:pt x="410" y="12"/>
                  </a:lnTo>
                  <a:lnTo>
                    <a:pt x="396" y="6"/>
                  </a:lnTo>
                  <a:lnTo>
                    <a:pt x="380" y="2"/>
                  </a:lnTo>
                  <a:lnTo>
                    <a:pt x="364" y="0"/>
                  </a:lnTo>
                  <a:lnTo>
                    <a:pt x="334" y="0"/>
                  </a:lnTo>
                  <a:lnTo>
                    <a:pt x="324" y="2"/>
                  </a:lnTo>
                  <a:lnTo>
                    <a:pt x="316" y="4"/>
                  </a:lnTo>
                  <a:lnTo>
                    <a:pt x="316" y="4"/>
                  </a:lnTo>
                  <a:lnTo>
                    <a:pt x="298" y="8"/>
                  </a:lnTo>
                  <a:lnTo>
                    <a:pt x="286" y="14"/>
                  </a:lnTo>
                  <a:lnTo>
                    <a:pt x="272" y="20"/>
                  </a:lnTo>
                  <a:lnTo>
                    <a:pt x="260" y="30"/>
                  </a:lnTo>
                  <a:lnTo>
                    <a:pt x="246" y="44"/>
                  </a:lnTo>
                  <a:lnTo>
                    <a:pt x="234" y="60"/>
                  </a:lnTo>
                  <a:lnTo>
                    <a:pt x="222" y="80"/>
                  </a:lnTo>
                  <a:lnTo>
                    <a:pt x="222" y="80"/>
                  </a:lnTo>
                  <a:lnTo>
                    <a:pt x="212" y="106"/>
                  </a:lnTo>
                  <a:lnTo>
                    <a:pt x="202" y="136"/>
                  </a:lnTo>
                  <a:lnTo>
                    <a:pt x="194" y="168"/>
                  </a:lnTo>
                  <a:lnTo>
                    <a:pt x="186" y="200"/>
                  </a:lnTo>
                  <a:lnTo>
                    <a:pt x="176" y="260"/>
                  </a:lnTo>
                  <a:lnTo>
                    <a:pt x="170" y="304"/>
                  </a:lnTo>
                  <a:lnTo>
                    <a:pt x="170" y="304"/>
                  </a:lnTo>
                  <a:lnTo>
                    <a:pt x="164" y="374"/>
                  </a:lnTo>
                  <a:lnTo>
                    <a:pt x="164" y="374"/>
                  </a:lnTo>
                  <a:lnTo>
                    <a:pt x="152" y="420"/>
                  </a:lnTo>
                  <a:lnTo>
                    <a:pt x="142" y="458"/>
                  </a:lnTo>
                  <a:lnTo>
                    <a:pt x="134" y="486"/>
                  </a:lnTo>
                  <a:lnTo>
                    <a:pt x="134" y="486"/>
                  </a:lnTo>
                  <a:lnTo>
                    <a:pt x="98" y="502"/>
                  </a:lnTo>
                  <a:lnTo>
                    <a:pt x="98" y="502"/>
                  </a:lnTo>
                  <a:lnTo>
                    <a:pt x="78" y="512"/>
                  </a:lnTo>
                  <a:lnTo>
                    <a:pt x="58" y="526"/>
                  </a:lnTo>
                  <a:lnTo>
                    <a:pt x="50" y="534"/>
                  </a:lnTo>
                  <a:lnTo>
                    <a:pt x="42" y="544"/>
                  </a:lnTo>
                  <a:lnTo>
                    <a:pt x="34" y="552"/>
                  </a:lnTo>
                  <a:lnTo>
                    <a:pt x="32" y="562"/>
                  </a:lnTo>
                  <a:lnTo>
                    <a:pt x="32" y="562"/>
                  </a:lnTo>
                  <a:lnTo>
                    <a:pt x="0" y="698"/>
                  </a:lnTo>
                  <a:lnTo>
                    <a:pt x="730" y="698"/>
                  </a:lnTo>
                  <a:lnTo>
                    <a:pt x="730" y="698"/>
                  </a:lnTo>
                  <a:lnTo>
                    <a:pt x="726" y="678"/>
                  </a:lnTo>
                  <a:lnTo>
                    <a:pt x="718" y="632"/>
                  </a:lnTo>
                  <a:lnTo>
                    <a:pt x="706" y="578"/>
                  </a:lnTo>
                  <a:lnTo>
                    <a:pt x="698" y="554"/>
                  </a:lnTo>
                  <a:lnTo>
                    <a:pt x="690" y="534"/>
                  </a:lnTo>
                  <a:lnTo>
                    <a:pt x="690" y="534"/>
                  </a:lnTo>
                  <a:close/>
                  <a:moveTo>
                    <a:pt x="278" y="134"/>
                  </a:moveTo>
                  <a:lnTo>
                    <a:pt x="278" y="134"/>
                  </a:lnTo>
                  <a:lnTo>
                    <a:pt x="292" y="124"/>
                  </a:lnTo>
                  <a:lnTo>
                    <a:pt x="308" y="112"/>
                  </a:lnTo>
                  <a:lnTo>
                    <a:pt x="320" y="100"/>
                  </a:lnTo>
                  <a:lnTo>
                    <a:pt x="326" y="94"/>
                  </a:lnTo>
                  <a:lnTo>
                    <a:pt x="326" y="94"/>
                  </a:lnTo>
                  <a:lnTo>
                    <a:pt x="340" y="96"/>
                  </a:lnTo>
                  <a:lnTo>
                    <a:pt x="354" y="102"/>
                  </a:lnTo>
                  <a:lnTo>
                    <a:pt x="366" y="110"/>
                  </a:lnTo>
                  <a:lnTo>
                    <a:pt x="380" y="122"/>
                  </a:lnTo>
                  <a:lnTo>
                    <a:pt x="392" y="134"/>
                  </a:lnTo>
                  <a:lnTo>
                    <a:pt x="404" y="148"/>
                  </a:lnTo>
                  <a:lnTo>
                    <a:pt x="416" y="164"/>
                  </a:lnTo>
                  <a:lnTo>
                    <a:pt x="426" y="182"/>
                  </a:lnTo>
                  <a:lnTo>
                    <a:pt x="426" y="182"/>
                  </a:lnTo>
                  <a:lnTo>
                    <a:pt x="446" y="224"/>
                  </a:lnTo>
                  <a:lnTo>
                    <a:pt x="458" y="250"/>
                  </a:lnTo>
                  <a:lnTo>
                    <a:pt x="458" y="250"/>
                  </a:lnTo>
                  <a:lnTo>
                    <a:pt x="456" y="258"/>
                  </a:lnTo>
                  <a:lnTo>
                    <a:pt x="456" y="258"/>
                  </a:lnTo>
                  <a:lnTo>
                    <a:pt x="452" y="284"/>
                  </a:lnTo>
                  <a:lnTo>
                    <a:pt x="448" y="304"/>
                  </a:lnTo>
                  <a:lnTo>
                    <a:pt x="448" y="304"/>
                  </a:lnTo>
                  <a:lnTo>
                    <a:pt x="440" y="322"/>
                  </a:lnTo>
                  <a:lnTo>
                    <a:pt x="430" y="340"/>
                  </a:lnTo>
                  <a:lnTo>
                    <a:pt x="420" y="356"/>
                  </a:lnTo>
                  <a:lnTo>
                    <a:pt x="408" y="374"/>
                  </a:lnTo>
                  <a:lnTo>
                    <a:pt x="408" y="374"/>
                  </a:lnTo>
                  <a:lnTo>
                    <a:pt x="396" y="388"/>
                  </a:lnTo>
                  <a:lnTo>
                    <a:pt x="382" y="396"/>
                  </a:lnTo>
                  <a:lnTo>
                    <a:pt x="368" y="402"/>
                  </a:lnTo>
                  <a:lnTo>
                    <a:pt x="352" y="404"/>
                  </a:lnTo>
                  <a:lnTo>
                    <a:pt x="352" y="404"/>
                  </a:lnTo>
                  <a:lnTo>
                    <a:pt x="342" y="404"/>
                  </a:lnTo>
                  <a:lnTo>
                    <a:pt x="332" y="402"/>
                  </a:lnTo>
                  <a:lnTo>
                    <a:pt x="324" y="398"/>
                  </a:lnTo>
                  <a:lnTo>
                    <a:pt x="316" y="394"/>
                  </a:lnTo>
                  <a:lnTo>
                    <a:pt x="302" y="384"/>
                  </a:lnTo>
                  <a:lnTo>
                    <a:pt x="292" y="376"/>
                  </a:lnTo>
                  <a:lnTo>
                    <a:pt x="292" y="376"/>
                  </a:lnTo>
                  <a:lnTo>
                    <a:pt x="276" y="358"/>
                  </a:lnTo>
                  <a:lnTo>
                    <a:pt x="270" y="346"/>
                  </a:lnTo>
                  <a:lnTo>
                    <a:pt x="264" y="334"/>
                  </a:lnTo>
                  <a:lnTo>
                    <a:pt x="264" y="334"/>
                  </a:lnTo>
                  <a:lnTo>
                    <a:pt x="256" y="310"/>
                  </a:lnTo>
                  <a:lnTo>
                    <a:pt x="248" y="284"/>
                  </a:lnTo>
                  <a:lnTo>
                    <a:pt x="248" y="284"/>
                  </a:lnTo>
                  <a:lnTo>
                    <a:pt x="244" y="238"/>
                  </a:lnTo>
                  <a:lnTo>
                    <a:pt x="242" y="200"/>
                  </a:lnTo>
                  <a:lnTo>
                    <a:pt x="242" y="200"/>
                  </a:lnTo>
                  <a:lnTo>
                    <a:pt x="246" y="182"/>
                  </a:lnTo>
                  <a:lnTo>
                    <a:pt x="254" y="162"/>
                  </a:lnTo>
                  <a:lnTo>
                    <a:pt x="266" y="144"/>
                  </a:lnTo>
                  <a:lnTo>
                    <a:pt x="272" y="138"/>
                  </a:lnTo>
                  <a:lnTo>
                    <a:pt x="278" y="134"/>
                  </a:lnTo>
                  <a:lnTo>
                    <a:pt x="278" y="134"/>
                  </a:lnTo>
                  <a:close/>
                  <a:moveTo>
                    <a:pt x="224" y="580"/>
                  </a:moveTo>
                  <a:lnTo>
                    <a:pt x="224" y="580"/>
                  </a:lnTo>
                  <a:lnTo>
                    <a:pt x="216" y="566"/>
                  </a:lnTo>
                  <a:lnTo>
                    <a:pt x="208" y="552"/>
                  </a:lnTo>
                  <a:lnTo>
                    <a:pt x="208" y="552"/>
                  </a:lnTo>
                  <a:lnTo>
                    <a:pt x="216" y="562"/>
                  </a:lnTo>
                  <a:lnTo>
                    <a:pt x="226" y="572"/>
                  </a:lnTo>
                  <a:lnTo>
                    <a:pt x="248" y="590"/>
                  </a:lnTo>
                  <a:lnTo>
                    <a:pt x="266" y="602"/>
                  </a:lnTo>
                  <a:lnTo>
                    <a:pt x="272" y="606"/>
                  </a:lnTo>
                  <a:lnTo>
                    <a:pt x="276" y="606"/>
                  </a:lnTo>
                  <a:lnTo>
                    <a:pt x="276" y="606"/>
                  </a:lnTo>
                  <a:lnTo>
                    <a:pt x="268" y="600"/>
                  </a:lnTo>
                  <a:lnTo>
                    <a:pt x="258" y="594"/>
                  </a:lnTo>
                  <a:lnTo>
                    <a:pt x="240" y="578"/>
                  </a:lnTo>
                  <a:lnTo>
                    <a:pt x="228" y="566"/>
                  </a:lnTo>
                  <a:lnTo>
                    <a:pt x="222" y="558"/>
                  </a:lnTo>
                  <a:lnTo>
                    <a:pt x="222" y="558"/>
                  </a:lnTo>
                  <a:lnTo>
                    <a:pt x="236" y="570"/>
                  </a:lnTo>
                  <a:lnTo>
                    <a:pt x="248" y="578"/>
                  </a:lnTo>
                  <a:lnTo>
                    <a:pt x="260" y="582"/>
                  </a:lnTo>
                  <a:lnTo>
                    <a:pt x="268" y="586"/>
                  </a:lnTo>
                  <a:lnTo>
                    <a:pt x="282" y="588"/>
                  </a:lnTo>
                  <a:lnTo>
                    <a:pt x="286" y="588"/>
                  </a:lnTo>
                  <a:lnTo>
                    <a:pt x="286" y="588"/>
                  </a:lnTo>
                  <a:lnTo>
                    <a:pt x="274" y="578"/>
                  </a:lnTo>
                  <a:lnTo>
                    <a:pt x="264" y="570"/>
                  </a:lnTo>
                  <a:lnTo>
                    <a:pt x="256" y="560"/>
                  </a:lnTo>
                  <a:lnTo>
                    <a:pt x="252" y="552"/>
                  </a:lnTo>
                  <a:lnTo>
                    <a:pt x="248" y="540"/>
                  </a:lnTo>
                  <a:lnTo>
                    <a:pt x="246" y="536"/>
                  </a:lnTo>
                  <a:lnTo>
                    <a:pt x="246" y="536"/>
                  </a:lnTo>
                  <a:lnTo>
                    <a:pt x="256" y="548"/>
                  </a:lnTo>
                  <a:lnTo>
                    <a:pt x="264" y="554"/>
                  </a:lnTo>
                  <a:lnTo>
                    <a:pt x="272" y="560"/>
                  </a:lnTo>
                  <a:lnTo>
                    <a:pt x="272" y="560"/>
                  </a:lnTo>
                  <a:lnTo>
                    <a:pt x="266" y="544"/>
                  </a:lnTo>
                  <a:lnTo>
                    <a:pt x="260" y="518"/>
                  </a:lnTo>
                  <a:lnTo>
                    <a:pt x="250" y="464"/>
                  </a:lnTo>
                  <a:lnTo>
                    <a:pt x="250" y="464"/>
                  </a:lnTo>
                  <a:lnTo>
                    <a:pt x="256" y="484"/>
                  </a:lnTo>
                  <a:lnTo>
                    <a:pt x="262" y="500"/>
                  </a:lnTo>
                  <a:lnTo>
                    <a:pt x="268" y="512"/>
                  </a:lnTo>
                  <a:lnTo>
                    <a:pt x="276" y="518"/>
                  </a:lnTo>
                  <a:lnTo>
                    <a:pt x="276" y="518"/>
                  </a:lnTo>
                  <a:lnTo>
                    <a:pt x="270" y="502"/>
                  </a:lnTo>
                  <a:lnTo>
                    <a:pt x="266" y="488"/>
                  </a:lnTo>
                  <a:lnTo>
                    <a:pt x="264" y="474"/>
                  </a:lnTo>
                  <a:lnTo>
                    <a:pt x="262" y="462"/>
                  </a:lnTo>
                  <a:lnTo>
                    <a:pt x="264" y="442"/>
                  </a:lnTo>
                  <a:lnTo>
                    <a:pt x="266" y="424"/>
                  </a:lnTo>
                  <a:lnTo>
                    <a:pt x="266" y="424"/>
                  </a:lnTo>
                  <a:lnTo>
                    <a:pt x="268" y="396"/>
                  </a:lnTo>
                  <a:lnTo>
                    <a:pt x="270" y="356"/>
                  </a:lnTo>
                  <a:lnTo>
                    <a:pt x="270" y="356"/>
                  </a:lnTo>
                  <a:lnTo>
                    <a:pt x="278" y="368"/>
                  </a:lnTo>
                  <a:lnTo>
                    <a:pt x="288" y="378"/>
                  </a:lnTo>
                  <a:lnTo>
                    <a:pt x="288" y="378"/>
                  </a:lnTo>
                  <a:lnTo>
                    <a:pt x="298" y="388"/>
                  </a:lnTo>
                  <a:lnTo>
                    <a:pt x="312" y="398"/>
                  </a:lnTo>
                  <a:lnTo>
                    <a:pt x="320" y="404"/>
                  </a:lnTo>
                  <a:lnTo>
                    <a:pt x="330" y="406"/>
                  </a:lnTo>
                  <a:lnTo>
                    <a:pt x="340" y="410"/>
                  </a:lnTo>
                  <a:lnTo>
                    <a:pt x="352" y="410"/>
                  </a:lnTo>
                  <a:lnTo>
                    <a:pt x="352" y="410"/>
                  </a:lnTo>
                  <a:lnTo>
                    <a:pt x="354" y="410"/>
                  </a:lnTo>
                  <a:lnTo>
                    <a:pt x="354" y="410"/>
                  </a:lnTo>
                  <a:lnTo>
                    <a:pt x="370" y="408"/>
                  </a:lnTo>
                  <a:lnTo>
                    <a:pt x="384" y="402"/>
                  </a:lnTo>
                  <a:lnTo>
                    <a:pt x="398" y="392"/>
                  </a:lnTo>
                  <a:lnTo>
                    <a:pt x="412" y="376"/>
                  </a:lnTo>
                  <a:lnTo>
                    <a:pt x="412" y="376"/>
                  </a:lnTo>
                  <a:lnTo>
                    <a:pt x="430" y="352"/>
                  </a:lnTo>
                  <a:lnTo>
                    <a:pt x="430" y="352"/>
                  </a:lnTo>
                  <a:lnTo>
                    <a:pt x="428" y="378"/>
                  </a:lnTo>
                  <a:lnTo>
                    <a:pt x="428" y="396"/>
                  </a:lnTo>
                  <a:lnTo>
                    <a:pt x="432" y="414"/>
                  </a:lnTo>
                  <a:lnTo>
                    <a:pt x="432" y="414"/>
                  </a:lnTo>
                  <a:lnTo>
                    <a:pt x="446" y="466"/>
                  </a:lnTo>
                  <a:lnTo>
                    <a:pt x="454" y="490"/>
                  </a:lnTo>
                  <a:lnTo>
                    <a:pt x="458" y="510"/>
                  </a:lnTo>
                  <a:lnTo>
                    <a:pt x="458" y="510"/>
                  </a:lnTo>
                  <a:lnTo>
                    <a:pt x="458" y="528"/>
                  </a:lnTo>
                  <a:lnTo>
                    <a:pt x="456" y="542"/>
                  </a:lnTo>
                  <a:lnTo>
                    <a:pt x="452" y="556"/>
                  </a:lnTo>
                  <a:lnTo>
                    <a:pt x="452" y="556"/>
                  </a:lnTo>
                  <a:lnTo>
                    <a:pt x="454" y="550"/>
                  </a:lnTo>
                  <a:lnTo>
                    <a:pt x="464" y="526"/>
                  </a:lnTo>
                  <a:lnTo>
                    <a:pt x="464" y="526"/>
                  </a:lnTo>
                  <a:lnTo>
                    <a:pt x="464" y="536"/>
                  </a:lnTo>
                  <a:lnTo>
                    <a:pt x="462" y="548"/>
                  </a:lnTo>
                  <a:lnTo>
                    <a:pt x="452" y="578"/>
                  </a:lnTo>
                  <a:lnTo>
                    <a:pt x="452" y="578"/>
                  </a:lnTo>
                  <a:lnTo>
                    <a:pt x="456" y="572"/>
                  </a:lnTo>
                  <a:lnTo>
                    <a:pt x="460" y="564"/>
                  </a:lnTo>
                  <a:lnTo>
                    <a:pt x="472" y="528"/>
                  </a:lnTo>
                  <a:lnTo>
                    <a:pt x="472" y="528"/>
                  </a:lnTo>
                  <a:lnTo>
                    <a:pt x="472" y="542"/>
                  </a:lnTo>
                  <a:lnTo>
                    <a:pt x="472" y="552"/>
                  </a:lnTo>
                  <a:lnTo>
                    <a:pt x="468" y="562"/>
                  </a:lnTo>
                  <a:lnTo>
                    <a:pt x="466" y="572"/>
                  </a:lnTo>
                  <a:lnTo>
                    <a:pt x="458" y="588"/>
                  </a:lnTo>
                  <a:lnTo>
                    <a:pt x="450" y="600"/>
                  </a:lnTo>
                  <a:lnTo>
                    <a:pt x="450" y="600"/>
                  </a:lnTo>
                  <a:lnTo>
                    <a:pt x="460" y="592"/>
                  </a:lnTo>
                  <a:lnTo>
                    <a:pt x="470" y="580"/>
                  </a:lnTo>
                  <a:lnTo>
                    <a:pt x="476" y="562"/>
                  </a:lnTo>
                  <a:lnTo>
                    <a:pt x="480" y="544"/>
                  </a:lnTo>
                  <a:lnTo>
                    <a:pt x="480" y="544"/>
                  </a:lnTo>
                  <a:lnTo>
                    <a:pt x="480" y="560"/>
                  </a:lnTo>
                  <a:lnTo>
                    <a:pt x="480" y="574"/>
                  </a:lnTo>
                  <a:lnTo>
                    <a:pt x="476" y="586"/>
                  </a:lnTo>
                  <a:lnTo>
                    <a:pt x="470" y="596"/>
                  </a:lnTo>
                  <a:lnTo>
                    <a:pt x="464" y="604"/>
                  </a:lnTo>
                  <a:lnTo>
                    <a:pt x="456" y="610"/>
                  </a:lnTo>
                  <a:lnTo>
                    <a:pt x="438" y="622"/>
                  </a:lnTo>
                  <a:lnTo>
                    <a:pt x="438" y="622"/>
                  </a:lnTo>
                  <a:lnTo>
                    <a:pt x="452" y="618"/>
                  </a:lnTo>
                  <a:lnTo>
                    <a:pt x="464" y="612"/>
                  </a:lnTo>
                  <a:lnTo>
                    <a:pt x="476" y="604"/>
                  </a:lnTo>
                  <a:lnTo>
                    <a:pt x="484" y="596"/>
                  </a:lnTo>
                  <a:lnTo>
                    <a:pt x="494" y="580"/>
                  </a:lnTo>
                  <a:lnTo>
                    <a:pt x="498" y="572"/>
                  </a:lnTo>
                  <a:lnTo>
                    <a:pt x="498" y="572"/>
                  </a:lnTo>
                  <a:lnTo>
                    <a:pt x="500" y="588"/>
                  </a:lnTo>
                  <a:lnTo>
                    <a:pt x="500" y="588"/>
                  </a:lnTo>
                  <a:lnTo>
                    <a:pt x="498" y="588"/>
                  </a:lnTo>
                  <a:lnTo>
                    <a:pt x="498" y="588"/>
                  </a:lnTo>
                  <a:lnTo>
                    <a:pt x="490" y="598"/>
                  </a:lnTo>
                  <a:lnTo>
                    <a:pt x="480" y="606"/>
                  </a:lnTo>
                  <a:lnTo>
                    <a:pt x="468" y="616"/>
                  </a:lnTo>
                  <a:lnTo>
                    <a:pt x="454" y="624"/>
                  </a:lnTo>
                  <a:lnTo>
                    <a:pt x="438" y="632"/>
                  </a:lnTo>
                  <a:lnTo>
                    <a:pt x="420" y="638"/>
                  </a:lnTo>
                  <a:lnTo>
                    <a:pt x="402" y="644"/>
                  </a:lnTo>
                  <a:lnTo>
                    <a:pt x="384" y="646"/>
                  </a:lnTo>
                  <a:lnTo>
                    <a:pt x="364" y="648"/>
                  </a:lnTo>
                  <a:lnTo>
                    <a:pt x="344" y="648"/>
                  </a:lnTo>
                  <a:lnTo>
                    <a:pt x="324" y="646"/>
                  </a:lnTo>
                  <a:lnTo>
                    <a:pt x="304" y="640"/>
                  </a:lnTo>
                  <a:lnTo>
                    <a:pt x="284" y="630"/>
                  </a:lnTo>
                  <a:lnTo>
                    <a:pt x="264" y="618"/>
                  </a:lnTo>
                  <a:lnTo>
                    <a:pt x="244" y="602"/>
                  </a:lnTo>
                  <a:lnTo>
                    <a:pt x="224" y="580"/>
                  </a:lnTo>
                  <a:lnTo>
                    <a:pt x="224" y="580"/>
                  </a:lnTo>
                  <a:close/>
                  <a:moveTo>
                    <a:pt x="510" y="574"/>
                  </a:moveTo>
                  <a:lnTo>
                    <a:pt x="510" y="574"/>
                  </a:lnTo>
                  <a:lnTo>
                    <a:pt x="516" y="548"/>
                  </a:lnTo>
                  <a:lnTo>
                    <a:pt x="522" y="524"/>
                  </a:lnTo>
                  <a:lnTo>
                    <a:pt x="522" y="524"/>
                  </a:lnTo>
                  <a:lnTo>
                    <a:pt x="522" y="540"/>
                  </a:lnTo>
                  <a:lnTo>
                    <a:pt x="520" y="554"/>
                  </a:lnTo>
                  <a:lnTo>
                    <a:pt x="516" y="566"/>
                  </a:lnTo>
                  <a:lnTo>
                    <a:pt x="510" y="574"/>
                  </a:lnTo>
                  <a:lnTo>
                    <a:pt x="510" y="574"/>
                  </a:lnTo>
                  <a:close/>
                </a:path>
              </a:pathLst>
            </a:custGeom>
            <a:solidFill>
              <a:srgbClr val="DB181E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8429309" y="1785719"/>
            <a:ext cx="2053364" cy="3286563"/>
            <a:chOff x="8429309" y="1785719"/>
            <a:chExt cx="2053364" cy="3286563"/>
          </a:xfrm>
        </p:grpSpPr>
        <p:sp>
          <p:nvSpPr>
            <p:cNvPr id="29" name="ïşļîdê"/>
            <p:cNvSpPr/>
            <p:nvPr/>
          </p:nvSpPr>
          <p:spPr>
            <a:xfrm>
              <a:off x="8671183" y="1785719"/>
              <a:ext cx="1585151" cy="154275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30" name="直接连接符 29"/>
            <p:cNvCxnSpPr/>
            <p:nvPr/>
          </p:nvCxnSpPr>
          <p:spPr>
            <a:xfrm flipH="1">
              <a:off x="8663382" y="3994574"/>
              <a:ext cx="665717" cy="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iŝḻïde"/>
            <p:cNvSpPr/>
            <p:nvPr/>
          </p:nvSpPr>
          <p:spPr>
            <a:xfrm rot="18914935">
              <a:off x="9388140" y="3947342"/>
              <a:ext cx="54456" cy="193550"/>
            </a:xfrm>
            <a:custGeom>
              <a:avLst/>
              <a:gdLst>
                <a:gd name="connsiteX0" fmla="*/ 125628 w 125628"/>
                <a:gd name="connsiteY0" fmla="*/ 446518 h 446518"/>
                <a:gd name="connsiteX1" fmla="*/ 0 w 125628"/>
                <a:gd name="connsiteY1" fmla="*/ 446518 h 446518"/>
                <a:gd name="connsiteX2" fmla="*/ 0 w 125628"/>
                <a:gd name="connsiteY2" fmla="*/ 0 h 446518"/>
                <a:gd name="connsiteX3" fmla="*/ 125628 w 125628"/>
                <a:gd name="connsiteY3" fmla="*/ 124541 h 446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46518">
                  <a:moveTo>
                    <a:pt x="125628" y="446518"/>
                  </a:moveTo>
                  <a:lnTo>
                    <a:pt x="0" y="446518"/>
                  </a:lnTo>
                  <a:lnTo>
                    <a:pt x="0" y="0"/>
                  </a:lnTo>
                  <a:lnTo>
                    <a:pt x="125628" y="1245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2" name="iśḷiḓé"/>
            <p:cNvSpPr/>
            <p:nvPr/>
          </p:nvSpPr>
          <p:spPr>
            <a:xfrm rot="2703745">
              <a:off x="9487075" y="3946606"/>
              <a:ext cx="54456" cy="195316"/>
            </a:xfrm>
            <a:custGeom>
              <a:avLst/>
              <a:gdLst>
                <a:gd name="connsiteX0" fmla="*/ 125628 w 125628"/>
                <a:gd name="connsiteY0" fmla="*/ 0 h 450590"/>
                <a:gd name="connsiteX1" fmla="*/ 125628 w 125628"/>
                <a:gd name="connsiteY1" fmla="*/ 450590 h 450590"/>
                <a:gd name="connsiteX2" fmla="*/ 0 w 125628"/>
                <a:gd name="connsiteY2" fmla="*/ 450590 h 450590"/>
                <a:gd name="connsiteX3" fmla="*/ 0 w 125628"/>
                <a:gd name="connsiteY3" fmla="*/ 125902 h 45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50590">
                  <a:moveTo>
                    <a:pt x="125628" y="0"/>
                  </a:moveTo>
                  <a:lnTo>
                    <a:pt x="125628" y="450590"/>
                  </a:lnTo>
                  <a:lnTo>
                    <a:pt x="0" y="450590"/>
                  </a:lnTo>
                  <a:lnTo>
                    <a:pt x="0" y="125902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>
            <a:xfrm flipH="1">
              <a:off x="9594769" y="3994575"/>
              <a:ext cx="653834" cy="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işļîḋe"/>
            <p:cNvSpPr/>
            <p:nvPr/>
          </p:nvSpPr>
          <p:spPr>
            <a:xfrm>
              <a:off x="8429309" y="4247136"/>
              <a:ext cx="2053364" cy="825146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sz="1200" b="1" noProof="1">
                  <a:solidFill>
                    <a:schemeClr val="bg1"/>
                  </a:solidFill>
                  <a:latin typeface="+mn-ea"/>
                </a:rPr>
                <a:t>此部分内容作为文字排版占位</a:t>
              </a:r>
              <a:br>
                <a:rPr lang="zh-CN" altLang="en-US" sz="1200" b="1" noProof="1">
                  <a:solidFill>
                    <a:schemeClr val="bg1"/>
                  </a:solidFill>
                  <a:latin typeface="+mn-ea"/>
                </a:rPr>
              </a:br>
              <a:r>
                <a:rPr lang="zh-CN" altLang="en-US" sz="1200" b="1" noProof="1">
                  <a:solidFill>
                    <a:schemeClr val="bg1"/>
                  </a:solidFill>
                  <a:latin typeface="+mn-ea"/>
                </a:rPr>
                <a:t>（建议使用主题字体）</a:t>
              </a:r>
              <a:endParaRPr lang="zh-CN" altLang="en-US" sz="1200" b="1" noProof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5" name="i$ļîdê"/>
            <p:cNvSpPr/>
            <p:nvPr/>
          </p:nvSpPr>
          <p:spPr>
            <a:xfrm>
              <a:off x="8663415" y="3448968"/>
              <a:ext cx="1592929" cy="288454"/>
            </a:xfrm>
            <a:prstGeom prst="rect">
              <a:avLst/>
            </a:prstGeom>
          </p:spPr>
          <p:txBody>
            <a:bodyPr wrap="none">
              <a:normAutofit fontScale="92500" lnSpcReduction="20000"/>
            </a:bodyPr>
            <a:lstStyle/>
            <a:p>
              <a:pPr algn="ctr">
                <a:buClr>
                  <a:srgbClr val="E24848"/>
                </a:buClr>
              </a:pPr>
              <a:r>
                <a:rPr lang="zh-CN" altLang="en-US" sz="1600" b="1" noProof="1">
                  <a:solidFill>
                    <a:schemeClr val="bg1"/>
                  </a:solidFill>
                  <a:latin typeface="+mn-ea"/>
                </a:rPr>
                <a:t>标题文本预设</a:t>
              </a:r>
              <a:endParaRPr lang="zh-CN" altLang="en-US" sz="1600" b="1" noProof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6" name="išḻiḓè"/>
            <p:cNvSpPr/>
            <p:nvPr/>
          </p:nvSpPr>
          <p:spPr>
            <a:xfrm>
              <a:off x="8671184" y="3726410"/>
              <a:ext cx="1585151" cy="262231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>
                <a:buClr>
                  <a:srgbClr val="E24848"/>
                </a:buClr>
              </a:pPr>
              <a:r>
                <a:rPr lang="zh-CN" altLang="en-US" sz="1400" b="1" noProof="1">
                  <a:solidFill>
                    <a:schemeClr val="bg1"/>
                  </a:solidFill>
                  <a:latin typeface="+mn-ea"/>
                </a:rPr>
                <a:t>关键词</a:t>
              </a:r>
              <a:endParaRPr lang="zh-CN" altLang="en-US" sz="1400" b="1" noProof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8" name="íṩḷïḍé"/>
            <p:cNvSpPr/>
            <p:nvPr/>
          </p:nvSpPr>
          <p:spPr bwMode="auto">
            <a:xfrm>
              <a:off x="8973938" y="2224425"/>
              <a:ext cx="982161" cy="1090923"/>
            </a:xfrm>
            <a:custGeom>
              <a:avLst/>
              <a:gdLst>
                <a:gd name="T0" fmla="*/ 408 w 596"/>
                <a:gd name="T1" fmla="*/ 488 h 662"/>
                <a:gd name="T2" fmla="*/ 294 w 596"/>
                <a:gd name="T3" fmla="*/ 646 h 662"/>
                <a:gd name="T4" fmla="*/ 174 w 596"/>
                <a:gd name="T5" fmla="*/ 474 h 662"/>
                <a:gd name="T6" fmla="*/ 232 w 596"/>
                <a:gd name="T7" fmla="*/ 432 h 662"/>
                <a:gd name="T8" fmla="*/ 278 w 596"/>
                <a:gd name="T9" fmla="*/ 410 h 662"/>
                <a:gd name="T10" fmla="*/ 310 w 596"/>
                <a:gd name="T11" fmla="*/ 412 h 662"/>
                <a:gd name="T12" fmla="*/ 358 w 596"/>
                <a:gd name="T13" fmla="*/ 438 h 662"/>
                <a:gd name="T14" fmla="*/ 398 w 596"/>
                <a:gd name="T15" fmla="*/ 478 h 662"/>
                <a:gd name="T16" fmla="*/ 370 w 596"/>
                <a:gd name="T17" fmla="*/ 458 h 662"/>
                <a:gd name="T18" fmla="*/ 382 w 596"/>
                <a:gd name="T19" fmla="*/ 344 h 662"/>
                <a:gd name="T20" fmla="*/ 424 w 596"/>
                <a:gd name="T21" fmla="*/ 384 h 662"/>
                <a:gd name="T22" fmla="*/ 404 w 596"/>
                <a:gd name="T23" fmla="*/ 336 h 662"/>
                <a:gd name="T24" fmla="*/ 448 w 596"/>
                <a:gd name="T25" fmla="*/ 352 h 662"/>
                <a:gd name="T26" fmla="*/ 434 w 596"/>
                <a:gd name="T27" fmla="*/ 338 h 662"/>
                <a:gd name="T28" fmla="*/ 444 w 596"/>
                <a:gd name="T29" fmla="*/ 332 h 662"/>
                <a:gd name="T30" fmla="*/ 436 w 596"/>
                <a:gd name="T31" fmla="*/ 308 h 662"/>
                <a:gd name="T32" fmla="*/ 486 w 596"/>
                <a:gd name="T33" fmla="*/ 318 h 662"/>
                <a:gd name="T34" fmla="*/ 448 w 596"/>
                <a:gd name="T35" fmla="*/ 278 h 662"/>
                <a:gd name="T36" fmla="*/ 478 w 596"/>
                <a:gd name="T37" fmla="*/ 188 h 662"/>
                <a:gd name="T38" fmla="*/ 458 w 596"/>
                <a:gd name="T39" fmla="*/ 106 h 662"/>
                <a:gd name="T40" fmla="*/ 378 w 596"/>
                <a:gd name="T41" fmla="*/ 44 h 662"/>
                <a:gd name="T42" fmla="*/ 306 w 596"/>
                <a:gd name="T43" fmla="*/ 6 h 662"/>
                <a:gd name="T44" fmla="*/ 204 w 596"/>
                <a:gd name="T45" fmla="*/ 20 h 662"/>
                <a:gd name="T46" fmla="*/ 148 w 596"/>
                <a:gd name="T47" fmla="*/ 68 h 662"/>
                <a:gd name="T48" fmla="*/ 106 w 596"/>
                <a:gd name="T49" fmla="*/ 122 h 662"/>
                <a:gd name="T50" fmla="*/ 114 w 596"/>
                <a:gd name="T51" fmla="*/ 198 h 662"/>
                <a:gd name="T52" fmla="*/ 84 w 596"/>
                <a:gd name="T53" fmla="*/ 232 h 662"/>
                <a:gd name="T54" fmla="*/ 114 w 596"/>
                <a:gd name="T55" fmla="*/ 234 h 662"/>
                <a:gd name="T56" fmla="*/ 146 w 596"/>
                <a:gd name="T57" fmla="*/ 308 h 662"/>
                <a:gd name="T58" fmla="*/ 136 w 596"/>
                <a:gd name="T59" fmla="*/ 338 h 662"/>
                <a:gd name="T60" fmla="*/ 162 w 596"/>
                <a:gd name="T61" fmla="*/ 334 h 662"/>
                <a:gd name="T62" fmla="*/ 182 w 596"/>
                <a:gd name="T63" fmla="*/ 298 h 662"/>
                <a:gd name="T64" fmla="*/ 168 w 596"/>
                <a:gd name="T65" fmla="*/ 356 h 662"/>
                <a:gd name="T66" fmla="*/ 194 w 596"/>
                <a:gd name="T67" fmla="*/ 346 h 662"/>
                <a:gd name="T68" fmla="*/ 152 w 596"/>
                <a:gd name="T69" fmla="*/ 362 h 662"/>
                <a:gd name="T70" fmla="*/ 196 w 596"/>
                <a:gd name="T71" fmla="*/ 358 h 662"/>
                <a:gd name="T72" fmla="*/ 226 w 596"/>
                <a:gd name="T73" fmla="*/ 366 h 662"/>
                <a:gd name="T74" fmla="*/ 218 w 596"/>
                <a:gd name="T75" fmla="*/ 448 h 662"/>
                <a:gd name="T76" fmla="*/ 150 w 596"/>
                <a:gd name="T77" fmla="*/ 474 h 662"/>
                <a:gd name="T78" fmla="*/ 38 w 596"/>
                <a:gd name="T79" fmla="*/ 544 h 662"/>
                <a:gd name="T80" fmla="*/ 572 w 596"/>
                <a:gd name="T81" fmla="*/ 582 h 662"/>
                <a:gd name="T82" fmla="*/ 206 w 596"/>
                <a:gd name="T83" fmla="*/ 324 h 662"/>
                <a:gd name="T84" fmla="*/ 174 w 596"/>
                <a:gd name="T85" fmla="*/ 214 h 662"/>
                <a:gd name="T86" fmla="*/ 220 w 596"/>
                <a:gd name="T87" fmla="*/ 142 h 662"/>
                <a:gd name="T88" fmla="*/ 192 w 596"/>
                <a:gd name="T89" fmla="*/ 198 h 662"/>
                <a:gd name="T90" fmla="*/ 248 w 596"/>
                <a:gd name="T91" fmla="*/ 152 h 662"/>
                <a:gd name="T92" fmla="*/ 274 w 596"/>
                <a:gd name="T93" fmla="*/ 160 h 662"/>
                <a:gd name="T94" fmla="*/ 316 w 596"/>
                <a:gd name="T95" fmla="*/ 116 h 662"/>
                <a:gd name="T96" fmla="*/ 278 w 596"/>
                <a:gd name="T97" fmla="*/ 212 h 662"/>
                <a:gd name="T98" fmla="*/ 356 w 596"/>
                <a:gd name="T99" fmla="*/ 116 h 662"/>
                <a:gd name="T100" fmla="*/ 374 w 596"/>
                <a:gd name="T101" fmla="*/ 148 h 662"/>
                <a:gd name="T102" fmla="*/ 414 w 596"/>
                <a:gd name="T103" fmla="*/ 180 h 662"/>
                <a:gd name="T104" fmla="*/ 396 w 596"/>
                <a:gd name="T105" fmla="*/ 224 h 662"/>
                <a:gd name="T106" fmla="*/ 404 w 596"/>
                <a:gd name="T107" fmla="*/ 282 h 662"/>
                <a:gd name="T108" fmla="*/ 380 w 596"/>
                <a:gd name="T109" fmla="*/ 338 h 662"/>
                <a:gd name="T110" fmla="*/ 294 w 596"/>
                <a:gd name="T111" fmla="*/ 408 h 662"/>
                <a:gd name="T112" fmla="*/ 212 w 596"/>
                <a:gd name="T113" fmla="*/ 336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6" h="662">
                  <a:moveTo>
                    <a:pt x="548" y="538"/>
                  </a:moveTo>
                  <a:lnTo>
                    <a:pt x="548" y="538"/>
                  </a:lnTo>
                  <a:lnTo>
                    <a:pt x="520" y="522"/>
                  </a:lnTo>
                  <a:lnTo>
                    <a:pt x="476" y="502"/>
                  </a:lnTo>
                  <a:lnTo>
                    <a:pt x="414" y="472"/>
                  </a:lnTo>
                  <a:lnTo>
                    <a:pt x="414" y="472"/>
                  </a:lnTo>
                  <a:lnTo>
                    <a:pt x="408" y="488"/>
                  </a:lnTo>
                  <a:lnTo>
                    <a:pt x="400" y="506"/>
                  </a:lnTo>
                  <a:lnTo>
                    <a:pt x="382" y="536"/>
                  </a:lnTo>
                  <a:lnTo>
                    <a:pt x="364" y="566"/>
                  </a:lnTo>
                  <a:lnTo>
                    <a:pt x="344" y="592"/>
                  </a:lnTo>
                  <a:lnTo>
                    <a:pt x="324" y="614"/>
                  </a:lnTo>
                  <a:lnTo>
                    <a:pt x="308" y="632"/>
                  </a:lnTo>
                  <a:lnTo>
                    <a:pt x="294" y="646"/>
                  </a:lnTo>
                  <a:lnTo>
                    <a:pt x="294" y="646"/>
                  </a:lnTo>
                  <a:lnTo>
                    <a:pt x="276" y="628"/>
                  </a:lnTo>
                  <a:lnTo>
                    <a:pt x="256" y="604"/>
                  </a:lnTo>
                  <a:lnTo>
                    <a:pt x="238" y="580"/>
                  </a:lnTo>
                  <a:lnTo>
                    <a:pt x="220" y="554"/>
                  </a:lnTo>
                  <a:lnTo>
                    <a:pt x="192" y="508"/>
                  </a:lnTo>
                  <a:lnTo>
                    <a:pt x="174" y="474"/>
                  </a:lnTo>
                  <a:lnTo>
                    <a:pt x="174" y="474"/>
                  </a:lnTo>
                  <a:lnTo>
                    <a:pt x="212" y="464"/>
                  </a:lnTo>
                  <a:lnTo>
                    <a:pt x="214" y="462"/>
                  </a:lnTo>
                  <a:lnTo>
                    <a:pt x="214" y="462"/>
                  </a:lnTo>
                  <a:lnTo>
                    <a:pt x="222" y="454"/>
                  </a:lnTo>
                  <a:lnTo>
                    <a:pt x="228" y="444"/>
                  </a:lnTo>
                  <a:lnTo>
                    <a:pt x="232" y="432"/>
                  </a:lnTo>
                  <a:lnTo>
                    <a:pt x="234" y="420"/>
                  </a:lnTo>
                  <a:lnTo>
                    <a:pt x="234" y="394"/>
                  </a:lnTo>
                  <a:lnTo>
                    <a:pt x="234" y="374"/>
                  </a:lnTo>
                  <a:lnTo>
                    <a:pt x="234" y="374"/>
                  </a:lnTo>
                  <a:lnTo>
                    <a:pt x="248" y="388"/>
                  </a:lnTo>
                  <a:lnTo>
                    <a:pt x="264" y="402"/>
                  </a:lnTo>
                  <a:lnTo>
                    <a:pt x="278" y="410"/>
                  </a:lnTo>
                  <a:lnTo>
                    <a:pt x="286" y="414"/>
                  </a:lnTo>
                  <a:lnTo>
                    <a:pt x="294" y="414"/>
                  </a:lnTo>
                  <a:lnTo>
                    <a:pt x="294" y="414"/>
                  </a:lnTo>
                  <a:lnTo>
                    <a:pt x="296" y="414"/>
                  </a:lnTo>
                  <a:lnTo>
                    <a:pt x="296" y="414"/>
                  </a:lnTo>
                  <a:lnTo>
                    <a:pt x="302" y="414"/>
                  </a:lnTo>
                  <a:lnTo>
                    <a:pt x="310" y="412"/>
                  </a:lnTo>
                  <a:lnTo>
                    <a:pt x="326" y="404"/>
                  </a:lnTo>
                  <a:lnTo>
                    <a:pt x="342" y="390"/>
                  </a:lnTo>
                  <a:lnTo>
                    <a:pt x="356" y="376"/>
                  </a:lnTo>
                  <a:lnTo>
                    <a:pt x="356" y="376"/>
                  </a:lnTo>
                  <a:lnTo>
                    <a:pt x="356" y="396"/>
                  </a:lnTo>
                  <a:lnTo>
                    <a:pt x="356" y="424"/>
                  </a:lnTo>
                  <a:lnTo>
                    <a:pt x="358" y="438"/>
                  </a:lnTo>
                  <a:lnTo>
                    <a:pt x="360" y="450"/>
                  </a:lnTo>
                  <a:lnTo>
                    <a:pt x="364" y="460"/>
                  </a:lnTo>
                  <a:lnTo>
                    <a:pt x="370" y="468"/>
                  </a:lnTo>
                  <a:lnTo>
                    <a:pt x="370" y="470"/>
                  </a:lnTo>
                  <a:lnTo>
                    <a:pt x="370" y="470"/>
                  </a:lnTo>
                  <a:lnTo>
                    <a:pt x="370" y="470"/>
                  </a:lnTo>
                  <a:lnTo>
                    <a:pt x="398" y="478"/>
                  </a:lnTo>
                  <a:lnTo>
                    <a:pt x="410" y="480"/>
                  </a:lnTo>
                  <a:lnTo>
                    <a:pt x="412" y="474"/>
                  </a:lnTo>
                  <a:lnTo>
                    <a:pt x="412" y="474"/>
                  </a:lnTo>
                  <a:lnTo>
                    <a:pt x="400" y="472"/>
                  </a:lnTo>
                  <a:lnTo>
                    <a:pt x="374" y="464"/>
                  </a:lnTo>
                  <a:lnTo>
                    <a:pt x="374" y="464"/>
                  </a:lnTo>
                  <a:lnTo>
                    <a:pt x="370" y="458"/>
                  </a:lnTo>
                  <a:lnTo>
                    <a:pt x="366" y="448"/>
                  </a:lnTo>
                  <a:lnTo>
                    <a:pt x="362" y="424"/>
                  </a:lnTo>
                  <a:lnTo>
                    <a:pt x="362" y="396"/>
                  </a:lnTo>
                  <a:lnTo>
                    <a:pt x="362" y="368"/>
                  </a:lnTo>
                  <a:lnTo>
                    <a:pt x="362" y="368"/>
                  </a:lnTo>
                  <a:lnTo>
                    <a:pt x="382" y="344"/>
                  </a:lnTo>
                  <a:lnTo>
                    <a:pt x="382" y="344"/>
                  </a:lnTo>
                  <a:lnTo>
                    <a:pt x="384" y="352"/>
                  </a:lnTo>
                  <a:lnTo>
                    <a:pt x="388" y="360"/>
                  </a:lnTo>
                  <a:lnTo>
                    <a:pt x="392" y="366"/>
                  </a:lnTo>
                  <a:lnTo>
                    <a:pt x="398" y="370"/>
                  </a:lnTo>
                  <a:lnTo>
                    <a:pt x="412" y="380"/>
                  </a:lnTo>
                  <a:lnTo>
                    <a:pt x="424" y="384"/>
                  </a:lnTo>
                  <a:lnTo>
                    <a:pt x="424" y="384"/>
                  </a:lnTo>
                  <a:lnTo>
                    <a:pt x="414" y="378"/>
                  </a:lnTo>
                  <a:lnTo>
                    <a:pt x="408" y="370"/>
                  </a:lnTo>
                  <a:lnTo>
                    <a:pt x="404" y="362"/>
                  </a:lnTo>
                  <a:lnTo>
                    <a:pt x="400" y="356"/>
                  </a:lnTo>
                  <a:lnTo>
                    <a:pt x="400" y="348"/>
                  </a:lnTo>
                  <a:lnTo>
                    <a:pt x="402" y="342"/>
                  </a:lnTo>
                  <a:lnTo>
                    <a:pt x="404" y="336"/>
                  </a:lnTo>
                  <a:lnTo>
                    <a:pt x="408" y="332"/>
                  </a:lnTo>
                  <a:lnTo>
                    <a:pt x="408" y="332"/>
                  </a:lnTo>
                  <a:lnTo>
                    <a:pt x="412" y="336"/>
                  </a:lnTo>
                  <a:lnTo>
                    <a:pt x="418" y="342"/>
                  </a:lnTo>
                  <a:lnTo>
                    <a:pt x="424" y="346"/>
                  </a:lnTo>
                  <a:lnTo>
                    <a:pt x="432" y="348"/>
                  </a:lnTo>
                  <a:lnTo>
                    <a:pt x="448" y="352"/>
                  </a:lnTo>
                  <a:lnTo>
                    <a:pt x="454" y="350"/>
                  </a:lnTo>
                  <a:lnTo>
                    <a:pt x="458" y="350"/>
                  </a:lnTo>
                  <a:lnTo>
                    <a:pt x="458" y="350"/>
                  </a:lnTo>
                  <a:lnTo>
                    <a:pt x="448" y="348"/>
                  </a:lnTo>
                  <a:lnTo>
                    <a:pt x="442" y="346"/>
                  </a:lnTo>
                  <a:lnTo>
                    <a:pt x="438" y="342"/>
                  </a:lnTo>
                  <a:lnTo>
                    <a:pt x="434" y="338"/>
                  </a:lnTo>
                  <a:lnTo>
                    <a:pt x="434" y="338"/>
                  </a:lnTo>
                  <a:lnTo>
                    <a:pt x="442" y="340"/>
                  </a:lnTo>
                  <a:lnTo>
                    <a:pt x="450" y="340"/>
                  </a:lnTo>
                  <a:lnTo>
                    <a:pt x="456" y="336"/>
                  </a:lnTo>
                  <a:lnTo>
                    <a:pt x="456" y="336"/>
                  </a:lnTo>
                  <a:lnTo>
                    <a:pt x="450" y="336"/>
                  </a:lnTo>
                  <a:lnTo>
                    <a:pt x="444" y="332"/>
                  </a:lnTo>
                  <a:lnTo>
                    <a:pt x="440" y="328"/>
                  </a:lnTo>
                  <a:lnTo>
                    <a:pt x="436" y="324"/>
                  </a:lnTo>
                  <a:lnTo>
                    <a:pt x="432" y="312"/>
                  </a:lnTo>
                  <a:lnTo>
                    <a:pt x="432" y="306"/>
                  </a:lnTo>
                  <a:lnTo>
                    <a:pt x="434" y="302"/>
                  </a:lnTo>
                  <a:lnTo>
                    <a:pt x="434" y="302"/>
                  </a:lnTo>
                  <a:lnTo>
                    <a:pt x="436" y="308"/>
                  </a:lnTo>
                  <a:lnTo>
                    <a:pt x="442" y="314"/>
                  </a:lnTo>
                  <a:lnTo>
                    <a:pt x="448" y="318"/>
                  </a:lnTo>
                  <a:lnTo>
                    <a:pt x="456" y="320"/>
                  </a:lnTo>
                  <a:lnTo>
                    <a:pt x="466" y="322"/>
                  </a:lnTo>
                  <a:lnTo>
                    <a:pt x="474" y="322"/>
                  </a:lnTo>
                  <a:lnTo>
                    <a:pt x="480" y="320"/>
                  </a:lnTo>
                  <a:lnTo>
                    <a:pt x="486" y="318"/>
                  </a:lnTo>
                  <a:lnTo>
                    <a:pt x="486" y="318"/>
                  </a:lnTo>
                  <a:lnTo>
                    <a:pt x="472" y="316"/>
                  </a:lnTo>
                  <a:lnTo>
                    <a:pt x="462" y="310"/>
                  </a:lnTo>
                  <a:lnTo>
                    <a:pt x="454" y="304"/>
                  </a:lnTo>
                  <a:lnTo>
                    <a:pt x="450" y="296"/>
                  </a:lnTo>
                  <a:lnTo>
                    <a:pt x="448" y="286"/>
                  </a:lnTo>
                  <a:lnTo>
                    <a:pt x="448" y="278"/>
                  </a:lnTo>
                  <a:lnTo>
                    <a:pt x="450" y="272"/>
                  </a:lnTo>
                  <a:lnTo>
                    <a:pt x="450" y="268"/>
                  </a:lnTo>
                  <a:lnTo>
                    <a:pt x="450" y="268"/>
                  </a:lnTo>
                  <a:lnTo>
                    <a:pt x="456" y="260"/>
                  </a:lnTo>
                  <a:lnTo>
                    <a:pt x="462" y="250"/>
                  </a:lnTo>
                  <a:lnTo>
                    <a:pt x="468" y="228"/>
                  </a:lnTo>
                  <a:lnTo>
                    <a:pt x="478" y="188"/>
                  </a:lnTo>
                  <a:lnTo>
                    <a:pt x="478" y="188"/>
                  </a:lnTo>
                  <a:lnTo>
                    <a:pt x="478" y="176"/>
                  </a:lnTo>
                  <a:lnTo>
                    <a:pt x="480" y="166"/>
                  </a:lnTo>
                  <a:lnTo>
                    <a:pt x="478" y="154"/>
                  </a:lnTo>
                  <a:lnTo>
                    <a:pt x="476" y="144"/>
                  </a:lnTo>
                  <a:lnTo>
                    <a:pt x="468" y="124"/>
                  </a:lnTo>
                  <a:lnTo>
                    <a:pt x="458" y="106"/>
                  </a:lnTo>
                  <a:lnTo>
                    <a:pt x="448" y="92"/>
                  </a:lnTo>
                  <a:lnTo>
                    <a:pt x="436" y="78"/>
                  </a:lnTo>
                  <a:lnTo>
                    <a:pt x="420" y="64"/>
                  </a:lnTo>
                  <a:lnTo>
                    <a:pt x="420" y="64"/>
                  </a:lnTo>
                  <a:lnTo>
                    <a:pt x="408" y="56"/>
                  </a:lnTo>
                  <a:lnTo>
                    <a:pt x="394" y="50"/>
                  </a:lnTo>
                  <a:lnTo>
                    <a:pt x="378" y="44"/>
                  </a:lnTo>
                  <a:lnTo>
                    <a:pt x="360" y="40"/>
                  </a:lnTo>
                  <a:lnTo>
                    <a:pt x="360" y="40"/>
                  </a:lnTo>
                  <a:lnTo>
                    <a:pt x="356" y="32"/>
                  </a:lnTo>
                  <a:lnTo>
                    <a:pt x="348" y="24"/>
                  </a:lnTo>
                  <a:lnTo>
                    <a:pt x="336" y="16"/>
                  </a:lnTo>
                  <a:lnTo>
                    <a:pt x="322" y="10"/>
                  </a:lnTo>
                  <a:lnTo>
                    <a:pt x="306" y="6"/>
                  </a:lnTo>
                  <a:lnTo>
                    <a:pt x="286" y="2"/>
                  </a:lnTo>
                  <a:lnTo>
                    <a:pt x="268" y="0"/>
                  </a:lnTo>
                  <a:lnTo>
                    <a:pt x="250" y="2"/>
                  </a:lnTo>
                  <a:lnTo>
                    <a:pt x="250" y="2"/>
                  </a:lnTo>
                  <a:lnTo>
                    <a:pt x="232" y="6"/>
                  </a:lnTo>
                  <a:lnTo>
                    <a:pt x="218" y="12"/>
                  </a:lnTo>
                  <a:lnTo>
                    <a:pt x="204" y="20"/>
                  </a:lnTo>
                  <a:lnTo>
                    <a:pt x="192" y="30"/>
                  </a:lnTo>
                  <a:lnTo>
                    <a:pt x="184" y="38"/>
                  </a:lnTo>
                  <a:lnTo>
                    <a:pt x="176" y="46"/>
                  </a:lnTo>
                  <a:lnTo>
                    <a:pt x="164" y="62"/>
                  </a:lnTo>
                  <a:lnTo>
                    <a:pt x="164" y="62"/>
                  </a:lnTo>
                  <a:lnTo>
                    <a:pt x="158" y="64"/>
                  </a:lnTo>
                  <a:lnTo>
                    <a:pt x="148" y="68"/>
                  </a:lnTo>
                  <a:lnTo>
                    <a:pt x="138" y="76"/>
                  </a:lnTo>
                  <a:lnTo>
                    <a:pt x="132" y="82"/>
                  </a:lnTo>
                  <a:lnTo>
                    <a:pt x="128" y="90"/>
                  </a:lnTo>
                  <a:lnTo>
                    <a:pt x="128" y="90"/>
                  </a:lnTo>
                  <a:lnTo>
                    <a:pt x="118" y="98"/>
                  </a:lnTo>
                  <a:lnTo>
                    <a:pt x="110" y="110"/>
                  </a:lnTo>
                  <a:lnTo>
                    <a:pt x="106" y="122"/>
                  </a:lnTo>
                  <a:lnTo>
                    <a:pt x="104" y="136"/>
                  </a:lnTo>
                  <a:lnTo>
                    <a:pt x="104" y="150"/>
                  </a:lnTo>
                  <a:lnTo>
                    <a:pt x="106" y="164"/>
                  </a:lnTo>
                  <a:lnTo>
                    <a:pt x="112" y="176"/>
                  </a:lnTo>
                  <a:lnTo>
                    <a:pt x="120" y="186"/>
                  </a:lnTo>
                  <a:lnTo>
                    <a:pt x="120" y="186"/>
                  </a:lnTo>
                  <a:lnTo>
                    <a:pt x="114" y="198"/>
                  </a:lnTo>
                  <a:lnTo>
                    <a:pt x="106" y="212"/>
                  </a:lnTo>
                  <a:lnTo>
                    <a:pt x="100" y="218"/>
                  </a:lnTo>
                  <a:lnTo>
                    <a:pt x="92" y="224"/>
                  </a:lnTo>
                  <a:lnTo>
                    <a:pt x="86" y="226"/>
                  </a:lnTo>
                  <a:lnTo>
                    <a:pt x="78" y="228"/>
                  </a:lnTo>
                  <a:lnTo>
                    <a:pt x="78" y="228"/>
                  </a:lnTo>
                  <a:lnTo>
                    <a:pt x="84" y="232"/>
                  </a:lnTo>
                  <a:lnTo>
                    <a:pt x="92" y="234"/>
                  </a:lnTo>
                  <a:lnTo>
                    <a:pt x="98" y="234"/>
                  </a:lnTo>
                  <a:lnTo>
                    <a:pt x="104" y="232"/>
                  </a:lnTo>
                  <a:lnTo>
                    <a:pt x="110" y="228"/>
                  </a:lnTo>
                  <a:lnTo>
                    <a:pt x="116" y="224"/>
                  </a:lnTo>
                  <a:lnTo>
                    <a:pt x="116" y="224"/>
                  </a:lnTo>
                  <a:lnTo>
                    <a:pt x="114" y="234"/>
                  </a:lnTo>
                  <a:lnTo>
                    <a:pt x="114" y="246"/>
                  </a:lnTo>
                  <a:lnTo>
                    <a:pt x="116" y="260"/>
                  </a:lnTo>
                  <a:lnTo>
                    <a:pt x="120" y="272"/>
                  </a:lnTo>
                  <a:lnTo>
                    <a:pt x="126" y="282"/>
                  </a:lnTo>
                  <a:lnTo>
                    <a:pt x="134" y="292"/>
                  </a:lnTo>
                  <a:lnTo>
                    <a:pt x="146" y="308"/>
                  </a:lnTo>
                  <a:lnTo>
                    <a:pt x="146" y="308"/>
                  </a:lnTo>
                  <a:lnTo>
                    <a:pt x="144" y="320"/>
                  </a:lnTo>
                  <a:lnTo>
                    <a:pt x="138" y="328"/>
                  </a:lnTo>
                  <a:lnTo>
                    <a:pt x="132" y="334"/>
                  </a:lnTo>
                  <a:lnTo>
                    <a:pt x="120" y="336"/>
                  </a:lnTo>
                  <a:lnTo>
                    <a:pt x="120" y="336"/>
                  </a:lnTo>
                  <a:lnTo>
                    <a:pt x="128" y="338"/>
                  </a:lnTo>
                  <a:lnTo>
                    <a:pt x="136" y="338"/>
                  </a:lnTo>
                  <a:lnTo>
                    <a:pt x="142" y="338"/>
                  </a:lnTo>
                  <a:lnTo>
                    <a:pt x="148" y="336"/>
                  </a:lnTo>
                  <a:lnTo>
                    <a:pt x="156" y="328"/>
                  </a:lnTo>
                  <a:lnTo>
                    <a:pt x="164" y="320"/>
                  </a:lnTo>
                  <a:lnTo>
                    <a:pt x="164" y="320"/>
                  </a:lnTo>
                  <a:lnTo>
                    <a:pt x="164" y="328"/>
                  </a:lnTo>
                  <a:lnTo>
                    <a:pt x="162" y="334"/>
                  </a:lnTo>
                  <a:lnTo>
                    <a:pt x="162" y="334"/>
                  </a:lnTo>
                  <a:lnTo>
                    <a:pt x="168" y="328"/>
                  </a:lnTo>
                  <a:lnTo>
                    <a:pt x="174" y="318"/>
                  </a:lnTo>
                  <a:lnTo>
                    <a:pt x="176" y="304"/>
                  </a:lnTo>
                  <a:lnTo>
                    <a:pt x="176" y="288"/>
                  </a:lnTo>
                  <a:lnTo>
                    <a:pt x="176" y="288"/>
                  </a:lnTo>
                  <a:lnTo>
                    <a:pt x="182" y="298"/>
                  </a:lnTo>
                  <a:lnTo>
                    <a:pt x="184" y="310"/>
                  </a:lnTo>
                  <a:lnTo>
                    <a:pt x="184" y="320"/>
                  </a:lnTo>
                  <a:lnTo>
                    <a:pt x="182" y="330"/>
                  </a:lnTo>
                  <a:lnTo>
                    <a:pt x="180" y="338"/>
                  </a:lnTo>
                  <a:lnTo>
                    <a:pt x="176" y="346"/>
                  </a:lnTo>
                  <a:lnTo>
                    <a:pt x="172" y="352"/>
                  </a:lnTo>
                  <a:lnTo>
                    <a:pt x="168" y="356"/>
                  </a:lnTo>
                  <a:lnTo>
                    <a:pt x="168" y="356"/>
                  </a:lnTo>
                  <a:lnTo>
                    <a:pt x="176" y="352"/>
                  </a:lnTo>
                  <a:lnTo>
                    <a:pt x="184" y="346"/>
                  </a:lnTo>
                  <a:lnTo>
                    <a:pt x="190" y="338"/>
                  </a:lnTo>
                  <a:lnTo>
                    <a:pt x="196" y="332"/>
                  </a:lnTo>
                  <a:lnTo>
                    <a:pt x="196" y="332"/>
                  </a:lnTo>
                  <a:lnTo>
                    <a:pt x="194" y="346"/>
                  </a:lnTo>
                  <a:lnTo>
                    <a:pt x="190" y="356"/>
                  </a:lnTo>
                  <a:lnTo>
                    <a:pt x="186" y="362"/>
                  </a:lnTo>
                  <a:lnTo>
                    <a:pt x="178" y="366"/>
                  </a:lnTo>
                  <a:lnTo>
                    <a:pt x="172" y="366"/>
                  </a:lnTo>
                  <a:lnTo>
                    <a:pt x="164" y="366"/>
                  </a:lnTo>
                  <a:lnTo>
                    <a:pt x="152" y="362"/>
                  </a:lnTo>
                  <a:lnTo>
                    <a:pt x="152" y="362"/>
                  </a:lnTo>
                  <a:lnTo>
                    <a:pt x="156" y="366"/>
                  </a:lnTo>
                  <a:lnTo>
                    <a:pt x="162" y="368"/>
                  </a:lnTo>
                  <a:lnTo>
                    <a:pt x="168" y="370"/>
                  </a:lnTo>
                  <a:lnTo>
                    <a:pt x="176" y="370"/>
                  </a:lnTo>
                  <a:lnTo>
                    <a:pt x="184" y="368"/>
                  </a:lnTo>
                  <a:lnTo>
                    <a:pt x="190" y="364"/>
                  </a:lnTo>
                  <a:lnTo>
                    <a:pt x="196" y="358"/>
                  </a:lnTo>
                  <a:lnTo>
                    <a:pt x="202" y="348"/>
                  </a:lnTo>
                  <a:lnTo>
                    <a:pt x="202" y="348"/>
                  </a:lnTo>
                  <a:lnTo>
                    <a:pt x="204" y="334"/>
                  </a:lnTo>
                  <a:lnTo>
                    <a:pt x="204" y="334"/>
                  </a:lnTo>
                  <a:lnTo>
                    <a:pt x="206" y="338"/>
                  </a:lnTo>
                  <a:lnTo>
                    <a:pt x="206" y="338"/>
                  </a:lnTo>
                  <a:lnTo>
                    <a:pt x="226" y="366"/>
                  </a:lnTo>
                  <a:lnTo>
                    <a:pt x="226" y="366"/>
                  </a:lnTo>
                  <a:lnTo>
                    <a:pt x="226" y="366"/>
                  </a:lnTo>
                  <a:lnTo>
                    <a:pt x="228" y="384"/>
                  </a:lnTo>
                  <a:lnTo>
                    <a:pt x="228" y="410"/>
                  </a:lnTo>
                  <a:lnTo>
                    <a:pt x="228" y="424"/>
                  </a:lnTo>
                  <a:lnTo>
                    <a:pt x="224" y="436"/>
                  </a:lnTo>
                  <a:lnTo>
                    <a:pt x="218" y="448"/>
                  </a:lnTo>
                  <a:lnTo>
                    <a:pt x="210" y="458"/>
                  </a:lnTo>
                  <a:lnTo>
                    <a:pt x="210" y="458"/>
                  </a:lnTo>
                  <a:lnTo>
                    <a:pt x="172" y="470"/>
                  </a:lnTo>
                  <a:lnTo>
                    <a:pt x="172" y="470"/>
                  </a:lnTo>
                  <a:lnTo>
                    <a:pt x="170" y="466"/>
                  </a:lnTo>
                  <a:lnTo>
                    <a:pt x="170" y="466"/>
                  </a:lnTo>
                  <a:lnTo>
                    <a:pt x="150" y="474"/>
                  </a:lnTo>
                  <a:lnTo>
                    <a:pt x="108" y="494"/>
                  </a:lnTo>
                  <a:lnTo>
                    <a:pt x="84" y="506"/>
                  </a:lnTo>
                  <a:lnTo>
                    <a:pt x="62" y="520"/>
                  </a:lnTo>
                  <a:lnTo>
                    <a:pt x="46" y="532"/>
                  </a:lnTo>
                  <a:lnTo>
                    <a:pt x="42" y="540"/>
                  </a:lnTo>
                  <a:lnTo>
                    <a:pt x="38" y="544"/>
                  </a:lnTo>
                  <a:lnTo>
                    <a:pt x="38" y="544"/>
                  </a:lnTo>
                  <a:lnTo>
                    <a:pt x="16" y="614"/>
                  </a:lnTo>
                  <a:lnTo>
                    <a:pt x="0" y="662"/>
                  </a:lnTo>
                  <a:lnTo>
                    <a:pt x="596" y="662"/>
                  </a:lnTo>
                  <a:lnTo>
                    <a:pt x="596" y="662"/>
                  </a:lnTo>
                  <a:lnTo>
                    <a:pt x="592" y="644"/>
                  </a:lnTo>
                  <a:lnTo>
                    <a:pt x="580" y="604"/>
                  </a:lnTo>
                  <a:lnTo>
                    <a:pt x="572" y="582"/>
                  </a:lnTo>
                  <a:lnTo>
                    <a:pt x="564" y="562"/>
                  </a:lnTo>
                  <a:lnTo>
                    <a:pt x="556" y="546"/>
                  </a:lnTo>
                  <a:lnTo>
                    <a:pt x="552" y="540"/>
                  </a:lnTo>
                  <a:lnTo>
                    <a:pt x="548" y="538"/>
                  </a:lnTo>
                  <a:lnTo>
                    <a:pt x="548" y="538"/>
                  </a:lnTo>
                  <a:close/>
                  <a:moveTo>
                    <a:pt x="206" y="324"/>
                  </a:moveTo>
                  <a:lnTo>
                    <a:pt x="206" y="324"/>
                  </a:lnTo>
                  <a:lnTo>
                    <a:pt x="204" y="308"/>
                  </a:lnTo>
                  <a:lnTo>
                    <a:pt x="202" y="294"/>
                  </a:lnTo>
                  <a:lnTo>
                    <a:pt x="194" y="266"/>
                  </a:lnTo>
                  <a:lnTo>
                    <a:pt x="194" y="266"/>
                  </a:lnTo>
                  <a:lnTo>
                    <a:pt x="188" y="248"/>
                  </a:lnTo>
                  <a:lnTo>
                    <a:pt x="182" y="230"/>
                  </a:lnTo>
                  <a:lnTo>
                    <a:pt x="174" y="214"/>
                  </a:lnTo>
                  <a:lnTo>
                    <a:pt x="166" y="206"/>
                  </a:lnTo>
                  <a:lnTo>
                    <a:pt x="166" y="206"/>
                  </a:lnTo>
                  <a:lnTo>
                    <a:pt x="174" y="198"/>
                  </a:lnTo>
                  <a:lnTo>
                    <a:pt x="188" y="184"/>
                  </a:lnTo>
                  <a:lnTo>
                    <a:pt x="204" y="164"/>
                  </a:lnTo>
                  <a:lnTo>
                    <a:pt x="220" y="142"/>
                  </a:lnTo>
                  <a:lnTo>
                    <a:pt x="220" y="142"/>
                  </a:lnTo>
                  <a:lnTo>
                    <a:pt x="212" y="158"/>
                  </a:lnTo>
                  <a:lnTo>
                    <a:pt x="204" y="176"/>
                  </a:lnTo>
                  <a:lnTo>
                    <a:pt x="194" y="192"/>
                  </a:lnTo>
                  <a:lnTo>
                    <a:pt x="188" y="198"/>
                  </a:lnTo>
                  <a:lnTo>
                    <a:pt x="180" y="204"/>
                  </a:lnTo>
                  <a:lnTo>
                    <a:pt x="180" y="204"/>
                  </a:lnTo>
                  <a:lnTo>
                    <a:pt x="192" y="198"/>
                  </a:lnTo>
                  <a:lnTo>
                    <a:pt x="202" y="192"/>
                  </a:lnTo>
                  <a:lnTo>
                    <a:pt x="212" y="184"/>
                  </a:lnTo>
                  <a:lnTo>
                    <a:pt x="222" y="174"/>
                  </a:lnTo>
                  <a:lnTo>
                    <a:pt x="238" y="154"/>
                  </a:lnTo>
                  <a:lnTo>
                    <a:pt x="256" y="132"/>
                  </a:lnTo>
                  <a:lnTo>
                    <a:pt x="256" y="132"/>
                  </a:lnTo>
                  <a:lnTo>
                    <a:pt x="248" y="152"/>
                  </a:lnTo>
                  <a:lnTo>
                    <a:pt x="242" y="174"/>
                  </a:lnTo>
                  <a:lnTo>
                    <a:pt x="234" y="214"/>
                  </a:lnTo>
                  <a:lnTo>
                    <a:pt x="234" y="214"/>
                  </a:lnTo>
                  <a:lnTo>
                    <a:pt x="248" y="200"/>
                  </a:lnTo>
                  <a:lnTo>
                    <a:pt x="260" y="188"/>
                  </a:lnTo>
                  <a:lnTo>
                    <a:pt x="268" y="174"/>
                  </a:lnTo>
                  <a:lnTo>
                    <a:pt x="274" y="160"/>
                  </a:lnTo>
                  <a:lnTo>
                    <a:pt x="274" y="160"/>
                  </a:lnTo>
                  <a:lnTo>
                    <a:pt x="282" y="148"/>
                  </a:lnTo>
                  <a:lnTo>
                    <a:pt x="290" y="134"/>
                  </a:lnTo>
                  <a:lnTo>
                    <a:pt x="304" y="118"/>
                  </a:lnTo>
                  <a:lnTo>
                    <a:pt x="320" y="102"/>
                  </a:lnTo>
                  <a:lnTo>
                    <a:pt x="320" y="102"/>
                  </a:lnTo>
                  <a:lnTo>
                    <a:pt x="316" y="116"/>
                  </a:lnTo>
                  <a:lnTo>
                    <a:pt x="314" y="128"/>
                  </a:lnTo>
                  <a:lnTo>
                    <a:pt x="312" y="152"/>
                  </a:lnTo>
                  <a:lnTo>
                    <a:pt x="310" y="166"/>
                  </a:lnTo>
                  <a:lnTo>
                    <a:pt x="304" y="180"/>
                  </a:lnTo>
                  <a:lnTo>
                    <a:pt x="294" y="194"/>
                  </a:lnTo>
                  <a:lnTo>
                    <a:pt x="278" y="212"/>
                  </a:lnTo>
                  <a:lnTo>
                    <a:pt x="278" y="212"/>
                  </a:lnTo>
                  <a:lnTo>
                    <a:pt x="294" y="204"/>
                  </a:lnTo>
                  <a:lnTo>
                    <a:pt x="308" y="194"/>
                  </a:lnTo>
                  <a:lnTo>
                    <a:pt x="322" y="180"/>
                  </a:lnTo>
                  <a:lnTo>
                    <a:pt x="334" y="166"/>
                  </a:lnTo>
                  <a:lnTo>
                    <a:pt x="344" y="148"/>
                  </a:lnTo>
                  <a:lnTo>
                    <a:pt x="350" y="132"/>
                  </a:lnTo>
                  <a:lnTo>
                    <a:pt x="356" y="116"/>
                  </a:lnTo>
                  <a:lnTo>
                    <a:pt x="358" y="100"/>
                  </a:lnTo>
                  <a:lnTo>
                    <a:pt x="358" y="100"/>
                  </a:lnTo>
                  <a:lnTo>
                    <a:pt x="360" y="126"/>
                  </a:lnTo>
                  <a:lnTo>
                    <a:pt x="360" y="126"/>
                  </a:lnTo>
                  <a:lnTo>
                    <a:pt x="360" y="132"/>
                  </a:lnTo>
                  <a:lnTo>
                    <a:pt x="364" y="138"/>
                  </a:lnTo>
                  <a:lnTo>
                    <a:pt x="374" y="148"/>
                  </a:lnTo>
                  <a:lnTo>
                    <a:pt x="386" y="156"/>
                  </a:lnTo>
                  <a:lnTo>
                    <a:pt x="398" y="162"/>
                  </a:lnTo>
                  <a:lnTo>
                    <a:pt x="398" y="162"/>
                  </a:lnTo>
                  <a:lnTo>
                    <a:pt x="402" y="164"/>
                  </a:lnTo>
                  <a:lnTo>
                    <a:pt x="408" y="170"/>
                  </a:lnTo>
                  <a:lnTo>
                    <a:pt x="410" y="174"/>
                  </a:lnTo>
                  <a:lnTo>
                    <a:pt x="414" y="180"/>
                  </a:lnTo>
                  <a:lnTo>
                    <a:pt x="414" y="188"/>
                  </a:lnTo>
                  <a:lnTo>
                    <a:pt x="414" y="194"/>
                  </a:lnTo>
                  <a:lnTo>
                    <a:pt x="412" y="202"/>
                  </a:lnTo>
                  <a:lnTo>
                    <a:pt x="406" y="208"/>
                  </a:lnTo>
                  <a:lnTo>
                    <a:pt x="406" y="208"/>
                  </a:lnTo>
                  <a:lnTo>
                    <a:pt x="400" y="216"/>
                  </a:lnTo>
                  <a:lnTo>
                    <a:pt x="396" y="224"/>
                  </a:lnTo>
                  <a:lnTo>
                    <a:pt x="392" y="234"/>
                  </a:lnTo>
                  <a:lnTo>
                    <a:pt x="392" y="244"/>
                  </a:lnTo>
                  <a:lnTo>
                    <a:pt x="392" y="254"/>
                  </a:lnTo>
                  <a:lnTo>
                    <a:pt x="394" y="264"/>
                  </a:lnTo>
                  <a:lnTo>
                    <a:pt x="398" y="274"/>
                  </a:lnTo>
                  <a:lnTo>
                    <a:pt x="404" y="282"/>
                  </a:lnTo>
                  <a:lnTo>
                    <a:pt x="404" y="282"/>
                  </a:lnTo>
                  <a:lnTo>
                    <a:pt x="398" y="292"/>
                  </a:lnTo>
                  <a:lnTo>
                    <a:pt x="390" y="306"/>
                  </a:lnTo>
                  <a:lnTo>
                    <a:pt x="384" y="328"/>
                  </a:lnTo>
                  <a:lnTo>
                    <a:pt x="384" y="328"/>
                  </a:lnTo>
                  <a:lnTo>
                    <a:pt x="382" y="334"/>
                  </a:lnTo>
                  <a:lnTo>
                    <a:pt x="382" y="334"/>
                  </a:lnTo>
                  <a:lnTo>
                    <a:pt x="380" y="338"/>
                  </a:lnTo>
                  <a:lnTo>
                    <a:pt x="380" y="338"/>
                  </a:lnTo>
                  <a:lnTo>
                    <a:pt x="358" y="364"/>
                  </a:lnTo>
                  <a:lnTo>
                    <a:pt x="338" y="386"/>
                  </a:lnTo>
                  <a:lnTo>
                    <a:pt x="326" y="396"/>
                  </a:lnTo>
                  <a:lnTo>
                    <a:pt x="316" y="404"/>
                  </a:lnTo>
                  <a:lnTo>
                    <a:pt x="304" y="408"/>
                  </a:lnTo>
                  <a:lnTo>
                    <a:pt x="294" y="408"/>
                  </a:lnTo>
                  <a:lnTo>
                    <a:pt x="294" y="408"/>
                  </a:lnTo>
                  <a:lnTo>
                    <a:pt x="284" y="406"/>
                  </a:lnTo>
                  <a:lnTo>
                    <a:pt x="272" y="402"/>
                  </a:lnTo>
                  <a:lnTo>
                    <a:pt x="260" y="394"/>
                  </a:lnTo>
                  <a:lnTo>
                    <a:pt x="250" y="384"/>
                  </a:lnTo>
                  <a:lnTo>
                    <a:pt x="228" y="360"/>
                  </a:lnTo>
                  <a:lnTo>
                    <a:pt x="212" y="336"/>
                  </a:lnTo>
                  <a:lnTo>
                    <a:pt x="212" y="336"/>
                  </a:lnTo>
                  <a:lnTo>
                    <a:pt x="206" y="324"/>
                  </a:lnTo>
                  <a:lnTo>
                    <a:pt x="206" y="324"/>
                  </a:lnTo>
                  <a:close/>
                </a:path>
              </a:pathLst>
            </a:custGeom>
            <a:solidFill>
              <a:srgbClr val="DB181E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6189320" y="1785719"/>
            <a:ext cx="2053364" cy="3286563"/>
            <a:chOff x="6189320" y="1785719"/>
            <a:chExt cx="2053364" cy="3286563"/>
          </a:xfrm>
        </p:grpSpPr>
        <p:sp>
          <p:nvSpPr>
            <p:cNvPr id="21" name="ísḻîde"/>
            <p:cNvSpPr/>
            <p:nvPr/>
          </p:nvSpPr>
          <p:spPr>
            <a:xfrm>
              <a:off x="6431193" y="1785719"/>
              <a:ext cx="1585151" cy="154275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 flipH="1">
              <a:off x="6423391" y="3994574"/>
              <a:ext cx="665717" cy="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îṥḻiḍé"/>
            <p:cNvSpPr/>
            <p:nvPr/>
          </p:nvSpPr>
          <p:spPr>
            <a:xfrm rot="18914935">
              <a:off x="7148149" y="3947342"/>
              <a:ext cx="54456" cy="193550"/>
            </a:xfrm>
            <a:custGeom>
              <a:avLst/>
              <a:gdLst>
                <a:gd name="connsiteX0" fmla="*/ 125628 w 125628"/>
                <a:gd name="connsiteY0" fmla="*/ 446518 h 446518"/>
                <a:gd name="connsiteX1" fmla="*/ 0 w 125628"/>
                <a:gd name="connsiteY1" fmla="*/ 446518 h 446518"/>
                <a:gd name="connsiteX2" fmla="*/ 0 w 125628"/>
                <a:gd name="connsiteY2" fmla="*/ 0 h 446518"/>
                <a:gd name="connsiteX3" fmla="*/ 125628 w 125628"/>
                <a:gd name="connsiteY3" fmla="*/ 124541 h 446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46518">
                  <a:moveTo>
                    <a:pt x="125628" y="446518"/>
                  </a:moveTo>
                  <a:lnTo>
                    <a:pt x="0" y="446518"/>
                  </a:lnTo>
                  <a:lnTo>
                    <a:pt x="0" y="0"/>
                  </a:lnTo>
                  <a:lnTo>
                    <a:pt x="125628" y="1245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4" name="í$ľîḋé"/>
            <p:cNvSpPr/>
            <p:nvPr/>
          </p:nvSpPr>
          <p:spPr>
            <a:xfrm rot="2703745">
              <a:off x="7247085" y="3946606"/>
              <a:ext cx="54456" cy="195316"/>
            </a:xfrm>
            <a:custGeom>
              <a:avLst/>
              <a:gdLst>
                <a:gd name="connsiteX0" fmla="*/ 125628 w 125628"/>
                <a:gd name="connsiteY0" fmla="*/ 0 h 450590"/>
                <a:gd name="connsiteX1" fmla="*/ 125628 w 125628"/>
                <a:gd name="connsiteY1" fmla="*/ 450590 h 450590"/>
                <a:gd name="connsiteX2" fmla="*/ 0 w 125628"/>
                <a:gd name="connsiteY2" fmla="*/ 450590 h 450590"/>
                <a:gd name="connsiteX3" fmla="*/ 0 w 125628"/>
                <a:gd name="connsiteY3" fmla="*/ 125902 h 45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50590">
                  <a:moveTo>
                    <a:pt x="125628" y="0"/>
                  </a:moveTo>
                  <a:lnTo>
                    <a:pt x="125628" y="450590"/>
                  </a:lnTo>
                  <a:lnTo>
                    <a:pt x="0" y="450590"/>
                  </a:lnTo>
                  <a:lnTo>
                    <a:pt x="0" y="125902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 flipH="1">
              <a:off x="7354779" y="3994575"/>
              <a:ext cx="653834" cy="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îšľíḑè"/>
            <p:cNvSpPr/>
            <p:nvPr/>
          </p:nvSpPr>
          <p:spPr>
            <a:xfrm>
              <a:off x="6189320" y="4247136"/>
              <a:ext cx="2053364" cy="825146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sz="1200" b="1" noProof="1">
                  <a:solidFill>
                    <a:schemeClr val="bg1"/>
                  </a:solidFill>
                  <a:latin typeface="+mn-ea"/>
                </a:rPr>
                <a:t>此部分内容作为文字排版占位</a:t>
              </a:r>
              <a:br>
                <a:rPr lang="zh-CN" altLang="en-US" sz="1200" b="1" noProof="1">
                  <a:solidFill>
                    <a:schemeClr val="bg1"/>
                  </a:solidFill>
                  <a:latin typeface="+mn-ea"/>
                </a:rPr>
              </a:br>
              <a:r>
                <a:rPr lang="zh-CN" altLang="en-US" sz="1200" b="1" noProof="1">
                  <a:solidFill>
                    <a:schemeClr val="bg1"/>
                  </a:solidFill>
                  <a:latin typeface="+mn-ea"/>
                </a:rPr>
                <a:t>（建议使用主题字体）</a:t>
              </a:r>
              <a:endParaRPr lang="zh-CN" altLang="en-US" sz="1200" b="1" noProof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7" name="íš1îďe"/>
            <p:cNvSpPr/>
            <p:nvPr/>
          </p:nvSpPr>
          <p:spPr>
            <a:xfrm>
              <a:off x="6423423" y="3448968"/>
              <a:ext cx="1592929" cy="288454"/>
            </a:xfrm>
            <a:prstGeom prst="rect">
              <a:avLst/>
            </a:prstGeom>
          </p:spPr>
          <p:txBody>
            <a:bodyPr wrap="none">
              <a:normAutofit fontScale="92500" lnSpcReduction="20000"/>
            </a:bodyPr>
            <a:lstStyle/>
            <a:p>
              <a:pPr algn="ctr">
                <a:buClr>
                  <a:srgbClr val="E24848"/>
                </a:buClr>
              </a:pPr>
              <a:r>
                <a:rPr lang="zh-CN" altLang="en-US" sz="1600" b="1" noProof="1">
                  <a:solidFill>
                    <a:schemeClr val="bg1"/>
                  </a:solidFill>
                  <a:latin typeface="+mn-ea"/>
                </a:rPr>
                <a:t>标题文本预设</a:t>
              </a:r>
              <a:endParaRPr lang="zh-CN" altLang="en-US" sz="1600" b="1" noProof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8" name="ïṥļîḋe"/>
            <p:cNvSpPr/>
            <p:nvPr/>
          </p:nvSpPr>
          <p:spPr>
            <a:xfrm>
              <a:off x="6431193" y="3726409"/>
              <a:ext cx="1585151" cy="262231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>
                <a:buClr>
                  <a:srgbClr val="E24848"/>
                </a:buClr>
              </a:pPr>
              <a:r>
                <a:rPr lang="zh-CN" altLang="en-US" sz="1400" b="1" noProof="1">
                  <a:solidFill>
                    <a:schemeClr val="bg1"/>
                  </a:solidFill>
                  <a:latin typeface="+mn-ea"/>
                </a:rPr>
                <a:t>关键词</a:t>
              </a:r>
              <a:endParaRPr lang="zh-CN" altLang="en-US" sz="1400" b="1" noProof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9" name="íṧḻïḋè"/>
            <p:cNvSpPr/>
            <p:nvPr/>
          </p:nvSpPr>
          <p:spPr bwMode="auto">
            <a:xfrm>
              <a:off x="6638905" y="2254189"/>
              <a:ext cx="1162492" cy="1061160"/>
            </a:xfrm>
            <a:custGeom>
              <a:avLst/>
              <a:gdLst>
                <a:gd name="T0" fmla="*/ 514 w 826"/>
                <a:gd name="T1" fmla="*/ 482 h 754"/>
                <a:gd name="T2" fmla="*/ 550 w 826"/>
                <a:gd name="T3" fmla="*/ 356 h 754"/>
                <a:gd name="T4" fmla="*/ 586 w 826"/>
                <a:gd name="T5" fmla="*/ 306 h 754"/>
                <a:gd name="T6" fmla="*/ 584 w 826"/>
                <a:gd name="T7" fmla="*/ 226 h 754"/>
                <a:gd name="T8" fmla="*/ 562 w 826"/>
                <a:gd name="T9" fmla="*/ 218 h 754"/>
                <a:gd name="T10" fmla="*/ 560 w 826"/>
                <a:gd name="T11" fmla="*/ 176 h 754"/>
                <a:gd name="T12" fmla="*/ 560 w 826"/>
                <a:gd name="T13" fmla="*/ 148 h 754"/>
                <a:gd name="T14" fmla="*/ 564 w 826"/>
                <a:gd name="T15" fmla="*/ 114 h 754"/>
                <a:gd name="T16" fmla="*/ 548 w 826"/>
                <a:gd name="T17" fmla="*/ 82 h 754"/>
                <a:gd name="T18" fmla="*/ 536 w 826"/>
                <a:gd name="T19" fmla="*/ 62 h 754"/>
                <a:gd name="T20" fmla="*/ 524 w 826"/>
                <a:gd name="T21" fmla="*/ 50 h 754"/>
                <a:gd name="T22" fmla="*/ 466 w 826"/>
                <a:gd name="T23" fmla="*/ 14 h 754"/>
                <a:gd name="T24" fmla="*/ 428 w 826"/>
                <a:gd name="T25" fmla="*/ 2 h 754"/>
                <a:gd name="T26" fmla="*/ 380 w 826"/>
                <a:gd name="T27" fmla="*/ 2 h 754"/>
                <a:gd name="T28" fmla="*/ 354 w 826"/>
                <a:gd name="T29" fmla="*/ 6 h 754"/>
                <a:gd name="T30" fmla="*/ 306 w 826"/>
                <a:gd name="T31" fmla="*/ 40 h 754"/>
                <a:gd name="T32" fmla="*/ 288 w 826"/>
                <a:gd name="T33" fmla="*/ 66 h 754"/>
                <a:gd name="T34" fmla="*/ 272 w 826"/>
                <a:gd name="T35" fmla="*/ 88 h 754"/>
                <a:gd name="T36" fmla="*/ 254 w 826"/>
                <a:gd name="T37" fmla="*/ 130 h 754"/>
                <a:gd name="T38" fmla="*/ 254 w 826"/>
                <a:gd name="T39" fmla="*/ 174 h 754"/>
                <a:gd name="T40" fmla="*/ 254 w 826"/>
                <a:gd name="T41" fmla="*/ 224 h 754"/>
                <a:gd name="T42" fmla="*/ 220 w 826"/>
                <a:gd name="T43" fmla="*/ 278 h 754"/>
                <a:gd name="T44" fmla="*/ 244 w 826"/>
                <a:gd name="T45" fmla="*/ 338 h 754"/>
                <a:gd name="T46" fmla="*/ 274 w 826"/>
                <a:gd name="T47" fmla="*/ 366 h 754"/>
                <a:gd name="T48" fmla="*/ 248 w 826"/>
                <a:gd name="T49" fmla="*/ 494 h 754"/>
                <a:gd name="T50" fmla="*/ 4 w 826"/>
                <a:gd name="T51" fmla="*/ 728 h 754"/>
                <a:gd name="T52" fmla="*/ 772 w 826"/>
                <a:gd name="T53" fmla="*/ 588 h 754"/>
                <a:gd name="T54" fmla="*/ 558 w 826"/>
                <a:gd name="T55" fmla="*/ 234 h 754"/>
                <a:gd name="T56" fmla="*/ 584 w 826"/>
                <a:gd name="T57" fmla="*/ 234 h 754"/>
                <a:gd name="T58" fmla="*/ 574 w 826"/>
                <a:gd name="T59" fmla="*/ 316 h 754"/>
                <a:gd name="T60" fmla="*/ 548 w 826"/>
                <a:gd name="T61" fmla="*/ 348 h 754"/>
                <a:gd name="T62" fmla="*/ 550 w 826"/>
                <a:gd name="T63" fmla="*/ 266 h 754"/>
                <a:gd name="T64" fmla="*/ 252 w 826"/>
                <a:gd name="T65" fmla="*/ 344 h 754"/>
                <a:gd name="T66" fmla="*/ 226 w 826"/>
                <a:gd name="T67" fmla="*/ 278 h 754"/>
                <a:gd name="T68" fmla="*/ 248 w 826"/>
                <a:gd name="T69" fmla="*/ 228 h 754"/>
                <a:gd name="T70" fmla="*/ 268 w 826"/>
                <a:gd name="T71" fmla="*/ 246 h 754"/>
                <a:gd name="T72" fmla="*/ 262 w 826"/>
                <a:gd name="T73" fmla="*/ 330 h 754"/>
                <a:gd name="T74" fmla="*/ 276 w 826"/>
                <a:gd name="T75" fmla="*/ 262 h 754"/>
                <a:gd name="T76" fmla="*/ 282 w 826"/>
                <a:gd name="T77" fmla="*/ 174 h 754"/>
                <a:gd name="T78" fmla="*/ 306 w 826"/>
                <a:gd name="T79" fmla="*/ 92 h 754"/>
                <a:gd name="T80" fmla="*/ 410 w 826"/>
                <a:gd name="T81" fmla="*/ 88 h 754"/>
                <a:gd name="T82" fmla="*/ 522 w 826"/>
                <a:gd name="T83" fmla="*/ 96 h 754"/>
                <a:gd name="T84" fmla="*/ 534 w 826"/>
                <a:gd name="T85" fmla="*/ 182 h 754"/>
                <a:gd name="T86" fmla="*/ 542 w 826"/>
                <a:gd name="T87" fmla="*/ 278 h 754"/>
                <a:gd name="T88" fmla="*/ 522 w 826"/>
                <a:gd name="T89" fmla="*/ 380 h 754"/>
                <a:gd name="T90" fmla="*/ 448 w 826"/>
                <a:gd name="T91" fmla="*/ 492 h 754"/>
                <a:gd name="T92" fmla="*/ 356 w 826"/>
                <a:gd name="T93" fmla="*/ 490 h 754"/>
                <a:gd name="T94" fmla="*/ 284 w 826"/>
                <a:gd name="T95" fmla="*/ 374 h 754"/>
                <a:gd name="T96" fmla="*/ 272 w 826"/>
                <a:gd name="T97" fmla="*/ 280 h 754"/>
                <a:gd name="T98" fmla="*/ 310 w 826"/>
                <a:gd name="T99" fmla="*/ 636 h 754"/>
                <a:gd name="T100" fmla="*/ 272 w 826"/>
                <a:gd name="T101" fmla="*/ 522 h 754"/>
                <a:gd name="T102" fmla="*/ 298 w 826"/>
                <a:gd name="T103" fmla="*/ 400 h 754"/>
                <a:gd name="T104" fmla="*/ 360 w 826"/>
                <a:gd name="T105" fmla="*/ 502 h 754"/>
                <a:gd name="T106" fmla="*/ 444 w 826"/>
                <a:gd name="T107" fmla="*/ 502 h 754"/>
                <a:gd name="T108" fmla="*/ 510 w 826"/>
                <a:gd name="T109" fmla="*/ 406 h 754"/>
                <a:gd name="T110" fmla="*/ 526 w 826"/>
                <a:gd name="T111" fmla="*/ 514 h 754"/>
                <a:gd name="T112" fmla="*/ 482 w 826"/>
                <a:gd name="T113" fmla="*/ 640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26" h="754">
                  <a:moveTo>
                    <a:pt x="754" y="572"/>
                  </a:moveTo>
                  <a:lnTo>
                    <a:pt x="754" y="572"/>
                  </a:lnTo>
                  <a:lnTo>
                    <a:pt x="736" y="566"/>
                  </a:lnTo>
                  <a:lnTo>
                    <a:pt x="708" y="556"/>
                  </a:lnTo>
                  <a:lnTo>
                    <a:pt x="632" y="526"/>
                  </a:lnTo>
                  <a:lnTo>
                    <a:pt x="558" y="498"/>
                  </a:lnTo>
                  <a:lnTo>
                    <a:pt x="530" y="488"/>
                  </a:lnTo>
                  <a:lnTo>
                    <a:pt x="514" y="482"/>
                  </a:lnTo>
                  <a:lnTo>
                    <a:pt x="514" y="482"/>
                  </a:lnTo>
                  <a:lnTo>
                    <a:pt x="516" y="398"/>
                  </a:lnTo>
                  <a:lnTo>
                    <a:pt x="516" y="398"/>
                  </a:lnTo>
                  <a:lnTo>
                    <a:pt x="526" y="384"/>
                  </a:lnTo>
                  <a:lnTo>
                    <a:pt x="526" y="384"/>
                  </a:lnTo>
                  <a:lnTo>
                    <a:pt x="536" y="370"/>
                  </a:lnTo>
                  <a:lnTo>
                    <a:pt x="546" y="354"/>
                  </a:lnTo>
                  <a:lnTo>
                    <a:pt x="546" y="354"/>
                  </a:lnTo>
                  <a:lnTo>
                    <a:pt x="550" y="356"/>
                  </a:lnTo>
                  <a:lnTo>
                    <a:pt x="550" y="356"/>
                  </a:lnTo>
                  <a:lnTo>
                    <a:pt x="554" y="356"/>
                  </a:lnTo>
                  <a:lnTo>
                    <a:pt x="554" y="356"/>
                  </a:lnTo>
                  <a:lnTo>
                    <a:pt x="562" y="352"/>
                  </a:lnTo>
                  <a:lnTo>
                    <a:pt x="568" y="346"/>
                  </a:lnTo>
                  <a:lnTo>
                    <a:pt x="574" y="338"/>
                  </a:lnTo>
                  <a:lnTo>
                    <a:pt x="576" y="328"/>
                  </a:lnTo>
                  <a:lnTo>
                    <a:pt x="576" y="328"/>
                  </a:lnTo>
                  <a:lnTo>
                    <a:pt x="580" y="318"/>
                  </a:lnTo>
                  <a:lnTo>
                    <a:pt x="586" y="306"/>
                  </a:lnTo>
                  <a:lnTo>
                    <a:pt x="586" y="306"/>
                  </a:lnTo>
                  <a:lnTo>
                    <a:pt x="592" y="292"/>
                  </a:lnTo>
                  <a:lnTo>
                    <a:pt x="594" y="286"/>
                  </a:lnTo>
                  <a:lnTo>
                    <a:pt x="596" y="278"/>
                  </a:lnTo>
                  <a:lnTo>
                    <a:pt x="596" y="278"/>
                  </a:lnTo>
                  <a:lnTo>
                    <a:pt x="594" y="258"/>
                  </a:lnTo>
                  <a:lnTo>
                    <a:pt x="592" y="244"/>
                  </a:lnTo>
                  <a:lnTo>
                    <a:pt x="590" y="232"/>
                  </a:lnTo>
                  <a:lnTo>
                    <a:pt x="584" y="226"/>
                  </a:lnTo>
                  <a:lnTo>
                    <a:pt x="584" y="226"/>
                  </a:lnTo>
                  <a:lnTo>
                    <a:pt x="578" y="222"/>
                  </a:lnTo>
                  <a:lnTo>
                    <a:pt x="572" y="220"/>
                  </a:lnTo>
                  <a:lnTo>
                    <a:pt x="564" y="222"/>
                  </a:lnTo>
                  <a:lnTo>
                    <a:pt x="560" y="226"/>
                  </a:lnTo>
                  <a:lnTo>
                    <a:pt x="560" y="226"/>
                  </a:lnTo>
                  <a:lnTo>
                    <a:pt x="560" y="222"/>
                  </a:lnTo>
                  <a:lnTo>
                    <a:pt x="560" y="222"/>
                  </a:lnTo>
                  <a:lnTo>
                    <a:pt x="562" y="218"/>
                  </a:lnTo>
                  <a:lnTo>
                    <a:pt x="560" y="214"/>
                  </a:lnTo>
                  <a:lnTo>
                    <a:pt x="560" y="214"/>
                  </a:lnTo>
                  <a:lnTo>
                    <a:pt x="558" y="210"/>
                  </a:lnTo>
                  <a:lnTo>
                    <a:pt x="558" y="208"/>
                  </a:lnTo>
                  <a:lnTo>
                    <a:pt x="558" y="202"/>
                  </a:lnTo>
                  <a:lnTo>
                    <a:pt x="558" y="202"/>
                  </a:lnTo>
                  <a:lnTo>
                    <a:pt x="560" y="190"/>
                  </a:lnTo>
                  <a:lnTo>
                    <a:pt x="560" y="176"/>
                  </a:lnTo>
                  <a:lnTo>
                    <a:pt x="560" y="176"/>
                  </a:lnTo>
                  <a:lnTo>
                    <a:pt x="558" y="172"/>
                  </a:lnTo>
                  <a:lnTo>
                    <a:pt x="558" y="170"/>
                  </a:lnTo>
                  <a:lnTo>
                    <a:pt x="558" y="170"/>
                  </a:lnTo>
                  <a:lnTo>
                    <a:pt x="560" y="166"/>
                  </a:lnTo>
                  <a:lnTo>
                    <a:pt x="562" y="164"/>
                  </a:lnTo>
                  <a:lnTo>
                    <a:pt x="562" y="164"/>
                  </a:lnTo>
                  <a:lnTo>
                    <a:pt x="562" y="152"/>
                  </a:lnTo>
                  <a:lnTo>
                    <a:pt x="562" y="152"/>
                  </a:lnTo>
                  <a:lnTo>
                    <a:pt x="560" y="148"/>
                  </a:lnTo>
                  <a:lnTo>
                    <a:pt x="560" y="146"/>
                  </a:lnTo>
                  <a:lnTo>
                    <a:pt x="560" y="146"/>
                  </a:lnTo>
                  <a:lnTo>
                    <a:pt x="562" y="140"/>
                  </a:lnTo>
                  <a:lnTo>
                    <a:pt x="564" y="138"/>
                  </a:lnTo>
                  <a:lnTo>
                    <a:pt x="564" y="132"/>
                  </a:lnTo>
                  <a:lnTo>
                    <a:pt x="564" y="132"/>
                  </a:lnTo>
                  <a:lnTo>
                    <a:pt x="564" y="120"/>
                  </a:lnTo>
                  <a:lnTo>
                    <a:pt x="564" y="120"/>
                  </a:lnTo>
                  <a:lnTo>
                    <a:pt x="564" y="114"/>
                  </a:lnTo>
                  <a:lnTo>
                    <a:pt x="564" y="114"/>
                  </a:lnTo>
                  <a:lnTo>
                    <a:pt x="564" y="106"/>
                  </a:lnTo>
                  <a:lnTo>
                    <a:pt x="564" y="106"/>
                  </a:lnTo>
                  <a:lnTo>
                    <a:pt x="558" y="94"/>
                  </a:lnTo>
                  <a:lnTo>
                    <a:pt x="558" y="94"/>
                  </a:lnTo>
                  <a:lnTo>
                    <a:pt x="552" y="88"/>
                  </a:lnTo>
                  <a:lnTo>
                    <a:pt x="548" y="86"/>
                  </a:lnTo>
                  <a:lnTo>
                    <a:pt x="548" y="86"/>
                  </a:lnTo>
                  <a:lnTo>
                    <a:pt x="548" y="82"/>
                  </a:lnTo>
                  <a:lnTo>
                    <a:pt x="548" y="82"/>
                  </a:lnTo>
                  <a:lnTo>
                    <a:pt x="546" y="74"/>
                  </a:lnTo>
                  <a:lnTo>
                    <a:pt x="546" y="74"/>
                  </a:lnTo>
                  <a:lnTo>
                    <a:pt x="544" y="70"/>
                  </a:lnTo>
                  <a:lnTo>
                    <a:pt x="542" y="66"/>
                  </a:lnTo>
                  <a:lnTo>
                    <a:pt x="542" y="66"/>
                  </a:lnTo>
                  <a:lnTo>
                    <a:pt x="542" y="64"/>
                  </a:lnTo>
                  <a:lnTo>
                    <a:pt x="540" y="64"/>
                  </a:lnTo>
                  <a:lnTo>
                    <a:pt x="536" y="62"/>
                  </a:lnTo>
                  <a:lnTo>
                    <a:pt x="536" y="62"/>
                  </a:lnTo>
                  <a:lnTo>
                    <a:pt x="532" y="60"/>
                  </a:lnTo>
                  <a:lnTo>
                    <a:pt x="530" y="56"/>
                  </a:lnTo>
                  <a:lnTo>
                    <a:pt x="530" y="56"/>
                  </a:lnTo>
                  <a:lnTo>
                    <a:pt x="528" y="54"/>
                  </a:lnTo>
                  <a:lnTo>
                    <a:pt x="528" y="54"/>
                  </a:lnTo>
                  <a:lnTo>
                    <a:pt x="526" y="52"/>
                  </a:lnTo>
                  <a:lnTo>
                    <a:pt x="524" y="50"/>
                  </a:lnTo>
                  <a:lnTo>
                    <a:pt x="524" y="50"/>
                  </a:lnTo>
                  <a:lnTo>
                    <a:pt x="522" y="48"/>
                  </a:lnTo>
                  <a:lnTo>
                    <a:pt x="520" y="46"/>
                  </a:lnTo>
                  <a:lnTo>
                    <a:pt x="516" y="46"/>
                  </a:lnTo>
                  <a:lnTo>
                    <a:pt x="516" y="46"/>
                  </a:lnTo>
                  <a:lnTo>
                    <a:pt x="504" y="36"/>
                  </a:lnTo>
                  <a:lnTo>
                    <a:pt x="504" y="36"/>
                  </a:lnTo>
                  <a:lnTo>
                    <a:pt x="472" y="16"/>
                  </a:lnTo>
                  <a:lnTo>
                    <a:pt x="472" y="16"/>
                  </a:lnTo>
                  <a:lnTo>
                    <a:pt x="466" y="14"/>
                  </a:lnTo>
                  <a:lnTo>
                    <a:pt x="466" y="14"/>
                  </a:lnTo>
                  <a:lnTo>
                    <a:pt x="452" y="8"/>
                  </a:lnTo>
                  <a:lnTo>
                    <a:pt x="452" y="8"/>
                  </a:lnTo>
                  <a:lnTo>
                    <a:pt x="446" y="6"/>
                  </a:lnTo>
                  <a:lnTo>
                    <a:pt x="442" y="4"/>
                  </a:lnTo>
                  <a:lnTo>
                    <a:pt x="442" y="4"/>
                  </a:lnTo>
                  <a:lnTo>
                    <a:pt x="436" y="4"/>
                  </a:lnTo>
                  <a:lnTo>
                    <a:pt x="428" y="2"/>
                  </a:lnTo>
                  <a:lnTo>
                    <a:pt x="428" y="2"/>
                  </a:lnTo>
                  <a:lnTo>
                    <a:pt x="424" y="2"/>
                  </a:lnTo>
                  <a:lnTo>
                    <a:pt x="422" y="2"/>
                  </a:lnTo>
                  <a:lnTo>
                    <a:pt x="422" y="2"/>
                  </a:lnTo>
                  <a:lnTo>
                    <a:pt x="404" y="0"/>
                  </a:lnTo>
                  <a:lnTo>
                    <a:pt x="404" y="0"/>
                  </a:lnTo>
                  <a:lnTo>
                    <a:pt x="392" y="0"/>
                  </a:lnTo>
                  <a:lnTo>
                    <a:pt x="392" y="0"/>
                  </a:lnTo>
                  <a:lnTo>
                    <a:pt x="388" y="2"/>
                  </a:lnTo>
                  <a:lnTo>
                    <a:pt x="380" y="2"/>
                  </a:lnTo>
                  <a:lnTo>
                    <a:pt x="380" y="2"/>
                  </a:lnTo>
                  <a:lnTo>
                    <a:pt x="376" y="2"/>
                  </a:lnTo>
                  <a:lnTo>
                    <a:pt x="372" y="2"/>
                  </a:lnTo>
                  <a:lnTo>
                    <a:pt x="368" y="4"/>
                  </a:lnTo>
                  <a:lnTo>
                    <a:pt x="364" y="4"/>
                  </a:lnTo>
                  <a:lnTo>
                    <a:pt x="364" y="4"/>
                  </a:lnTo>
                  <a:lnTo>
                    <a:pt x="358" y="4"/>
                  </a:lnTo>
                  <a:lnTo>
                    <a:pt x="354" y="6"/>
                  </a:lnTo>
                  <a:lnTo>
                    <a:pt x="354" y="6"/>
                  </a:lnTo>
                  <a:lnTo>
                    <a:pt x="346" y="10"/>
                  </a:lnTo>
                  <a:lnTo>
                    <a:pt x="338" y="14"/>
                  </a:lnTo>
                  <a:lnTo>
                    <a:pt x="338" y="14"/>
                  </a:lnTo>
                  <a:lnTo>
                    <a:pt x="326" y="22"/>
                  </a:lnTo>
                  <a:lnTo>
                    <a:pt x="316" y="28"/>
                  </a:lnTo>
                  <a:lnTo>
                    <a:pt x="316" y="28"/>
                  </a:lnTo>
                  <a:lnTo>
                    <a:pt x="312" y="32"/>
                  </a:lnTo>
                  <a:lnTo>
                    <a:pt x="310" y="36"/>
                  </a:lnTo>
                  <a:lnTo>
                    <a:pt x="306" y="40"/>
                  </a:lnTo>
                  <a:lnTo>
                    <a:pt x="302" y="42"/>
                  </a:lnTo>
                  <a:lnTo>
                    <a:pt x="302" y="42"/>
                  </a:lnTo>
                  <a:lnTo>
                    <a:pt x="300" y="44"/>
                  </a:lnTo>
                  <a:lnTo>
                    <a:pt x="298" y="50"/>
                  </a:lnTo>
                  <a:lnTo>
                    <a:pt x="296" y="54"/>
                  </a:lnTo>
                  <a:lnTo>
                    <a:pt x="292" y="56"/>
                  </a:lnTo>
                  <a:lnTo>
                    <a:pt x="292" y="56"/>
                  </a:lnTo>
                  <a:lnTo>
                    <a:pt x="290" y="60"/>
                  </a:lnTo>
                  <a:lnTo>
                    <a:pt x="288" y="66"/>
                  </a:lnTo>
                  <a:lnTo>
                    <a:pt x="286" y="74"/>
                  </a:lnTo>
                  <a:lnTo>
                    <a:pt x="286" y="74"/>
                  </a:lnTo>
                  <a:lnTo>
                    <a:pt x="284" y="76"/>
                  </a:lnTo>
                  <a:lnTo>
                    <a:pt x="278" y="78"/>
                  </a:lnTo>
                  <a:lnTo>
                    <a:pt x="278" y="78"/>
                  </a:lnTo>
                  <a:lnTo>
                    <a:pt x="276" y="80"/>
                  </a:lnTo>
                  <a:lnTo>
                    <a:pt x="274" y="84"/>
                  </a:lnTo>
                  <a:lnTo>
                    <a:pt x="272" y="88"/>
                  </a:lnTo>
                  <a:lnTo>
                    <a:pt x="272" y="88"/>
                  </a:lnTo>
                  <a:lnTo>
                    <a:pt x="264" y="96"/>
                  </a:lnTo>
                  <a:lnTo>
                    <a:pt x="264" y="96"/>
                  </a:lnTo>
                  <a:lnTo>
                    <a:pt x="262" y="100"/>
                  </a:lnTo>
                  <a:lnTo>
                    <a:pt x="262" y="106"/>
                  </a:lnTo>
                  <a:lnTo>
                    <a:pt x="260" y="112"/>
                  </a:lnTo>
                  <a:lnTo>
                    <a:pt x="260" y="116"/>
                  </a:lnTo>
                  <a:lnTo>
                    <a:pt x="260" y="116"/>
                  </a:lnTo>
                  <a:lnTo>
                    <a:pt x="258" y="122"/>
                  </a:lnTo>
                  <a:lnTo>
                    <a:pt x="254" y="130"/>
                  </a:lnTo>
                  <a:lnTo>
                    <a:pt x="254" y="130"/>
                  </a:lnTo>
                  <a:lnTo>
                    <a:pt x="254" y="134"/>
                  </a:lnTo>
                  <a:lnTo>
                    <a:pt x="254" y="136"/>
                  </a:lnTo>
                  <a:lnTo>
                    <a:pt x="254" y="142"/>
                  </a:lnTo>
                  <a:lnTo>
                    <a:pt x="254" y="142"/>
                  </a:lnTo>
                  <a:lnTo>
                    <a:pt x="252" y="152"/>
                  </a:lnTo>
                  <a:lnTo>
                    <a:pt x="254" y="162"/>
                  </a:lnTo>
                  <a:lnTo>
                    <a:pt x="254" y="162"/>
                  </a:lnTo>
                  <a:lnTo>
                    <a:pt x="254" y="174"/>
                  </a:lnTo>
                  <a:lnTo>
                    <a:pt x="254" y="180"/>
                  </a:lnTo>
                  <a:lnTo>
                    <a:pt x="252" y="186"/>
                  </a:lnTo>
                  <a:lnTo>
                    <a:pt x="252" y="186"/>
                  </a:lnTo>
                  <a:lnTo>
                    <a:pt x="250" y="194"/>
                  </a:lnTo>
                  <a:lnTo>
                    <a:pt x="250" y="202"/>
                  </a:lnTo>
                  <a:lnTo>
                    <a:pt x="252" y="216"/>
                  </a:lnTo>
                  <a:lnTo>
                    <a:pt x="252" y="216"/>
                  </a:lnTo>
                  <a:lnTo>
                    <a:pt x="254" y="224"/>
                  </a:lnTo>
                  <a:lnTo>
                    <a:pt x="254" y="224"/>
                  </a:lnTo>
                  <a:lnTo>
                    <a:pt x="250" y="222"/>
                  </a:lnTo>
                  <a:lnTo>
                    <a:pt x="244" y="220"/>
                  </a:lnTo>
                  <a:lnTo>
                    <a:pt x="236" y="222"/>
                  </a:lnTo>
                  <a:lnTo>
                    <a:pt x="232" y="226"/>
                  </a:lnTo>
                  <a:lnTo>
                    <a:pt x="232" y="226"/>
                  </a:lnTo>
                  <a:lnTo>
                    <a:pt x="226" y="232"/>
                  </a:lnTo>
                  <a:lnTo>
                    <a:pt x="224" y="244"/>
                  </a:lnTo>
                  <a:lnTo>
                    <a:pt x="222" y="258"/>
                  </a:lnTo>
                  <a:lnTo>
                    <a:pt x="220" y="278"/>
                  </a:lnTo>
                  <a:lnTo>
                    <a:pt x="220" y="278"/>
                  </a:lnTo>
                  <a:lnTo>
                    <a:pt x="222" y="286"/>
                  </a:lnTo>
                  <a:lnTo>
                    <a:pt x="224" y="292"/>
                  </a:lnTo>
                  <a:lnTo>
                    <a:pt x="230" y="306"/>
                  </a:lnTo>
                  <a:lnTo>
                    <a:pt x="230" y="306"/>
                  </a:lnTo>
                  <a:lnTo>
                    <a:pt x="236" y="318"/>
                  </a:lnTo>
                  <a:lnTo>
                    <a:pt x="240" y="328"/>
                  </a:lnTo>
                  <a:lnTo>
                    <a:pt x="240" y="328"/>
                  </a:lnTo>
                  <a:lnTo>
                    <a:pt x="244" y="338"/>
                  </a:lnTo>
                  <a:lnTo>
                    <a:pt x="248" y="346"/>
                  </a:lnTo>
                  <a:lnTo>
                    <a:pt x="254" y="354"/>
                  </a:lnTo>
                  <a:lnTo>
                    <a:pt x="260" y="356"/>
                  </a:lnTo>
                  <a:lnTo>
                    <a:pt x="260" y="356"/>
                  </a:lnTo>
                  <a:lnTo>
                    <a:pt x="264" y="356"/>
                  </a:lnTo>
                  <a:lnTo>
                    <a:pt x="264" y="356"/>
                  </a:lnTo>
                  <a:lnTo>
                    <a:pt x="268" y="356"/>
                  </a:lnTo>
                  <a:lnTo>
                    <a:pt x="268" y="356"/>
                  </a:lnTo>
                  <a:lnTo>
                    <a:pt x="274" y="366"/>
                  </a:lnTo>
                  <a:lnTo>
                    <a:pt x="280" y="376"/>
                  </a:lnTo>
                  <a:lnTo>
                    <a:pt x="292" y="394"/>
                  </a:lnTo>
                  <a:lnTo>
                    <a:pt x="292" y="394"/>
                  </a:lnTo>
                  <a:lnTo>
                    <a:pt x="292" y="394"/>
                  </a:lnTo>
                  <a:lnTo>
                    <a:pt x="294" y="426"/>
                  </a:lnTo>
                  <a:lnTo>
                    <a:pt x="292" y="482"/>
                  </a:lnTo>
                  <a:lnTo>
                    <a:pt x="292" y="482"/>
                  </a:lnTo>
                  <a:lnTo>
                    <a:pt x="276" y="486"/>
                  </a:lnTo>
                  <a:lnTo>
                    <a:pt x="248" y="494"/>
                  </a:lnTo>
                  <a:lnTo>
                    <a:pt x="172" y="524"/>
                  </a:lnTo>
                  <a:lnTo>
                    <a:pt x="46" y="578"/>
                  </a:lnTo>
                  <a:lnTo>
                    <a:pt x="46" y="578"/>
                  </a:lnTo>
                  <a:lnTo>
                    <a:pt x="40" y="582"/>
                  </a:lnTo>
                  <a:lnTo>
                    <a:pt x="36" y="588"/>
                  </a:lnTo>
                  <a:lnTo>
                    <a:pt x="26" y="610"/>
                  </a:lnTo>
                  <a:lnTo>
                    <a:pt x="18" y="638"/>
                  </a:lnTo>
                  <a:lnTo>
                    <a:pt x="12" y="670"/>
                  </a:lnTo>
                  <a:lnTo>
                    <a:pt x="4" y="728"/>
                  </a:lnTo>
                  <a:lnTo>
                    <a:pt x="0" y="754"/>
                  </a:lnTo>
                  <a:lnTo>
                    <a:pt x="826" y="754"/>
                  </a:lnTo>
                  <a:lnTo>
                    <a:pt x="826" y="754"/>
                  </a:lnTo>
                  <a:lnTo>
                    <a:pt x="818" y="732"/>
                  </a:lnTo>
                  <a:lnTo>
                    <a:pt x="810" y="706"/>
                  </a:lnTo>
                  <a:lnTo>
                    <a:pt x="794" y="646"/>
                  </a:lnTo>
                  <a:lnTo>
                    <a:pt x="786" y="620"/>
                  </a:lnTo>
                  <a:lnTo>
                    <a:pt x="776" y="596"/>
                  </a:lnTo>
                  <a:lnTo>
                    <a:pt x="772" y="588"/>
                  </a:lnTo>
                  <a:lnTo>
                    <a:pt x="766" y="580"/>
                  </a:lnTo>
                  <a:lnTo>
                    <a:pt x="760" y="574"/>
                  </a:lnTo>
                  <a:lnTo>
                    <a:pt x="754" y="572"/>
                  </a:lnTo>
                  <a:lnTo>
                    <a:pt x="754" y="572"/>
                  </a:lnTo>
                  <a:close/>
                  <a:moveTo>
                    <a:pt x="558" y="246"/>
                  </a:moveTo>
                  <a:lnTo>
                    <a:pt x="558" y="246"/>
                  </a:lnTo>
                  <a:lnTo>
                    <a:pt x="558" y="242"/>
                  </a:lnTo>
                  <a:lnTo>
                    <a:pt x="558" y="234"/>
                  </a:lnTo>
                  <a:lnTo>
                    <a:pt x="558" y="234"/>
                  </a:lnTo>
                  <a:lnTo>
                    <a:pt x="558" y="230"/>
                  </a:lnTo>
                  <a:lnTo>
                    <a:pt x="560" y="232"/>
                  </a:lnTo>
                  <a:lnTo>
                    <a:pt x="560" y="232"/>
                  </a:lnTo>
                  <a:lnTo>
                    <a:pt x="564" y="230"/>
                  </a:lnTo>
                  <a:lnTo>
                    <a:pt x="570" y="228"/>
                  </a:lnTo>
                  <a:lnTo>
                    <a:pt x="574" y="226"/>
                  </a:lnTo>
                  <a:lnTo>
                    <a:pt x="580" y="230"/>
                  </a:lnTo>
                  <a:lnTo>
                    <a:pt x="580" y="230"/>
                  </a:lnTo>
                  <a:lnTo>
                    <a:pt x="584" y="234"/>
                  </a:lnTo>
                  <a:lnTo>
                    <a:pt x="586" y="242"/>
                  </a:lnTo>
                  <a:lnTo>
                    <a:pt x="588" y="256"/>
                  </a:lnTo>
                  <a:lnTo>
                    <a:pt x="590" y="278"/>
                  </a:lnTo>
                  <a:lnTo>
                    <a:pt x="590" y="278"/>
                  </a:lnTo>
                  <a:lnTo>
                    <a:pt x="588" y="284"/>
                  </a:lnTo>
                  <a:lnTo>
                    <a:pt x="586" y="290"/>
                  </a:lnTo>
                  <a:lnTo>
                    <a:pt x="580" y="304"/>
                  </a:lnTo>
                  <a:lnTo>
                    <a:pt x="580" y="304"/>
                  </a:lnTo>
                  <a:lnTo>
                    <a:pt x="574" y="316"/>
                  </a:lnTo>
                  <a:lnTo>
                    <a:pt x="570" y="328"/>
                  </a:lnTo>
                  <a:lnTo>
                    <a:pt x="570" y="328"/>
                  </a:lnTo>
                  <a:lnTo>
                    <a:pt x="568" y="336"/>
                  </a:lnTo>
                  <a:lnTo>
                    <a:pt x="564" y="342"/>
                  </a:lnTo>
                  <a:lnTo>
                    <a:pt x="558" y="346"/>
                  </a:lnTo>
                  <a:lnTo>
                    <a:pt x="554" y="350"/>
                  </a:lnTo>
                  <a:lnTo>
                    <a:pt x="554" y="350"/>
                  </a:lnTo>
                  <a:lnTo>
                    <a:pt x="550" y="350"/>
                  </a:lnTo>
                  <a:lnTo>
                    <a:pt x="548" y="348"/>
                  </a:lnTo>
                  <a:lnTo>
                    <a:pt x="548" y="348"/>
                  </a:lnTo>
                  <a:lnTo>
                    <a:pt x="552" y="332"/>
                  </a:lnTo>
                  <a:lnTo>
                    <a:pt x="554" y="318"/>
                  </a:lnTo>
                  <a:lnTo>
                    <a:pt x="552" y="304"/>
                  </a:lnTo>
                  <a:lnTo>
                    <a:pt x="550" y="294"/>
                  </a:lnTo>
                  <a:lnTo>
                    <a:pt x="550" y="294"/>
                  </a:lnTo>
                  <a:lnTo>
                    <a:pt x="548" y="278"/>
                  </a:lnTo>
                  <a:lnTo>
                    <a:pt x="548" y="272"/>
                  </a:lnTo>
                  <a:lnTo>
                    <a:pt x="550" y="266"/>
                  </a:lnTo>
                  <a:lnTo>
                    <a:pt x="550" y="266"/>
                  </a:lnTo>
                  <a:lnTo>
                    <a:pt x="552" y="250"/>
                  </a:lnTo>
                  <a:lnTo>
                    <a:pt x="552" y="250"/>
                  </a:lnTo>
                  <a:lnTo>
                    <a:pt x="558" y="246"/>
                  </a:lnTo>
                  <a:lnTo>
                    <a:pt x="558" y="246"/>
                  </a:lnTo>
                  <a:close/>
                  <a:moveTo>
                    <a:pt x="262" y="350"/>
                  </a:moveTo>
                  <a:lnTo>
                    <a:pt x="262" y="350"/>
                  </a:lnTo>
                  <a:lnTo>
                    <a:pt x="258" y="348"/>
                  </a:lnTo>
                  <a:lnTo>
                    <a:pt x="252" y="344"/>
                  </a:lnTo>
                  <a:lnTo>
                    <a:pt x="248" y="336"/>
                  </a:lnTo>
                  <a:lnTo>
                    <a:pt x="246" y="328"/>
                  </a:lnTo>
                  <a:lnTo>
                    <a:pt x="246" y="328"/>
                  </a:lnTo>
                  <a:lnTo>
                    <a:pt x="242" y="316"/>
                  </a:lnTo>
                  <a:lnTo>
                    <a:pt x="236" y="304"/>
                  </a:lnTo>
                  <a:lnTo>
                    <a:pt x="236" y="304"/>
                  </a:lnTo>
                  <a:lnTo>
                    <a:pt x="230" y="290"/>
                  </a:lnTo>
                  <a:lnTo>
                    <a:pt x="228" y="284"/>
                  </a:lnTo>
                  <a:lnTo>
                    <a:pt x="226" y="278"/>
                  </a:lnTo>
                  <a:lnTo>
                    <a:pt x="226" y="278"/>
                  </a:lnTo>
                  <a:lnTo>
                    <a:pt x="228" y="256"/>
                  </a:lnTo>
                  <a:lnTo>
                    <a:pt x="230" y="242"/>
                  </a:lnTo>
                  <a:lnTo>
                    <a:pt x="232" y="234"/>
                  </a:lnTo>
                  <a:lnTo>
                    <a:pt x="236" y="230"/>
                  </a:lnTo>
                  <a:lnTo>
                    <a:pt x="236" y="230"/>
                  </a:lnTo>
                  <a:lnTo>
                    <a:pt x="238" y="228"/>
                  </a:lnTo>
                  <a:lnTo>
                    <a:pt x="242" y="226"/>
                  </a:lnTo>
                  <a:lnTo>
                    <a:pt x="248" y="228"/>
                  </a:lnTo>
                  <a:lnTo>
                    <a:pt x="254" y="230"/>
                  </a:lnTo>
                  <a:lnTo>
                    <a:pt x="256" y="232"/>
                  </a:lnTo>
                  <a:lnTo>
                    <a:pt x="258" y="230"/>
                  </a:lnTo>
                  <a:lnTo>
                    <a:pt x="258" y="230"/>
                  </a:lnTo>
                  <a:lnTo>
                    <a:pt x="262" y="240"/>
                  </a:lnTo>
                  <a:lnTo>
                    <a:pt x="266" y="238"/>
                  </a:lnTo>
                  <a:lnTo>
                    <a:pt x="266" y="238"/>
                  </a:lnTo>
                  <a:lnTo>
                    <a:pt x="268" y="246"/>
                  </a:lnTo>
                  <a:lnTo>
                    <a:pt x="268" y="246"/>
                  </a:lnTo>
                  <a:lnTo>
                    <a:pt x="270" y="254"/>
                  </a:lnTo>
                  <a:lnTo>
                    <a:pt x="270" y="262"/>
                  </a:lnTo>
                  <a:lnTo>
                    <a:pt x="270" y="262"/>
                  </a:lnTo>
                  <a:lnTo>
                    <a:pt x="268" y="270"/>
                  </a:lnTo>
                  <a:lnTo>
                    <a:pt x="266" y="280"/>
                  </a:lnTo>
                  <a:lnTo>
                    <a:pt x="266" y="280"/>
                  </a:lnTo>
                  <a:lnTo>
                    <a:pt x="262" y="294"/>
                  </a:lnTo>
                  <a:lnTo>
                    <a:pt x="260" y="310"/>
                  </a:lnTo>
                  <a:lnTo>
                    <a:pt x="262" y="330"/>
                  </a:lnTo>
                  <a:lnTo>
                    <a:pt x="262" y="340"/>
                  </a:lnTo>
                  <a:lnTo>
                    <a:pt x="266" y="350"/>
                  </a:lnTo>
                  <a:lnTo>
                    <a:pt x="266" y="350"/>
                  </a:lnTo>
                  <a:lnTo>
                    <a:pt x="262" y="350"/>
                  </a:lnTo>
                  <a:lnTo>
                    <a:pt x="262" y="350"/>
                  </a:lnTo>
                  <a:close/>
                  <a:moveTo>
                    <a:pt x="272" y="280"/>
                  </a:moveTo>
                  <a:lnTo>
                    <a:pt x="272" y="280"/>
                  </a:lnTo>
                  <a:lnTo>
                    <a:pt x="274" y="270"/>
                  </a:lnTo>
                  <a:lnTo>
                    <a:pt x="276" y="262"/>
                  </a:lnTo>
                  <a:lnTo>
                    <a:pt x="276" y="262"/>
                  </a:lnTo>
                  <a:lnTo>
                    <a:pt x="274" y="252"/>
                  </a:lnTo>
                  <a:lnTo>
                    <a:pt x="274" y="244"/>
                  </a:lnTo>
                  <a:lnTo>
                    <a:pt x="274" y="244"/>
                  </a:lnTo>
                  <a:lnTo>
                    <a:pt x="270" y="232"/>
                  </a:lnTo>
                  <a:lnTo>
                    <a:pt x="270" y="214"/>
                  </a:lnTo>
                  <a:lnTo>
                    <a:pt x="270" y="214"/>
                  </a:lnTo>
                  <a:lnTo>
                    <a:pt x="276" y="194"/>
                  </a:lnTo>
                  <a:lnTo>
                    <a:pt x="282" y="174"/>
                  </a:lnTo>
                  <a:lnTo>
                    <a:pt x="282" y="174"/>
                  </a:lnTo>
                  <a:lnTo>
                    <a:pt x="282" y="160"/>
                  </a:lnTo>
                  <a:lnTo>
                    <a:pt x="284" y="146"/>
                  </a:lnTo>
                  <a:lnTo>
                    <a:pt x="288" y="118"/>
                  </a:lnTo>
                  <a:lnTo>
                    <a:pt x="288" y="118"/>
                  </a:lnTo>
                  <a:lnTo>
                    <a:pt x="290" y="110"/>
                  </a:lnTo>
                  <a:lnTo>
                    <a:pt x="294" y="104"/>
                  </a:lnTo>
                  <a:lnTo>
                    <a:pt x="300" y="98"/>
                  </a:lnTo>
                  <a:lnTo>
                    <a:pt x="306" y="92"/>
                  </a:lnTo>
                  <a:lnTo>
                    <a:pt x="322" y="84"/>
                  </a:lnTo>
                  <a:lnTo>
                    <a:pt x="336" y="80"/>
                  </a:lnTo>
                  <a:lnTo>
                    <a:pt x="336" y="80"/>
                  </a:lnTo>
                  <a:lnTo>
                    <a:pt x="346" y="80"/>
                  </a:lnTo>
                  <a:lnTo>
                    <a:pt x="356" y="80"/>
                  </a:lnTo>
                  <a:lnTo>
                    <a:pt x="374" y="84"/>
                  </a:lnTo>
                  <a:lnTo>
                    <a:pt x="390" y="86"/>
                  </a:lnTo>
                  <a:lnTo>
                    <a:pt x="410" y="88"/>
                  </a:lnTo>
                  <a:lnTo>
                    <a:pt x="410" y="88"/>
                  </a:lnTo>
                  <a:lnTo>
                    <a:pt x="430" y="86"/>
                  </a:lnTo>
                  <a:lnTo>
                    <a:pt x="446" y="84"/>
                  </a:lnTo>
                  <a:lnTo>
                    <a:pt x="462" y="80"/>
                  </a:lnTo>
                  <a:lnTo>
                    <a:pt x="484" y="80"/>
                  </a:lnTo>
                  <a:lnTo>
                    <a:pt x="484" y="80"/>
                  </a:lnTo>
                  <a:lnTo>
                    <a:pt x="496" y="80"/>
                  </a:lnTo>
                  <a:lnTo>
                    <a:pt x="506" y="84"/>
                  </a:lnTo>
                  <a:lnTo>
                    <a:pt x="516" y="88"/>
                  </a:lnTo>
                  <a:lnTo>
                    <a:pt x="522" y="96"/>
                  </a:lnTo>
                  <a:lnTo>
                    <a:pt x="528" y="102"/>
                  </a:lnTo>
                  <a:lnTo>
                    <a:pt x="532" y="108"/>
                  </a:lnTo>
                  <a:lnTo>
                    <a:pt x="536" y="120"/>
                  </a:lnTo>
                  <a:lnTo>
                    <a:pt x="536" y="120"/>
                  </a:lnTo>
                  <a:lnTo>
                    <a:pt x="538" y="132"/>
                  </a:lnTo>
                  <a:lnTo>
                    <a:pt x="538" y="150"/>
                  </a:lnTo>
                  <a:lnTo>
                    <a:pt x="536" y="170"/>
                  </a:lnTo>
                  <a:lnTo>
                    <a:pt x="534" y="182"/>
                  </a:lnTo>
                  <a:lnTo>
                    <a:pt x="534" y="182"/>
                  </a:lnTo>
                  <a:lnTo>
                    <a:pt x="540" y="202"/>
                  </a:lnTo>
                  <a:lnTo>
                    <a:pt x="546" y="224"/>
                  </a:lnTo>
                  <a:lnTo>
                    <a:pt x="546" y="224"/>
                  </a:lnTo>
                  <a:lnTo>
                    <a:pt x="546" y="250"/>
                  </a:lnTo>
                  <a:lnTo>
                    <a:pt x="546" y="250"/>
                  </a:lnTo>
                  <a:lnTo>
                    <a:pt x="544" y="264"/>
                  </a:lnTo>
                  <a:lnTo>
                    <a:pt x="544" y="264"/>
                  </a:lnTo>
                  <a:lnTo>
                    <a:pt x="542" y="272"/>
                  </a:lnTo>
                  <a:lnTo>
                    <a:pt x="542" y="278"/>
                  </a:lnTo>
                  <a:lnTo>
                    <a:pt x="544" y="294"/>
                  </a:lnTo>
                  <a:lnTo>
                    <a:pt x="544" y="294"/>
                  </a:lnTo>
                  <a:lnTo>
                    <a:pt x="546" y="306"/>
                  </a:lnTo>
                  <a:lnTo>
                    <a:pt x="548" y="320"/>
                  </a:lnTo>
                  <a:lnTo>
                    <a:pt x="546" y="334"/>
                  </a:lnTo>
                  <a:lnTo>
                    <a:pt x="540" y="350"/>
                  </a:lnTo>
                  <a:lnTo>
                    <a:pt x="540" y="350"/>
                  </a:lnTo>
                  <a:lnTo>
                    <a:pt x="532" y="364"/>
                  </a:lnTo>
                  <a:lnTo>
                    <a:pt x="522" y="380"/>
                  </a:lnTo>
                  <a:lnTo>
                    <a:pt x="522" y="380"/>
                  </a:lnTo>
                  <a:lnTo>
                    <a:pt x="504" y="404"/>
                  </a:lnTo>
                  <a:lnTo>
                    <a:pt x="494" y="420"/>
                  </a:lnTo>
                  <a:lnTo>
                    <a:pt x="486" y="440"/>
                  </a:lnTo>
                  <a:lnTo>
                    <a:pt x="486" y="440"/>
                  </a:lnTo>
                  <a:lnTo>
                    <a:pt x="478" y="458"/>
                  </a:lnTo>
                  <a:lnTo>
                    <a:pt x="468" y="472"/>
                  </a:lnTo>
                  <a:lnTo>
                    <a:pt x="458" y="484"/>
                  </a:lnTo>
                  <a:lnTo>
                    <a:pt x="448" y="492"/>
                  </a:lnTo>
                  <a:lnTo>
                    <a:pt x="438" y="498"/>
                  </a:lnTo>
                  <a:lnTo>
                    <a:pt x="426" y="502"/>
                  </a:lnTo>
                  <a:lnTo>
                    <a:pt x="412" y="504"/>
                  </a:lnTo>
                  <a:lnTo>
                    <a:pt x="400" y="506"/>
                  </a:lnTo>
                  <a:lnTo>
                    <a:pt x="400" y="506"/>
                  </a:lnTo>
                  <a:lnTo>
                    <a:pt x="386" y="504"/>
                  </a:lnTo>
                  <a:lnTo>
                    <a:pt x="374" y="502"/>
                  </a:lnTo>
                  <a:lnTo>
                    <a:pt x="364" y="498"/>
                  </a:lnTo>
                  <a:lnTo>
                    <a:pt x="356" y="490"/>
                  </a:lnTo>
                  <a:lnTo>
                    <a:pt x="348" y="482"/>
                  </a:lnTo>
                  <a:lnTo>
                    <a:pt x="342" y="470"/>
                  </a:lnTo>
                  <a:lnTo>
                    <a:pt x="330" y="442"/>
                  </a:lnTo>
                  <a:lnTo>
                    <a:pt x="330" y="442"/>
                  </a:lnTo>
                  <a:lnTo>
                    <a:pt x="322" y="426"/>
                  </a:lnTo>
                  <a:lnTo>
                    <a:pt x="316" y="412"/>
                  </a:lnTo>
                  <a:lnTo>
                    <a:pt x="298" y="392"/>
                  </a:lnTo>
                  <a:lnTo>
                    <a:pt x="298" y="392"/>
                  </a:lnTo>
                  <a:lnTo>
                    <a:pt x="284" y="374"/>
                  </a:lnTo>
                  <a:lnTo>
                    <a:pt x="278" y="362"/>
                  </a:lnTo>
                  <a:lnTo>
                    <a:pt x="272" y="350"/>
                  </a:lnTo>
                  <a:lnTo>
                    <a:pt x="272" y="350"/>
                  </a:lnTo>
                  <a:lnTo>
                    <a:pt x="270" y="340"/>
                  </a:lnTo>
                  <a:lnTo>
                    <a:pt x="268" y="330"/>
                  </a:lnTo>
                  <a:lnTo>
                    <a:pt x="266" y="312"/>
                  </a:lnTo>
                  <a:lnTo>
                    <a:pt x="268" y="296"/>
                  </a:lnTo>
                  <a:lnTo>
                    <a:pt x="272" y="280"/>
                  </a:lnTo>
                  <a:lnTo>
                    <a:pt x="272" y="280"/>
                  </a:lnTo>
                  <a:close/>
                  <a:moveTo>
                    <a:pt x="400" y="666"/>
                  </a:moveTo>
                  <a:lnTo>
                    <a:pt x="400" y="666"/>
                  </a:lnTo>
                  <a:lnTo>
                    <a:pt x="382" y="666"/>
                  </a:lnTo>
                  <a:lnTo>
                    <a:pt x="366" y="664"/>
                  </a:lnTo>
                  <a:lnTo>
                    <a:pt x="352" y="660"/>
                  </a:lnTo>
                  <a:lnTo>
                    <a:pt x="340" y="656"/>
                  </a:lnTo>
                  <a:lnTo>
                    <a:pt x="328" y="650"/>
                  </a:lnTo>
                  <a:lnTo>
                    <a:pt x="318" y="642"/>
                  </a:lnTo>
                  <a:lnTo>
                    <a:pt x="310" y="636"/>
                  </a:lnTo>
                  <a:lnTo>
                    <a:pt x="302" y="628"/>
                  </a:lnTo>
                  <a:lnTo>
                    <a:pt x="290" y="610"/>
                  </a:lnTo>
                  <a:lnTo>
                    <a:pt x="282" y="592"/>
                  </a:lnTo>
                  <a:lnTo>
                    <a:pt x="276" y="576"/>
                  </a:lnTo>
                  <a:lnTo>
                    <a:pt x="272" y="560"/>
                  </a:lnTo>
                  <a:lnTo>
                    <a:pt x="272" y="560"/>
                  </a:lnTo>
                  <a:lnTo>
                    <a:pt x="270" y="546"/>
                  </a:lnTo>
                  <a:lnTo>
                    <a:pt x="270" y="534"/>
                  </a:lnTo>
                  <a:lnTo>
                    <a:pt x="272" y="522"/>
                  </a:lnTo>
                  <a:lnTo>
                    <a:pt x="276" y="512"/>
                  </a:lnTo>
                  <a:lnTo>
                    <a:pt x="284" y="494"/>
                  </a:lnTo>
                  <a:lnTo>
                    <a:pt x="292" y="482"/>
                  </a:lnTo>
                  <a:lnTo>
                    <a:pt x="292" y="482"/>
                  </a:lnTo>
                  <a:lnTo>
                    <a:pt x="292" y="518"/>
                  </a:lnTo>
                  <a:lnTo>
                    <a:pt x="298" y="518"/>
                  </a:lnTo>
                  <a:lnTo>
                    <a:pt x="298" y="518"/>
                  </a:lnTo>
                  <a:lnTo>
                    <a:pt x="298" y="470"/>
                  </a:lnTo>
                  <a:lnTo>
                    <a:pt x="298" y="400"/>
                  </a:lnTo>
                  <a:lnTo>
                    <a:pt x="298" y="400"/>
                  </a:lnTo>
                  <a:lnTo>
                    <a:pt x="312" y="420"/>
                  </a:lnTo>
                  <a:lnTo>
                    <a:pt x="318" y="430"/>
                  </a:lnTo>
                  <a:lnTo>
                    <a:pt x="324" y="444"/>
                  </a:lnTo>
                  <a:lnTo>
                    <a:pt x="324" y="444"/>
                  </a:lnTo>
                  <a:lnTo>
                    <a:pt x="336" y="474"/>
                  </a:lnTo>
                  <a:lnTo>
                    <a:pt x="344" y="484"/>
                  </a:lnTo>
                  <a:lnTo>
                    <a:pt x="350" y="494"/>
                  </a:lnTo>
                  <a:lnTo>
                    <a:pt x="360" y="502"/>
                  </a:lnTo>
                  <a:lnTo>
                    <a:pt x="370" y="508"/>
                  </a:lnTo>
                  <a:lnTo>
                    <a:pt x="382" y="510"/>
                  </a:lnTo>
                  <a:lnTo>
                    <a:pt x="396" y="512"/>
                  </a:lnTo>
                  <a:lnTo>
                    <a:pt x="396" y="512"/>
                  </a:lnTo>
                  <a:lnTo>
                    <a:pt x="400" y="512"/>
                  </a:lnTo>
                  <a:lnTo>
                    <a:pt x="400" y="512"/>
                  </a:lnTo>
                  <a:lnTo>
                    <a:pt x="416" y="510"/>
                  </a:lnTo>
                  <a:lnTo>
                    <a:pt x="430" y="506"/>
                  </a:lnTo>
                  <a:lnTo>
                    <a:pt x="444" y="502"/>
                  </a:lnTo>
                  <a:lnTo>
                    <a:pt x="456" y="494"/>
                  </a:lnTo>
                  <a:lnTo>
                    <a:pt x="466" y="486"/>
                  </a:lnTo>
                  <a:lnTo>
                    <a:pt x="474" y="474"/>
                  </a:lnTo>
                  <a:lnTo>
                    <a:pt x="484" y="460"/>
                  </a:lnTo>
                  <a:lnTo>
                    <a:pt x="492" y="442"/>
                  </a:lnTo>
                  <a:lnTo>
                    <a:pt x="492" y="442"/>
                  </a:lnTo>
                  <a:lnTo>
                    <a:pt x="500" y="422"/>
                  </a:lnTo>
                  <a:lnTo>
                    <a:pt x="510" y="406"/>
                  </a:lnTo>
                  <a:lnTo>
                    <a:pt x="510" y="406"/>
                  </a:lnTo>
                  <a:lnTo>
                    <a:pt x="508" y="468"/>
                  </a:lnTo>
                  <a:lnTo>
                    <a:pt x="508" y="526"/>
                  </a:lnTo>
                  <a:lnTo>
                    <a:pt x="514" y="526"/>
                  </a:lnTo>
                  <a:lnTo>
                    <a:pt x="514" y="526"/>
                  </a:lnTo>
                  <a:lnTo>
                    <a:pt x="514" y="486"/>
                  </a:lnTo>
                  <a:lnTo>
                    <a:pt x="514" y="486"/>
                  </a:lnTo>
                  <a:lnTo>
                    <a:pt x="518" y="490"/>
                  </a:lnTo>
                  <a:lnTo>
                    <a:pt x="520" y="496"/>
                  </a:lnTo>
                  <a:lnTo>
                    <a:pt x="526" y="514"/>
                  </a:lnTo>
                  <a:lnTo>
                    <a:pt x="528" y="536"/>
                  </a:lnTo>
                  <a:lnTo>
                    <a:pt x="530" y="558"/>
                  </a:lnTo>
                  <a:lnTo>
                    <a:pt x="530" y="558"/>
                  </a:lnTo>
                  <a:lnTo>
                    <a:pt x="528" y="572"/>
                  </a:lnTo>
                  <a:lnTo>
                    <a:pt x="522" y="588"/>
                  </a:lnTo>
                  <a:lnTo>
                    <a:pt x="514" y="606"/>
                  </a:lnTo>
                  <a:lnTo>
                    <a:pt x="500" y="624"/>
                  </a:lnTo>
                  <a:lnTo>
                    <a:pt x="492" y="632"/>
                  </a:lnTo>
                  <a:lnTo>
                    <a:pt x="482" y="640"/>
                  </a:lnTo>
                  <a:lnTo>
                    <a:pt x="472" y="648"/>
                  </a:lnTo>
                  <a:lnTo>
                    <a:pt x="460" y="654"/>
                  </a:lnTo>
                  <a:lnTo>
                    <a:pt x="446" y="660"/>
                  </a:lnTo>
                  <a:lnTo>
                    <a:pt x="432" y="664"/>
                  </a:lnTo>
                  <a:lnTo>
                    <a:pt x="416" y="666"/>
                  </a:lnTo>
                  <a:lnTo>
                    <a:pt x="400" y="666"/>
                  </a:lnTo>
                  <a:lnTo>
                    <a:pt x="400" y="666"/>
                  </a:lnTo>
                  <a:close/>
                </a:path>
              </a:pathLst>
            </a:custGeom>
            <a:solidFill>
              <a:srgbClr val="DB181E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2500">
        <p14:honeycomb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c93663c-500d-4796-926b-9803a34e943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621497" y="1846656"/>
            <a:ext cx="8949006" cy="3164688"/>
            <a:chOff x="1193800" y="2094244"/>
            <a:chExt cx="9804400" cy="3467186"/>
          </a:xfrm>
        </p:grpSpPr>
        <p:grpSp>
          <p:nvGrpSpPr>
            <p:cNvPr id="4" name="îṧliḓe"/>
            <p:cNvGrpSpPr/>
            <p:nvPr/>
          </p:nvGrpSpPr>
          <p:grpSpPr>
            <a:xfrm>
              <a:off x="1479550" y="2094244"/>
              <a:ext cx="9213850" cy="927740"/>
              <a:chOff x="839692" y="2560760"/>
              <a:chExt cx="10493566" cy="927740"/>
            </a:xfrm>
          </p:grpSpPr>
          <p:grpSp>
            <p:nvGrpSpPr>
              <p:cNvPr id="17" name="is1ïḓê"/>
              <p:cNvGrpSpPr/>
              <p:nvPr/>
            </p:nvGrpSpPr>
            <p:grpSpPr>
              <a:xfrm>
                <a:off x="3713912" y="2560760"/>
                <a:ext cx="2020976" cy="927740"/>
                <a:chOff x="5122025" y="525814"/>
                <a:chExt cx="2020976" cy="927740"/>
              </a:xfrm>
            </p:grpSpPr>
            <p:sp>
              <p:nvSpPr>
                <p:cNvPr id="27" name="î$ḷíḑê"/>
                <p:cNvSpPr txBox="1"/>
                <p:nvPr/>
              </p:nvSpPr>
              <p:spPr>
                <a:xfrm>
                  <a:off x="5122026" y="826908"/>
                  <a:ext cx="2020975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000" b="1">
                      <a:solidFill>
                        <a:schemeClr val="bg1"/>
                      </a:solidFill>
                      <a:latin typeface="+mn-ea"/>
                    </a:rPr>
                    <a:t>此部分内容作为文字排版占位显示 （建议使用主题字体）</a:t>
                  </a:r>
                  <a:endParaRPr lang="zh-CN" altLang="en-US" sz="1000" b="1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28" name="iṥḷiḓè"/>
                <p:cNvSpPr/>
                <p:nvPr/>
              </p:nvSpPr>
              <p:spPr>
                <a:xfrm>
                  <a:off x="5122025" y="525814"/>
                  <a:ext cx="2020976" cy="325410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rmAutofit/>
                </a:bodyPr>
                <a:lstStyle/>
                <a:p>
                  <a:pPr lvl="0" algn="ctr" defTabSz="913765">
                    <a:spcBef>
                      <a:spcPct val="0"/>
                    </a:spcBef>
                    <a:defRPr/>
                  </a:pPr>
                  <a:r>
                    <a:rPr lang="zh-CN" altLang="en-US" b="1">
                      <a:solidFill>
                        <a:schemeClr val="bg1"/>
                      </a:solidFill>
                      <a:latin typeface="+mn-ea"/>
                    </a:rPr>
                    <a:t>标题文本预设</a:t>
                  </a:r>
                  <a:endParaRPr lang="zh-CN" altLang="en-US" b="1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18" name="îṡľïďe"/>
              <p:cNvGrpSpPr/>
              <p:nvPr/>
            </p:nvGrpSpPr>
            <p:grpSpPr>
              <a:xfrm>
                <a:off x="6456335" y="2560760"/>
                <a:ext cx="2020976" cy="927740"/>
                <a:chOff x="5122025" y="525814"/>
                <a:chExt cx="2020976" cy="927740"/>
              </a:xfrm>
            </p:grpSpPr>
            <p:sp>
              <p:nvSpPr>
                <p:cNvPr id="25" name="išļíḋé"/>
                <p:cNvSpPr txBox="1"/>
                <p:nvPr/>
              </p:nvSpPr>
              <p:spPr>
                <a:xfrm>
                  <a:off x="5122026" y="826908"/>
                  <a:ext cx="2020975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000" b="1">
                      <a:solidFill>
                        <a:schemeClr val="bg1"/>
                      </a:solidFill>
                      <a:latin typeface="+mn-ea"/>
                    </a:rPr>
                    <a:t>此部分内容作为文字排版占位显示 （建议使用主题字体）</a:t>
                  </a:r>
                  <a:endParaRPr lang="zh-CN" altLang="en-US" sz="1000" b="1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26" name="ïṥḷîḋé"/>
                <p:cNvSpPr/>
                <p:nvPr/>
              </p:nvSpPr>
              <p:spPr>
                <a:xfrm>
                  <a:off x="5122025" y="525814"/>
                  <a:ext cx="2020976" cy="325410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rmAutofit/>
                </a:bodyPr>
                <a:lstStyle/>
                <a:p>
                  <a:pPr lvl="0" algn="ctr" defTabSz="913765">
                    <a:spcBef>
                      <a:spcPct val="0"/>
                    </a:spcBef>
                    <a:defRPr/>
                  </a:pPr>
                  <a:r>
                    <a:rPr lang="zh-CN" altLang="en-US" b="1">
                      <a:solidFill>
                        <a:schemeClr val="bg1"/>
                      </a:solidFill>
                      <a:latin typeface="+mn-ea"/>
                    </a:rPr>
                    <a:t>标题文本预设</a:t>
                  </a:r>
                  <a:endParaRPr lang="zh-CN" altLang="en-US" b="1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19" name="iŝ1îḑe"/>
              <p:cNvGrpSpPr/>
              <p:nvPr/>
            </p:nvGrpSpPr>
            <p:grpSpPr>
              <a:xfrm>
                <a:off x="9312282" y="2560760"/>
                <a:ext cx="2020976" cy="927740"/>
                <a:chOff x="5122025" y="525814"/>
                <a:chExt cx="2020976" cy="927740"/>
              </a:xfrm>
            </p:grpSpPr>
            <p:sp>
              <p:nvSpPr>
                <p:cNvPr id="23" name="ísḷiḍè"/>
                <p:cNvSpPr txBox="1"/>
                <p:nvPr/>
              </p:nvSpPr>
              <p:spPr>
                <a:xfrm>
                  <a:off x="5122026" y="826908"/>
                  <a:ext cx="2020975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000" b="1">
                      <a:solidFill>
                        <a:schemeClr val="bg1"/>
                      </a:solidFill>
                      <a:latin typeface="+mn-ea"/>
                    </a:rPr>
                    <a:t>此部分内容作为文字排版占位显示 （建议使用主题字体）</a:t>
                  </a:r>
                  <a:endParaRPr lang="zh-CN" altLang="en-US" sz="1000" b="1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24" name="iśļîḑé"/>
                <p:cNvSpPr/>
                <p:nvPr/>
              </p:nvSpPr>
              <p:spPr>
                <a:xfrm>
                  <a:off x="5122025" y="525814"/>
                  <a:ext cx="2020976" cy="325410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rmAutofit/>
                </a:bodyPr>
                <a:lstStyle/>
                <a:p>
                  <a:pPr lvl="0" algn="ctr" defTabSz="913765">
                    <a:spcBef>
                      <a:spcPct val="0"/>
                    </a:spcBef>
                    <a:defRPr/>
                  </a:pPr>
                  <a:r>
                    <a:rPr lang="zh-CN" altLang="en-US" b="1">
                      <a:solidFill>
                        <a:schemeClr val="bg1"/>
                      </a:solidFill>
                      <a:latin typeface="+mn-ea"/>
                    </a:rPr>
                    <a:t>标题文本预设</a:t>
                  </a:r>
                  <a:endParaRPr lang="zh-CN" altLang="en-US" b="1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20" name="iṧļîḋe"/>
              <p:cNvGrpSpPr/>
              <p:nvPr/>
            </p:nvGrpSpPr>
            <p:grpSpPr>
              <a:xfrm>
                <a:off x="839692" y="2560760"/>
                <a:ext cx="2020976" cy="927740"/>
                <a:chOff x="5122025" y="525814"/>
                <a:chExt cx="2020976" cy="927740"/>
              </a:xfrm>
            </p:grpSpPr>
            <p:sp>
              <p:nvSpPr>
                <p:cNvPr id="21" name="îṥľïḑé"/>
                <p:cNvSpPr txBox="1"/>
                <p:nvPr/>
              </p:nvSpPr>
              <p:spPr>
                <a:xfrm>
                  <a:off x="5122026" y="826908"/>
                  <a:ext cx="2020975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000" b="1">
                      <a:solidFill>
                        <a:schemeClr val="bg1"/>
                      </a:solidFill>
                      <a:latin typeface="+mn-ea"/>
                    </a:rPr>
                    <a:t>此部分内容作为文字排版占位显示 （建议使用主题字体）</a:t>
                  </a:r>
                  <a:endParaRPr lang="zh-CN" altLang="en-US" sz="1000" b="1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22" name="iśļíḓé"/>
                <p:cNvSpPr/>
                <p:nvPr/>
              </p:nvSpPr>
              <p:spPr>
                <a:xfrm>
                  <a:off x="5122025" y="525814"/>
                  <a:ext cx="2020976" cy="325410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rmAutofit/>
                </a:bodyPr>
                <a:lstStyle/>
                <a:p>
                  <a:pPr lvl="0" algn="ctr" defTabSz="913765">
                    <a:spcBef>
                      <a:spcPct val="0"/>
                    </a:spcBef>
                    <a:defRPr/>
                  </a:pPr>
                  <a:r>
                    <a:rPr lang="zh-CN" altLang="en-US" b="1">
                      <a:solidFill>
                        <a:schemeClr val="bg1"/>
                      </a:solidFill>
                      <a:latin typeface="+mn-ea"/>
                    </a:rPr>
                    <a:t>标题文本预设</a:t>
                  </a:r>
                  <a:endParaRPr lang="zh-CN" altLang="en-US" b="1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</p:grpSp>
        </p:grpSp>
        <p:cxnSp>
          <p:nvCxnSpPr>
            <p:cNvPr id="5" name="直接连接符 4"/>
            <p:cNvCxnSpPr/>
            <p:nvPr/>
          </p:nvCxnSpPr>
          <p:spPr>
            <a:xfrm flipV="1">
              <a:off x="2672120" y="3140968"/>
              <a:ext cx="0" cy="842068"/>
            </a:xfrm>
            <a:prstGeom prst="line">
              <a:avLst/>
            </a:prstGeom>
            <a:ln w="12700">
              <a:solidFill>
                <a:schemeClr val="accent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išļiďé"/>
            <p:cNvSpPr/>
            <p:nvPr/>
          </p:nvSpPr>
          <p:spPr>
            <a:xfrm flipV="1">
              <a:off x="1193800" y="3906937"/>
              <a:ext cx="3006345" cy="1654493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rgbClr val="DB18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" name="îšḻidè"/>
            <p:cNvSpPr/>
            <p:nvPr/>
          </p:nvSpPr>
          <p:spPr>
            <a:xfrm flipV="1">
              <a:off x="3459819" y="3906937"/>
              <a:ext cx="3006345" cy="1654493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rgbClr val="DB18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" name="ïS1ídè"/>
            <p:cNvSpPr/>
            <p:nvPr/>
          </p:nvSpPr>
          <p:spPr>
            <a:xfrm flipV="1">
              <a:off x="5725836" y="3906937"/>
              <a:ext cx="3006345" cy="1654493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rgbClr val="DB18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" name="îṣliďé"/>
            <p:cNvSpPr/>
            <p:nvPr/>
          </p:nvSpPr>
          <p:spPr>
            <a:xfrm flipV="1">
              <a:off x="7991855" y="3906937"/>
              <a:ext cx="3006345" cy="1654493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rgbClr val="DB18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 flipV="1">
              <a:off x="7183676" y="3140968"/>
              <a:ext cx="0" cy="842068"/>
            </a:xfrm>
            <a:prstGeom prst="line">
              <a:avLst/>
            </a:prstGeom>
            <a:ln w="12700">
              <a:solidFill>
                <a:schemeClr val="accent4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9504561" y="3140968"/>
              <a:ext cx="0" cy="842068"/>
            </a:xfrm>
            <a:prstGeom prst="line">
              <a:avLst/>
            </a:prstGeom>
            <a:ln w="12700">
              <a:solidFill>
                <a:schemeClr val="accent6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V="1">
              <a:off x="4993005" y="3140968"/>
              <a:ext cx="0" cy="842068"/>
            </a:xfrm>
            <a:prstGeom prst="line">
              <a:avLst/>
            </a:prstGeom>
            <a:ln w="12700">
              <a:solidFill>
                <a:schemeClr val="accent2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íş1iḑe"/>
            <p:cNvSpPr/>
            <p:nvPr/>
          </p:nvSpPr>
          <p:spPr bwMode="auto">
            <a:xfrm>
              <a:off x="6943494" y="4522241"/>
              <a:ext cx="509753" cy="430778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DB181E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4" name="işľíďé"/>
            <p:cNvSpPr>
              <a:spLocks noChangeAspect="1"/>
            </p:cNvSpPr>
            <p:nvPr/>
          </p:nvSpPr>
          <p:spPr bwMode="auto">
            <a:xfrm>
              <a:off x="4711876" y="4487110"/>
              <a:ext cx="592896" cy="501040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DB181E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5" name="ïşľïdé"/>
            <p:cNvSpPr/>
            <p:nvPr/>
          </p:nvSpPr>
          <p:spPr bwMode="auto">
            <a:xfrm>
              <a:off x="2388711" y="4498130"/>
              <a:ext cx="566817" cy="479001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DB181E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6" name="îṣľïďè"/>
            <p:cNvSpPr/>
            <p:nvPr/>
          </p:nvSpPr>
          <p:spPr bwMode="auto">
            <a:xfrm>
              <a:off x="9192885" y="4482298"/>
              <a:ext cx="604285" cy="51066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DB181E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500">
        <p14:ripple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61c40990-ab7b-4dbc-b8c0-7d1003f969b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408330" y="1505332"/>
            <a:ext cx="9375341" cy="3847337"/>
            <a:chOff x="809668" y="1397635"/>
            <a:chExt cx="10710820" cy="4395374"/>
          </a:xfrm>
        </p:grpSpPr>
        <p:grpSp>
          <p:nvGrpSpPr>
            <p:cNvPr id="4" name="íś1iḓe"/>
            <p:cNvGrpSpPr/>
            <p:nvPr/>
          </p:nvGrpSpPr>
          <p:grpSpPr>
            <a:xfrm>
              <a:off x="4806469" y="2649114"/>
              <a:ext cx="2579063" cy="2579252"/>
              <a:chOff x="3282469" y="1505968"/>
              <a:chExt cx="2579063" cy="2579252"/>
            </a:xfrm>
          </p:grpSpPr>
          <p:sp>
            <p:nvSpPr>
              <p:cNvPr id="25" name="îsḷîḍé"/>
              <p:cNvSpPr/>
              <p:nvPr/>
            </p:nvSpPr>
            <p:spPr>
              <a:xfrm rot="4368884">
                <a:off x="3716115" y="1245686"/>
                <a:ext cx="971203" cy="1838495"/>
              </a:xfrm>
              <a:custGeom>
                <a:avLst/>
                <a:gdLst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180020 w 720080"/>
                  <a:gd name="connsiteY2" fmla="*/ 0 h 3168352"/>
                  <a:gd name="connsiteX3" fmla="*/ 540060 w 720080"/>
                  <a:gd name="connsiteY3" fmla="*/ 0 h 3168352"/>
                  <a:gd name="connsiteX4" fmla="*/ 540060 w 720080"/>
                  <a:gd name="connsiteY4" fmla="*/ 2808312 h 3168352"/>
                  <a:gd name="connsiteX5" fmla="*/ 720080 w 720080"/>
                  <a:gd name="connsiteY5" fmla="*/ 2808312 h 3168352"/>
                  <a:gd name="connsiteX6" fmla="*/ 360040 w 720080"/>
                  <a:gd name="connsiteY6" fmla="*/ 3168352 h 3168352"/>
                  <a:gd name="connsiteX7" fmla="*/ 0 w 720080"/>
                  <a:gd name="connsiteY7" fmla="*/ 2808312 h 3168352"/>
                  <a:gd name="connsiteX0-1" fmla="*/ 0 w 720080"/>
                  <a:gd name="connsiteY0-2" fmla="*/ 2808312 h 3168352"/>
                  <a:gd name="connsiteX1-3" fmla="*/ 180020 w 720080"/>
                  <a:gd name="connsiteY1-4" fmla="*/ 2808312 h 3168352"/>
                  <a:gd name="connsiteX2-5" fmla="*/ 540060 w 720080"/>
                  <a:gd name="connsiteY2-6" fmla="*/ 0 h 3168352"/>
                  <a:gd name="connsiteX3-7" fmla="*/ 540060 w 720080"/>
                  <a:gd name="connsiteY3-8" fmla="*/ 2808312 h 3168352"/>
                  <a:gd name="connsiteX4-9" fmla="*/ 720080 w 720080"/>
                  <a:gd name="connsiteY4-10" fmla="*/ 2808312 h 3168352"/>
                  <a:gd name="connsiteX5-11" fmla="*/ 360040 w 720080"/>
                  <a:gd name="connsiteY5-12" fmla="*/ 3168352 h 3168352"/>
                  <a:gd name="connsiteX6-13" fmla="*/ 0 w 720080"/>
                  <a:gd name="connsiteY6-14" fmla="*/ 2808312 h 3168352"/>
                  <a:gd name="connsiteX0-15" fmla="*/ 0 w 720080"/>
                  <a:gd name="connsiteY0-16" fmla="*/ 2808312 h 3168352"/>
                  <a:gd name="connsiteX1-17" fmla="*/ 180020 w 720080"/>
                  <a:gd name="connsiteY1-18" fmla="*/ 2808312 h 3168352"/>
                  <a:gd name="connsiteX2-19" fmla="*/ 540060 w 720080"/>
                  <a:gd name="connsiteY2-20" fmla="*/ 0 h 3168352"/>
                  <a:gd name="connsiteX3-21" fmla="*/ 540060 w 720080"/>
                  <a:gd name="connsiteY3-22" fmla="*/ 2808312 h 3168352"/>
                  <a:gd name="connsiteX4-23" fmla="*/ 720080 w 720080"/>
                  <a:gd name="connsiteY4-24" fmla="*/ 2808312 h 3168352"/>
                  <a:gd name="connsiteX5-25" fmla="*/ 360040 w 720080"/>
                  <a:gd name="connsiteY5-26" fmla="*/ 3168352 h 3168352"/>
                  <a:gd name="connsiteX6-27" fmla="*/ 0 w 720080"/>
                  <a:gd name="connsiteY6-28" fmla="*/ 2808312 h 3168352"/>
                  <a:gd name="connsiteX0-29" fmla="*/ 0 w 720080"/>
                  <a:gd name="connsiteY0-30" fmla="*/ 2808312 h 3168352"/>
                  <a:gd name="connsiteX1-31" fmla="*/ 180020 w 720080"/>
                  <a:gd name="connsiteY1-32" fmla="*/ 2808312 h 3168352"/>
                  <a:gd name="connsiteX2-33" fmla="*/ 540060 w 720080"/>
                  <a:gd name="connsiteY2-34" fmla="*/ 0 h 3168352"/>
                  <a:gd name="connsiteX3-35" fmla="*/ 540060 w 720080"/>
                  <a:gd name="connsiteY3-36" fmla="*/ 2808312 h 3168352"/>
                  <a:gd name="connsiteX4-37" fmla="*/ 720080 w 720080"/>
                  <a:gd name="connsiteY4-38" fmla="*/ 2808312 h 3168352"/>
                  <a:gd name="connsiteX5-39" fmla="*/ 360040 w 720080"/>
                  <a:gd name="connsiteY5-40" fmla="*/ 3168352 h 3168352"/>
                  <a:gd name="connsiteX6-41" fmla="*/ 0 w 720080"/>
                  <a:gd name="connsiteY6-42" fmla="*/ 2808312 h 3168352"/>
                  <a:gd name="connsiteX0-43" fmla="*/ 0 w 720080"/>
                  <a:gd name="connsiteY0-44" fmla="*/ 2808312 h 3168352"/>
                  <a:gd name="connsiteX1-45" fmla="*/ 180020 w 720080"/>
                  <a:gd name="connsiteY1-46" fmla="*/ 2808312 h 3168352"/>
                  <a:gd name="connsiteX2-47" fmla="*/ 540060 w 720080"/>
                  <a:gd name="connsiteY2-48" fmla="*/ 0 h 3168352"/>
                  <a:gd name="connsiteX3-49" fmla="*/ 540060 w 720080"/>
                  <a:gd name="connsiteY3-50" fmla="*/ 2808312 h 3168352"/>
                  <a:gd name="connsiteX4-51" fmla="*/ 720080 w 720080"/>
                  <a:gd name="connsiteY4-52" fmla="*/ 2808312 h 3168352"/>
                  <a:gd name="connsiteX5-53" fmla="*/ 360040 w 720080"/>
                  <a:gd name="connsiteY5-54" fmla="*/ 3168352 h 3168352"/>
                  <a:gd name="connsiteX6-55" fmla="*/ 0 w 720080"/>
                  <a:gd name="connsiteY6-56" fmla="*/ 2808312 h 3168352"/>
                  <a:gd name="connsiteX0-57" fmla="*/ 0 w 720080"/>
                  <a:gd name="connsiteY0-58" fmla="*/ 2808312 h 3168352"/>
                  <a:gd name="connsiteX1-59" fmla="*/ 180020 w 720080"/>
                  <a:gd name="connsiteY1-60" fmla="*/ 2808312 h 3168352"/>
                  <a:gd name="connsiteX2-61" fmla="*/ 540060 w 720080"/>
                  <a:gd name="connsiteY2-62" fmla="*/ 0 h 3168352"/>
                  <a:gd name="connsiteX3-63" fmla="*/ 540060 w 720080"/>
                  <a:gd name="connsiteY3-64" fmla="*/ 2808312 h 3168352"/>
                  <a:gd name="connsiteX4-65" fmla="*/ 720080 w 720080"/>
                  <a:gd name="connsiteY4-66" fmla="*/ 2808312 h 3168352"/>
                  <a:gd name="connsiteX5-67" fmla="*/ 360040 w 720080"/>
                  <a:gd name="connsiteY5-68" fmla="*/ 3168352 h 3168352"/>
                  <a:gd name="connsiteX6-69" fmla="*/ 0 w 720080"/>
                  <a:gd name="connsiteY6-70" fmla="*/ 2808312 h 3168352"/>
                  <a:gd name="connsiteX0-71" fmla="*/ 0 w 720080"/>
                  <a:gd name="connsiteY0-72" fmla="*/ 2808312 h 3168352"/>
                  <a:gd name="connsiteX1-73" fmla="*/ 180020 w 720080"/>
                  <a:gd name="connsiteY1-74" fmla="*/ 2808312 h 3168352"/>
                  <a:gd name="connsiteX2-75" fmla="*/ 540060 w 720080"/>
                  <a:gd name="connsiteY2-76" fmla="*/ 0 h 3168352"/>
                  <a:gd name="connsiteX3-77" fmla="*/ 540060 w 720080"/>
                  <a:gd name="connsiteY3-78" fmla="*/ 2808312 h 3168352"/>
                  <a:gd name="connsiteX4-79" fmla="*/ 720080 w 720080"/>
                  <a:gd name="connsiteY4-80" fmla="*/ 2808312 h 3168352"/>
                  <a:gd name="connsiteX5-81" fmla="*/ 360040 w 720080"/>
                  <a:gd name="connsiteY5-82" fmla="*/ 3168352 h 3168352"/>
                  <a:gd name="connsiteX6-83" fmla="*/ 0 w 720080"/>
                  <a:gd name="connsiteY6-84" fmla="*/ 2808312 h 3168352"/>
                  <a:gd name="connsiteX0-85" fmla="*/ 0 w 720080"/>
                  <a:gd name="connsiteY0-86" fmla="*/ 2808312 h 3168352"/>
                  <a:gd name="connsiteX1-87" fmla="*/ 180020 w 720080"/>
                  <a:gd name="connsiteY1-88" fmla="*/ 2808312 h 3168352"/>
                  <a:gd name="connsiteX2-89" fmla="*/ 540060 w 720080"/>
                  <a:gd name="connsiteY2-90" fmla="*/ 0 h 3168352"/>
                  <a:gd name="connsiteX3-91" fmla="*/ 540060 w 720080"/>
                  <a:gd name="connsiteY3-92" fmla="*/ 2808312 h 3168352"/>
                  <a:gd name="connsiteX4-93" fmla="*/ 720080 w 720080"/>
                  <a:gd name="connsiteY4-94" fmla="*/ 2808312 h 3168352"/>
                  <a:gd name="connsiteX5-95" fmla="*/ 360040 w 720080"/>
                  <a:gd name="connsiteY5-96" fmla="*/ 3168352 h 3168352"/>
                  <a:gd name="connsiteX6-97" fmla="*/ 0 w 720080"/>
                  <a:gd name="connsiteY6-98" fmla="*/ 2808312 h 3168352"/>
                  <a:gd name="connsiteX0-99" fmla="*/ 0 w 720080"/>
                  <a:gd name="connsiteY0-100" fmla="*/ 2808312 h 3168352"/>
                  <a:gd name="connsiteX1-101" fmla="*/ 180020 w 720080"/>
                  <a:gd name="connsiteY1-102" fmla="*/ 2808312 h 3168352"/>
                  <a:gd name="connsiteX2-103" fmla="*/ 540060 w 720080"/>
                  <a:gd name="connsiteY2-104" fmla="*/ 0 h 3168352"/>
                  <a:gd name="connsiteX3-105" fmla="*/ 540060 w 720080"/>
                  <a:gd name="connsiteY3-106" fmla="*/ 2808312 h 3168352"/>
                  <a:gd name="connsiteX4-107" fmla="*/ 720080 w 720080"/>
                  <a:gd name="connsiteY4-108" fmla="*/ 2808312 h 3168352"/>
                  <a:gd name="connsiteX5-109" fmla="*/ 360040 w 720080"/>
                  <a:gd name="connsiteY5-110" fmla="*/ 3168352 h 3168352"/>
                  <a:gd name="connsiteX6-111" fmla="*/ 0 w 720080"/>
                  <a:gd name="connsiteY6-112" fmla="*/ 2808312 h 3168352"/>
                  <a:gd name="connsiteX0-113" fmla="*/ 0 w 752331"/>
                  <a:gd name="connsiteY0-114" fmla="*/ 3085897 h 3445937"/>
                  <a:gd name="connsiteX1-115" fmla="*/ 180020 w 752331"/>
                  <a:gd name="connsiteY1-116" fmla="*/ 3085897 h 3445937"/>
                  <a:gd name="connsiteX2-117" fmla="*/ 752331 w 752331"/>
                  <a:gd name="connsiteY2-118" fmla="*/ 0 h 3445937"/>
                  <a:gd name="connsiteX3-119" fmla="*/ 540060 w 752331"/>
                  <a:gd name="connsiteY3-120" fmla="*/ 3085897 h 3445937"/>
                  <a:gd name="connsiteX4-121" fmla="*/ 720080 w 752331"/>
                  <a:gd name="connsiteY4-122" fmla="*/ 3085897 h 3445937"/>
                  <a:gd name="connsiteX5-123" fmla="*/ 360040 w 752331"/>
                  <a:gd name="connsiteY5-124" fmla="*/ 3445937 h 3445937"/>
                  <a:gd name="connsiteX6-125" fmla="*/ 0 w 752331"/>
                  <a:gd name="connsiteY6-126" fmla="*/ 3085897 h 3445937"/>
                  <a:gd name="connsiteX0-127" fmla="*/ 0 w 752331"/>
                  <a:gd name="connsiteY0-128" fmla="*/ 3085897 h 3445937"/>
                  <a:gd name="connsiteX1-129" fmla="*/ 180020 w 752331"/>
                  <a:gd name="connsiteY1-130" fmla="*/ 3085897 h 3445937"/>
                  <a:gd name="connsiteX2-131" fmla="*/ 752331 w 752331"/>
                  <a:gd name="connsiteY2-132" fmla="*/ 0 h 3445937"/>
                  <a:gd name="connsiteX3-133" fmla="*/ 540060 w 752331"/>
                  <a:gd name="connsiteY3-134" fmla="*/ 3085897 h 3445937"/>
                  <a:gd name="connsiteX4-135" fmla="*/ 720080 w 752331"/>
                  <a:gd name="connsiteY4-136" fmla="*/ 3085897 h 3445937"/>
                  <a:gd name="connsiteX5-137" fmla="*/ 360040 w 752331"/>
                  <a:gd name="connsiteY5-138" fmla="*/ 3445937 h 3445937"/>
                  <a:gd name="connsiteX6-139" fmla="*/ 0 w 752331"/>
                  <a:gd name="connsiteY6-140" fmla="*/ 3085897 h 3445937"/>
                  <a:gd name="connsiteX0-141" fmla="*/ 0 w 752331"/>
                  <a:gd name="connsiteY0-142" fmla="*/ 3085897 h 3445937"/>
                  <a:gd name="connsiteX1-143" fmla="*/ 180020 w 752331"/>
                  <a:gd name="connsiteY1-144" fmla="*/ 3085897 h 3445937"/>
                  <a:gd name="connsiteX2-145" fmla="*/ 752331 w 752331"/>
                  <a:gd name="connsiteY2-146" fmla="*/ 0 h 3445937"/>
                  <a:gd name="connsiteX3-147" fmla="*/ 540060 w 752331"/>
                  <a:gd name="connsiteY3-148" fmla="*/ 3085897 h 3445937"/>
                  <a:gd name="connsiteX4-149" fmla="*/ 720080 w 752331"/>
                  <a:gd name="connsiteY4-150" fmla="*/ 3085897 h 3445937"/>
                  <a:gd name="connsiteX5-151" fmla="*/ 360040 w 752331"/>
                  <a:gd name="connsiteY5-152" fmla="*/ 3445937 h 3445937"/>
                  <a:gd name="connsiteX6-153" fmla="*/ 0 w 752331"/>
                  <a:gd name="connsiteY6-154" fmla="*/ 3085897 h 3445937"/>
                  <a:gd name="connsiteX0-155" fmla="*/ 0 w 1521214"/>
                  <a:gd name="connsiteY0-156" fmla="*/ 2643005 h 3003045"/>
                  <a:gd name="connsiteX1-157" fmla="*/ 180020 w 1521214"/>
                  <a:gd name="connsiteY1-158" fmla="*/ 2643005 h 3003045"/>
                  <a:gd name="connsiteX2-159" fmla="*/ 1521214 w 1521214"/>
                  <a:gd name="connsiteY2-160" fmla="*/ 0 h 3003045"/>
                  <a:gd name="connsiteX3-161" fmla="*/ 540060 w 1521214"/>
                  <a:gd name="connsiteY3-162" fmla="*/ 2643005 h 3003045"/>
                  <a:gd name="connsiteX4-163" fmla="*/ 720080 w 1521214"/>
                  <a:gd name="connsiteY4-164" fmla="*/ 2643005 h 3003045"/>
                  <a:gd name="connsiteX5-165" fmla="*/ 360040 w 1521214"/>
                  <a:gd name="connsiteY5-166" fmla="*/ 3003045 h 3003045"/>
                  <a:gd name="connsiteX6-167" fmla="*/ 0 w 1521214"/>
                  <a:gd name="connsiteY6-168" fmla="*/ 2643005 h 3003045"/>
                  <a:gd name="connsiteX0-169" fmla="*/ 0 w 1521214"/>
                  <a:gd name="connsiteY0-170" fmla="*/ 2643005 h 3003045"/>
                  <a:gd name="connsiteX1-171" fmla="*/ 180020 w 1521214"/>
                  <a:gd name="connsiteY1-172" fmla="*/ 2643005 h 3003045"/>
                  <a:gd name="connsiteX2-173" fmla="*/ 1521214 w 1521214"/>
                  <a:gd name="connsiteY2-174" fmla="*/ 0 h 3003045"/>
                  <a:gd name="connsiteX3-175" fmla="*/ 540060 w 1521214"/>
                  <a:gd name="connsiteY3-176" fmla="*/ 2643005 h 3003045"/>
                  <a:gd name="connsiteX4-177" fmla="*/ 720080 w 1521214"/>
                  <a:gd name="connsiteY4-178" fmla="*/ 2643005 h 3003045"/>
                  <a:gd name="connsiteX5-179" fmla="*/ 360040 w 1521214"/>
                  <a:gd name="connsiteY5-180" fmla="*/ 3003045 h 3003045"/>
                  <a:gd name="connsiteX6-181" fmla="*/ 0 w 1521214"/>
                  <a:gd name="connsiteY6-182" fmla="*/ 2643005 h 3003045"/>
                  <a:gd name="connsiteX0-183" fmla="*/ 0 w 1521214"/>
                  <a:gd name="connsiteY0-184" fmla="*/ 2643005 h 3003045"/>
                  <a:gd name="connsiteX1-185" fmla="*/ 180020 w 1521214"/>
                  <a:gd name="connsiteY1-186" fmla="*/ 2643005 h 3003045"/>
                  <a:gd name="connsiteX2-187" fmla="*/ 1521214 w 1521214"/>
                  <a:gd name="connsiteY2-188" fmla="*/ 0 h 3003045"/>
                  <a:gd name="connsiteX3-189" fmla="*/ 540060 w 1521214"/>
                  <a:gd name="connsiteY3-190" fmla="*/ 2643005 h 3003045"/>
                  <a:gd name="connsiteX4-191" fmla="*/ 720080 w 1521214"/>
                  <a:gd name="connsiteY4-192" fmla="*/ 2643005 h 3003045"/>
                  <a:gd name="connsiteX5-193" fmla="*/ 360040 w 1521214"/>
                  <a:gd name="connsiteY5-194" fmla="*/ 3003045 h 3003045"/>
                  <a:gd name="connsiteX6-195" fmla="*/ 0 w 1521214"/>
                  <a:gd name="connsiteY6-196" fmla="*/ 2643005 h 3003045"/>
                  <a:gd name="connsiteX0-197" fmla="*/ 0 w 1521214"/>
                  <a:gd name="connsiteY0-198" fmla="*/ 2643005 h 3003045"/>
                  <a:gd name="connsiteX1-199" fmla="*/ 180020 w 1521214"/>
                  <a:gd name="connsiteY1-200" fmla="*/ 2643005 h 3003045"/>
                  <a:gd name="connsiteX2-201" fmla="*/ 1521214 w 1521214"/>
                  <a:gd name="connsiteY2-202" fmla="*/ 0 h 3003045"/>
                  <a:gd name="connsiteX3-203" fmla="*/ 540060 w 1521214"/>
                  <a:gd name="connsiteY3-204" fmla="*/ 2643005 h 3003045"/>
                  <a:gd name="connsiteX4-205" fmla="*/ 720080 w 1521214"/>
                  <a:gd name="connsiteY4-206" fmla="*/ 2643005 h 3003045"/>
                  <a:gd name="connsiteX5-207" fmla="*/ 360040 w 1521214"/>
                  <a:gd name="connsiteY5-208" fmla="*/ 3003045 h 3003045"/>
                  <a:gd name="connsiteX6-209" fmla="*/ 0 w 1521214"/>
                  <a:gd name="connsiteY6-210" fmla="*/ 2643005 h 3003045"/>
                  <a:gd name="connsiteX0-211" fmla="*/ 0 w 1521214"/>
                  <a:gd name="connsiteY0-212" fmla="*/ 2643005 h 3003045"/>
                  <a:gd name="connsiteX1-213" fmla="*/ 180020 w 1521214"/>
                  <a:gd name="connsiteY1-214" fmla="*/ 2643005 h 3003045"/>
                  <a:gd name="connsiteX2-215" fmla="*/ 1521214 w 1521214"/>
                  <a:gd name="connsiteY2-216" fmla="*/ 0 h 3003045"/>
                  <a:gd name="connsiteX3-217" fmla="*/ 540060 w 1521214"/>
                  <a:gd name="connsiteY3-218" fmla="*/ 2643005 h 3003045"/>
                  <a:gd name="connsiteX4-219" fmla="*/ 720080 w 1521214"/>
                  <a:gd name="connsiteY4-220" fmla="*/ 2643005 h 3003045"/>
                  <a:gd name="connsiteX5-221" fmla="*/ 360040 w 1521214"/>
                  <a:gd name="connsiteY5-222" fmla="*/ 3003045 h 3003045"/>
                  <a:gd name="connsiteX6-223" fmla="*/ 0 w 1521214"/>
                  <a:gd name="connsiteY6-224" fmla="*/ 2643005 h 3003045"/>
                  <a:gd name="connsiteX0-225" fmla="*/ 0 w 1553538"/>
                  <a:gd name="connsiteY0-226" fmla="*/ 2581732 h 2941772"/>
                  <a:gd name="connsiteX1-227" fmla="*/ 180020 w 1553538"/>
                  <a:gd name="connsiteY1-228" fmla="*/ 2581732 h 2941772"/>
                  <a:gd name="connsiteX2-229" fmla="*/ 1553538 w 1553538"/>
                  <a:gd name="connsiteY2-230" fmla="*/ 0 h 2941772"/>
                  <a:gd name="connsiteX3-231" fmla="*/ 540060 w 1553538"/>
                  <a:gd name="connsiteY3-232" fmla="*/ 2581732 h 2941772"/>
                  <a:gd name="connsiteX4-233" fmla="*/ 720080 w 1553538"/>
                  <a:gd name="connsiteY4-234" fmla="*/ 2581732 h 2941772"/>
                  <a:gd name="connsiteX5-235" fmla="*/ 360040 w 1553538"/>
                  <a:gd name="connsiteY5-236" fmla="*/ 2941772 h 2941772"/>
                  <a:gd name="connsiteX6-237" fmla="*/ 0 w 1553538"/>
                  <a:gd name="connsiteY6-238" fmla="*/ 2581732 h 2941772"/>
                  <a:gd name="connsiteX0-239" fmla="*/ 0 w 1553538"/>
                  <a:gd name="connsiteY0-240" fmla="*/ 2581732 h 2941772"/>
                  <a:gd name="connsiteX1-241" fmla="*/ 180020 w 1553538"/>
                  <a:gd name="connsiteY1-242" fmla="*/ 2581732 h 2941772"/>
                  <a:gd name="connsiteX2-243" fmla="*/ 1553538 w 1553538"/>
                  <a:gd name="connsiteY2-244" fmla="*/ 0 h 2941772"/>
                  <a:gd name="connsiteX3-245" fmla="*/ 540060 w 1553538"/>
                  <a:gd name="connsiteY3-246" fmla="*/ 2581732 h 2941772"/>
                  <a:gd name="connsiteX4-247" fmla="*/ 720080 w 1553538"/>
                  <a:gd name="connsiteY4-248" fmla="*/ 2581732 h 2941772"/>
                  <a:gd name="connsiteX5-249" fmla="*/ 360040 w 1553538"/>
                  <a:gd name="connsiteY5-250" fmla="*/ 2941772 h 2941772"/>
                  <a:gd name="connsiteX6-251" fmla="*/ 0 w 1553538"/>
                  <a:gd name="connsiteY6-252" fmla="*/ 2581732 h 2941772"/>
                  <a:gd name="connsiteX0-253" fmla="*/ 0 w 1553538"/>
                  <a:gd name="connsiteY0-254" fmla="*/ 2581732 h 2941772"/>
                  <a:gd name="connsiteX1-255" fmla="*/ 180020 w 1553538"/>
                  <a:gd name="connsiteY1-256" fmla="*/ 2581732 h 2941772"/>
                  <a:gd name="connsiteX2-257" fmla="*/ 1553538 w 1553538"/>
                  <a:gd name="connsiteY2-258" fmla="*/ 0 h 2941772"/>
                  <a:gd name="connsiteX3-259" fmla="*/ 540060 w 1553538"/>
                  <a:gd name="connsiteY3-260" fmla="*/ 2581732 h 2941772"/>
                  <a:gd name="connsiteX4-261" fmla="*/ 720080 w 1553538"/>
                  <a:gd name="connsiteY4-262" fmla="*/ 2581732 h 2941772"/>
                  <a:gd name="connsiteX5-263" fmla="*/ 360040 w 1553538"/>
                  <a:gd name="connsiteY5-264" fmla="*/ 2941772 h 2941772"/>
                  <a:gd name="connsiteX6-265" fmla="*/ 0 w 1553538"/>
                  <a:gd name="connsiteY6-266" fmla="*/ 2581732 h 2941772"/>
                  <a:gd name="connsiteX0-267" fmla="*/ 0 w 1553538"/>
                  <a:gd name="connsiteY0-268" fmla="*/ 2581732 h 2941772"/>
                  <a:gd name="connsiteX1-269" fmla="*/ 180020 w 1553538"/>
                  <a:gd name="connsiteY1-270" fmla="*/ 2581732 h 2941772"/>
                  <a:gd name="connsiteX2-271" fmla="*/ 1553538 w 1553538"/>
                  <a:gd name="connsiteY2-272" fmla="*/ 0 h 2941772"/>
                  <a:gd name="connsiteX3-273" fmla="*/ 540060 w 1553538"/>
                  <a:gd name="connsiteY3-274" fmla="*/ 2581732 h 2941772"/>
                  <a:gd name="connsiteX4-275" fmla="*/ 720080 w 1553538"/>
                  <a:gd name="connsiteY4-276" fmla="*/ 2581732 h 2941772"/>
                  <a:gd name="connsiteX5-277" fmla="*/ 360040 w 1553538"/>
                  <a:gd name="connsiteY5-278" fmla="*/ 2941772 h 2941772"/>
                  <a:gd name="connsiteX6-279" fmla="*/ 0 w 1553538"/>
                  <a:gd name="connsiteY6-280" fmla="*/ 2581732 h 29417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</a:cxnLst>
                <a:rect l="l" t="t" r="r" b="b"/>
                <a:pathLst>
                  <a:path w="1553538" h="2941772">
                    <a:moveTo>
                      <a:pt x="0" y="2581732"/>
                    </a:moveTo>
                    <a:lnTo>
                      <a:pt x="180020" y="2581732"/>
                    </a:lnTo>
                    <a:cubicBezTo>
                      <a:pt x="22448" y="1449685"/>
                      <a:pt x="392875" y="355256"/>
                      <a:pt x="1553538" y="0"/>
                    </a:cubicBezTo>
                    <a:cubicBezTo>
                      <a:pt x="659395" y="472539"/>
                      <a:pt x="327789" y="1270071"/>
                      <a:pt x="540060" y="2581732"/>
                    </a:cubicBezTo>
                    <a:lnTo>
                      <a:pt x="720080" y="2581732"/>
                    </a:lnTo>
                    <a:lnTo>
                      <a:pt x="360040" y="2941772"/>
                    </a:lnTo>
                    <a:lnTo>
                      <a:pt x="0" y="258173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6" name="íŝľíḋé"/>
              <p:cNvSpPr/>
              <p:nvPr/>
            </p:nvSpPr>
            <p:spPr>
              <a:xfrm rot="20821995">
                <a:off x="3401598" y="2246158"/>
                <a:ext cx="970902" cy="1839062"/>
              </a:xfrm>
              <a:custGeom>
                <a:avLst/>
                <a:gdLst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180020 w 720080"/>
                  <a:gd name="connsiteY2" fmla="*/ 0 h 3168352"/>
                  <a:gd name="connsiteX3" fmla="*/ 540060 w 720080"/>
                  <a:gd name="connsiteY3" fmla="*/ 0 h 3168352"/>
                  <a:gd name="connsiteX4" fmla="*/ 540060 w 720080"/>
                  <a:gd name="connsiteY4" fmla="*/ 2808312 h 3168352"/>
                  <a:gd name="connsiteX5" fmla="*/ 720080 w 720080"/>
                  <a:gd name="connsiteY5" fmla="*/ 2808312 h 3168352"/>
                  <a:gd name="connsiteX6" fmla="*/ 360040 w 720080"/>
                  <a:gd name="connsiteY6" fmla="*/ 3168352 h 3168352"/>
                  <a:gd name="connsiteX7" fmla="*/ 0 w 720080"/>
                  <a:gd name="connsiteY7" fmla="*/ 2808312 h 3168352"/>
                  <a:gd name="connsiteX0-1" fmla="*/ 0 w 720080"/>
                  <a:gd name="connsiteY0-2" fmla="*/ 2808312 h 3168352"/>
                  <a:gd name="connsiteX1-3" fmla="*/ 180020 w 720080"/>
                  <a:gd name="connsiteY1-4" fmla="*/ 2808312 h 3168352"/>
                  <a:gd name="connsiteX2-5" fmla="*/ 540060 w 720080"/>
                  <a:gd name="connsiteY2-6" fmla="*/ 0 h 3168352"/>
                  <a:gd name="connsiteX3-7" fmla="*/ 540060 w 720080"/>
                  <a:gd name="connsiteY3-8" fmla="*/ 2808312 h 3168352"/>
                  <a:gd name="connsiteX4-9" fmla="*/ 720080 w 720080"/>
                  <a:gd name="connsiteY4-10" fmla="*/ 2808312 h 3168352"/>
                  <a:gd name="connsiteX5-11" fmla="*/ 360040 w 720080"/>
                  <a:gd name="connsiteY5-12" fmla="*/ 3168352 h 3168352"/>
                  <a:gd name="connsiteX6-13" fmla="*/ 0 w 720080"/>
                  <a:gd name="connsiteY6-14" fmla="*/ 2808312 h 3168352"/>
                  <a:gd name="connsiteX0-15" fmla="*/ 0 w 720080"/>
                  <a:gd name="connsiteY0-16" fmla="*/ 2808312 h 3168352"/>
                  <a:gd name="connsiteX1-17" fmla="*/ 180020 w 720080"/>
                  <a:gd name="connsiteY1-18" fmla="*/ 2808312 h 3168352"/>
                  <a:gd name="connsiteX2-19" fmla="*/ 540060 w 720080"/>
                  <a:gd name="connsiteY2-20" fmla="*/ 0 h 3168352"/>
                  <a:gd name="connsiteX3-21" fmla="*/ 540060 w 720080"/>
                  <a:gd name="connsiteY3-22" fmla="*/ 2808312 h 3168352"/>
                  <a:gd name="connsiteX4-23" fmla="*/ 720080 w 720080"/>
                  <a:gd name="connsiteY4-24" fmla="*/ 2808312 h 3168352"/>
                  <a:gd name="connsiteX5-25" fmla="*/ 360040 w 720080"/>
                  <a:gd name="connsiteY5-26" fmla="*/ 3168352 h 3168352"/>
                  <a:gd name="connsiteX6-27" fmla="*/ 0 w 720080"/>
                  <a:gd name="connsiteY6-28" fmla="*/ 2808312 h 3168352"/>
                  <a:gd name="connsiteX0-29" fmla="*/ 0 w 720080"/>
                  <a:gd name="connsiteY0-30" fmla="*/ 2808312 h 3168352"/>
                  <a:gd name="connsiteX1-31" fmla="*/ 180020 w 720080"/>
                  <a:gd name="connsiteY1-32" fmla="*/ 2808312 h 3168352"/>
                  <a:gd name="connsiteX2-33" fmla="*/ 540060 w 720080"/>
                  <a:gd name="connsiteY2-34" fmla="*/ 0 h 3168352"/>
                  <a:gd name="connsiteX3-35" fmla="*/ 540060 w 720080"/>
                  <a:gd name="connsiteY3-36" fmla="*/ 2808312 h 3168352"/>
                  <a:gd name="connsiteX4-37" fmla="*/ 720080 w 720080"/>
                  <a:gd name="connsiteY4-38" fmla="*/ 2808312 h 3168352"/>
                  <a:gd name="connsiteX5-39" fmla="*/ 360040 w 720080"/>
                  <a:gd name="connsiteY5-40" fmla="*/ 3168352 h 3168352"/>
                  <a:gd name="connsiteX6-41" fmla="*/ 0 w 720080"/>
                  <a:gd name="connsiteY6-42" fmla="*/ 2808312 h 3168352"/>
                  <a:gd name="connsiteX0-43" fmla="*/ 0 w 720080"/>
                  <a:gd name="connsiteY0-44" fmla="*/ 2808312 h 3168352"/>
                  <a:gd name="connsiteX1-45" fmla="*/ 180020 w 720080"/>
                  <a:gd name="connsiteY1-46" fmla="*/ 2808312 h 3168352"/>
                  <a:gd name="connsiteX2-47" fmla="*/ 540060 w 720080"/>
                  <a:gd name="connsiteY2-48" fmla="*/ 0 h 3168352"/>
                  <a:gd name="connsiteX3-49" fmla="*/ 540060 w 720080"/>
                  <a:gd name="connsiteY3-50" fmla="*/ 2808312 h 3168352"/>
                  <a:gd name="connsiteX4-51" fmla="*/ 720080 w 720080"/>
                  <a:gd name="connsiteY4-52" fmla="*/ 2808312 h 3168352"/>
                  <a:gd name="connsiteX5-53" fmla="*/ 360040 w 720080"/>
                  <a:gd name="connsiteY5-54" fmla="*/ 3168352 h 3168352"/>
                  <a:gd name="connsiteX6-55" fmla="*/ 0 w 720080"/>
                  <a:gd name="connsiteY6-56" fmla="*/ 2808312 h 3168352"/>
                  <a:gd name="connsiteX0-57" fmla="*/ 0 w 720080"/>
                  <a:gd name="connsiteY0-58" fmla="*/ 2808312 h 3168352"/>
                  <a:gd name="connsiteX1-59" fmla="*/ 180020 w 720080"/>
                  <a:gd name="connsiteY1-60" fmla="*/ 2808312 h 3168352"/>
                  <a:gd name="connsiteX2-61" fmla="*/ 540060 w 720080"/>
                  <a:gd name="connsiteY2-62" fmla="*/ 0 h 3168352"/>
                  <a:gd name="connsiteX3-63" fmla="*/ 540060 w 720080"/>
                  <a:gd name="connsiteY3-64" fmla="*/ 2808312 h 3168352"/>
                  <a:gd name="connsiteX4-65" fmla="*/ 720080 w 720080"/>
                  <a:gd name="connsiteY4-66" fmla="*/ 2808312 h 3168352"/>
                  <a:gd name="connsiteX5-67" fmla="*/ 360040 w 720080"/>
                  <a:gd name="connsiteY5-68" fmla="*/ 3168352 h 3168352"/>
                  <a:gd name="connsiteX6-69" fmla="*/ 0 w 720080"/>
                  <a:gd name="connsiteY6-70" fmla="*/ 2808312 h 3168352"/>
                  <a:gd name="connsiteX0-71" fmla="*/ 0 w 720080"/>
                  <a:gd name="connsiteY0-72" fmla="*/ 2808312 h 3168352"/>
                  <a:gd name="connsiteX1-73" fmla="*/ 180020 w 720080"/>
                  <a:gd name="connsiteY1-74" fmla="*/ 2808312 h 3168352"/>
                  <a:gd name="connsiteX2-75" fmla="*/ 540060 w 720080"/>
                  <a:gd name="connsiteY2-76" fmla="*/ 0 h 3168352"/>
                  <a:gd name="connsiteX3-77" fmla="*/ 540060 w 720080"/>
                  <a:gd name="connsiteY3-78" fmla="*/ 2808312 h 3168352"/>
                  <a:gd name="connsiteX4-79" fmla="*/ 720080 w 720080"/>
                  <a:gd name="connsiteY4-80" fmla="*/ 2808312 h 3168352"/>
                  <a:gd name="connsiteX5-81" fmla="*/ 360040 w 720080"/>
                  <a:gd name="connsiteY5-82" fmla="*/ 3168352 h 3168352"/>
                  <a:gd name="connsiteX6-83" fmla="*/ 0 w 720080"/>
                  <a:gd name="connsiteY6-84" fmla="*/ 2808312 h 3168352"/>
                  <a:gd name="connsiteX0-85" fmla="*/ 0 w 720080"/>
                  <a:gd name="connsiteY0-86" fmla="*/ 2808312 h 3168352"/>
                  <a:gd name="connsiteX1-87" fmla="*/ 180020 w 720080"/>
                  <a:gd name="connsiteY1-88" fmla="*/ 2808312 h 3168352"/>
                  <a:gd name="connsiteX2-89" fmla="*/ 540060 w 720080"/>
                  <a:gd name="connsiteY2-90" fmla="*/ 0 h 3168352"/>
                  <a:gd name="connsiteX3-91" fmla="*/ 540060 w 720080"/>
                  <a:gd name="connsiteY3-92" fmla="*/ 2808312 h 3168352"/>
                  <a:gd name="connsiteX4-93" fmla="*/ 720080 w 720080"/>
                  <a:gd name="connsiteY4-94" fmla="*/ 2808312 h 3168352"/>
                  <a:gd name="connsiteX5-95" fmla="*/ 360040 w 720080"/>
                  <a:gd name="connsiteY5-96" fmla="*/ 3168352 h 3168352"/>
                  <a:gd name="connsiteX6-97" fmla="*/ 0 w 720080"/>
                  <a:gd name="connsiteY6-98" fmla="*/ 2808312 h 3168352"/>
                  <a:gd name="connsiteX0-99" fmla="*/ 0 w 720080"/>
                  <a:gd name="connsiteY0-100" fmla="*/ 2808312 h 3168352"/>
                  <a:gd name="connsiteX1-101" fmla="*/ 180020 w 720080"/>
                  <a:gd name="connsiteY1-102" fmla="*/ 2808312 h 3168352"/>
                  <a:gd name="connsiteX2-103" fmla="*/ 540060 w 720080"/>
                  <a:gd name="connsiteY2-104" fmla="*/ 0 h 3168352"/>
                  <a:gd name="connsiteX3-105" fmla="*/ 540060 w 720080"/>
                  <a:gd name="connsiteY3-106" fmla="*/ 2808312 h 3168352"/>
                  <a:gd name="connsiteX4-107" fmla="*/ 720080 w 720080"/>
                  <a:gd name="connsiteY4-108" fmla="*/ 2808312 h 3168352"/>
                  <a:gd name="connsiteX5-109" fmla="*/ 360040 w 720080"/>
                  <a:gd name="connsiteY5-110" fmla="*/ 3168352 h 3168352"/>
                  <a:gd name="connsiteX6-111" fmla="*/ 0 w 720080"/>
                  <a:gd name="connsiteY6-112" fmla="*/ 2808312 h 3168352"/>
                  <a:gd name="connsiteX0-113" fmla="*/ 0 w 752331"/>
                  <a:gd name="connsiteY0-114" fmla="*/ 3085897 h 3445937"/>
                  <a:gd name="connsiteX1-115" fmla="*/ 180020 w 752331"/>
                  <a:gd name="connsiteY1-116" fmla="*/ 3085897 h 3445937"/>
                  <a:gd name="connsiteX2-117" fmla="*/ 752331 w 752331"/>
                  <a:gd name="connsiteY2-118" fmla="*/ 0 h 3445937"/>
                  <a:gd name="connsiteX3-119" fmla="*/ 540060 w 752331"/>
                  <a:gd name="connsiteY3-120" fmla="*/ 3085897 h 3445937"/>
                  <a:gd name="connsiteX4-121" fmla="*/ 720080 w 752331"/>
                  <a:gd name="connsiteY4-122" fmla="*/ 3085897 h 3445937"/>
                  <a:gd name="connsiteX5-123" fmla="*/ 360040 w 752331"/>
                  <a:gd name="connsiteY5-124" fmla="*/ 3445937 h 3445937"/>
                  <a:gd name="connsiteX6-125" fmla="*/ 0 w 752331"/>
                  <a:gd name="connsiteY6-126" fmla="*/ 3085897 h 3445937"/>
                  <a:gd name="connsiteX0-127" fmla="*/ 0 w 752331"/>
                  <a:gd name="connsiteY0-128" fmla="*/ 3085897 h 3445937"/>
                  <a:gd name="connsiteX1-129" fmla="*/ 180020 w 752331"/>
                  <a:gd name="connsiteY1-130" fmla="*/ 3085897 h 3445937"/>
                  <a:gd name="connsiteX2-131" fmla="*/ 752331 w 752331"/>
                  <a:gd name="connsiteY2-132" fmla="*/ 0 h 3445937"/>
                  <a:gd name="connsiteX3-133" fmla="*/ 540060 w 752331"/>
                  <a:gd name="connsiteY3-134" fmla="*/ 3085897 h 3445937"/>
                  <a:gd name="connsiteX4-135" fmla="*/ 720080 w 752331"/>
                  <a:gd name="connsiteY4-136" fmla="*/ 3085897 h 3445937"/>
                  <a:gd name="connsiteX5-137" fmla="*/ 360040 w 752331"/>
                  <a:gd name="connsiteY5-138" fmla="*/ 3445937 h 3445937"/>
                  <a:gd name="connsiteX6-139" fmla="*/ 0 w 752331"/>
                  <a:gd name="connsiteY6-140" fmla="*/ 3085897 h 3445937"/>
                  <a:gd name="connsiteX0-141" fmla="*/ 0 w 752331"/>
                  <a:gd name="connsiteY0-142" fmla="*/ 3085897 h 3445937"/>
                  <a:gd name="connsiteX1-143" fmla="*/ 180020 w 752331"/>
                  <a:gd name="connsiteY1-144" fmla="*/ 3085897 h 3445937"/>
                  <a:gd name="connsiteX2-145" fmla="*/ 752331 w 752331"/>
                  <a:gd name="connsiteY2-146" fmla="*/ 0 h 3445937"/>
                  <a:gd name="connsiteX3-147" fmla="*/ 540060 w 752331"/>
                  <a:gd name="connsiteY3-148" fmla="*/ 3085897 h 3445937"/>
                  <a:gd name="connsiteX4-149" fmla="*/ 720080 w 752331"/>
                  <a:gd name="connsiteY4-150" fmla="*/ 3085897 h 3445937"/>
                  <a:gd name="connsiteX5-151" fmla="*/ 360040 w 752331"/>
                  <a:gd name="connsiteY5-152" fmla="*/ 3445937 h 3445937"/>
                  <a:gd name="connsiteX6-153" fmla="*/ 0 w 752331"/>
                  <a:gd name="connsiteY6-154" fmla="*/ 3085897 h 3445937"/>
                  <a:gd name="connsiteX0-155" fmla="*/ 0 w 1521214"/>
                  <a:gd name="connsiteY0-156" fmla="*/ 2643005 h 3003045"/>
                  <a:gd name="connsiteX1-157" fmla="*/ 180020 w 1521214"/>
                  <a:gd name="connsiteY1-158" fmla="*/ 2643005 h 3003045"/>
                  <a:gd name="connsiteX2-159" fmla="*/ 1521214 w 1521214"/>
                  <a:gd name="connsiteY2-160" fmla="*/ 0 h 3003045"/>
                  <a:gd name="connsiteX3-161" fmla="*/ 540060 w 1521214"/>
                  <a:gd name="connsiteY3-162" fmla="*/ 2643005 h 3003045"/>
                  <a:gd name="connsiteX4-163" fmla="*/ 720080 w 1521214"/>
                  <a:gd name="connsiteY4-164" fmla="*/ 2643005 h 3003045"/>
                  <a:gd name="connsiteX5-165" fmla="*/ 360040 w 1521214"/>
                  <a:gd name="connsiteY5-166" fmla="*/ 3003045 h 3003045"/>
                  <a:gd name="connsiteX6-167" fmla="*/ 0 w 1521214"/>
                  <a:gd name="connsiteY6-168" fmla="*/ 2643005 h 3003045"/>
                  <a:gd name="connsiteX0-169" fmla="*/ 0 w 1521214"/>
                  <a:gd name="connsiteY0-170" fmla="*/ 2643005 h 3003045"/>
                  <a:gd name="connsiteX1-171" fmla="*/ 180020 w 1521214"/>
                  <a:gd name="connsiteY1-172" fmla="*/ 2643005 h 3003045"/>
                  <a:gd name="connsiteX2-173" fmla="*/ 1521214 w 1521214"/>
                  <a:gd name="connsiteY2-174" fmla="*/ 0 h 3003045"/>
                  <a:gd name="connsiteX3-175" fmla="*/ 540060 w 1521214"/>
                  <a:gd name="connsiteY3-176" fmla="*/ 2643005 h 3003045"/>
                  <a:gd name="connsiteX4-177" fmla="*/ 720080 w 1521214"/>
                  <a:gd name="connsiteY4-178" fmla="*/ 2643005 h 3003045"/>
                  <a:gd name="connsiteX5-179" fmla="*/ 360040 w 1521214"/>
                  <a:gd name="connsiteY5-180" fmla="*/ 3003045 h 3003045"/>
                  <a:gd name="connsiteX6-181" fmla="*/ 0 w 1521214"/>
                  <a:gd name="connsiteY6-182" fmla="*/ 2643005 h 3003045"/>
                  <a:gd name="connsiteX0-183" fmla="*/ 0 w 1521214"/>
                  <a:gd name="connsiteY0-184" fmla="*/ 2643005 h 3003045"/>
                  <a:gd name="connsiteX1-185" fmla="*/ 180020 w 1521214"/>
                  <a:gd name="connsiteY1-186" fmla="*/ 2643005 h 3003045"/>
                  <a:gd name="connsiteX2-187" fmla="*/ 1521214 w 1521214"/>
                  <a:gd name="connsiteY2-188" fmla="*/ 0 h 3003045"/>
                  <a:gd name="connsiteX3-189" fmla="*/ 540060 w 1521214"/>
                  <a:gd name="connsiteY3-190" fmla="*/ 2643005 h 3003045"/>
                  <a:gd name="connsiteX4-191" fmla="*/ 720080 w 1521214"/>
                  <a:gd name="connsiteY4-192" fmla="*/ 2643005 h 3003045"/>
                  <a:gd name="connsiteX5-193" fmla="*/ 360040 w 1521214"/>
                  <a:gd name="connsiteY5-194" fmla="*/ 3003045 h 3003045"/>
                  <a:gd name="connsiteX6-195" fmla="*/ 0 w 1521214"/>
                  <a:gd name="connsiteY6-196" fmla="*/ 2643005 h 3003045"/>
                  <a:gd name="connsiteX0-197" fmla="*/ 0 w 1521214"/>
                  <a:gd name="connsiteY0-198" fmla="*/ 2643005 h 3003045"/>
                  <a:gd name="connsiteX1-199" fmla="*/ 180020 w 1521214"/>
                  <a:gd name="connsiteY1-200" fmla="*/ 2643005 h 3003045"/>
                  <a:gd name="connsiteX2-201" fmla="*/ 1521214 w 1521214"/>
                  <a:gd name="connsiteY2-202" fmla="*/ 0 h 3003045"/>
                  <a:gd name="connsiteX3-203" fmla="*/ 540060 w 1521214"/>
                  <a:gd name="connsiteY3-204" fmla="*/ 2643005 h 3003045"/>
                  <a:gd name="connsiteX4-205" fmla="*/ 720080 w 1521214"/>
                  <a:gd name="connsiteY4-206" fmla="*/ 2643005 h 3003045"/>
                  <a:gd name="connsiteX5-207" fmla="*/ 360040 w 1521214"/>
                  <a:gd name="connsiteY5-208" fmla="*/ 3003045 h 3003045"/>
                  <a:gd name="connsiteX6-209" fmla="*/ 0 w 1521214"/>
                  <a:gd name="connsiteY6-210" fmla="*/ 2643005 h 3003045"/>
                  <a:gd name="connsiteX0-211" fmla="*/ 0 w 1521214"/>
                  <a:gd name="connsiteY0-212" fmla="*/ 2643005 h 3003045"/>
                  <a:gd name="connsiteX1-213" fmla="*/ 180020 w 1521214"/>
                  <a:gd name="connsiteY1-214" fmla="*/ 2643005 h 3003045"/>
                  <a:gd name="connsiteX2-215" fmla="*/ 1521214 w 1521214"/>
                  <a:gd name="connsiteY2-216" fmla="*/ 0 h 3003045"/>
                  <a:gd name="connsiteX3-217" fmla="*/ 540060 w 1521214"/>
                  <a:gd name="connsiteY3-218" fmla="*/ 2643005 h 3003045"/>
                  <a:gd name="connsiteX4-219" fmla="*/ 720080 w 1521214"/>
                  <a:gd name="connsiteY4-220" fmla="*/ 2643005 h 3003045"/>
                  <a:gd name="connsiteX5-221" fmla="*/ 360040 w 1521214"/>
                  <a:gd name="connsiteY5-222" fmla="*/ 3003045 h 3003045"/>
                  <a:gd name="connsiteX6-223" fmla="*/ 0 w 1521214"/>
                  <a:gd name="connsiteY6-224" fmla="*/ 2643005 h 3003045"/>
                  <a:gd name="connsiteX0-225" fmla="*/ 0 w 1553538"/>
                  <a:gd name="connsiteY0-226" fmla="*/ 2581732 h 2941772"/>
                  <a:gd name="connsiteX1-227" fmla="*/ 180020 w 1553538"/>
                  <a:gd name="connsiteY1-228" fmla="*/ 2581732 h 2941772"/>
                  <a:gd name="connsiteX2-229" fmla="*/ 1553538 w 1553538"/>
                  <a:gd name="connsiteY2-230" fmla="*/ 0 h 2941772"/>
                  <a:gd name="connsiteX3-231" fmla="*/ 540060 w 1553538"/>
                  <a:gd name="connsiteY3-232" fmla="*/ 2581732 h 2941772"/>
                  <a:gd name="connsiteX4-233" fmla="*/ 720080 w 1553538"/>
                  <a:gd name="connsiteY4-234" fmla="*/ 2581732 h 2941772"/>
                  <a:gd name="connsiteX5-235" fmla="*/ 360040 w 1553538"/>
                  <a:gd name="connsiteY5-236" fmla="*/ 2941772 h 2941772"/>
                  <a:gd name="connsiteX6-237" fmla="*/ 0 w 1553538"/>
                  <a:gd name="connsiteY6-238" fmla="*/ 2581732 h 2941772"/>
                  <a:gd name="connsiteX0-239" fmla="*/ 0 w 1553538"/>
                  <a:gd name="connsiteY0-240" fmla="*/ 2581732 h 2941772"/>
                  <a:gd name="connsiteX1-241" fmla="*/ 180020 w 1553538"/>
                  <a:gd name="connsiteY1-242" fmla="*/ 2581732 h 2941772"/>
                  <a:gd name="connsiteX2-243" fmla="*/ 1553538 w 1553538"/>
                  <a:gd name="connsiteY2-244" fmla="*/ 0 h 2941772"/>
                  <a:gd name="connsiteX3-245" fmla="*/ 540060 w 1553538"/>
                  <a:gd name="connsiteY3-246" fmla="*/ 2581732 h 2941772"/>
                  <a:gd name="connsiteX4-247" fmla="*/ 720080 w 1553538"/>
                  <a:gd name="connsiteY4-248" fmla="*/ 2581732 h 2941772"/>
                  <a:gd name="connsiteX5-249" fmla="*/ 360040 w 1553538"/>
                  <a:gd name="connsiteY5-250" fmla="*/ 2941772 h 2941772"/>
                  <a:gd name="connsiteX6-251" fmla="*/ 0 w 1553538"/>
                  <a:gd name="connsiteY6-252" fmla="*/ 2581732 h 2941772"/>
                  <a:gd name="connsiteX0-253" fmla="*/ 0 w 1553538"/>
                  <a:gd name="connsiteY0-254" fmla="*/ 2581732 h 2941772"/>
                  <a:gd name="connsiteX1-255" fmla="*/ 180020 w 1553538"/>
                  <a:gd name="connsiteY1-256" fmla="*/ 2581732 h 2941772"/>
                  <a:gd name="connsiteX2-257" fmla="*/ 1553538 w 1553538"/>
                  <a:gd name="connsiteY2-258" fmla="*/ 0 h 2941772"/>
                  <a:gd name="connsiteX3-259" fmla="*/ 540060 w 1553538"/>
                  <a:gd name="connsiteY3-260" fmla="*/ 2581732 h 2941772"/>
                  <a:gd name="connsiteX4-261" fmla="*/ 720080 w 1553538"/>
                  <a:gd name="connsiteY4-262" fmla="*/ 2581732 h 2941772"/>
                  <a:gd name="connsiteX5-263" fmla="*/ 360040 w 1553538"/>
                  <a:gd name="connsiteY5-264" fmla="*/ 2941772 h 2941772"/>
                  <a:gd name="connsiteX6-265" fmla="*/ 0 w 1553538"/>
                  <a:gd name="connsiteY6-266" fmla="*/ 2581732 h 2941772"/>
                  <a:gd name="connsiteX0-267" fmla="*/ 0 w 1553538"/>
                  <a:gd name="connsiteY0-268" fmla="*/ 2581732 h 2941772"/>
                  <a:gd name="connsiteX1-269" fmla="*/ 180020 w 1553538"/>
                  <a:gd name="connsiteY1-270" fmla="*/ 2581732 h 2941772"/>
                  <a:gd name="connsiteX2-271" fmla="*/ 1553538 w 1553538"/>
                  <a:gd name="connsiteY2-272" fmla="*/ 0 h 2941772"/>
                  <a:gd name="connsiteX3-273" fmla="*/ 540060 w 1553538"/>
                  <a:gd name="connsiteY3-274" fmla="*/ 2581732 h 2941772"/>
                  <a:gd name="connsiteX4-275" fmla="*/ 720080 w 1553538"/>
                  <a:gd name="connsiteY4-276" fmla="*/ 2581732 h 2941772"/>
                  <a:gd name="connsiteX5-277" fmla="*/ 360040 w 1553538"/>
                  <a:gd name="connsiteY5-278" fmla="*/ 2941772 h 2941772"/>
                  <a:gd name="connsiteX6-279" fmla="*/ 0 w 1553538"/>
                  <a:gd name="connsiteY6-280" fmla="*/ 2581732 h 29417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</a:cxnLst>
                <a:rect l="l" t="t" r="r" b="b"/>
                <a:pathLst>
                  <a:path w="1553538" h="2941772">
                    <a:moveTo>
                      <a:pt x="0" y="2581732"/>
                    </a:moveTo>
                    <a:lnTo>
                      <a:pt x="180020" y="2581732"/>
                    </a:lnTo>
                    <a:cubicBezTo>
                      <a:pt x="22448" y="1449685"/>
                      <a:pt x="392875" y="355256"/>
                      <a:pt x="1553538" y="0"/>
                    </a:cubicBezTo>
                    <a:cubicBezTo>
                      <a:pt x="659395" y="472539"/>
                      <a:pt x="327789" y="1270071"/>
                      <a:pt x="540060" y="2581732"/>
                    </a:cubicBezTo>
                    <a:lnTo>
                      <a:pt x="720080" y="2581732"/>
                    </a:lnTo>
                    <a:lnTo>
                      <a:pt x="360040" y="2941772"/>
                    </a:lnTo>
                    <a:lnTo>
                      <a:pt x="0" y="258173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7" name="íś1iďè"/>
              <p:cNvSpPr/>
              <p:nvPr/>
            </p:nvSpPr>
            <p:spPr>
              <a:xfrm rot="15242877">
                <a:off x="4456683" y="2570519"/>
                <a:ext cx="971203" cy="1838495"/>
              </a:xfrm>
              <a:custGeom>
                <a:avLst/>
                <a:gdLst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180020 w 720080"/>
                  <a:gd name="connsiteY2" fmla="*/ 0 h 3168352"/>
                  <a:gd name="connsiteX3" fmla="*/ 540060 w 720080"/>
                  <a:gd name="connsiteY3" fmla="*/ 0 h 3168352"/>
                  <a:gd name="connsiteX4" fmla="*/ 540060 w 720080"/>
                  <a:gd name="connsiteY4" fmla="*/ 2808312 h 3168352"/>
                  <a:gd name="connsiteX5" fmla="*/ 720080 w 720080"/>
                  <a:gd name="connsiteY5" fmla="*/ 2808312 h 3168352"/>
                  <a:gd name="connsiteX6" fmla="*/ 360040 w 720080"/>
                  <a:gd name="connsiteY6" fmla="*/ 3168352 h 3168352"/>
                  <a:gd name="connsiteX7" fmla="*/ 0 w 720080"/>
                  <a:gd name="connsiteY7" fmla="*/ 2808312 h 3168352"/>
                  <a:gd name="connsiteX0-1" fmla="*/ 0 w 720080"/>
                  <a:gd name="connsiteY0-2" fmla="*/ 2808312 h 3168352"/>
                  <a:gd name="connsiteX1-3" fmla="*/ 180020 w 720080"/>
                  <a:gd name="connsiteY1-4" fmla="*/ 2808312 h 3168352"/>
                  <a:gd name="connsiteX2-5" fmla="*/ 540060 w 720080"/>
                  <a:gd name="connsiteY2-6" fmla="*/ 0 h 3168352"/>
                  <a:gd name="connsiteX3-7" fmla="*/ 540060 w 720080"/>
                  <a:gd name="connsiteY3-8" fmla="*/ 2808312 h 3168352"/>
                  <a:gd name="connsiteX4-9" fmla="*/ 720080 w 720080"/>
                  <a:gd name="connsiteY4-10" fmla="*/ 2808312 h 3168352"/>
                  <a:gd name="connsiteX5-11" fmla="*/ 360040 w 720080"/>
                  <a:gd name="connsiteY5-12" fmla="*/ 3168352 h 3168352"/>
                  <a:gd name="connsiteX6-13" fmla="*/ 0 w 720080"/>
                  <a:gd name="connsiteY6-14" fmla="*/ 2808312 h 3168352"/>
                  <a:gd name="connsiteX0-15" fmla="*/ 0 w 720080"/>
                  <a:gd name="connsiteY0-16" fmla="*/ 2808312 h 3168352"/>
                  <a:gd name="connsiteX1-17" fmla="*/ 180020 w 720080"/>
                  <a:gd name="connsiteY1-18" fmla="*/ 2808312 h 3168352"/>
                  <a:gd name="connsiteX2-19" fmla="*/ 540060 w 720080"/>
                  <a:gd name="connsiteY2-20" fmla="*/ 0 h 3168352"/>
                  <a:gd name="connsiteX3-21" fmla="*/ 540060 w 720080"/>
                  <a:gd name="connsiteY3-22" fmla="*/ 2808312 h 3168352"/>
                  <a:gd name="connsiteX4-23" fmla="*/ 720080 w 720080"/>
                  <a:gd name="connsiteY4-24" fmla="*/ 2808312 h 3168352"/>
                  <a:gd name="connsiteX5-25" fmla="*/ 360040 w 720080"/>
                  <a:gd name="connsiteY5-26" fmla="*/ 3168352 h 3168352"/>
                  <a:gd name="connsiteX6-27" fmla="*/ 0 w 720080"/>
                  <a:gd name="connsiteY6-28" fmla="*/ 2808312 h 3168352"/>
                  <a:gd name="connsiteX0-29" fmla="*/ 0 w 720080"/>
                  <a:gd name="connsiteY0-30" fmla="*/ 2808312 h 3168352"/>
                  <a:gd name="connsiteX1-31" fmla="*/ 180020 w 720080"/>
                  <a:gd name="connsiteY1-32" fmla="*/ 2808312 h 3168352"/>
                  <a:gd name="connsiteX2-33" fmla="*/ 540060 w 720080"/>
                  <a:gd name="connsiteY2-34" fmla="*/ 0 h 3168352"/>
                  <a:gd name="connsiteX3-35" fmla="*/ 540060 w 720080"/>
                  <a:gd name="connsiteY3-36" fmla="*/ 2808312 h 3168352"/>
                  <a:gd name="connsiteX4-37" fmla="*/ 720080 w 720080"/>
                  <a:gd name="connsiteY4-38" fmla="*/ 2808312 h 3168352"/>
                  <a:gd name="connsiteX5-39" fmla="*/ 360040 w 720080"/>
                  <a:gd name="connsiteY5-40" fmla="*/ 3168352 h 3168352"/>
                  <a:gd name="connsiteX6-41" fmla="*/ 0 w 720080"/>
                  <a:gd name="connsiteY6-42" fmla="*/ 2808312 h 3168352"/>
                  <a:gd name="connsiteX0-43" fmla="*/ 0 w 720080"/>
                  <a:gd name="connsiteY0-44" fmla="*/ 2808312 h 3168352"/>
                  <a:gd name="connsiteX1-45" fmla="*/ 180020 w 720080"/>
                  <a:gd name="connsiteY1-46" fmla="*/ 2808312 h 3168352"/>
                  <a:gd name="connsiteX2-47" fmla="*/ 540060 w 720080"/>
                  <a:gd name="connsiteY2-48" fmla="*/ 0 h 3168352"/>
                  <a:gd name="connsiteX3-49" fmla="*/ 540060 w 720080"/>
                  <a:gd name="connsiteY3-50" fmla="*/ 2808312 h 3168352"/>
                  <a:gd name="connsiteX4-51" fmla="*/ 720080 w 720080"/>
                  <a:gd name="connsiteY4-52" fmla="*/ 2808312 h 3168352"/>
                  <a:gd name="connsiteX5-53" fmla="*/ 360040 w 720080"/>
                  <a:gd name="connsiteY5-54" fmla="*/ 3168352 h 3168352"/>
                  <a:gd name="connsiteX6-55" fmla="*/ 0 w 720080"/>
                  <a:gd name="connsiteY6-56" fmla="*/ 2808312 h 3168352"/>
                  <a:gd name="connsiteX0-57" fmla="*/ 0 w 720080"/>
                  <a:gd name="connsiteY0-58" fmla="*/ 2808312 h 3168352"/>
                  <a:gd name="connsiteX1-59" fmla="*/ 180020 w 720080"/>
                  <a:gd name="connsiteY1-60" fmla="*/ 2808312 h 3168352"/>
                  <a:gd name="connsiteX2-61" fmla="*/ 540060 w 720080"/>
                  <a:gd name="connsiteY2-62" fmla="*/ 0 h 3168352"/>
                  <a:gd name="connsiteX3-63" fmla="*/ 540060 w 720080"/>
                  <a:gd name="connsiteY3-64" fmla="*/ 2808312 h 3168352"/>
                  <a:gd name="connsiteX4-65" fmla="*/ 720080 w 720080"/>
                  <a:gd name="connsiteY4-66" fmla="*/ 2808312 h 3168352"/>
                  <a:gd name="connsiteX5-67" fmla="*/ 360040 w 720080"/>
                  <a:gd name="connsiteY5-68" fmla="*/ 3168352 h 3168352"/>
                  <a:gd name="connsiteX6-69" fmla="*/ 0 w 720080"/>
                  <a:gd name="connsiteY6-70" fmla="*/ 2808312 h 3168352"/>
                  <a:gd name="connsiteX0-71" fmla="*/ 0 w 720080"/>
                  <a:gd name="connsiteY0-72" fmla="*/ 2808312 h 3168352"/>
                  <a:gd name="connsiteX1-73" fmla="*/ 180020 w 720080"/>
                  <a:gd name="connsiteY1-74" fmla="*/ 2808312 h 3168352"/>
                  <a:gd name="connsiteX2-75" fmla="*/ 540060 w 720080"/>
                  <a:gd name="connsiteY2-76" fmla="*/ 0 h 3168352"/>
                  <a:gd name="connsiteX3-77" fmla="*/ 540060 w 720080"/>
                  <a:gd name="connsiteY3-78" fmla="*/ 2808312 h 3168352"/>
                  <a:gd name="connsiteX4-79" fmla="*/ 720080 w 720080"/>
                  <a:gd name="connsiteY4-80" fmla="*/ 2808312 h 3168352"/>
                  <a:gd name="connsiteX5-81" fmla="*/ 360040 w 720080"/>
                  <a:gd name="connsiteY5-82" fmla="*/ 3168352 h 3168352"/>
                  <a:gd name="connsiteX6-83" fmla="*/ 0 w 720080"/>
                  <a:gd name="connsiteY6-84" fmla="*/ 2808312 h 3168352"/>
                  <a:gd name="connsiteX0-85" fmla="*/ 0 w 720080"/>
                  <a:gd name="connsiteY0-86" fmla="*/ 2808312 h 3168352"/>
                  <a:gd name="connsiteX1-87" fmla="*/ 180020 w 720080"/>
                  <a:gd name="connsiteY1-88" fmla="*/ 2808312 h 3168352"/>
                  <a:gd name="connsiteX2-89" fmla="*/ 540060 w 720080"/>
                  <a:gd name="connsiteY2-90" fmla="*/ 0 h 3168352"/>
                  <a:gd name="connsiteX3-91" fmla="*/ 540060 w 720080"/>
                  <a:gd name="connsiteY3-92" fmla="*/ 2808312 h 3168352"/>
                  <a:gd name="connsiteX4-93" fmla="*/ 720080 w 720080"/>
                  <a:gd name="connsiteY4-94" fmla="*/ 2808312 h 3168352"/>
                  <a:gd name="connsiteX5-95" fmla="*/ 360040 w 720080"/>
                  <a:gd name="connsiteY5-96" fmla="*/ 3168352 h 3168352"/>
                  <a:gd name="connsiteX6-97" fmla="*/ 0 w 720080"/>
                  <a:gd name="connsiteY6-98" fmla="*/ 2808312 h 3168352"/>
                  <a:gd name="connsiteX0-99" fmla="*/ 0 w 720080"/>
                  <a:gd name="connsiteY0-100" fmla="*/ 2808312 h 3168352"/>
                  <a:gd name="connsiteX1-101" fmla="*/ 180020 w 720080"/>
                  <a:gd name="connsiteY1-102" fmla="*/ 2808312 h 3168352"/>
                  <a:gd name="connsiteX2-103" fmla="*/ 540060 w 720080"/>
                  <a:gd name="connsiteY2-104" fmla="*/ 0 h 3168352"/>
                  <a:gd name="connsiteX3-105" fmla="*/ 540060 w 720080"/>
                  <a:gd name="connsiteY3-106" fmla="*/ 2808312 h 3168352"/>
                  <a:gd name="connsiteX4-107" fmla="*/ 720080 w 720080"/>
                  <a:gd name="connsiteY4-108" fmla="*/ 2808312 h 3168352"/>
                  <a:gd name="connsiteX5-109" fmla="*/ 360040 w 720080"/>
                  <a:gd name="connsiteY5-110" fmla="*/ 3168352 h 3168352"/>
                  <a:gd name="connsiteX6-111" fmla="*/ 0 w 720080"/>
                  <a:gd name="connsiteY6-112" fmla="*/ 2808312 h 3168352"/>
                  <a:gd name="connsiteX0-113" fmla="*/ 0 w 752331"/>
                  <a:gd name="connsiteY0-114" fmla="*/ 3085897 h 3445937"/>
                  <a:gd name="connsiteX1-115" fmla="*/ 180020 w 752331"/>
                  <a:gd name="connsiteY1-116" fmla="*/ 3085897 h 3445937"/>
                  <a:gd name="connsiteX2-117" fmla="*/ 752331 w 752331"/>
                  <a:gd name="connsiteY2-118" fmla="*/ 0 h 3445937"/>
                  <a:gd name="connsiteX3-119" fmla="*/ 540060 w 752331"/>
                  <a:gd name="connsiteY3-120" fmla="*/ 3085897 h 3445937"/>
                  <a:gd name="connsiteX4-121" fmla="*/ 720080 w 752331"/>
                  <a:gd name="connsiteY4-122" fmla="*/ 3085897 h 3445937"/>
                  <a:gd name="connsiteX5-123" fmla="*/ 360040 w 752331"/>
                  <a:gd name="connsiteY5-124" fmla="*/ 3445937 h 3445937"/>
                  <a:gd name="connsiteX6-125" fmla="*/ 0 w 752331"/>
                  <a:gd name="connsiteY6-126" fmla="*/ 3085897 h 3445937"/>
                  <a:gd name="connsiteX0-127" fmla="*/ 0 w 752331"/>
                  <a:gd name="connsiteY0-128" fmla="*/ 3085897 h 3445937"/>
                  <a:gd name="connsiteX1-129" fmla="*/ 180020 w 752331"/>
                  <a:gd name="connsiteY1-130" fmla="*/ 3085897 h 3445937"/>
                  <a:gd name="connsiteX2-131" fmla="*/ 752331 w 752331"/>
                  <a:gd name="connsiteY2-132" fmla="*/ 0 h 3445937"/>
                  <a:gd name="connsiteX3-133" fmla="*/ 540060 w 752331"/>
                  <a:gd name="connsiteY3-134" fmla="*/ 3085897 h 3445937"/>
                  <a:gd name="connsiteX4-135" fmla="*/ 720080 w 752331"/>
                  <a:gd name="connsiteY4-136" fmla="*/ 3085897 h 3445937"/>
                  <a:gd name="connsiteX5-137" fmla="*/ 360040 w 752331"/>
                  <a:gd name="connsiteY5-138" fmla="*/ 3445937 h 3445937"/>
                  <a:gd name="connsiteX6-139" fmla="*/ 0 w 752331"/>
                  <a:gd name="connsiteY6-140" fmla="*/ 3085897 h 3445937"/>
                  <a:gd name="connsiteX0-141" fmla="*/ 0 w 752331"/>
                  <a:gd name="connsiteY0-142" fmla="*/ 3085897 h 3445937"/>
                  <a:gd name="connsiteX1-143" fmla="*/ 180020 w 752331"/>
                  <a:gd name="connsiteY1-144" fmla="*/ 3085897 h 3445937"/>
                  <a:gd name="connsiteX2-145" fmla="*/ 752331 w 752331"/>
                  <a:gd name="connsiteY2-146" fmla="*/ 0 h 3445937"/>
                  <a:gd name="connsiteX3-147" fmla="*/ 540060 w 752331"/>
                  <a:gd name="connsiteY3-148" fmla="*/ 3085897 h 3445937"/>
                  <a:gd name="connsiteX4-149" fmla="*/ 720080 w 752331"/>
                  <a:gd name="connsiteY4-150" fmla="*/ 3085897 h 3445937"/>
                  <a:gd name="connsiteX5-151" fmla="*/ 360040 w 752331"/>
                  <a:gd name="connsiteY5-152" fmla="*/ 3445937 h 3445937"/>
                  <a:gd name="connsiteX6-153" fmla="*/ 0 w 752331"/>
                  <a:gd name="connsiteY6-154" fmla="*/ 3085897 h 3445937"/>
                  <a:gd name="connsiteX0-155" fmla="*/ 0 w 1521214"/>
                  <a:gd name="connsiteY0-156" fmla="*/ 2643005 h 3003045"/>
                  <a:gd name="connsiteX1-157" fmla="*/ 180020 w 1521214"/>
                  <a:gd name="connsiteY1-158" fmla="*/ 2643005 h 3003045"/>
                  <a:gd name="connsiteX2-159" fmla="*/ 1521214 w 1521214"/>
                  <a:gd name="connsiteY2-160" fmla="*/ 0 h 3003045"/>
                  <a:gd name="connsiteX3-161" fmla="*/ 540060 w 1521214"/>
                  <a:gd name="connsiteY3-162" fmla="*/ 2643005 h 3003045"/>
                  <a:gd name="connsiteX4-163" fmla="*/ 720080 w 1521214"/>
                  <a:gd name="connsiteY4-164" fmla="*/ 2643005 h 3003045"/>
                  <a:gd name="connsiteX5-165" fmla="*/ 360040 w 1521214"/>
                  <a:gd name="connsiteY5-166" fmla="*/ 3003045 h 3003045"/>
                  <a:gd name="connsiteX6-167" fmla="*/ 0 w 1521214"/>
                  <a:gd name="connsiteY6-168" fmla="*/ 2643005 h 3003045"/>
                  <a:gd name="connsiteX0-169" fmla="*/ 0 w 1521214"/>
                  <a:gd name="connsiteY0-170" fmla="*/ 2643005 h 3003045"/>
                  <a:gd name="connsiteX1-171" fmla="*/ 180020 w 1521214"/>
                  <a:gd name="connsiteY1-172" fmla="*/ 2643005 h 3003045"/>
                  <a:gd name="connsiteX2-173" fmla="*/ 1521214 w 1521214"/>
                  <a:gd name="connsiteY2-174" fmla="*/ 0 h 3003045"/>
                  <a:gd name="connsiteX3-175" fmla="*/ 540060 w 1521214"/>
                  <a:gd name="connsiteY3-176" fmla="*/ 2643005 h 3003045"/>
                  <a:gd name="connsiteX4-177" fmla="*/ 720080 w 1521214"/>
                  <a:gd name="connsiteY4-178" fmla="*/ 2643005 h 3003045"/>
                  <a:gd name="connsiteX5-179" fmla="*/ 360040 w 1521214"/>
                  <a:gd name="connsiteY5-180" fmla="*/ 3003045 h 3003045"/>
                  <a:gd name="connsiteX6-181" fmla="*/ 0 w 1521214"/>
                  <a:gd name="connsiteY6-182" fmla="*/ 2643005 h 3003045"/>
                  <a:gd name="connsiteX0-183" fmla="*/ 0 w 1521214"/>
                  <a:gd name="connsiteY0-184" fmla="*/ 2643005 h 3003045"/>
                  <a:gd name="connsiteX1-185" fmla="*/ 180020 w 1521214"/>
                  <a:gd name="connsiteY1-186" fmla="*/ 2643005 h 3003045"/>
                  <a:gd name="connsiteX2-187" fmla="*/ 1521214 w 1521214"/>
                  <a:gd name="connsiteY2-188" fmla="*/ 0 h 3003045"/>
                  <a:gd name="connsiteX3-189" fmla="*/ 540060 w 1521214"/>
                  <a:gd name="connsiteY3-190" fmla="*/ 2643005 h 3003045"/>
                  <a:gd name="connsiteX4-191" fmla="*/ 720080 w 1521214"/>
                  <a:gd name="connsiteY4-192" fmla="*/ 2643005 h 3003045"/>
                  <a:gd name="connsiteX5-193" fmla="*/ 360040 w 1521214"/>
                  <a:gd name="connsiteY5-194" fmla="*/ 3003045 h 3003045"/>
                  <a:gd name="connsiteX6-195" fmla="*/ 0 w 1521214"/>
                  <a:gd name="connsiteY6-196" fmla="*/ 2643005 h 3003045"/>
                  <a:gd name="connsiteX0-197" fmla="*/ 0 w 1521214"/>
                  <a:gd name="connsiteY0-198" fmla="*/ 2643005 h 3003045"/>
                  <a:gd name="connsiteX1-199" fmla="*/ 180020 w 1521214"/>
                  <a:gd name="connsiteY1-200" fmla="*/ 2643005 h 3003045"/>
                  <a:gd name="connsiteX2-201" fmla="*/ 1521214 w 1521214"/>
                  <a:gd name="connsiteY2-202" fmla="*/ 0 h 3003045"/>
                  <a:gd name="connsiteX3-203" fmla="*/ 540060 w 1521214"/>
                  <a:gd name="connsiteY3-204" fmla="*/ 2643005 h 3003045"/>
                  <a:gd name="connsiteX4-205" fmla="*/ 720080 w 1521214"/>
                  <a:gd name="connsiteY4-206" fmla="*/ 2643005 h 3003045"/>
                  <a:gd name="connsiteX5-207" fmla="*/ 360040 w 1521214"/>
                  <a:gd name="connsiteY5-208" fmla="*/ 3003045 h 3003045"/>
                  <a:gd name="connsiteX6-209" fmla="*/ 0 w 1521214"/>
                  <a:gd name="connsiteY6-210" fmla="*/ 2643005 h 3003045"/>
                  <a:gd name="connsiteX0-211" fmla="*/ 0 w 1521214"/>
                  <a:gd name="connsiteY0-212" fmla="*/ 2643005 h 3003045"/>
                  <a:gd name="connsiteX1-213" fmla="*/ 180020 w 1521214"/>
                  <a:gd name="connsiteY1-214" fmla="*/ 2643005 h 3003045"/>
                  <a:gd name="connsiteX2-215" fmla="*/ 1521214 w 1521214"/>
                  <a:gd name="connsiteY2-216" fmla="*/ 0 h 3003045"/>
                  <a:gd name="connsiteX3-217" fmla="*/ 540060 w 1521214"/>
                  <a:gd name="connsiteY3-218" fmla="*/ 2643005 h 3003045"/>
                  <a:gd name="connsiteX4-219" fmla="*/ 720080 w 1521214"/>
                  <a:gd name="connsiteY4-220" fmla="*/ 2643005 h 3003045"/>
                  <a:gd name="connsiteX5-221" fmla="*/ 360040 w 1521214"/>
                  <a:gd name="connsiteY5-222" fmla="*/ 3003045 h 3003045"/>
                  <a:gd name="connsiteX6-223" fmla="*/ 0 w 1521214"/>
                  <a:gd name="connsiteY6-224" fmla="*/ 2643005 h 3003045"/>
                  <a:gd name="connsiteX0-225" fmla="*/ 0 w 1553538"/>
                  <a:gd name="connsiteY0-226" fmla="*/ 2581732 h 2941772"/>
                  <a:gd name="connsiteX1-227" fmla="*/ 180020 w 1553538"/>
                  <a:gd name="connsiteY1-228" fmla="*/ 2581732 h 2941772"/>
                  <a:gd name="connsiteX2-229" fmla="*/ 1553538 w 1553538"/>
                  <a:gd name="connsiteY2-230" fmla="*/ 0 h 2941772"/>
                  <a:gd name="connsiteX3-231" fmla="*/ 540060 w 1553538"/>
                  <a:gd name="connsiteY3-232" fmla="*/ 2581732 h 2941772"/>
                  <a:gd name="connsiteX4-233" fmla="*/ 720080 w 1553538"/>
                  <a:gd name="connsiteY4-234" fmla="*/ 2581732 h 2941772"/>
                  <a:gd name="connsiteX5-235" fmla="*/ 360040 w 1553538"/>
                  <a:gd name="connsiteY5-236" fmla="*/ 2941772 h 2941772"/>
                  <a:gd name="connsiteX6-237" fmla="*/ 0 w 1553538"/>
                  <a:gd name="connsiteY6-238" fmla="*/ 2581732 h 2941772"/>
                  <a:gd name="connsiteX0-239" fmla="*/ 0 w 1553538"/>
                  <a:gd name="connsiteY0-240" fmla="*/ 2581732 h 2941772"/>
                  <a:gd name="connsiteX1-241" fmla="*/ 180020 w 1553538"/>
                  <a:gd name="connsiteY1-242" fmla="*/ 2581732 h 2941772"/>
                  <a:gd name="connsiteX2-243" fmla="*/ 1553538 w 1553538"/>
                  <a:gd name="connsiteY2-244" fmla="*/ 0 h 2941772"/>
                  <a:gd name="connsiteX3-245" fmla="*/ 540060 w 1553538"/>
                  <a:gd name="connsiteY3-246" fmla="*/ 2581732 h 2941772"/>
                  <a:gd name="connsiteX4-247" fmla="*/ 720080 w 1553538"/>
                  <a:gd name="connsiteY4-248" fmla="*/ 2581732 h 2941772"/>
                  <a:gd name="connsiteX5-249" fmla="*/ 360040 w 1553538"/>
                  <a:gd name="connsiteY5-250" fmla="*/ 2941772 h 2941772"/>
                  <a:gd name="connsiteX6-251" fmla="*/ 0 w 1553538"/>
                  <a:gd name="connsiteY6-252" fmla="*/ 2581732 h 2941772"/>
                  <a:gd name="connsiteX0-253" fmla="*/ 0 w 1553538"/>
                  <a:gd name="connsiteY0-254" fmla="*/ 2581732 h 2941772"/>
                  <a:gd name="connsiteX1-255" fmla="*/ 180020 w 1553538"/>
                  <a:gd name="connsiteY1-256" fmla="*/ 2581732 h 2941772"/>
                  <a:gd name="connsiteX2-257" fmla="*/ 1553538 w 1553538"/>
                  <a:gd name="connsiteY2-258" fmla="*/ 0 h 2941772"/>
                  <a:gd name="connsiteX3-259" fmla="*/ 540060 w 1553538"/>
                  <a:gd name="connsiteY3-260" fmla="*/ 2581732 h 2941772"/>
                  <a:gd name="connsiteX4-261" fmla="*/ 720080 w 1553538"/>
                  <a:gd name="connsiteY4-262" fmla="*/ 2581732 h 2941772"/>
                  <a:gd name="connsiteX5-263" fmla="*/ 360040 w 1553538"/>
                  <a:gd name="connsiteY5-264" fmla="*/ 2941772 h 2941772"/>
                  <a:gd name="connsiteX6-265" fmla="*/ 0 w 1553538"/>
                  <a:gd name="connsiteY6-266" fmla="*/ 2581732 h 2941772"/>
                  <a:gd name="connsiteX0-267" fmla="*/ 0 w 1553538"/>
                  <a:gd name="connsiteY0-268" fmla="*/ 2581732 h 2941772"/>
                  <a:gd name="connsiteX1-269" fmla="*/ 180020 w 1553538"/>
                  <a:gd name="connsiteY1-270" fmla="*/ 2581732 h 2941772"/>
                  <a:gd name="connsiteX2-271" fmla="*/ 1553538 w 1553538"/>
                  <a:gd name="connsiteY2-272" fmla="*/ 0 h 2941772"/>
                  <a:gd name="connsiteX3-273" fmla="*/ 540060 w 1553538"/>
                  <a:gd name="connsiteY3-274" fmla="*/ 2581732 h 2941772"/>
                  <a:gd name="connsiteX4-275" fmla="*/ 720080 w 1553538"/>
                  <a:gd name="connsiteY4-276" fmla="*/ 2581732 h 2941772"/>
                  <a:gd name="connsiteX5-277" fmla="*/ 360040 w 1553538"/>
                  <a:gd name="connsiteY5-278" fmla="*/ 2941772 h 2941772"/>
                  <a:gd name="connsiteX6-279" fmla="*/ 0 w 1553538"/>
                  <a:gd name="connsiteY6-280" fmla="*/ 2581732 h 29417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</a:cxnLst>
                <a:rect l="l" t="t" r="r" b="b"/>
                <a:pathLst>
                  <a:path w="1553538" h="2941772">
                    <a:moveTo>
                      <a:pt x="0" y="2581732"/>
                    </a:moveTo>
                    <a:lnTo>
                      <a:pt x="180020" y="2581732"/>
                    </a:lnTo>
                    <a:cubicBezTo>
                      <a:pt x="22448" y="1449685"/>
                      <a:pt x="392875" y="355256"/>
                      <a:pt x="1553538" y="0"/>
                    </a:cubicBezTo>
                    <a:cubicBezTo>
                      <a:pt x="659395" y="472539"/>
                      <a:pt x="327789" y="1270071"/>
                      <a:pt x="540060" y="2581732"/>
                    </a:cubicBezTo>
                    <a:lnTo>
                      <a:pt x="720080" y="2581732"/>
                    </a:lnTo>
                    <a:lnTo>
                      <a:pt x="360040" y="2941772"/>
                    </a:lnTo>
                    <a:lnTo>
                      <a:pt x="0" y="258173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8" name="iṧḻiḋè"/>
              <p:cNvSpPr/>
              <p:nvPr/>
            </p:nvSpPr>
            <p:spPr>
              <a:xfrm rot="9466551">
                <a:off x="4694952" y="1505968"/>
                <a:ext cx="970902" cy="1839062"/>
              </a:xfrm>
              <a:custGeom>
                <a:avLst/>
                <a:gdLst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180020 w 720080"/>
                  <a:gd name="connsiteY2" fmla="*/ 0 h 3168352"/>
                  <a:gd name="connsiteX3" fmla="*/ 540060 w 720080"/>
                  <a:gd name="connsiteY3" fmla="*/ 0 h 3168352"/>
                  <a:gd name="connsiteX4" fmla="*/ 540060 w 720080"/>
                  <a:gd name="connsiteY4" fmla="*/ 2808312 h 3168352"/>
                  <a:gd name="connsiteX5" fmla="*/ 720080 w 720080"/>
                  <a:gd name="connsiteY5" fmla="*/ 2808312 h 3168352"/>
                  <a:gd name="connsiteX6" fmla="*/ 360040 w 720080"/>
                  <a:gd name="connsiteY6" fmla="*/ 3168352 h 3168352"/>
                  <a:gd name="connsiteX7" fmla="*/ 0 w 720080"/>
                  <a:gd name="connsiteY7" fmla="*/ 2808312 h 3168352"/>
                  <a:gd name="connsiteX0-1" fmla="*/ 0 w 720080"/>
                  <a:gd name="connsiteY0-2" fmla="*/ 2808312 h 3168352"/>
                  <a:gd name="connsiteX1-3" fmla="*/ 180020 w 720080"/>
                  <a:gd name="connsiteY1-4" fmla="*/ 2808312 h 3168352"/>
                  <a:gd name="connsiteX2-5" fmla="*/ 540060 w 720080"/>
                  <a:gd name="connsiteY2-6" fmla="*/ 0 h 3168352"/>
                  <a:gd name="connsiteX3-7" fmla="*/ 540060 w 720080"/>
                  <a:gd name="connsiteY3-8" fmla="*/ 2808312 h 3168352"/>
                  <a:gd name="connsiteX4-9" fmla="*/ 720080 w 720080"/>
                  <a:gd name="connsiteY4-10" fmla="*/ 2808312 h 3168352"/>
                  <a:gd name="connsiteX5-11" fmla="*/ 360040 w 720080"/>
                  <a:gd name="connsiteY5-12" fmla="*/ 3168352 h 3168352"/>
                  <a:gd name="connsiteX6-13" fmla="*/ 0 w 720080"/>
                  <a:gd name="connsiteY6-14" fmla="*/ 2808312 h 3168352"/>
                  <a:gd name="connsiteX0-15" fmla="*/ 0 w 720080"/>
                  <a:gd name="connsiteY0-16" fmla="*/ 2808312 h 3168352"/>
                  <a:gd name="connsiteX1-17" fmla="*/ 180020 w 720080"/>
                  <a:gd name="connsiteY1-18" fmla="*/ 2808312 h 3168352"/>
                  <a:gd name="connsiteX2-19" fmla="*/ 540060 w 720080"/>
                  <a:gd name="connsiteY2-20" fmla="*/ 0 h 3168352"/>
                  <a:gd name="connsiteX3-21" fmla="*/ 540060 w 720080"/>
                  <a:gd name="connsiteY3-22" fmla="*/ 2808312 h 3168352"/>
                  <a:gd name="connsiteX4-23" fmla="*/ 720080 w 720080"/>
                  <a:gd name="connsiteY4-24" fmla="*/ 2808312 h 3168352"/>
                  <a:gd name="connsiteX5-25" fmla="*/ 360040 w 720080"/>
                  <a:gd name="connsiteY5-26" fmla="*/ 3168352 h 3168352"/>
                  <a:gd name="connsiteX6-27" fmla="*/ 0 w 720080"/>
                  <a:gd name="connsiteY6-28" fmla="*/ 2808312 h 3168352"/>
                  <a:gd name="connsiteX0-29" fmla="*/ 0 w 720080"/>
                  <a:gd name="connsiteY0-30" fmla="*/ 2808312 h 3168352"/>
                  <a:gd name="connsiteX1-31" fmla="*/ 180020 w 720080"/>
                  <a:gd name="connsiteY1-32" fmla="*/ 2808312 h 3168352"/>
                  <a:gd name="connsiteX2-33" fmla="*/ 540060 w 720080"/>
                  <a:gd name="connsiteY2-34" fmla="*/ 0 h 3168352"/>
                  <a:gd name="connsiteX3-35" fmla="*/ 540060 w 720080"/>
                  <a:gd name="connsiteY3-36" fmla="*/ 2808312 h 3168352"/>
                  <a:gd name="connsiteX4-37" fmla="*/ 720080 w 720080"/>
                  <a:gd name="connsiteY4-38" fmla="*/ 2808312 h 3168352"/>
                  <a:gd name="connsiteX5-39" fmla="*/ 360040 w 720080"/>
                  <a:gd name="connsiteY5-40" fmla="*/ 3168352 h 3168352"/>
                  <a:gd name="connsiteX6-41" fmla="*/ 0 w 720080"/>
                  <a:gd name="connsiteY6-42" fmla="*/ 2808312 h 3168352"/>
                  <a:gd name="connsiteX0-43" fmla="*/ 0 w 720080"/>
                  <a:gd name="connsiteY0-44" fmla="*/ 2808312 h 3168352"/>
                  <a:gd name="connsiteX1-45" fmla="*/ 180020 w 720080"/>
                  <a:gd name="connsiteY1-46" fmla="*/ 2808312 h 3168352"/>
                  <a:gd name="connsiteX2-47" fmla="*/ 540060 w 720080"/>
                  <a:gd name="connsiteY2-48" fmla="*/ 0 h 3168352"/>
                  <a:gd name="connsiteX3-49" fmla="*/ 540060 w 720080"/>
                  <a:gd name="connsiteY3-50" fmla="*/ 2808312 h 3168352"/>
                  <a:gd name="connsiteX4-51" fmla="*/ 720080 w 720080"/>
                  <a:gd name="connsiteY4-52" fmla="*/ 2808312 h 3168352"/>
                  <a:gd name="connsiteX5-53" fmla="*/ 360040 w 720080"/>
                  <a:gd name="connsiteY5-54" fmla="*/ 3168352 h 3168352"/>
                  <a:gd name="connsiteX6-55" fmla="*/ 0 w 720080"/>
                  <a:gd name="connsiteY6-56" fmla="*/ 2808312 h 3168352"/>
                  <a:gd name="connsiteX0-57" fmla="*/ 0 w 720080"/>
                  <a:gd name="connsiteY0-58" fmla="*/ 2808312 h 3168352"/>
                  <a:gd name="connsiteX1-59" fmla="*/ 180020 w 720080"/>
                  <a:gd name="connsiteY1-60" fmla="*/ 2808312 h 3168352"/>
                  <a:gd name="connsiteX2-61" fmla="*/ 540060 w 720080"/>
                  <a:gd name="connsiteY2-62" fmla="*/ 0 h 3168352"/>
                  <a:gd name="connsiteX3-63" fmla="*/ 540060 w 720080"/>
                  <a:gd name="connsiteY3-64" fmla="*/ 2808312 h 3168352"/>
                  <a:gd name="connsiteX4-65" fmla="*/ 720080 w 720080"/>
                  <a:gd name="connsiteY4-66" fmla="*/ 2808312 h 3168352"/>
                  <a:gd name="connsiteX5-67" fmla="*/ 360040 w 720080"/>
                  <a:gd name="connsiteY5-68" fmla="*/ 3168352 h 3168352"/>
                  <a:gd name="connsiteX6-69" fmla="*/ 0 w 720080"/>
                  <a:gd name="connsiteY6-70" fmla="*/ 2808312 h 3168352"/>
                  <a:gd name="connsiteX0-71" fmla="*/ 0 w 720080"/>
                  <a:gd name="connsiteY0-72" fmla="*/ 2808312 h 3168352"/>
                  <a:gd name="connsiteX1-73" fmla="*/ 180020 w 720080"/>
                  <a:gd name="connsiteY1-74" fmla="*/ 2808312 h 3168352"/>
                  <a:gd name="connsiteX2-75" fmla="*/ 540060 w 720080"/>
                  <a:gd name="connsiteY2-76" fmla="*/ 0 h 3168352"/>
                  <a:gd name="connsiteX3-77" fmla="*/ 540060 w 720080"/>
                  <a:gd name="connsiteY3-78" fmla="*/ 2808312 h 3168352"/>
                  <a:gd name="connsiteX4-79" fmla="*/ 720080 w 720080"/>
                  <a:gd name="connsiteY4-80" fmla="*/ 2808312 h 3168352"/>
                  <a:gd name="connsiteX5-81" fmla="*/ 360040 w 720080"/>
                  <a:gd name="connsiteY5-82" fmla="*/ 3168352 h 3168352"/>
                  <a:gd name="connsiteX6-83" fmla="*/ 0 w 720080"/>
                  <a:gd name="connsiteY6-84" fmla="*/ 2808312 h 3168352"/>
                  <a:gd name="connsiteX0-85" fmla="*/ 0 w 720080"/>
                  <a:gd name="connsiteY0-86" fmla="*/ 2808312 h 3168352"/>
                  <a:gd name="connsiteX1-87" fmla="*/ 180020 w 720080"/>
                  <a:gd name="connsiteY1-88" fmla="*/ 2808312 h 3168352"/>
                  <a:gd name="connsiteX2-89" fmla="*/ 540060 w 720080"/>
                  <a:gd name="connsiteY2-90" fmla="*/ 0 h 3168352"/>
                  <a:gd name="connsiteX3-91" fmla="*/ 540060 w 720080"/>
                  <a:gd name="connsiteY3-92" fmla="*/ 2808312 h 3168352"/>
                  <a:gd name="connsiteX4-93" fmla="*/ 720080 w 720080"/>
                  <a:gd name="connsiteY4-94" fmla="*/ 2808312 h 3168352"/>
                  <a:gd name="connsiteX5-95" fmla="*/ 360040 w 720080"/>
                  <a:gd name="connsiteY5-96" fmla="*/ 3168352 h 3168352"/>
                  <a:gd name="connsiteX6-97" fmla="*/ 0 w 720080"/>
                  <a:gd name="connsiteY6-98" fmla="*/ 2808312 h 3168352"/>
                  <a:gd name="connsiteX0-99" fmla="*/ 0 w 720080"/>
                  <a:gd name="connsiteY0-100" fmla="*/ 2808312 h 3168352"/>
                  <a:gd name="connsiteX1-101" fmla="*/ 180020 w 720080"/>
                  <a:gd name="connsiteY1-102" fmla="*/ 2808312 h 3168352"/>
                  <a:gd name="connsiteX2-103" fmla="*/ 540060 w 720080"/>
                  <a:gd name="connsiteY2-104" fmla="*/ 0 h 3168352"/>
                  <a:gd name="connsiteX3-105" fmla="*/ 540060 w 720080"/>
                  <a:gd name="connsiteY3-106" fmla="*/ 2808312 h 3168352"/>
                  <a:gd name="connsiteX4-107" fmla="*/ 720080 w 720080"/>
                  <a:gd name="connsiteY4-108" fmla="*/ 2808312 h 3168352"/>
                  <a:gd name="connsiteX5-109" fmla="*/ 360040 w 720080"/>
                  <a:gd name="connsiteY5-110" fmla="*/ 3168352 h 3168352"/>
                  <a:gd name="connsiteX6-111" fmla="*/ 0 w 720080"/>
                  <a:gd name="connsiteY6-112" fmla="*/ 2808312 h 3168352"/>
                  <a:gd name="connsiteX0-113" fmla="*/ 0 w 752331"/>
                  <a:gd name="connsiteY0-114" fmla="*/ 3085897 h 3445937"/>
                  <a:gd name="connsiteX1-115" fmla="*/ 180020 w 752331"/>
                  <a:gd name="connsiteY1-116" fmla="*/ 3085897 h 3445937"/>
                  <a:gd name="connsiteX2-117" fmla="*/ 752331 w 752331"/>
                  <a:gd name="connsiteY2-118" fmla="*/ 0 h 3445937"/>
                  <a:gd name="connsiteX3-119" fmla="*/ 540060 w 752331"/>
                  <a:gd name="connsiteY3-120" fmla="*/ 3085897 h 3445937"/>
                  <a:gd name="connsiteX4-121" fmla="*/ 720080 w 752331"/>
                  <a:gd name="connsiteY4-122" fmla="*/ 3085897 h 3445937"/>
                  <a:gd name="connsiteX5-123" fmla="*/ 360040 w 752331"/>
                  <a:gd name="connsiteY5-124" fmla="*/ 3445937 h 3445937"/>
                  <a:gd name="connsiteX6-125" fmla="*/ 0 w 752331"/>
                  <a:gd name="connsiteY6-126" fmla="*/ 3085897 h 3445937"/>
                  <a:gd name="connsiteX0-127" fmla="*/ 0 w 752331"/>
                  <a:gd name="connsiteY0-128" fmla="*/ 3085897 h 3445937"/>
                  <a:gd name="connsiteX1-129" fmla="*/ 180020 w 752331"/>
                  <a:gd name="connsiteY1-130" fmla="*/ 3085897 h 3445937"/>
                  <a:gd name="connsiteX2-131" fmla="*/ 752331 w 752331"/>
                  <a:gd name="connsiteY2-132" fmla="*/ 0 h 3445937"/>
                  <a:gd name="connsiteX3-133" fmla="*/ 540060 w 752331"/>
                  <a:gd name="connsiteY3-134" fmla="*/ 3085897 h 3445937"/>
                  <a:gd name="connsiteX4-135" fmla="*/ 720080 w 752331"/>
                  <a:gd name="connsiteY4-136" fmla="*/ 3085897 h 3445937"/>
                  <a:gd name="connsiteX5-137" fmla="*/ 360040 w 752331"/>
                  <a:gd name="connsiteY5-138" fmla="*/ 3445937 h 3445937"/>
                  <a:gd name="connsiteX6-139" fmla="*/ 0 w 752331"/>
                  <a:gd name="connsiteY6-140" fmla="*/ 3085897 h 3445937"/>
                  <a:gd name="connsiteX0-141" fmla="*/ 0 w 752331"/>
                  <a:gd name="connsiteY0-142" fmla="*/ 3085897 h 3445937"/>
                  <a:gd name="connsiteX1-143" fmla="*/ 180020 w 752331"/>
                  <a:gd name="connsiteY1-144" fmla="*/ 3085897 h 3445937"/>
                  <a:gd name="connsiteX2-145" fmla="*/ 752331 w 752331"/>
                  <a:gd name="connsiteY2-146" fmla="*/ 0 h 3445937"/>
                  <a:gd name="connsiteX3-147" fmla="*/ 540060 w 752331"/>
                  <a:gd name="connsiteY3-148" fmla="*/ 3085897 h 3445937"/>
                  <a:gd name="connsiteX4-149" fmla="*/ 720080 w 752331"/>
                  <a:gd name="connsiteY4-150" fmla="*/ 3085897 h 3445937"/>
                  <a:gd name="connsiteX5-151" fmla="*/ 360040 w 752331"/>
                  <a:gd name="connsiteY5-152" fmla="*/ 3445937 h 3445937"/>
                  <a:gd name="connsiteX6-153" fmla="*/ 0 w 752331"/>
                  <a:gd name="connsiteY6-154" fmla="*/ 3085897 h 3445937"/>
                  <a:gd name="connsiteX0-155" fmla="*/ 0 w 1521214"/>
                  <a:gd name="connsiteY0-156" fmla="*/ 2643005 h 3003045"/>
                  <a:gd name="connsiteX1-157" fmla="*/ 180020 w 1521214"/>
                  <a:gd name="connsiteY1-158" fmla="*/ 2643005 h 3003045"/>
                  <a:gd name="connsiteX2-159" fmla="*/ 1521214 w 1521214"/>
                  <a:gd name="connsiteY2-160" fmla="*/ 0 h 3003045"/>
                  <a:gd name="connsiteX3-161" fmla="*/ 540060 w 1521214"/>
                  <a:gd name="connsiteY3-162" fmla="*/ 2643005 h 3003045"/>
                  <a:gd name="connsiteX4-163" fmla="*/ 720080 w 1521214"/>
                  <a:gd name="connsiteY4-164" fmla="*/ 2643005 h 3003045"/>
                  <a:gd name="connsiteX5-165" fmla="*/ 360040 w 1521214"/>
                  <a:gd name="connsiteY5-166" fmla="*/ 3003045 h 3003045"/>
                  <a:gd name="connsiteX6-167" fmla="*/ 0 w 1521214"/>
                  <a:gd name="connsiteY6-168" fmla="*/ 2643005 h 3003045"/>
                  <a:gd name="connsiteX0-169" fmla="*/ 0 w 1521214"/>
                  <a:gd name="connsiteY0-170" fmla="*/ 2643005 h 3003045"/>
                  <a:gd name="connsiteX1-171" fmla="*/ 180020 w 1521214"/>
                  <a:gd name="connsiteY1-172" fmla="*/ 2643005 h 3003045"/>
                  <a:gd name="connsiteX2-173" fmla="*/ 1521214 w 1521214"/>
                  <a:gd name="connsiteY2-174" fmla="*/ 0 h 3003045"/>
                  <a:gd name="connsiteX3-175" fmla="*/ 540060 w 1521214"/>
                  <a:gd name="connsiteY3-176" fmla="*/ 2643005 h 3003045"/>
                  <a:gd name="connsiteX4-177" fmla="*/ 720080 w 1521214"/>
                  <a:gd name="connsiteY4-178" fmla="*/ 2643005 h 3003045"/>
                  <a:gd name="connsiteX5-179" fmla="*/ 360040 w 1521214"/>
                  <a:gd name="connsiteY5-180" fmla="*/ 3003045 h 3003045"/>
                  <a:gd name="connsiteX6-181" fmla="*/ 0 w 1521214"/>
                  <a:gd name="connsiteY6-182" fmla="*/ 2643005 h 3003045"/>
                  <a:gd name="connsiteX0-183" fmla="*/ 0 w 1521214"/>
                  <a:gd name="connsiteY0-184" fmla="*/ 2643005 h 3003045"/>
                  <a:gd name="connsiteX1-185" fmla="*/ 180020 w 1521214"/>
                  <a:gd name="connsiteY1-186" fmla="*/ 2643005 h 3003045"/>
                  <a:gd name="connsiteX2-187" fmla="*/ 1521214 w 1521214"/>
                  <a:gd name="connsiteY2-188" fmla="*/ 0 h 3003045"/>
                  <a:gd name="connsiteX3-189" fmla="*/ 540060 w 1521214"/>
                  <a:gd name="connsiteY3-190" fmla="*/ 2643005 h 3003045"/>
                  <a:gd name="connsiteX4-191" fmla="*/ 720080 w 1521214"/>
                  <a:gd name="connsiteY4-192" fmla="*/ 2643005 h 3003045"/>
                  <a:gd name="connsiteX5-193" fmla="*/ 360040 w 1521214"/>
                  <a:gd name="connsiteY5-194" fmla="*/ 3003045 h 3003045"/>
                  <a:gd name="connsiteX6-195" fmla="*/ 0 w 1521214"/>
                  <a:gd name="connsiteY6-196" fmla="*/ 2643005 h 3003045"/>
                  <a:gd name="connsiteX0-197" fmla="*/ 0 w 1521214"/>
                  <a:gd name="connsiteY0-198" fmla="*/ 2643005 h 3003045"/>
                  <a:gd name="connsiteX1-199" fmla="*/ 180020 w 1521214"/>
                  <a:gd name="connsiteY1-200" fmla="*/ 2643005 h 3003045"/>
                  <a:gd name="connsiteX2-201" fmla="*/ 1521214 w 1521214"/>
                  <a:gd name="connsiteY2-202" fmla="*/ 0 h 3003045"/>
                  <a:gd name="connsiteX3-203" fmla="*/ 540060 w 1521214"/>
                  <a:gd name="connsiteY3-204" fmla="*/ 2643005 h 3003045"/>
                  <a:gd name="connsiteX4-205" fmla="*/ 720080 w 1521214"/>
                  <a:gd name="connsiteY4-206" fmla="*/ 2643005 h 3003045"/>
                  <a:gd name="connsiteX5-207" fmla="*/ 360040 w 1521214"/>
                  <a:gd name="connsiteY5-208" fmla="*/ 3003045 h 3003045"/>
                  <a:gd name="connsiteX6-209" fmla="*/ 0 w 1521214"/>
                  <a:gd name="connsiteY6-210" fmla="*/ 2643005 h 3003045"/>
                  <a:gd name="connsiteX0-211" fmla="*/ 0 w 1521214"/>
                  <a:gd name="connsiteY0-212" fmla="*/ 2643005 h 3003045"/>
                  <a:gd name="connsiteX1-213" fmla="*/ 180020 w 1521214"/>
                  <a:gd name="connsiteY1-214" fmla="*/ 2643005 h 3003045"/>
                  <a:gd name="connsiteX2-215" fmla="*/ 1521214 w 1521214"/>
                  <a:gd name="connsiteY2-216" fmla="*/ 0 h 3003045"/>
                  <a:gd name="connsiteX3-217" fmla="*/ 540060 w 1521214"/>
                  <a:gd name="connsiteY3-218" fmla="*/ 2643005 h 3003045"/>
                  <a:gd name="connsiteX4-219" fmla="*/ 720080 w 1521214"/>
                  <a:gd name="connsiteY4-220" fmla="*/ 2643005 h 3003045"/>
                  <a:gd name="connsiteX5-221" fmla="*/ 360040 w 1521214"/>
                  <a:gd name="connsiteY5-222" fmla="*/ 3003045 h 3003045"/>
                  <a:gd name="connsiteX6-223" fmla="*/ 0 w 1521214"/>
                  <a:gd name="connsiteY6-224" fmla="*/ 2643005 h 3003045"/>
                  <a:gd name="connsiteX0-225" fmla="*/ 0 w 1553538"/>
                  <a:gd name="connsiteY0-226" fmla="*/ 2581732 h 2941772"/>
                  <a:gd name="connsiteX1-227" fmla="*/ 180020 w 1553538"/>
                  <a:gd name="connsiteY1-228" fmla="*/ 2581732 h 2941772"/>
                  <a:gd name="connsiteX2-229" fmla="*/ 1553538 w 1553538"/>
                  <a:gd name="connsiteY2-230" fmla="*/ 0 h 2941772"/>
                  <a:gd name="connsiteX3-231" fmla="*/ 540060 w 1553538"/>
                  <a:gd name="connsiteY3-232" fmla="*/ 2581732 h 2941772"/>
                  <a:gd name="connsiteX4-233" fmla="*/ 720080 w 1553538"/>
                  <a:gd name="connsiteY4-234" fmla="*/ 2581732 h 2941772"/>
                  <a:gd name="connsiteX5-235" fmla="*/ 360040 w 1553538"/>
                  <a:gd name="connsiteY5-236" fmla="*/ 2941772 h 2941772"/>
                  <a:gd name="connsiteX6-237" fmla="*/ 0 w 1553538"/>
                  <a:gd name="connsiteY6-238" fmla="*/ 2581732 h 2941772"/>
                  <a:gd name="connsiteX0-239" fmla="*/ 0 w 1553538"/>
                  <a:gd name="connsiteY0-240" fmla="*/ 2581732 h 2941772"/>
                  <a:gd name="connsiteX1-241" fmla="*/ 180020 w 1553538"/>
                  <a:gd name="connsiteY1-242" fmla="*/ 2581732 h 2941772"/>
                  <a:gd name="connsiteX2-243" fmla="*/ 1553538 w 1553538"/>
                  <a:gd name="connsiteY2-244" fmla="*/ 0 h 2941772"/>
                  <a:gd name="connsiteX3-245" fmla="*/ 540060 w 1553538"/>
                  <a:gd name="connsiteY3-246" fmla="*/ 2581732 h 2941772"/>
                  <a:gd name="connsiteX4-247" fmla="*/ 720080 w 1553538"/>
                  <a:gd name="connsiteY4-248" fmla="*/ 2581732 h 2941772"/>
                  <a:gd name="connsiteX5-249" fmla="*/ 360040 w 1553538"/>
                  <a:gd name="connsiteY5-250" fmla="*/ 2941772 h 2941772"/>
                  <a:gd name="connsiteX6-251" fmla="*/ 0 w 1553538"/>
                  <a:gd name="connsiteY6-252" fmla="*/ 2581732 h 2941772"/>
                  <a:gd name="connsiteX0-253" fmla="*/ 0 w 1553538"/>
                  <a:gd name="connsiteY0-254" fmla="*/ 2581732 h 2941772"/>
                  <a:gd name="connsiteX1-255" fmla="*/ 180020 w 1553538"/>
                  <a:gd name="connsiteY1-256" fmla="*/ 2581732 h 2941772"/>
                  <a:gd name="connsiteX2-257" fmla="*/ 1553538 w 1553538"/>
                  <a:gd name="connsiteY2-258" fmla="*/ 0 h 2941772"/>
                  <a:gd name="connsiteX3-259" fmla="*/ 540060 w 1553538"/>
                  <a:gd name="connsiteY3-260" fmla="*/ 2581732 h 2941772"/>
                  <a:gd name="connsiteX4-261" fmla="*/ 720080 w 1553538"/>
                  <a:gd name="connsiteY4-262" fmla="*/ 2581732 h 2941772"/>
                  <a:gd name="connsiteX5-263" fmla="*/ 360040 w 1553538"/>
                  <a:gd name="connsiteY5-264" fmla="*/ 2941772 h 2941772"/>
                  <a:gd name="connsiteX6-265" fmla="*/ 0 w 1553538"/>
                  <a:gd name="connsiteY6-266" fmla="*/ 2581732 h 2941772"/>
                  <a:gd name="connsiteX0-267" fmla="*/ 0 w 1553538"/>
                  <a:gd name="connsiteY0-268" fmla="*/ 2581732 h 2941772"/>
                  <a:gd name="connsiteX1-269" fmla="*/ 180020 w 1553538"/>
                  <a:gd name="connsiteY1-270" fmla="*/ 2581732 h 2941772"/>
                  <a:gd name="connsiteX2-271" fmla="*/ 1553538 w 1553538"/>
                  <a:gd name="connsiteY2-272" fmla="*/ 0 h 2941772"/>
                  <a:gd name="connsiteX3-273" fmla="*/ 540060 w 1553538"/>
                  <a:gd name="connsiteY3-274" fmla="*/ 2581732 h 2941772"/>
                  <a:gd name="connsiteX4-275" fmla="*/ 720080 w 1553538"/>
                  <a:gd name="connsiteY4-276" fmla="*/ 2581732 h 2941772"/>
                  <a:gd name="connsiteX5-277" fmla="*/ 360040 w 1553538"/>
                  <a:gd name="connsiteY5-278" fmla="*/ 2941772 h 2941772"/>
                  <a:gd name="connsiteX6-279" fmla="*/ 0 w 1553538"/>
                  <a:gd name="connsiteY6-280" fmla="*/ 2581732 h 29417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</a:cxnLst>
                <a:rect l="l" t="t" r="r" b="b"/>
                <a:pathLst>
                  <a:path w="1553538" h="2941772">
                    <a:moveTo>
                      <a:pt x="0" y="2581732"/>
                    </a:moveTo>
                    <a:lnTo>
                      <a:pt x="180020" y="2581732"/>
                    </a:lnTo>
                    <a:cubicBezTo>
                      <a:pt x="22448" y="1449685"/>
                      <a:pt x="392875" y="355256"/>
                      <a:pt x="1553538" y="0"/>
                    </a:cubicBezTo>
                    <a:cubicBezTo>
                      <a:pt x="659395" y="472539"/>
                      <a:pt x="327789" y="1270071"/>
                      <a:pt x="540060" y="2581732"/>
                    </a:cubicBezTo>
                    <a:lnTo>
                      <a:pt x="720080" y="2581732"/>
                    </a:lnTo>
                    <a:lnTo>
                      <a:pt x="360040" y="2941772"/>
                    </a:lnTo>
                    <a:lnTo>
                      <a:pt x="0" y="258173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5" name="ïšḻïḋè"/>
            <p:cNvGrpSpPr/>
            <p:nvPr/>
          </p:nvGrpSpPr>
          <p:grpSpPr>
            <a:xfrm>
              <a:off x="5036419" y="3568645"/>
              <a:ext cx="2108063" cy="901541"/>
              <a:chOff x="1202827" y="2276872"/>
              <a:chExt cx="2108063" cy="901541"/>
            </a:xfrm>
          </p:grpSpPr>
          <p:sp>
            <p:nvSpPr>
              <p:cNvPr id="23" name="iṧḻîďé"/>
              <p:cNvSpPr txBox="1"/>
              <p:nvPr/>
            </p:nvSpPr>
            <p:spPr bwMode="auto">
              <a:xfrm>
                <a:off x="1202827" y="2765533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 lnSpcReduction="10000"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b="1" dirty="0">
                    <a:solidFill>
                      <a:schemeClr val="bg1"/>
                    </a:solidFill>
                    <a:latin typeface="+mn-ea"/>
                  </a:rPr>
                  <a:t>关键词</a:t>
                </a:r>
                <a:endParaRPr lang="zh-CN" altLang="en-US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4" name="îşľïďe"/>
              <p:cNvSpPr/>
              <p:nvPr/>
            </p:nvSpPr>
            <p:spPr bwMode="auto">
              <a:xfrm>
                <a:off x="2026318" y="2276872"/>
                <a:ext cx="461080" cy="339517"/>
              </a:xfrm>
              <a:custGeom>
                <a:avLst/>
                <a:gdLst>
                  <a:gd name="T0" fmla="*/ 3344 w 5590"/>
                  <a:gd name="T1" fmla="*/ 549 h 4122"/>
                  <a:gd name="T2" fmla="*/ 2246 w 5590"/>
                  <a:gd name="T3" fmla="*/ 549 h 4122"/>
                  <a:gd name="T4" fmla="*/ 2795 w 5590"/>
                  <a:gd name="T5" fmla="*/ 240 h 4122"/>
                  <a:gd name="T6" fmla="*/ 2795 w 5590"/>
                  <a:gd name="T7" fmla="*/ 859 h 4122"/>
                  <a:gd name="T8" fmla="*/ 2795 w 5590"/>
                  <a:gd name="T9" fmla="*/ 240 h 4122"/>
                  <a:gd name="T10" fmla="*/ 5470 w 5590"/>
                  <a:gd name="T11" fmla="*/ 4122 h 4122"/>
                  <a:gd name="T12" fmla="*/ 0 w 5590"/>
                  <a:gd name="T13" fmla="*/ 4002 h 4122"/>
                  <a:gd name="T14" fmla="*/ 5470 w 5590"/>
                  <a:gd name="T15" fmla="*/ 3882 h 4122"/>
                  <a:gd name="T16" fmla="*/ 917 w 5590"/>
                  <a:gd name="T17" fmla="*/ 1194 h 4122"/>
                  <a:gd name="T18" fmla="*/ 1144 w 5590"/>
                  <a:gd name="T19" fmla="*/ 1115 h 4122"/>
                  <a:gd name="T20" fmla="*/ 4344 w 5590"/>
                  <a:gd name="T21" fmla="*/ 1411 h 4122"/>
                  <a:gd name="T22" fmla="*/ 4599 w 5590"/>
                  <a:gd name="T23" fmla="*/ 1041 h 4122"/>
                  <a:gd name="T24" fmla="*/ 4544 w 5590"/>
                  <a:gd name="T25" fmla="*/ 1568 h 4122"/>
                  <a:gd name="T26" fmla="*/ 4487 w 5590"/>
                  <a:gd name="T27" fmla="*/ 1637 h 4122"/>
                  <a:gd name="T28" fmla="*/ 4429 w 5590"/>
                  <a:gd name="T29" fmla="*/ 1651 h 4122"/>
                  <a:gd name="T30" fmla="*/ 1165 w 5590"/>
                  <a:gd name="T31" fmla="*/ 1651 h 4122"/>
                  <a:gd name="T32" fmla="*/ 1106 w 5590"/>
                  <a:gd name="T33" fmla="*/ 1638 h 4122"/>
                  <a:gd name="T34" fmla="*/ 1054 w 5590"/>
                  <a:gd name="T35" fmla="*/ 1585 h 4122"/>
                  <a:gd name="T36" fmla="*/ 917 w 5590"/>
                  <a:gd name="T37" fmla="*/ 1194 h 4122"/>
                  <a:gd name="T38" fmla="*/ 1539 w 5590"/>
                  <a:gd name="T39" fmla="*/ 3355 h 4122"/>
                  <a:gd name="T40" fmla="*/ 2675 w 5590"/>
                  <a:gd name="T41" fmla="*/ 1947 h 4122"/>
                  <a:gd name="T42" fmla="*/ 2915 w 5590"/>
                  <a:gd name="T43" fmla="*/ 1947 h 4122"/>
                  <a:gd name="T44" fmla="*/ 4051 w 5590"/>
                  <a:gd name="T45" fmla="*/ 3355 h 4122"/>
                  <a:gd name="T46" fmla="*/ 3301 w 5590"/>
                  <a:gd name="T47" fmla="*/ 3198 h 4122"/>
                  <a:gd name="T48" fmla="*/ 3301 w 5590"/>
                  <a:gd name="T49" fmla="*/ 2958 h 4122"/>
                  <a:gd name="T50" fmla="*/ 4104 w 5590"/>
                  <a:gd name="T51" fmla="*/ 2960 h 4122"/>
                  <a:gd name="T52" fmla="*/ 4187 w 5590"/>
                  <a:gd name="T53" fmla="*/ 3019 h 4122"/>
                  <a:gd name="T54" fmla="*/ 4332 w 5590"/>
                  <a:gd name="T55" fmla="*/ 3433 h 4122"/>
                  <a:gd name="T56" fmla="*/ 4338 w 5590"/>
                  <a:gd name="T57" fmla="*/ 3497 h 4122"/>
                  <a:gd name="T58" fmla="*/ 4279 w 5590"/>
                  <a:gd name="T59" fmla="*/ 3580 h 4122"/>
                  <a:gd name="T60" fmla="*/ 4217 w 5590"/>
                  <a:gd name="T61" fmla="*/ 3595 h 4122"/>
                  <a:gd name="T62" fmla="*/ 2793 w 5590"/>
                  <a:gd name="T63" fmla="*/ 3595 h 4122"/>
                  <a:gd name="T64" fmla="*/ 1370 w 5590"/>
                  <a:gd name="T65" fmla="*/ 3595 h 4122"/>
                  <a:gd name="T66" fmla="*/ 1250 w 5590"/>
                  <a:gd name="T67" fmla="*/ 3475 h 4122"/>
                  <a:gd name="T68" fmla="*/ 1393 w 5590"/>
                  <a:gd name="T69" fmla="*/ 3041 h 4122"/>
                  <a:gd name="T70" fmla="*/ 1438 w 5590"/>
                  <a:gd name="T71" fmla="*/ 2980 h 4122"/>
                  <a:gd name="T72" fmla="*/ 1510 w 5590"/>
                  <a:gd name="T73" fmla="*/ 2958 h 4122"/>
                  <a:gd name="T74" fmla="*/ 2409 w 5590"/>
                  <a:gd name="T75" fmla="*/ 3078 h 4122"/>
                  <a:gd name="T76" fmla="*/ 1593 w 5590"/>
                  <a:gd name="T77" fmla="*/ 3198 h 4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590" h="4122">
                    <a:moveTo>
                      <a:pt x="2795" y="1099"/>
                    </a:moveTo>
                    <a:cubicBezTo>
                      <a:pt x="3098" y="1099"/>
                      <a:pt x="3344" y="852"/>
                      <a:pt x="3344" y="549"/>
                    </a:cubicBezTo>
                    <a:cubicBezTo>
                      <a:pt x="3344" y="246"/>
                      <a:pt x="3098" y="0"/>
                      <a:pt x="2795" y="0"/>
                    </a:cubicBezTo>
                    <a:cubicBezTo>
                      <a:pt x="2492" y="0"/>
                      <a:pt x="2246" y="246"/>
                      <a:pt x="2246" y="549"/>
                    </a:cubicBezTo>
                    <a:cubicBezTo>
                      <a:pt x="2246" y="852"/>
                      <a:pt x="2492" y="1099"/>
                      <a:pt x="2795" y="1099"/>
                    </a:cubicBezTo>
                    <a:close/>
                    <a:moveTo>
                      <a:pt x="2795" y="240"/>
                    </a:moveTo>
                    <a:cubicBezTo>
                      <a:pt x="2966" y="240"/>
                      <a:pt x="3104" y="379"/>
                      <a:pt x="3104" y="549"/>
                    </a:cubicBezTo>
                    <a:cubicBezTo>
                      <a:pt x="3104" y="720"/>
                      <a:pt x="2966" y="859"/>
                      <a:pt x="2795" y="859"/>
                    </a:cubicBezTo>
                    <a:cubicBezTo>
                      <a:pt x="2624" y="859"/>
                      <a:pt x="2486" y="720"/>
                      <a:pt x="2486" y="549"/>
                    </a:cubicBezTo>
                    <a:cubicBezTo>
                      <a:pt x="2486" y="379"/>
                      <a:pt x="2625" y="240"/>
                      <a:pt x="2795" y="240"/>
                    </a:cubicBezTo>
                    <a:close/>
                    <a:moveTo>
                      <a:pt x="5590" y="4002"/>
                    </a:moveTo>
                    <a:cubicBezTo>
                      <a:pt x="5590" y="4068"/>
                      <a:pt x="5536" y="4122"/>
                      <a:pt x="5470" y="4122"/>
                    </a:cubicBezTo>
                    <a:lnTo>
                      <a:pt x="120" y="4122"/>
                    </a:lnTo>
                    <a:cubicBezTo>
                      <a:pt x="54" y="4122"/>
                      <a:pt x="0" y="4068"/>
                      <a:pt x="0" y="4002"/>
                    </a:cubicBezTo>
                    <a:cubicBezTo>
                      <a:pt x="0" y="3936"/>
                      <a:pt x="54" y="3882"/>
                      <a:pt x="120" y="3882"/>
                    </a:cubicBezTo>
                    <a:lnTo>
                      <a:pt x="5470" y="3882"/>
                    </a:lnTo>
                    <a:cubicBezTo>
                      <a:pt x="5536" y="3882"/>
                      <a:pt x="5590" y="3936"/>
                      <a:pt x="5590" y="4002"/>
                    </a:cubicBezTo>
                    <a:close/>
                    <a:moveTo>
                      <a:pt x="917" y="1194"/>
                    </a:moveTo>
                    <a:cubicBezTo>
                      <a:pt x="896" y="1131"/>
                      <a:pt x="929" y="1063"/>
                      <a:pt x="992" y="1041"/>
                    </a:cubicBezTo>
                    <a:cubicBezTo>
                      <a:pt x="1054" y="1020"/>
                      <a:pt x="1123" y="1053"/>
                      <a:pt x="1144" y="1115"/>
                    </a:cubicBezTo>
                    <a:lnTo>
                      <a:pt x="1246" y="1411"/>
                    </a:lnTo>
                    <a:lnTo>
                      <a:pt x="4344" y="1411"/>
                    </a:lnTo>
                    <a:lnTo>
                      <a:pt x="4446" y="1115"/>
                    </a:lnTo>
                    <a:cubicBezTo>
                      <a:pt x="4468" y="1053"/>
                      <a:pt x="4536" y="1020"/>
                      <a:pt x="4599" y="1041"/>
                    </a:cubicBezTo>
                    <a:cubicBezTo>
                      <a:pt x="4661" y="1063"/>
                      <a:pt x="4694" y="1131"/>
                      <a:pt x="4673" y="1194"/>
                    </a:cubicBezTo>
                    <a:lnTo>
                      <a:pt x="4544" y="1568"/>
                    </a:lnTo>
                    <a:cubicBezTo>
                      <a:pt x="4542" y="1574"/>
                      <a:pt x="4539" y="1580"/>
                      <a:pt x="4536" y="1586"/>
                    </a:cubicBezTo>
                    <a:cubicBezTo>
                      <a:pt x="4525" y="1608"/>
                      <a:pt x="4508" y="1625"/>
                      <a:pt x="4487" y="1637"/>
                    </a:cubicBezTo>
                    <a:cubicBezTo>
                      <a:pt x="4480" y="1640"/>
                      <a:pt x="4473" y="1644"/>
                      <a:pt x="4465" y="1646"/>
                    </a:cubicBezTo>
                    <a:cubicBezTo>
                      <a:pt x="4454" y="1650"/>
                      <a:pt x="4442" y="1651"/>
                      <a:pt x="4429" y="1651"/>
                    </a:cubicBezTo>
                    <a:cubicBezTo>
                      <a:pt x="4428" y="1651"/>
                      <a:pt x="4427" y="1651"/>
                      <a:pt x="4426" y="1651"/>
                    </a:cubicBezTo>
                    <a:lnTo>
                      <a:pt x="1165" y="1651"/>
                    </a:lnTo>
                    <a:cubicBezTo>
                      <a:pt x="1150" y="1652"/>
                      <a:pt x="1136" y="1650"/>
                      <a:pt x="1123" y="1645"/>
                    </a:cubicBezTo>
                    <a:cubicBezTo>
                      <a:pt x="1117" y="1643"/>
                      <a:pt x="1112" y="1641"/>
                      <a:pt x="1106" y="1638"/>
                    </a:cubicBezTo>
                    <a:cubicBezTo>
                      <a:pt x="1106" y="1638"/>
                      <a:pt x="1106" y="1638"/>
                      <a:pt x="1106" y="1638"/>
                    </a:cubicBezTo>
                    <a:cubicBezTo>
                      <a:pt x="1084" y="1627"/>
                      <a:pt x="1065" y="1609"/>
                      <a:pt x="1054" y="1585"/>
                    </a:cubicBezTo>
                    <a:cubicBezTo>
                      <a:pt x="1051" y="1580"/>
                      <a:pt x="1048" y="1574"/>
                      <a:pt x="1047" y="1568"/>
                    </a:cubicBezTo>
                    <a:lnTo>
                      <a:pt x="917" y="1194"/>
                    </a:lnTo>
                    <a:close/>
                    <a:moveTo>
                      <a:pt x="1593" y="3198"/>
                    </a:moveTo>
                    <a:lnTo>
                      <a:pt x="1539" y="3355"/>
                    </a:lnTo>
                    <a:lnTo>
                      <a:pt x="2675" y="3355"/>
                    </a:lnTo>
                    <a:lnTo>
                      <a:pt x="2675" y="1947"/>
                    </a:lnTo>
                    <a:cubicBezTo>
                      <a:pt x="2675" y="1881"/>
                      <a:pt x="2729" y="1827"/>
                      <a:pt x="2795" y="1827"/>
                    </a:cubicBezTo>
                    <a:cubicBezTo>
                      <a:pt x="2861" y="1827"/>
                      <a:pt x="2915" y="1881"/>
                      <a:pt x="2915" y="1947"/>
                    </a:cubicBezTo>
                    <a:lnTo>
                      <a:pt x="2915" y="3355"/>
                    </a:lnTo>
                    <a:lnTo>
                      <a:pt x="4051" y="3355"/>
                    </a:lnTo>
                    <a:lnTo>
                      <a:pt x="3997" y="3198"/>
                    </a:lnTo>
                    <a:lnTo>
                      <a:pt x="3301" y="3198"/>
                    </a:lnTo>
                    <a:cubicBezTo>
                      <a:pt x="3235" y="3198"/>
                      <a:pt x="3181" y="3144"/>
                      <a:pt x="3181" y="3078"/>
                    </a:cubicBezTo>
                    <a:cubicBezTo>
                      <a:pt x="3181" y="3011"/>
                      <a:pt x="3235" y="2958"/>
                      <a:pt x="3301" y="2958"/>
                    </a:cubicBezTo>
                    <a:lnTo>
                      <a:pt x="4080" y="2958"/>
                    </a:lnTo>
                    <a:cubicBezTo>
                      <a:pt x="4088" y="2957"/>
                      <a:pt x="4096" y="2958"/>
                      <a:pt x="4104" y="2960"/>
                    </a:cubicBezTo>
                    <a:cubicBezTo>
                      <a:pt x="4122" y="2963"/>
                      <a:pt x="4138" y="2970"/>
                      <a:pt x="4151" y="2979"/>
                    </a:cubicBezTo>
                    <a:cubicBezTo>
                      <a:pt x="4166" y="2989"/>
                      <a:pt x="4178" y="3003"/>
                      <a:pt x="4187" y="3019"/>
                    </a:cubicBezTo>
                    <a:cubicBezTo>
                      <a:pt x="4191" y="3026"/>
                      <a:pt x="4194" y="3033"/>
                      <a:pt x="4197" y="3041"/>
                    </a:cubicBezTo>
                    <a:lnTo>
                      <a:pt x="4332" y="3433"/>
                    </a:lnTo>
                    <a:cubicBezTo>
                      <a:pt x="4335" y="3440"/>
                      <a:pt x="4337" y="3448"/>
                      <a:pt x="4338" y="3455"/>
                    </a:cubicBezTo>
                    <a:cubicBezTo>
                      <a:pt x="4340" y="3469"/>
                      <a:pt x="4340" y="3483"/>
                      <a:pt x="4338" y="3497"/>
                    </a:cubicBezTo>
                    <a:cubicBezTo>
                      <a:pt x="4335" y="3514"/>
                      <a:pt x="4327" y="3531"/>
                      <a:pt x="4317" y="3545"/>
                    </a:cubicBezTo>
                    <a:cubicBezTo>
                      <a:pt x="4307" y="3559"/>
                      <a:pt x="4294" y="3571"/>
                      <a:pt x="4279" y="3580"/>
                    </a:cubicBezTo>
                    <a:cubicBezTo>
                      <a:pt x="4267" y="3586"/>
                      <a:pt x="4253" y="3591"/>
                      <a:pt x="4239" y="3594"/>
                    </a:cubicBezTo>
                    <a:cubicBezTo>
                      <a:pt x="4232" y="3595"/>
                      <a:pt x="4224" y="3595"/>
                      <a:pt x="4217" y="3595"/>
                    </a:cubicBezTo>
                    <a:lnTo>
                      <a:pt x="2798" y="3595"/>
                    </a:lnTo>
                    <a:cubicBezTo>
                      <a:pt x="2796" y="3595"/>
                      <a:pt x="2794" y="3595"/>
                      <a:pt x="2793" y="3595"/>
                    </a:cubicBezTo>
                    <a:lnTo>
                      <a:pt x="1373" y="3595"/>
                    </a:lnTo>
                    <a:cubicBezTo>
                      <a:pt x="1372" y="3595"/>
                      <a:pt x="1371" y="3595"/>
                      <a:pt x="1370" y="3595"/>
                    </a:cubicBezTo>
                    <a:cubicBezTo>
                      <a:pt x="1365" y="3595"/>
                      <a:pt x="1359" y="3595"/>
                      <a:pt x="1354" y="3594"/>
                    </a:cubicBezTo>
                    <a:cubicBezTo>
                      <a:pt x="1295" y="3586"/>
                      <a:pt x="1250" y="3536"/>
                      <a:pt x="1250" y="3475"/>
                    </a:cubicBezTo>
                    <a:cubicBezTo>
                      <a:pt x="1250" y="3460"/>
                      <a:pt x="1253" y="3445"/>
                      <a:pt x="1258" y="3432"/>
                    </a:cubicBezTo>
                    <a:lnTo>
                      <a:pt x="1393" y="3041"/>
                    </a:lnTo>
                    <a:cubicBezTo>
                      <a:pt x="1396" y="3033"/>
                      <a:pt x="1399" y="3026"/>
                      <a:pt x="1403" y="3019"/>
                    </a:cubicBezTo>
                    <a:cubicBezTo>
                      <a:pt x="1412" y="3003"/>
                      <a:pt x="1424" y="2990"/>
                      <a:pt x="1438" y="2980"/>
                    </a:cubicBezTo>
                    <a:cubicBezTo>
                      <a:pt x="1452" y="2970"/>
                      <a:pt x="1468" y="2963"/>
                      <a:pt x="1486" y="2960"/>
                    </a:cubicBezTo>
                    <a:cubicBezTo>
                      <a:pt x="1494" y="2958"/>
                      <a:pt x="1502" y="2957"/>
                      <a:pt x="1510" y="2958"/>
                    </a:cubicBezTo>
                    <a:lnTo>
                      <a:pt x="2289" y="2958"/>
                    </a:lnTo>
                    <a:cubicBezTo>
                      <a:pt x="2355" y="2958"/>
                      <a:pt x="2409" y="3011"/>
                      <a:pt x="2409" y="3078"/>
                    </a:cubicBezTo>
                    <a:cubicBezTo>
                      <a:pt x="2409" y="3144"/>
                      <a:pt x="2355" y="3198"/>
                      <a:pt x="2289" y="3198"/>
                    </a:cubicBezTo>
                    <a:lnTo>
                      <a:pt x="1593" y="319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6" name="î$ľíḋe"/>
            <p:cNvGrpSpPr/>
            <p:nvPr/>
          </p:nvGrpSpPr>
          <p:grpSpPr>
            <a:xfrm>
              <a:off x="809668" y="2949837"/>
              <a:ext cx="3691440" cy="958325"/>
              <a:chOff x="600158" y="2382076"/>
              <a:chExt cx="3691440" cy="958325"/>
            </a:xfrm>
          </p:grpSpPr>
          <p:sp>
            <p:nvSpPr>
              <p:cNvPr id="21" name="ïSliḓe"/>
              <p:cNvSpPr/>
              <p:nvPr/>
            </p:nvSpPr>
            <p:spPr bwMode="auto">
              <a:xfrm>
                <a:off x="600158" y="2733215"/>
                <a:ext cx="3691440" cy="607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 fontScale="92500"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此部分内容作为文字排版占位显示（建议使用主题字体）</a:t>
                </a:r>
                <a:endParaRPr lang="zh-CN" altLang="en-US" sz="1000" b="1" dirty="0">
                  <a:solidFill>
                    <a:schemeClr val="bg1"/>
                  </a:solidFill>
                  <a:latin typeface="+mn-ea"/>
                </a:endParaRPr>
              </a:p>
              <a:p>
                <a:pPr eaLnBrk="1" hangingPunct="1"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如需更改请在（设置形状格式）菜单下（文本选项）中调整</a:t>
                </a:r>
                <a:endParaRPr lang="zh-CN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2" name="iṧľïḓè"/>
              <p:cNvSpPr txBox="1"/>
              <p:nvPr/>
            </p:nvSpPr>
            <p:spPr bwMode="auto">
              <a:xfrm>
                <a:off x="600158" y="2382076"/>
                <a:ext cx="369144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92500" lnSpcReduction="20000"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zh-CN" altLang="en-US" sz="1800" b="1" dirty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8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7" name="îşḻidé"/>
            <p:cNvGrpSpPr/>
            <p:nvPr/>
          </p:nvGrpSpPr>
          <p:grpSpPr>
            <a:xfrm>
              <a:off x="809668" y="4834684"/>
              <a:ext cx="3691440" cy="958325"/>
              <a:chOff x="600158" y="2382076"/>
              <a:chExt cx="3691440" cy="958325"/>
            </a:xfrm>
          </p:grpSpPr>
          <p:sp>
            <p:nvSpPr>
              <p:cNvPr id="19" name="ïSḷíḍé"/>
              <p:cNvSpPr/>
              <p:nvPr/>
            </p:nvSpPr>
            <p:spPr bwMode="auto">
              <a:xfrm>
                <a:off x="600158" y="2733215"/>
                <a:ext cx="3691440" cy="607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 fontScale="92500"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此部分内容作为文字排版占位显示（建议使用主题字体）</a:t>
                </a:r>
                <a:endParaRPr lang="zh-CN" altLang="en-US" sz="1000" b="1" dirty="0">
                  <a:solidFill>
                    <a:schemeClr val="bg1"/>
                  </a:solidFill>
                  <a:latin typeface="+mn-ea"/>
                </a:endParaRPr>
              </a:p>
              <a:p>
                <a:pPr eaLnBrk="1" hangingPunct="1"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如需更改请在（设置形状格式）菜单下（文本选项）中调整</a:t>
                </a:r>
                <a:endParaRPr lang="zh-CN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0" name="iṥḻíḍé"/>
              <p:cNvSpPr txBox="1"/>
              <p:nvPr/>
            </p:nvSpPr>
            <p:spPr bwMode="auto">
              <a:xfrm>
                <a:off x="600158" y="2382076"/>
                <a:ext cx="369144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92500" lnSpcReduction="20000"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zh-CN" altLang="en-US" sz="1800" b="1" dirty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8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8" name="ïṡḷïďè"/>
            <p:cNvGrpSpPr/>
            <p:nvPr/>
          </p:nvGrpSpPr>
          <p:grpSpPr>
            <a:xfrm>
              <a:off x="7680176" y="2949837"/>
              <a:ext cx="3691440" cy="958325"/>
              <a:chOff x="600158" y="2382076"/>
              <a:chExt cx="3691440" cy="958325"/>
            </a:xfrm>
          </p:grpSpPr>
          <p:sp>
            <p:nvSpPr>
              <p:cNvPr id="17" name="îŝḻïḓè"/>
              <p:cNvSpPr/>
              <p:nvPr/>
            </p:nvSpPr>
            <p:spPr bwMode="auto">
              <a:xfrm>
                <a:off x="600158" y="2733215"/>
                <a:ext cx="3691440" cy="607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 fontScale="92500"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此部分内容作为文字排版占位显示（建议使用主题字体）</a:t>
                </a:r>
                <a:endParaRPr lang="zh-CN" altLang="en-US" sz="1000" b="1" dirty="0">
                  <a:solidFill>
                    <a:schemeClr val="bg1"/>
                  </a:solidFill>
                  <a:latin typeface="+mn-ea"/>
                </a:endParaRPr>
              </a:p>
              <a:p>
                <a:pPr eaLnBrk="1" hangingPunct="1"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如需更改请在（设置形状格式）菜单下（文本选项）中调整</a:t>
                </a:r>
                <a:endParaRPr lang="zh-CN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8" name="iṥlidê"/>
              <p:cNvSpPr txBox="1"/>
              <p:nvPr/>
            </p:nvSpPr>
            <p:spPr bwMode="auto">
              <a:xfrm>
                <a:off x="600158" y="2382076"/>
                <a:ext cx="369144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92500" lnSpcReduction="20000"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zh-CN" altLang="en-US" sz="1800" b="1" dirty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8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9" name="íṥľiḑê"/>
            <p:cNvGrpSpPr/>
            <p:nvPr/>
          </p:nvGrpSpPr>
          <p:grpSpPr>
            <a:xfrm>
              <a:off x="7680176" y="4834684"/>
              <a:ext cx="3691440" cy="958325"/>
              <a:chOff x="600158" y="2382076"/>
              <a:chExt cx="3691440" cy="958325"/>
            </a:xfrm>
          </p:grpSpPr>
          <p:sp>
            <p:nvSpPr>
              <p:cNvPr id="15" name="iş1ïdè"/>
              <p:cNvSpPr/>
              <p:nvPr/>
            </p:nvSpPr>
            <p:spPr bwMode="auto">
              <a:xfrm>
                <a:off x="600158" y="2733215"/>
                <a:ext cx="3691440" cy="607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 fontScale="92500"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此部分内容作为文字排版占位显示（建议使用主题字体）</a:t>
                </a:r>
                <a:endParaRPr lang="zh-CN" altLang="en-US" sz="1000" b="1" dirty="0">
                  <a:solidFill>
                    <a:schemeClr val="bg1"/>
                  </a:solidFill>
                  <a:latin typeface="+mn-ea"/>
                </a:endParaRPr>
              </a:p>
              <a:p>
                <a:pPr eaLnBrk="1" hangingPunct="1"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如需更改请在（设置形状格式）菜单下（文本选项）中调整</a:t>
                </a:r>
                <a:endParaRPr lang="zh-CN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6" name="iśḻîḓê"/>
              <p:cNvSpPr txBox="1"/>
              <p:nvPr/>
            </p:nvSpPr>
            <p:spPr bwMode="auto">
              <a:xfrm>
                <a:off x="600158" y="2382076"/>
                <a:ext cx="369144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92500" lnSpcReduction="20000"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zh-CN" altLang="en-US" sz="1800" b="1" dirty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8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cxnSp>
          <p:nvCxnSpPr>
            <p:cNvPr id="10" name="直接连接符 9"/>
            <p:cNvCxnSpPr/>
            <p:nvPr/>
          </p:nvCxnSpPr>
          <p:spPr>
            <a:xfrm>
              <a:off x="911424" y="4298780"/>
              <a:ext cx="3960440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7752184" y="4298780"/>
              <a:ext cx="3768304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íšļïḓê"/>
            <p:cNvGrpSpPr/>
            <p:nvPr/>
          </p:nvGrpSpPr>
          <p:grpSpPr>
            <a:xfrm>
              <a:off x="5041969" y="1397635"/>
              <a:ext cx="2108063" cy="970279"/>
              <a:chOff x="6085459" y="3477205"/>
              <a:chExt cx="2108063" cy="970279"/>
            </a:xfrm>
          </p:grpSpPr>
          <p:sp>
            <p:nvSpPr>
              <p:cNvPr id="13" name="ïsľïḓè"/>
              <p:cNvSpPr/>
              <p:nvPr/>
            </p:nvSpPr>
            <p:spPr bwMode="auto">
              <a:xfrm>
                <a:off x="6085459" y="3890085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 fontScale="77500" lnSpcReduction="20000"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en-US" altLang="zh-CN" sz="1000" b="1" dirty="0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 （建议使用主题字体）</a:t>
                </a:r>
                <a:endParaRPr lang="zh-CN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4" name="iṣļîḑê"/>
              <p:cNvSpPr txBox="1"/>
              <p:nvPr/>
            </p:nvSpPr>
            <p:spPr bwMode="auto">
              <a:xfrm>
                <a:off x="6085459" y="3477205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 lnSpcReduction="10000"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8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500">
        <p:blinds dir="vert"/>
      </p:transition>
    </mc:Choice>
    <mc:Fallback>
      <p:transition spd="slow" advTm="2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96bd1042-946f-4885-83ca-429a73c0de8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683117" y="1579918"/>
            <a:ext cx="8825767" cy="3698164"/>
            <a:chOff x="669926" y="1449000"/>
            <a:chExt cx="10846762" cy="4545000"/>
          </a:xfrm>
        </p:grpSpPr>
        <p:grpSp>
          <p:nvGrpSpPr>
            <p:cNvPr id="4" name="îṣḷiḓè"/>
            <p:cNvGrpSpPr/>
            <p:nvPr/>
          </p:nvGrpSpPr>
          <p:grpSpPr>
            <a:xfrm>
              <a:off x="669926" y="1449001"/>
              <a:ext cx="4006762" cy="1980000"/>
              <a:chOff x="669925" y="2079000"/>
              <a:chExt cx="3423166" cy="1980000"/>
            </a:xfrm>
          </p:grpSpPr>
          <p:sp>
            <p:nvSpPr>
              <p:cNvPr id="17" name="íṥḻîḑê"/>
              <p:cNvSpPr txBox="1"/>
              <p:nvPr/>
            </p:nvSpPr>
            <p:spPr>
              <a:xfrm>
                <a:off x="669925" y="2079000"/>
                <a:ext cx="3423166" cy="855000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zh-CN" altLang="en-US" b="1" dirty="0">
                    <a:solidFill>
                      <a:schemeClr val="accent1"/>
                    </a:solidFill>
                  </a:rPr>
                  <a:t>替换图示中的图标</a:t>
                </a:r>
                <a:endParaRPr lang="zh-CN" altLang="en-US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8" name="ïš1ídê"/>
              <p:cNvSpPr txBox="1"/>
              <p:nvPr/>
            </p:nvSpPr>
            <p:spPr>
              <a:xfrm>
                <a:off x="669925" y="2934000"/>
                <a:ext cx="3423165" cy="1125000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此部分内容作为文字排版占位显示（建议使用主题字体）</a:t>
                </a:r>
                <a:endParaRPr lang="zh-CN" altLang="en-US" sz="1000" b="1" dirty="0">
                  <a:solidFill>
                    <a:schemeClr val="bg1"/>
                  </a:solidFill>
                  <a:latin typeface="+mn-ea"/>
                </a:endParaRPr>
              </a:p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如需更改请在（设置形状格式）菜单下（文本选项）中调整此部分内容作为文字排版占位显示（建议使用主题字体</a:t>
                </a:r>
                <a:r>
                  <a:rPr lang="zh-CN" altLang="en-US" sz="1000" b="1" dirty="0" smtClean="0">
                    <a:solidFill>
                      <a:schemeClr val="bg1"/>
                    </a:solidFill>
                    <a:latin typeface="+mn-ea"/>
                  </a:rPr>
                  <a:t>）</a:t>
                </a:r>
                <a:endParaRPr lang="zh-CN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5" name="íşlîḋé"/>
            <p:cNvSpPr/>
            <p:nvPr/>
          </p:nvSpPr>
          <p:spPr bwMode="auto">
            <a:xfrm>
              <a:off x="4901688" y="1449000"/>
              <a:ext cx="3195000" cy="1889999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6" name="íšļíḓè"/>
            <p:cNvSpPr/>
            <p:nvPr/>
          </p:nvSpPr>
          <p:spPr bwMode="auto">
            <a:xfrm>
              <a:off x="8321688" y="1449000"/>
              <a:ext cx="3195000" cy="1889999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grpSp>
          <p:nvGrpSpPr>
            <p:cNvPr id="7" name="iṣľiḑê"/>
            <p:cNvGrpSpPr/>
            <p:nvPr/>
          </p:nvGrpSpPr>
          <p:grpSpPr>
            <a:xfrm>
              <a:off x="4901688" y="3429000"/>
              <a:ext cx="3195000" cy="2565000"/>
              <a:chOff x="4901688" y="3429000"/>
              <a:chExt cx="3195000" cy="2565000"/>
            </a:xfrm>
          </p:grpSpPr>
          <p:sp>
            <p:nvSpPr>
              <p:cNvPr id="13" name="íş1ide"/>
              <p:cNvSpPr>
                <a:spLocks noChangeAspect="1"/>
              </p:cNvSpPr>
              <p:nvPr/>
            </p:nvSpPr>
            <p:spPr bwMode="auto">
              <a:xfrm>
                <a:off x="4901688" y="3744000"/>
                <a:ext cx="609685" cy="437524"/>
              </a:xfrm>
              <a:custGeom>
                <a:avLst/>
                <a:gdLst>
                  <a:gd name="connsiteX0" fmla="*/ 533228 w 606862"/>
                  <a:gd name="connsiteY0" fmla="*/ 69781 h 435499"/>
                  <a:gd name="connsiteX1" fmla="*/ 528214 w 606862"/>
                  <a:gd name="connsiteY1" fmla="*/ 81924 h 435499"/>
                  <a:gd name="connsiteX2" fmla="*/ 515122 w 606862"/>
                  <a:gd name="connsiteY2" fmla="*/ 82851 h 435499"/>
                  <a:gd name="connsiteX3" fmla="*/ 513543 w 606862"/>
                  <a:gd name="connsiteY3" fmla="*/ 87671 h 435499"/>
                  <a:gd name="connsiteX4" fmla="*/ 523571 w 606862"/>
                  <a:gd name="connsiteY4" fmla="*/ 96107 h 435499"/>
                  <a:gd name="connsiteX5" fmla="*/ 520414 w 606862"/>
                  <a:gd name="connsiteY5" fmla="*/ 108806 h 435499"/>
                  <a:gd name="connsiteX6" fmla="*/ 524500 w 606862"/>
                  <a:gd name="connsiteY6" fmla="*/ 111773 h 435499"/>
                  <a:gd name="connsiteX7" fmla="*/ 535643 w 606862"/>
                  <a:gd name="connsiteY7" fmla="*/ 104913 h 435499"/>
                  <a:gd name="connsiteX8" fmla="*/ 546785 w 606862"/>
                  <a:gd name="connsiteY8" fmla="*/ 111773 h 435499"/>
                  <a:gd name="connsiteX9" fmla="*/ 550871 w 606862"/>
                  <a:gd name="connsiteY9" fmla="*/ 108806 h 435499"/>
                  <a:gd name="connsiteX10" fmla="*/ 547807 w 606862"/>
                  <a:gd name="connsiteY10" fmla="*/ 96107 h 435499"/>
                  <a:gd name="connsiteX11" fmla="*/ 557835 w 606862"/>
                  <a:gd name="connsiteY11" fmla="*/ 87671 h 435499"/>
                  <a:gd name="connsiteX12" fmla="*/ 556349 w 606862"/>
                  <a:gd name="connsiteY12" fmla="*/ 82851 h 435499"/>
                  <a:gd name="connsiteX13" fmla="*/ 543257 w 606862"/>
                  <a:gd name="connsiteY13" fmla="*/ 81924 h 435499"/>
                  <a:gd name="connsiteX14" fmla="*/ 538242 w 606862"/>
                  <a:gd name="connsiteY14" fmla="*/ 69781 h 435499"/>
                  <a:gd name="connsiteX15" fmla="*/ 533228 w 606862"/>
                  <a:gd name="connsiteY15" fmla="*/ 69781 h 435499"/>
                  <a:gd name="connsiteX16" fmla="*/ 474173 w 606862"/>
                  <a:gd name="connsiteY16" fmla="*/ 69781 h 435499"/>
                  <a:gd name="connsiteX17" fmla="*/ 469159 w 606862"/>
                  <a:gd name="connsiteY17" fmla="*/ 81924 h 435499"/>
                  <a:gd name="connsiteX18" fmla="*/ 456066 w 606862"/>
                  <a:gd name="connsiteY18" fmla="*/ 82851 h 435499"/>
                  <a:gd name="connsiteX19" fmla="*/ 454488 w 606862"/>
                  <a:gd name="connsiteY19" fmla="*/ 87671 h 435499"/>
                  <a:gd name="connsiteX20" fmla="*/ 464516 w 606862"/>
                  <a:gd name="connsiteY20" fmla="*/ 96107 h 435499"/>
                  <a:gd name="connsiteX21" fmla="*/ 461359 w 606862"/>
                  <a:gd name="connsiteY21" fmla="*/ 108806 h 435499"/>
                  <a:gd name="connsiteX22" fmla="*/ 465445 w 606862"/>
                  <a:gd name="connsiteY22" fmla="*/ 111773 h 435499"/>
                  <a:gd name="connsiteX23" fmla="*/ 476587 w 606862"/>
                  <a:gd name="connsiteY23" fmla="*/ 104913 h 435499"/>
                  <a:gd name="connsiteX24" fmla="*/ 487730 w 606862"/>
                  <a:gd name="connsiteY24" fmla="*/ 111773 h 435499"/>
                  <a:gd name="connsiteX25" fmla="*/ 491815 w 606862"/>
                  <a:gd name="connsiteY25" fmla="*/ 108806 h 435499"/>
                  <a:gd name="connsiteX26" fmla="*/ 488751 w 606862"/>
                  <a:gd name="connsiteY26" fmla="*/ 96107 h 435499"/>
                  <a:gd name="connsiteX27" fmla="*/ 498779 w 606862"/>
                  <a:gd name="connsiteY27" fmla="*/ 87671 h 435499"/>
                  <a:gd name="connsiteX28" fmla="*/ 497294 w 606862"/>
                  <a:gd name="connsiteY28" fmla="*/ 82851 h 435499"/>
                  <a:gd name="connsiteX29" fmla="*/ 484201 w 606862"/>
                  <a:gd name="connsiteY29" fmla="*/ 81924 h 435499"/>
                  <a:gd name="connsiteX30" fmla="*/ 479187 w 606862"/>
                  <a:gd name="connsiteY30" fmla="*/ 69781 h 435499"/>
                  <a:gd name="connsiteX31" fmla="*/ 474173 w 606862"/>
                  <a:gd name="connsiteY31" fmla="*/ 69781 h 435499"/>
                  <a:gd name="connsiteX32" fmla="*/ 415117 w 606862"/>
                  <a:gd name="connsiteY32" fmla="*/ 69781 h 435499"/>
                  <a:gd name="connsiteX33" fmla="*/ 410103 w 606862"/>
                  <a:gd name="connsiteY33" fmla="*/ 81924 h 435499"/>
                  <a:gd name="connsiteX34" fmla="*/ 397011 w 606862"/>
                  <a:gd name="connsiteY34" fmla="*/ 82851 h 435499"/>
                  <a:gd name="connsiteX35" fmla="*/ 395432 w 606862"/>
                  <a:gd name="connsiteY35" fmla="*/ 87671 h 435499"/>
                  <a:gd name="connsiteX36" fmla="*/ 405460 w 606862"/>
                  <a:gd name="connsiteY36" fmla="*/ 96107 h 435499"/>
                  <a:gd name="connsiteX37" fmla="*/ 402303 w 606862"/>
                  <a:gd name="connsiteY37" fmla="*/ 108806 h 435499"/>
                  <a:gd name="connsiteX38" fmla="*/ 406389 w 606862"/>
                  <a:gd name="connsiteY38" fmla="*/ 111773 h 435499"/>
                  <a:gd name="connsiteX39" fmla="*/ 417532 w 606862"/>
                  <a:gd name="connsiteY39" fmla="*/ 104913 h 435499"/>
                  <a:gd name="connsiteX40" fmla="*/ 428674 w 606862"/>
                  <a:gd name="connsiteY40" fmla="*/ 111773 h 435499"/>
                  <a:gd name="connsiteX41" fmla="*/ 432760 w 606862"/>
                  <a:gd name="connsiteY41" fmla="*/ 108806 h 435499"/>
                  <a:gd name="connsiteX42" fmla="*/ 429696 w 606862"/>
                  <a:gd name="connsiteY42" fmla="*/ 96107 h 435499"/>
                  <a:gd name="connsiteX43" fmla="*/ 439724 w 606862"/>
                  <a:gd name="connsiteY43" fmla="*/ 87671 h 435499"/>
                  <a:gd name="connsiteX44" fmla="*/ 438238 w 606862"/>
                  <a:gd name="connsiteY44" fmla="*/ 82851 h 435499"/>
                  <a:gd name="connsiteX45" fmla="*/ 425146 w 606862"/>
                  <a:gd name="connsiteY45" fmla="*/ 81924 h 435499"/>
                  <a:gd name="connsiteX46" fmla="*/ 420132 w 606862"/>
                  <a:gd name="connsiteY46" fmla="*/ 69781 h 435499"/>
                  <a:gd name="connsiteX47" fmla="*/ 415117 w 606862"/>
                  <a:gd name="connsiteY47" fmla="*/ 69781 h 435499"/>
                  <a:gd name="connsiteX48" fmla="*/ 436010 w 606862"/>
                  <a:gd name="connsiteY48" fmla="*/ 3780 h 435499"/>
                  <a:gd name="connsiteX49" fmla="*/ 517257 w 606862"/>
                  <a:gd name="connsiteY49" fmla="*/ 3780 h 435499"/>
                  <a:gd name="connsiteX50" fmla="*/ 606862 w 606862"/>
                  <a:gd name="connsiteY50" fmla="*/ 93140 h 435499"/>
                  <a:gd name="connsiteX51" fmla="*/ 517257 w 606862"/>
                  <a:gd name="connsiteY51" fmla="*/ 182594 h 435499"/>
                  <a:gd name="connsiteX52" fmla="*/ 456438 w 606862"/>
                  <a:gd name="connsiteY52" fmla="*/ 182594 h 435499"/>
                  <a:gd name="connsiteX53" fmla="*/ 415210 w 606862"/>
                  <a:gd name="connsiteY53" fmla="*/ 223751 h 435499"/>
                  <a:gd name="connsiteX54" fmla="*/ 407689 w 606862"/>
                  <a:gd name="connsiteY54" fmla="*/ 220692 h 435499"/>
                  <a:gd name="connsiteX55" fmla="*/ 407689 w 606862"/>
                  <a:gd name="connsiteY55" fmla="*/ 178051 h 435499"/>
                  <a:gd name="connsiteX56" fmla="*/ 346405 w 606862"/>
                  <a:gd name="connsiteY56" fmla="*/ 93233 h 435499"/>
                  <a:gd name="connsiteX57" fmla="*/ 436010 w 606862"/>
                  <a:gd name="connsiteY57" fmla="*/ 3780 h 435499"/>
                  <a:gd name="connsiteX58" fmla="*/ 140854 w 606862"/>
                  <a:gd name="connsiteY58" fmla="*/ 207 h 435499"/>
                  <a:gd name="connsiteX59" fmla="*/ 216621 w 606862"/>
                  <a:gd name="connsiteY59" fmla="*/ 856 h 435499"/>
                  <a:gd name="connsiteX60" fmla="*/ 272145 w 606862"/>
                  <a:gd name="connsiteY60" fmla="*/ 33762 h 435499"/>
                  <a:gd name="connsiteX61" fmla="*/ 302693 w 606862"/>
                  <a:gd name="connsiteY61" fmla="*/ 122934 h 435499"/>
                  <a:gd name="connsiteX62" fmla="*/ 310400 w 606862"/>
                  <a:gd name="connsiteY62" fmla="*/ 158343 h 435499"/>
                  <a:gd name="connsiteX63" fmla="*/ 293130 w 606862"/>
                  <a:gd name="connsiteY63" fmla="*/ 188098 h 435499"/>
                  <a:gd name="connsiteX64" fmla="*/ 281152 w 606862"/>
                  <a:gd name="connsiteY64" fmla="*/ 220819 h 435499"/>
                  <a:gd name="connsiteX65" fmla="*/ 281152 w 606862"/>
                  <a:gd name="connsiteY65" fmla="*/ 260863 h 435499"/>
                  <a:gd name="connsiteX66" fmla="*/ 283287 w 606862"/>
                  <a:gd name="connsiteY66" fmla="*/ 264385 h 435499"/>
                  <a:gd name="connsiteX67" fmla="*/ 407057 w 606862"/>
                  <a:gd name="connsiteY67" fmla="*/ 343732 h 435499"/>
                  <a:gd name="connsiteX68" fmla="*/ 422192 w 606862"/>
                  <a:gd name="connsiteY68" fmla="*/ 375989 h 435499"/>
                  <a:gd name="connsiteX69" fmla="*/ 422192 w 606862"/>
                  <a:gd name="connsiteY69" fmla="*/ 435406 h 435499"/>
                  <a:gd name="connsiteX70" fmla="*/ 238533 w 606862"/>
                  <a:gd name="connsiteY70" fmla="*/ 435406 h 435499"/>
                  <a:gd name="connsiteX71" fmla="*/ 220520 w 606862"/>
                  <a:gd name="connsiteY71" fmla="*/ 352816 h 435499"/>
                  <a:gd name="connsiteX72" fmla="*/ 210957 w 606862"/>
                  <a:gd name="connsiteY72" fmla="*/ 299331 h 435499"/>
                  <a:gd name="connsiteX73" fmla="*/ 201393 w 606862"/>
                  <a:gd name="connsiteY73" fmla="*/ 352816 h 435499"/>
                  <a:gd name="connsiteX74" fmla="*/ 183566 w 606862"/>
                  <a:gd name="connsiteY74" fmla="*/ 435499 h 435499"/>
                  <a:gd name="connsiteX75" fmla="*/ 0 w 606862"/>
                  <a:gd name="connsiteY75" fmla="*/ 435499 h 435499"/>
                  <a:gd name="connsiteX76" fmla="*/ 0 w 606862"/>
                  <a:gd name="connsiteY76" fmla="*/ 376082 h 435499"/>
                  <a:gd name="connsiteX77" fmla="*/ 15135 w 606862"/>
                  <a:gd name="connsiteY77" fmla="*/ 343824 h 435499"/>
                  <a:gd name="connsiteX78" fmla="*/ 138905 w 606862"/>
                  <a:gd name="connsiteY78" fmla="*/ 264478 h 435499"/>
                  <a:gd name="connsiteX79" fmla="*/ 141040 w 606862"/>
                  <a:gd name="connsiteY79" fmla="*/ 261049 h 435499"/>
                  <a:gd name="connsiteX80" fmla="*/ 141040 w 606862"/>
                  <a:gd name="connsiteY80" fmla="*/ 221005 h 435499"/>
                  <a:gd name="connsiteX81" fmla="*/ 128970 w 606862"/>
                  <a:gd name="connsiteY81" fmla="*/ 188191 h 435499"/>
                  <a:gd name="connsiteX82" fmla="*/ 111792 w 606862"/>
                  <a:gd name="connsiteY82" fmla="*/ 158436 h 435499"/>
                  <a:gd name="connsiteX83" fmla="*/ 118942 w 606862"/>
                  <a:gd name="connsiteY83" fmla="*/ 123120 h 435499"/>
                  <a:gd name="connsiteX84" fmla="*/ 149397 w 606862"/>
                  <a:gd name="connsiteY84" fmla="*/ 18560 h 435499"/>
                  <a:gd name="connsiteX85" fmla="*/ 140854 w 606862"/>
                  <a:gd name="connsiteY85" fmla="*/ 207 h 435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</a:cxnLst>
                <a:rect l="l" t="t" r="r" b="b"/>
                <a:pathLst>
                  <a:path w="606862" h="435499">
                    <a:moveTo>
                      <a:pt x="533228" y="69781"/>
                    </a:moveTo>
                    <a:lnTo>
                      <a:pt x="528214" y="81924"/>
                    </a:lnTo>
                    <a:lnTo>
                      <a:pt x="515122" y="82851"/>
                    </a:lnTo>
                    <a:cubicBezTo>
                      <a:pt x="512615" y="83036"/>
                      <a:pt x="511686" y="86095"/>
                      <a:pt x="513543" y="87671"/>
                    </a:cubicBezTo>
                    <a:lnTo>
                      <a:pt x="523571" y="96107"/>
                    </a:lnTo>
                    <a:lnTo>
                      <a:pt x="520414" y="108806"/>
                    </a:lnTo>
                    <a:cubicBezTo>
                      <a:pt x="519857" y="111217"/>
                      <a:pt x="522457" y="113163"/>
                      <a:pt x="524500" y="111773"/>
                    </a:cubicBezTo>
                    <a:lnTo>
                      <a:pt x="535643" y="104913"/>
                    </a:lnTo>
                    <a:lnTo>
                      <a:pt x="546785" y="111773"/>
                    </a:lnTo>
                    <a:cubicBezTo>
                      <a:pt x="548921" y="113163"/>
                      <a:pt x="551521" y="111217"/>
                      <a:pt x="550871" y="108806"/>
                    </a:cubicBezTo>
                    <a:lnTo>
                      <a:pt x="547807" y="96107"/>
                    </a:lnTo>
                    <a:lnTo>
                      <a:pt x="557835" y="87671"/>
                    </a:lnTo>
                    <a:cubicBezTo>
                      <a:pt x="559785" y="86095"/>
                      <a:pt x="558856" y="83036"/>
                      <a:pt x="556349" y="82851"/>
                    </a:cubicBezTo>
                    <a:lnTo>
                      <a:pt x="543257" y="81924"/>
                    </a:lnTo>
                    <a:lnTo>
                      <a:pt x="538242" y="69781"/>
                    </a:lnTo>
                    <a:cubicBezTo>
                      <a:pt x="537407" y="67463"/>
                      <a:pt x="534157" y="67463"/>
                      <a:pt x="533228" y="69781"/>
                    </a:cubicBezTo>
                    <a:close/>
                    <a:moveTo>
                      <a:pt x="474173" y="69781"/>
                    </a:moveTo>
                    <a:lnTo>
                      <a:pt x="469159" y="81924"/>
                    </a:lnTo>
                    <a:lnTo>
                      <a:pt x="456066" y="82851"/>
                    </a:lnTo>
                    <a:cubicBezTo>
                      <a:pt x="453559" y="83036"/>
                      <a:pt x="452631" y="86095"/>
                      <a:pt x="454488" y="87671"/>
                    </a:cubicBezTo>
                    <a:lnTo>
                      <a:pt x="464516" y="96107"/>
                    </a:lnTo>
                    <a:lnTo>
                      <a:pt x="461359" y="108806"/>
                    </a:lnTo>
                    <a:cubicBezTo>
                      <a:pt x="460802" y="111217"/>
                      <a:pt x="463402" y="113163"/>
                      <a:pt x="465445" y="111773"/>
                    </a:cubicBezTo>
                    <a:lnTo>
                      <a:pt x="476587" y="104913"/>
                    </a:lnTo>
                    <a:lnTo>
                      <a:pt x="487730" y="111773"/>
                    </a:lnTo>
                    <a:cubicBezTo>
                      <a:pt x="489865" y="113163"/>
                      <a:pt x="492465" y="111217"/>
                      <a:pt x="491815" y="108806"/>
                    </a:cubicBezTo>
                    <a:lnTo>
                      <a:pt x="488751" y="96107"/>
                    </a:lnTo>
                    <a:lnTo>
                      <a:pt x="498779" y="87671"/>
                    </a:lnTo>
                    <a:cubicBezTo>
                      <a:pt x="500729" y="86095"/>
                      <a:pt x="499615" y="83036"/>
                      <a:pt x="497294" y="82851"/>
                    </a:cubicBezTo>
                    <a:lnTo>
                      <a:pt x="484201" y="81924"/>
                    </a:lnTo>
                    <a:lnTo>
                      <a:pt x="479187" y="69781"/>
                    </a:lnTo>
                    <a:cubicBezTo>
                      <a:pt x="478351" y="67463"/>
                      <a:pt x="475101" y="67463"/>
                      <a:pt x="474173" y="69781"/>
                    </a:cubicBezTo>
                    <a:close/>
                    <a:moveTo>
                      <a:pt x="415117" y="69781"/>
                    </a:moveTo>
                    <a:lnTo>
                      <a:pt x="410103" y="81924"/>
                    </a:lnTo>
                    <a:lnTo>
                      <a:pt x="397011" y="82851"/>
                    </a:lnTo>
                    <a:cubicBezTo>
                      <a:pt x="394504" y="83036"/>
                      <a:pt x="393575" y="86095"/>
                      <a:pt x="395432" y="87671"/>
                    </a:cubicBezTo>
                    <a:lnTo>
                      <a:pt x="405460" y="96107"/>
                    </a:lnTo>
                    <a:lnTo>
                      <a:pt x="402303" y="108806"/>
                    </a:lnTo>
                    <a:cubicBezTo>
                      <a:pt x="401746" y="111217"/>
                      <a:pt x="404346" y="113163"/>
                      <a:pt x="406389" y="111773"/>
                    </a:cubicBezTo>
                    <a:lnTo>
                      <a:pt x="417532" y="104913"/>
                    </a:lnTo>
                    <a:lnTo>
                      <a:pt x="428674" y="111773"/>
                    </a:lnTo>
                    <a:cubicBezTo>
                      <a:pt x="430810" y="113163"/>
                      <a:pt x="433410" y="111217"/>
                      <a:pt x="432760" y="108806"/>
                    </a:cubicBezTo>
                    <a:lnTo>
                      <a:pt x="429696" y="96107"/>
                    </a:lnTo>
                    <a:lnTo>
                      <a:pt x="439724" y="87671"/>
                    </a:lnTo>
                    <a:cubicBezTo>
                      <a:pt x="441581" y="86095"/>
                      <a:pt x="440560" y="83036"/>
                      <a:pt x="438238" y="82851"/>
                    </a:cubicBezTo>
                    <a:lnTo>
                      <a:pt x="425146" y="81924"/>
                    </a:lnTo>
                    <a:lnTo>
                      <a:pt x="420132" y="69781"/>
                    </a:lnTo>
                    <a:cubicBezTo>
                      <a:pt x="419296" y="67463"/>
                      <a:pt x="416046" y="67463"/>
                      <a:pt x="415117" y="69781"/>
                    </a:cubicBezTo>
                    <a:close/>
                    <a:moveTo>
                      <a:pt x="436010" y="3780"/>
                    </a:moveTo>
                    <a:lnTo>
                      <a:pt x="517257" y="3780"/>
                    </a:lnTo>
                    <a:cubicBezTo>
                      <a:pt x="566749" y="3780"/>
                      <a:pt x="606862" y="43825"/>
                      <a:pt x="606862" y="93140"/>
                    </a:cubicBezTo>
                    <a:cubicBezTo>
                      <a:pt x="606862" y="142548"/>
                      <a:pt x="566749" y="182594"/>
                      <a:pt x="517257" y="182594"/>
                    </a:cubicBezTo>
                    <a:lnTo>
                      <a:pt x="456438" y="182594"/>
                    </a:lnTo>
                    <a:lnTo>
                      <a:pt x="415210" y="223751"/>
                    </a:lnTo>
                    <a:cubicBezTo>
                      <a:pt x="412517" y="226625"/>
                      <a:pt x="407689" y="224678"/>
                      <a:pt x="407689" y="220692"/>
                    </a:cubicBezTo>
                    <a:lnTo>
                      <a:pt x="407689" y="178051"/>
                    </a:lnTo>
                    <a:cubicBezTo>
                      <a:pt x="372126" y="166279"/>
                      <a:pt x="346405" y="132815"/>
                      <a:pt x="346405" y="93233"/>
                    </a:cubicBezTo>
                    <a:cubicBezTo>
                      <a:pt x="346405" y="43825"/>
                      <a:pt x="386518" y="3780"/>
                      <a:pt x="436010" y="3780"/>
                    </a:cubicBezTo>
                    <a:close/>
                    <a:moveTo>
                      <a:pt x="140854" y="207"/>
                    </a:moveTo>
                    <a:cubicBezTo>
                      <a:pt x="140854" y="207"/>
                      <a:pt x="191922" y="5954"/>
                      <a:pt x="216621" y="856"/>
                    </a:cubicBezTo>
                    <a:cubicBezTo>
                      <a:pt x="241412" y="-4335"/>
                      <a:pt x="267874" y="15038"/>
                      <a:pt x="272145" y="33762"/>
                    </a:cubicBezTo>
                    <a:cubicBezTo>
                      <a:pt x="272145" y="33762"/>
                      <a:pt x="322099" y="33948"/>
                      <a:pt x="302693" y="122934"/>
                    </a:cubicBezTo>
                    <a:cubicBezTo>
                      <a:pt x="310493" y="122563"/>
                      <a:pt x="318942" y="128032"/>
                      <a:pt x="310400" y="158343"/>
                    </a:cubicBezTo>
                    <a:cubicBezTo>
                      <a:pt x="303807" y="181331"/>
                      <a:pt x="297772" y="187727"/>
                      <a:pt x="293130" y="188098"/>
                    </a:cubicBezTo>
                    <a:cubicBezTo>
                      <a:pt x="291551" y="198480"/>
                      <a:pt x="287466" y="209974"/>
                      <a:pt x="281152" y="220819"/>
                    </a:cubicBezTo>
                    <a:lnTo>
                      <a:pt x="281152" y="260863"/>
                    </a:lnTo>
                    <a:cubicBezTo>
                      <a:pt x="281152" y="262346"/>
                      <a:pt x="281895" y="263737"/>
                      <a:pt x="283287" y="264385"/>
                    </a:cubicBezTo>
                    <a:cubicBezTo>
                      <a:pt x="294987" y="270133"/>
                      <a:pt x="353204" y="299424"/>
                      <a:pt x="407057" y="343732"/>
                    </a:cubicBezTo>
                    <a:cubicBezTo>
                      <a:pt x="416714" y="351611"/>
                      <a:pt x="422192" y="363476"/>
                      <a:pt x="422192" y="375989"/>
                    </a:cubicBezTo>
                    <a:lnTo>
                      <a:pt x="422192" y="435406"/>
                    </a:lnTo>
                    <a:lnTo>
                      <a:pt x="238533" y="435406"/>
                    </a:lnTo>
                    <a:lnTo>
                      <a:pt x="220520" y="352816"/>
                    </a:lnTo>
                    <a:cubicBezTo>
                      <a:pt x="257104" y="301834"/>
                      <a:pt x="217735" y="299331"/>
                      <a:pt x="210957" y="299331"/>
                    </a:cubicBezTo>
                    <a:cubicBezTo>
                      <a:pt x="204179" y="299424"/>
                      <a:pt x="164810" y="301834"/>
                      <a:pt x="201393" y="352816"/>
                    </a:cubicBezTo>
                    <a:lnTo>
                      <a:pt x="183566" y="435499"/>
                    </a:lnTo>
                    <a:lnTo>
                      <a:pt x="0" y="435499"/>
                    </a:lnTo>
                    <a:lnTo>
                      <a:pt x="0" y="376082"/>
                    </a:lnTo>
                    <a:cubicBezTo>
                      <a:pt x="0" y="363754"/>
                      <a:pt x="5478" y="351703"/>
                      <a:pt x="15135" y="343824"/>
                    </a:cubicBezTo>
                    <a:cubicBezTo>
                      <a:pt x="68988" y="299609"/>
                      <a:pt x="127113" y="270318"/>
                      <a:pt x="138905" y="264478"/>
                    </a:cubicBezTo>
                    <a:cubicBezTo>
                      <a:pt x="140112" y="263829"/>
                      <a:pt x="141040" y="262532"/>
                      <a:pt x="141040" y="261049"/>
                    </a:cubicBezTo>
                    <a:lnTo>
                      <a:pt x="141040" y="221005"/>
                    </a:lnTo>
                    <a:cubicBezTo>
                      <a:pt x="134726" y="210067"/>
                      <a:pt x="130641" y="198573"/>
                      <a:pt x="128970" y="188191"/>
                    </a:cubicBezTo>
                    <a:cubicBezTo>
                      <a:pt x="124420" y="187820"/>
                      <a:pt x="118385" y="181424"/>
                      <a:pt x="111792" y="158436"/>
                    </a:cubicBezTo>
                    <a:cubicBezTo>
                      <a:pt x="103528" y="128867"/>
                      <a:pt x="111328" y="123120"/>
                      <a:pt x="118942" y="123120"/>
                    </a:cubicBezTo>
                    <a:cubicBezTo>
                      <a:pt x="114856" y="105786"/>
                      <a:pt x="104643" y="45813"/>
                      <a:pt x="149397" y="18560"/>
                    </a:cubicBezTo>
                    <a:cubicBezTo>
                      <a:pt x="149397" y="18560"/>
                      <a:pt x="140112" y="10960"/>
                      <a:pt x="140854" y="20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5638373" y="3429000"/>
                <a:ext cx="0" cy="2565000"/>
              </a:xfrm>
              <a:prstGeom prst="line">
                <a:avLst/>
              </a:prstGeom>
              <a:ln w="3175" cap="rnd">
                <a:solidFill>
                  <a:schemeClr val="bg1">
                    <a:lumMod val="85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îṣḷïḑe"/>
              <p:cNvSpPr txBox="1"/>
              <p:nvPr/>
            </p:nvSpPr>
            <p:spPr>
              <a:xfrm>
                <a:off x="5731276" y="4076308"/>
                <a:ext cx="2365412" cy="191769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9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此部分内容作为文字排版占位显示（建议使用主题字体）</a:t>
                </a:r>
                <a:endParaRPr lang="zh-CN" altLang="en-US" sz="900" b="1" dirty="0">
                  <a:solidFill>
                    <a:schemeClr val="bg1"/>
                  </a:solidFill>
                  <a:latin typeface="+mn-ea"/>
                </a:endParaRPr>
              </a:p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900" b="1" dirty="0">
                    <a:solidFill>
                      <a:schemeClr val="bg1"/>
                    </a:solidFill>
                    <a:latin typeface="+mn-ea"/>
                  </a:rPr>
                  <a:t>如需更改请在（设置形状格式）菜单下（文本选项）中</a:t>
                </a:r>
                <a:r>
                  <a:rPr lang="zh-CN" altLang="en-US" sz="900" b="1" dirty="0" smtClean="0">
                    <a:solidFill>
                      <a:schemeClr val="bg1"/>
                    </a:solidFill>
                    <a:latin typeface="+mn-ea"/>
                  </a:rPr>
                  <a:t>调整</a:t>
                </a:r>
                <a:r>
                  <a:rPr lang="zh-CN" altLang="en-US" sz="9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此部分内容作为文字排版占位显示（建议使用主题字体）</a:t>
                </a:r>
                <a:endParaRPr lang="zh-CN" altLang="en-US" sz="900" b="1" dirty="0">
                  <a:solidFill>
                    <a:schemeClr val="bg1"/>
                  </a:solidFill>
                  <a:latin typeface="+mn-ea"/>
                </a:endParaRPr>
              </a:p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900" b="1" dirty="0">
                    <a:solidFill>
                      <a:schemeClr val="bg1"/>
                    </a:solidFill>
                    <a:latin typeface="+mn-ea"/>
                  </a:rPr>
                  <a:t>如需更改请在（设置形状格式）菜单</a:t>
                </a:r>
                <a:r>
                  <a:rPr lang="zh-CN" altLang="en-US" sz="900" b="1" dirty="0" smtClean="0">
                    <a:solidFill>
                      <a:schemeClr val="bg1"/>
                    </a:solidFill>
                    <a:latin typeface="+mn-ea"/>
                  </a:rPr>
                  <a:t>下</a:t>
                </a:r>
                <a:endParaRPr lang="zh-CN" altLang="en-US" sz="9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6" name="ï$ḷîde"/>
              <p:cNvSpPr txBox="1"/>
              <p:nvPr/>
            </p:nvSpPr>
            <p:spPr>
              <a:xfrm>
                <a:off x="5731276" y="3604488"/>
                <a:ext cx="2365412" cy="471820"/>
              </a:xfrm>
              <a:prstGeom prst="rect">
                <a:avLst/>
              </a:prstGeom>
              <a:noFill/>
            </p:spPr>
            <p:txBody>
              <a:bodyPr wrap="square" rtlCol="0" anchor="ctr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1"/>
                    </a:solidFill>
                  </a:rPr>
                  <a:t>替换图示中的图标</a:t>
                </a:r>
                <a:endParaRPr lang="zh-CN" altLang="en-US" sz="1600" b="1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8" name="iŝḻîḍê"/>
            <p:cNvGrpSpPr/>
            <p:nvPr/>
          </p:nvGrpSpPr>
          <p:grpSpPr>
            <a:xfrm>
              <a:off x="8321688" y="3429000"/>
              <a:ext cx="3195000" cy="2565000"/>
              <a:chOff x="4901688" y="3429000"/>
              <a:chExt cx="3195000" cy="2565000"/>
            </a:xfrm>
          </p:grpSpPr>
          <p:sp>
            <p:nvSpPr>
              <p:cNvPr id="9" name="ïṧļídé"/>
              <p:cNvSpPr>
                <a:spLocks noChangeAspect="1"/>
              </p:cNvSpPr>
              <p:nvPr/>
            </p:nvSpPr>
            <p:spPr bwMode="auto">
              <a:xfrm>
                <a:off x="4901688" y="3744000"/>
                <a:ext cx="609685" cy="437524"/>
              </a:xfrm>
              <a:custGeom>
                <a:avLst/>
                <a:gdLst>
                  <a:gd name="connsiteX0" fmla="*/ 533228 w 606862"/>
                  <a:gd name="connsiteY0" fmla="*/ 69781 h 435499"/>
                  <a:gd name="connsiteX1" fmla="*/ 528214 w 606862"/>
                  <a:gd name="connsiteY1" fmla="*/ 81924 h 435499"/>
                  <a:gd name="connsiteX2" fmla="*/ 515122 w 606862"/>
                  <a:gd name="connsiteY2" fmla="*/ 82851 h 435499"/>
                  <a:gd name="connsiteX3" fmla="*/ 513543 w 606862"/>
                  <a:gd name="connsiteY3" fmla="*/ 87671 h 435499"/>
                  <a:gd name="connsiteX4" fmla="*/ 523571 w 606862"/>
                  <a:gd name="connsiteY4" fmla="*/ 96107 h 435499"/>
                  <a:gd name="connsiteX5" fmla="*/ 520414 w 606862"/>
                  <a:gd name="connsiteY5" fmla="*/ 108806 h 435499"/>
                  <a:gd name="connsiteX6" fmla="*/ 524500 w 606862"/>
                  <a:gd name="connsiteY6" fmla="*/ 111773 h 435499"/>
                  <a:gd name="connsiteX7" fmla="*/ 535643 w 606862"/>
                  <a:gd name="connsiteY7" fmla="*/ 104913 h 435499"/>
                  <a:gd name="connsiteX8" fmla="*/ 546785 w 606862"/>
                  <a:gd name="connsiteY8" fmla="*/ 111773 h 435499"/>
                  <a:gd name="connsiteX9" fmla="*/ 550871 w 606862"/>
                  <a:gd name="connsiteY9" fmla="*/ 108806 h 435499"/>
                  <a:gd name="connsiteX10" fmla="*/ 547807 w 606862"/>
                  <a:gd name="connsiteY10" fmla="*/ 96107 h 435499"/>
                  <a:gd name="connsiteX11" fmla="*/ 557835 w 606862"/>
                  <a:gd name="connsiteY11" fmla="*/ 87671 h 435499"/>
                  <a:gd name="connsiteX12" fmla="*/ 556349 w 606862"/>
                  <a:gd name="connsiteY12" fmla="*/ 82851 h 435499"/>
                  <a:gd name="connsiteX13" fmla="*/ 543257 w 606862"/>
                  <a:gd name="connsiteY13" fmla="*/ 81924 h 435499"/>
                  <a:gd name="connsiteX14" fmla="*/ 538242 w 606862"/>
                  <a:gd name="connsiteY14" fmla="*/ 69781 h 435499"/>
                  <a:gd name="connsiteX15" fmla="*/ 533228 w 606862"/>
                  <a:gd name="connsiteY15" fmla="*/ 69781 h 435499"/>
                  <a:gd name="connsiteX16" fmla="*/ 474173 w 606862"/>
                  <a:gd name="connsiteY16" fmla="*/ 69781 h 435499"/>
                  <a:gd name="connsiteX17" fmla="*/ 469159 w 606862"/>
                  <a:gd name="connsiteY17" fmla="*/ 81924 h 435499"/>
                  <a:gd name="connsiteX18" fmla="*/ 456066 w 606862"/>
                  <a:gd name="connsiteY18" fmla="*/ 82851 h 435499"/>
                  <a:gd name="connsiteX19" fmla="*/ 454488 w 606862"/>
                  <a:gd name="connsiteY19" fmla="*/ 87671 h 435499"/>
                  <a:gd name="connsiteX20" fmla="*/ 464516 w 606862"/>
                  <a:gd name="connsiteY20" fmla="*/ 96107 h 435499"/>
                  <a:gd name="connsiteX21" fmla="*/ 461359 w 606862"/>
                  <a:gd name="connsiteY21" fmla="*/ 108806 h 435499"/>
                  <a:gd name="connsiteX22" fmla="*/ 465445 w 606862"/>
                  <a:gd name="connsiteY22" fmla="*/ 111773 h 435499"/>
                  <a:gd name="connsiteX23" fmla="*/ 476587 w 606862"/>
                  <a:gd name="connsiteY23" fmla="*/ 104913 h 435499"/>
                  <a:gd name="connsiteX24" fmla="*/ 487730 w 606862"/>
                  <a:gd name="connsiteY24" fmla="*/ 111773 h 435499"/>
                  <a:gd name="connsiteX25" fmla="*/ 491815 w 606862"/>
                  <a:gd name="connsiteY25" fmla="*/ 108806 h 435499"/>
                  <a:gd name="connsiteX26" fmla="*/ 488751 w 606862"/>
                  <a:gd name="connsiteY26" fmla="*/ 96107 h 435499"/>
                  <a:gd name="connsiteX27" fmla="*/ 498779 w 606862"/>
                  <a:gd name="connsiteY27" fmla="*/ 87671 h 435499"/>
                  <a:gd name="connsiteX28" fmla="*/ 497294 w 606862"/>
                  <a:gd name="connsiteY28" fmla="*/ 82851 h 435499"/>
                  <a:gd name="connsiteX29" fmla="*/ 484201 w 606862"/>
                  <a:gd name="connsiteY29" fmla="*/ 81924 h 435499"/>
                  <a:gd name="connsiteX30" fmla="*/ 479187 w 606862"/>
                  <a:gd name="connsiteY30" fmla="*/ 69781 h 435499"/>
                  <a:gd name="connsiteX31" fmla="*/ 474173 w 606862"/>
                  <a:gd name="connsiteY31" fmla="*/ 69781 h 435499"/>
                  <a:gd name="connsiteX32" fmla="*/ 415117 w 606862"/>
                  <a:gd name="connsiteY32" fmla="*/ 69781 h 435499"/>
                  <a:gd name="connsiteX33" fmla="*/ 410103 w 606862"/>
                  <a:gd name="connsiteY33" fmla="*/ 81924 h 435499"/>
                  <a:gd name="connsiteX34" fmla="*/ 397011 w 606862"/>
                  <a:gd name="connsiteY34" fmla="*/ 82851 h 435499"/>
                  <a:gd name="connsiteX35" fmla="*/ 395432 w 606862"/>
                  <a:gd name="connsiteY35" fmla="*/ 87671 h 435499"/>
                  <a:gd name="connsiteX36" fmla="*/ 405460 w 606862"/>
                  <a:gd name="connsiteY36" fmla="*/ 96107 h 435499"/>
                  <a:gd name="connsiteX37" fmla="*/ 402303 w 606862"/>
                  <a:gd name="connsiteY37" fmla="*/ 108806 h 435499"/>
                  <a:gd name="connsiteX38" fmla="*/ 406389 w 606862"/>
                  <a:gd name="connsiteY38" fmla="*/ 111773 h 435499"/>
                  <a:gd name="connsiteX39" fmla="*/ 417532 w 606862"/>
                  <a:gd name="connsiteY39" fmla="*/ 104913 h 435499"/>
                  <a:gd name="connsiteX40" fmla="*/ 428674 w 606862"/>
                  <a:gd name="connsiteY40" fmla="*/ 111773 h 435499"/>
                  <a:gd name="connsiteX41" fmla="*/ 432760 w 606862"/>
                  <a:gd name="connsiteY41" fmla="*/ 108806 h 435499"/>
                  <a:gd name="connsiteX42" fmla="*/ 429696 w 606862"/>
                  <a:gd name="connsiteY42" fmla="*/ 96107 h 435499"/>
                  <a:gd name="connsiteX43" fmla="*/ 439724 w 606862"/>
                  <a:gd name="connsiteY43" fmla="*/ 87671 h 435499"/>
                  <a:gd name="connsiteX44" fmla="*/ 438238 w 606862"/>
                  <a:gd name="connsiteY44" fmla="*/ 82851 h 435499"/>
                  <a:gd name="connsiteX45" fmla="*/ 425146 w 606862"/>
                  <a:gd name="connsiteY45" fmla="*/ 81924 h 435499"/>
                  <a:gd name="connsiteX46" fmla="*/ 420132 w 606862"/>
                  <a:gd name="connsiteY46" fmla="*/ 69781 h 435499"/>
                  <a:gd name="connsiteX47" fmla="*/ 415117 w 606862"/>
                  <a:gd name="connsiteY47" fmla="*/ 69781 h 435499"/>
                  <a:gd name="connsiteX48" fmla="*/ 436010 w 606862"/>
                  <a:gd name="connsiteY48" fmla="*/ 3780 h 435499"/>
                  <a:gd name="connsiteX49" fmla="*/ 517257 w 606862"/>
                  <a:gd name="connsiteY49" fmla="*/ 3780 h 435499"/>
                  <a:gd name="connsiteX50" fmla="*/ 606862 w 606862"/>
                  <a:gd name="connsiteY50" fmla="*/ 93140 h 435499"/>
                  <a:gd name="connsiteX51" fmla="*/ 517257 w 606862"/>
                  <a:gd name="connsiteY51" fmla="*/ 182594 h 435499"/>
                  <a:gd name="connsiteX52" fmla="*/ 456438 w 606862"/>
                  <a:gd name="connsiteY52" fmla="*/ 182594 h 435499"/>
                  <a:gd name="connsiteX53" fmla="*/ 415210 w 606862"/>
                  <a:gd name="connsiteY53" fmla="*/ 223751 h 435499"/>
                  <a:gd name="connsiteX54" fmla="*/ 407689 w 606862"/>
                  <a:gd name="connsiteY54" fmla="*/ 220692 h 435499"/>
                  <a:gd name="connsiteX55" fmla="*/ 407689 w 606862"/>
                  <a:gd name="connsiteY55" fmla="*/ 178051 h 435499"/>
                  <a:gd name="connsiteX56" fmla="*/ 346405 w 606862"/>
                  <a:gd name="connsiteY56" fmla="*/ 93233 h 435499"/>
                  <a:gd name="connsiteX57" fmla="*/ 436010 w 606862"/>
                  <a:gd name="connsiteY57" fmla="*/ 3780 h 435499"/>
                  <a:gd name="connsiteX58" fmla="*/ 140854 w 606862"/>
                  <a:gd name="connsiteY58" fmla="*/ 207 h 435499"/>
                  <a:gd name="connsiteX59" fmla="*/ 216621 w 606862"/>
                  <a:gd name="connsiteY59" fmla="*/ 856 h 435499"/>
                  <a:gd name="connsiteX60" fmla="*/ 272145 w 606862"/>
                  <a:gd name="connsiteY60" fmla="*/ 33762 h 435499"/>
                  <a:gd name="connsiteX61" fmla="*/ 302693 w 606862"/>
                  <a:gd name="connsiteY61" fmla="*/ 122934 h 435499"/>
                  <a:gd name="connsiteX62" fmla="*/ 310400 w 606862"/>
                  <a:gd name="connsiteY62" fmla="*/ 158343 h 435499"/>
                  <a:gd name="connsiteX63" fmla="*/ 293130 w 606862"/>
                  <a:gd name="connsiteY63" fmla="*/ 188098 h 435499"/>
                  <a:gd name="connsiteX64" fmla="*/ 281152 w 606862"/>
                  <a:gd name="connsiteY64" fmla="*/ 220819 h 435499"/>
                  <a:gd name="connsiteX65" fmla="*/ 281152 w 606862"/>
                  <a:gd name="connsiteY65" fmla="*/ 260863 h 435499"/>
                  <a:gd name="connsiteX66" fmla="*/ 283287 w 606862"/>
                  <a:gd name="connsiteY66" fmla="*/ 264385 h 435499"/>
                  <a:gd name="connsiteX67" fmla="*/ 407057 w 606862"/>
                  <a:gd name="connsiteY67" fmla="*/ 343732 h 435499"/>
                  <a:gd name="connsiteX68" fmla="*/ 422192 w 606862"/>
                  <a:gd name="connsiteY68" fmla="*/ 375989 h 435499"/>
                  <a:gd name="connsiteX69" fmla="*/ 422192 w 606862"/>
                  <a:gd name="connsiteY69" fmla="*/ 435406 h 435499"/>
                  <a:gd name="connsiteX70" fmla="*/ 238533 w 606862"/>
                  <a:gd name="connsiteY70" fmla="*/ 435406 h 435499"/>
                  <a:gd name="connsiteX71" fmla="*/ 220520 w 606862"/>
                  <a:gd name="connsiteY71" fmla="*/ 352816 h 435499"/>
                  <a:gd name="connsiteX72" fmla="*/ 210957 w 606862"/>
                  <a:gd name="connsiteY72" fmla="*/ 299331 h 435499"/>
                  <a:gd name="connsiteX73" fmla="*/ 201393 w 606862"/>
                  <a:gd name="connsiteY73" fmla="*/ 352816 h 435499"/>
                  <a:gd name="connsiteX74" fmla="*/ 183566 w 606862"/>
                  <a:gd name="connsiteY74" fmla="*/ 435499 h 435499"/>
                  <a:gd name="connsiteX75" fmla="*/ 0 w 606862"/>
                  <a:gd name="connsiteY75" fmla="*/ 435499 h 435499"/>
                  <a:gd name="connsiteX76" fmla="*/ 0 w 606862"/>
                  <a:gd name="connsiteY76" fmla="*/ 376082 h 435499"/>
                  <a:gd name="connsiteX77" fmla="*/ 15135 w 606862"/>
                  <a:gd name="connsiteY77" fmla="*/ 343824 h 435499"/>
                  <a:gd name="connsiteX78" fmla="*/ 138905 w 606862"/>
                  <a:gd name="connsiteY78" fmla="*/ 264478 h 435499"/>
                  <a:gd name="connsiteX79" fmla="*/ 141040 w 606862"/>
                  <a:gd name="connsiteY79" fmla="*/ 261049 h 435499"/>
                  <a:gd name="connsiteX80" fmla="*/ 141040 w 606862"/>
                  <a:gd name="connsiteY80" fmla="*/ 221005 h 435499"/>
                  <a:gd name="connsiteX81" fmla="*/ 128970 w 606862"/>
                  <a:gd name="connsiteY81" fmla="*/ 188191 h 435499"/>
                  <a:gd name="connsiteX82" fmla="*/ 111792 w 606862"/>
                  <a:gd name="connsiteY82" fmla="*/ 158436 h 435499"/>
                  <a:gd name="connsiteX83" fmla="*/ 118942 w 606862"/>
                  <a:gd name="connsiteY83" fmla="*/ 123120 h 435499"/>
                  <a:gd name="connsiteX84" fmla="*/ 149397 w 606862"/>
                  <a:gd name="connsiteY84" fmla="*/ 18560 h 435499"/>
                  <a:gd name="connsiteX85" fmla="*/ 140854 w 606862"/>
                  <a:gd name="connsiteY85" fmla="*/ 207 h 435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</a:cxnLst>
                <a:rect l="l" t="t" r="r" b="b"/>
                <a:pathLst>
                  <a:path w="606862" h="435499">
                    <a:moveTo>
                      <a:pt x="533228" y="69781"/>
                    </a:moveTo>
                    <a:lnTo>
                      <a:pt x="528214" y="81924"/>
                    </a:lnTo>
                    <a:lnTo>
                      <a:pt x="515122" y="82851"/>
                    </a:lnTo>
                    <a:cubicBezTo>
                      <a:pt x="512615" y="83036"/>
                      <a:pt x="511686" y="86095"/>
                      <a:pt x="513543" y="87671"/>
                    </a:cubicBezTo>
                    <a:lnTo>
                      <a:pt x="523571" y="96107"/>
                    </a:lnTo>
                    <a:lnTo>
                      <a:pt x="520414" y="108806"/>
                    </a:lnTo>
                    <a:cubicBezTo>
                      <a:pt x="519857" y="111217"/>
                      <a:pt x="522457" y="113163"/>
                      <a:pt x="524500" y="111773"/>
                    </a:cubicBezTo>
                    <a:lnTo>
                      <a:pt x="535643" y="104913"/>
                    </a:lnTo>
                    <a:lnTo>
                      <a:pt x="546785" y="111773"/>
                    </a:lnTo>
                    <a:cubicBezTo>
                      <a:pt x="548921" y="113163"/>
                      <a:pt x="551521" y="111217"/>
                      <a:pt x="550871" y="108806"/>
                    </a:cubicBezTo>
                    <a:lnTo>
                      <a:pt x="547807" y="96107"/>
                    </a:lnTo>
                    <a:lnTo>
                      <a:pt x="557835" y="87671"/>
                    </a:lnTo>
                    <a:cubicBezTo>
                      <a:pt x="559785" y="86095"/>
                      <a:pt x="558856" y="83036"/>
                      <a:pt x="556349" y="82851"/>
                    </a:cubicBezTo>
                    <a:lnTo>
                      <a:pt x="543257" y="81924"/>
                    </a:lnTo>
                    <a:lnTo>
                      <a:pt x="538242" y="69781"/>
                    </a:lnTo>
                    <a:cubicBezTo>
                      <a:pt x="537407" y="67463"/>
                      <a:pt x="534157" y="67463"/>
                      <a:pt x="533228" y="69781"/>
                    </a:cubicBezTo>
                    <a:close/>
                    <a:moveTo>
                      <a:pt x="474173" y="69781"/>
                    </a:moveTo>
                    <a:lnTo>
                      <a:pt x="469159" y="81924"/>
                    </a:lnTo>
                    <a:lnTo>
                      <a:pt x="456066" y="82851"/>
                    </a:lnTo>
                    <a:cubicBezTo>
                      <a:pt x="453559" y="83036"/>
                      <a:pt x="452631" y="86095"/>
                      <a:pt x="454488" y="87671"/>
                    </a:cubicBezTo>
                    <a:lnTo>
                      <a:pt x="464516" y="96107"/>
                    </a:lnTo>
                    <a:lnTo>
                      <a:pt x="461359" y="108806"/>
                    </a:lnTo>
                    <a:cubicBezTo>
                      <a:pt x="460802" y="111217"/>
                      <a:pt x="463402" y="113163"/>
                      <a:pt x="465445" y="111773"/>
                    </a:cubicBezTo>
                    <a:lnTo>
                      <a:pt x="476587" y="104913"/>
                    </a:lnTo>
                    <a:lnTo>
                      <a:pt x="487730" y="111773"/>
                    </a:lnTo>
                    <a:cubicBezTo>
                      <a:pt x="489865" y="113163"/>
                      <a:pt x="492465" y="111217"/>
                      <a:pt x="491815" y="108806"/>
                    </a:cubicBezTo>
                    <a:lnTo>
                      <a:pt x="488751" y="96107"/>
                    </a:lnTo>
                    <a:lnTo>
                      <a:pt x="498779" y="87671"/>
                    </a:lnTo>
                    <a:cubicBezTo>
                      <a:pt x="500729" y="86095"/>
                      <a:pt x="499615" y="83036"/>
                      <a:pt x="497294" y="82851"/>
                    </a:cubicBezTo>
                    <a:lnTo>
                      <a:pt x="484201" y="81924"/>
                    </a:lnTo>
                    <a:lnTo>
                      <a:pt x="479187" y="69781"/>
                    </a:lnTo>
                    <a:cubicBezTo>
                      <a:pt x="478351" y="67463"/>
                      <a:pt x="475101" y="67463"/>
                      <a:pt x="474173" y="69781"/>
                    </a:cubicBezTo>
                    <a:close/>
                    <a:moveTo>
                      <a:pt x="415117" y="69781"/>
                    </a:moveTo>
                    <a:lnTo>
                      <a:pt x="410103" y="81924"/>
                    </a:lnTo>
                    <a:lnTo>
                      <a:pt x="397011" y="82851"/>
                    </a:lnTo>
                    <a:cubicBezTo>
                      <a:pt x="394504" y="83036"/>
                      <a:pt x="393575" y="86095"/>
                      <a:pt x="395432" y="87671"/>
                    </a:cubicBezTo>
                    <a:lnTo>
                      <a:pt x="405460" y="96107"/>
                    </a:lnTo>
                    <a:lnTo>
                      <a:pt x="402303" y="108806"/>
                    </a:lnTo>
                    <a:cubicBezTo>
                      <a:pt x="401746" y="111217"/>
                      <a:pt x="404346" y="113163"/>
                      <a:pt x="406389" y="111773"/>
                    </a:cubicBezTo>
                    <a:lnTo>
                      <a:pt x="417532" y="104913"/>
                    </a:lnTo>
                    <a:lnTo>
                      <a:pt x="428674" y="111773"/>
                    </a:lnTo>
                    <a:cubicBezTo>
                      <a:pt x="430810" y="113163"/>
                      <a:pt x="433410" y="111217"/>
                      <a:pt x="432760" y="108806"/>
                    </a:cubicBezTo>
                    <a:lnTo>
                      <a:pt x="429696" y="96107"/>
                    </a:lnTo>
                    <a:lnTo>
                      <a:pt x="439724" y="87671"/>
                    </a:lnTo>
                    <a:cubicBezTo>
                      <a:pt x="441581" y="86095"/>
                      <a:pt x="440560" y="83036"/>
                      <a:pt x="438238" y="82851"/>
                    </a:cubicBezTo>
                    <a:lnTo>
                      <a:pt x="425146" y="81924"/>
                    </a:lnTo>
                    <a:lnTo>
                      <a:pt x="420132" y="69781"/>
                    </a:lnTo>
                    <a:cubicBezTo>
                      <a:pt x="419296" y="67463"/>
                      <a:pt x="416046" y="67463"/>
                      <a:pt x="415117" y="69781"/>
                    </a:cubicBezTo>
                    <a:close/>
                    <a:moveTo>
                      <a:pt x="436010" y="3780"/>
                    </a:moveTo>
                    <a:lnTo>
                      <a:pt x="517257" y="3780"/>
                    </a:lnTo>
                    <a:cubicBezTo>
                      <a:pt x="566749" y="3780"/>
                      <a:pt x="606862" y="43825"/>
                      <a:pt x="606862" y="93140"/>
                    </a:cubicBezTo>
                    <a:cubicBezTo>
                      <a:pt x="606862" y="142548"/>
                      <a:pt x="566749" y="182594"/>
                      <a:pt x="517257" y="182594"/>
                    </a:cubicBezTo>
                    <a:lnTo>
                      <a:pt x="456438" y="182594"/>
                    </a:lnTo>
                    <a:lnTo>
                      <a:pt x="415210" y="223751"/>
                    </a:lnTo>
                    <a:cubicBezTo>
                      <a:pt x="412517" y="226625"/>
                      <a:pt x="407689" y="224678"/>
                      <a:pt x="407689" y="220692"/>
                    </a:cubicBezTo>
                    <a:lnTo>
                      <a:pt x="407689" y="178051"/>
                    </a:lnTo>
                    <a:cubicBezTo>
                      <a:pt x="372126" y="166279"/>
                      <a:pt x="346405" y="132815"/>
                      <a:pt x="346405" y="93233"/>
                    </a:cubicBezTo>
                    <a:cubicBezTo>
                      <a:pt x="346405" y="43825"/>
                      <a:pt x="386518" y="3780"/>
                      <a:pt x="436010" y="3780"/>
                    </a:cubicBezTo>
                    <a:close/>
                    <a:moveTo>
                      <a:pt x="140854" y="207"/>
                    </a:moveTo>
                    <a:cubicBezTo>
                      <a:pt x="140854" y="207"/>
                      <a:pt x="191922" y="5954"/>
                      <a:pt x="216621" y="856"/>
                    </a:cubicBezTo>
                    <a:cubicBezTo>
                      <a:pt x="241412" y="-4335"/>
                      <a:pt x="267874" y="15038"/>
                      <a:pt x="272145" y="33762"/>
                    </a:cubicBezTo>
                    <a:cubicBezTo>
                      <a:pt x="272145" y="33762"/>
                      <a:pt x="322099" y="33948"/>
                      <a:pt x="302693" y="122934"/>
                    </a:cubicBezTo>
                    <a:cubicBezTo>
                      <a:pt x="310493" y="122563"/>
                      <a:pt x="318942" y="128032"/>
                      <a:pt x="310400" y="158343"/>
                    </a:cubicBezTo>
                    <a:cubicBezTo>
                      <a:pt x="303807" y="181331"/>
                      <a:pt x="297772" y="187727"/>
                      <a:pt x="293130" y="188098"/>
                    </a:cubicBezTo>
                    <a:cubicBezTo>
                      <a:pt x="291551" y="198480"/>
                      <a:pt x="287466" y="209974"/>
                      <a:pt x="281152" y="220819"/>
                    </a:cubicBezTo>
                    <a:lnTo>
                      <a:pt x="281152" y="260863"/>
                    </a:lnTo>
                    <a:cubicBezTo>
                      <a:pt x="281152" y="262346"/>
                      <a:pt x="281895" y="263737"/>
                      <a:pt x="283287" y="264385"/>
                    </a:cubicBezTo>
                    <a:cubicBezTo>
                      <a:pt x="294987" y="270133"/>
                      <a:pt x="353204" y="299424"/>
                      <a:pt x="407057" y="343732"/>
                    </a:cubicBezTo>
                    <a:cubicBezTo>
                      <a:pt x="416714" y="351611"/>
                      <a:pt x="422192" y="363476"/>
                      <a:pt x="422192" y="375989"/>
                    </a:cubicBezTo>
                    <a:lnTo>
                      <a:pt x="422192" y="435406"/>
                    </a:lnTo>
                    <a:lnTo>
                      <a:pt x="238533" y="435406"/>
                    </a:lnTo>
                    <a:lnTo>
                      <a:pt x="220520" y="352816"/>
                    </a:lnTo>
                    <a:cubicBezTo>
                      <a:pt x="257104" y="301834"/>
                      <a:pt x="217735" y="299331"/>
                      <a:pt x="210957" y="299331"/>
                    </a:cubicBezTo>
                    <a:cubicBezTo>
                      <a:pt x="204179" y="299424"/>
                      <a:pt x="164810" y="301834"/>
                      <a:pt x="201393" y="352816"/>
                    </a:cubicBezTo>
                    <a:lnTo>
                      <a:pt x="183566" y="435499"/>
                    </a:lnTo>
                    <a:lnTo>
                      <a:pt x="0" y="435499"/>
                    </a:lnTo>
                    <a:lnTo>
                      <a:pt x="0" y="376082"/>
                    </a:lnTo>
                    <a:cubicBezTo>
                      <a:pt x="0" y="363754"/>
                      <a:pt x="5478" y="351703"/>
                      <a:pt x="15135" y="343824"/>
                    </a:cubicBezTo>
                    <a:cubicBezTo>
                      <a:pt x="68988" y="299609"/>
                      <a:pt x="127113" y="270318"/>
                      <a:pt x="138905" y="264478"/>
                    </a:cubicBezTo>
                    <a:cubicBezTo>
                      <a:pt x="140112" y="263829"/>
                      <a:pt x="141040" y="262532"/>
                      <a:pt x="141040" y="261049"/>
                    </a:cubicBezTo>
                    <a:lnTo>
                      <a:pt x="141040" y="221005"/>
                    </a:lnTo>
                    <a:cubicBezTo>
                      <a:pt x="134726" y="210067"/>
                      <a:pt x="130641" y="198573"/>
                      <a:pt x="128970" y="188191"/>
                    </a:cubicBezTo>
                    <a:cubicBezTo>
                      <a:pt x="124420" y="187820"/>
                      <a:pt x="118385" y="181424"/>
                      <a:pt x="111792" y="158436"/>
                    </a:cubicBezTo>
                    <a:cubicBezTo>
                      <a:pt x="103528" y="128867"/>
                      <a:pt x="111328" y="123120"/>
                      <a:pt x="118942" y="123120"/>
                    </a:cubicBezTo>
                    <a:cubicBezTo>
                      <a:pt x="114856" y="105786"/>
                      <a:pt x="104643" y="45813"/>
                      <a:pt x="149397" y="18560"/>
                    </a:cubicBezTo>
                    <a:cubicBezTo>
                      <a:pt x="149397" y="18560"/>
                      <a:pt x="140112" y="10960"/>
                      <a:pt x="140854" y="20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cxnSp>
            <p:nvCxnSpPr>
              <p:cNvPr id="10" name="直接连接符 9"/>
              <p:cNvCxnSpPr/>
              <p:nvPr/>
            </p:nvCxnSpPr>
            <p:spPr>
              <a:xfrm>
                <a:off x="5638373" y="3429000"/>
                <a:ext cx="0" cy="2565000"/>
              </a:xfrm>
              <a:prstGeom prst="line">
                <a:avLst/>
              </a:prstGeom>
              <a:ln w="3175" cap="rnd">
                <a:solidFill>
                  <a:schemeClr val="bg1">
                    <a:lumMod val="85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ïṥļïḋè"/>
              <p:cNvSpPr txBox="1"/>
              <p:nvPr/>
            </p:nvSpPr>
            <p:spPr>
              <a:xfrm>
                <a:off x="5731276" y="4076308"/>
                <a:ext cx="2365412" cy="191769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9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此部分内容作为文字排版占位显示（建议使用主题字体）</a:t>
                </a:r>
                <a:endParaRPr lang="zh-CN" altLang="en-US" sz="900" b="1" dirty="0">
                  <a:solidFill>
                    <a:schemeClr val="bg1"/>
                  </a:solidFill>
                  <a:latin typeface="+mn-ea"/>
                </a:endParaRPr>
              </a:p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900" b="1" dirty="0">
                    <a:solidFill>
                      <a:schemeClr val="bg1"/>
                    </a:solidFill>
                    <a:latin typeface="+mn-ea"/>
                  </a:rPr>
                  <a:t>如需更改请在（设置形状格式）菜单下（文本选项）中调整此部分内容作为文字排版占位显示（建议使用主题字体）</a:t>
                </a:r>
                <a:endParaRPr lang="zh-CN" altLang="en-US" sz="900" b="1" dirty="0">
                  <a:solidFill>
                    <a:schemeClr val="bg1"/>
                  </a:solidFill>
                  <a:latin typeface="+mn-ea"/>
                </a:endParaRPr>
              </a:p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900" b="1" dirty="0">
                    <a:solidFill>
                      <a:schemeClr val="bg1"/>
                    </a:solidFill>
                    <a:latin typeface="+mn-ea"/>
                  </a:rPr>
                  <a:t>如需更改请在（设置形状格式）菜单</a:t>
                </a:r>
                <a:r>
                  <a:rPr lang="zh-CN" altLang="en-US" sz="900" b="1" dirty="0" smtClean="0">
                    <a:solidFill>
                      <a:schemeClr val="bg1"/>
                    </a:solidFill>
                    <a:latin typeface="+mn-ea"/>
                  </a:rPr>
                  <a:t>下</a:t>
                </a:r>
                <a:endParaRPr lang="zh-CN" altLang="en-US" sz="9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2" name="îšḷîdé"/>
              <p:cNvSpPr txBox="1"/>
              <p:nvPr/>
            </p:nvSpPr>
            <p:spPr>
              <a:xfrm>
                <a:off x="5731276" y="3604488"/>
                <a:ext cx="2365412" cy="471820"/>
              </a:xfrm>
              <a:prstGeom prst="rect">
                <a:avLst/>
              </a:prstGeom>
              <a:noFill/>
            </p:spPr>
            <p:txBody>
              <a:bodyPr wrap="square" rtlCol="0" anchor="ctr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3"/>
                    </a:solidFill>
                  </a:rPr>
                  <a:t>替换图示中的图标</a:t>
                </a:r>
                <a:endParaRPr lang="zh-CN" altLang="en-US" sz="1600" b="1" dirty="0">
                  <a:solidFill>
                    <a:schemeClr val="accent3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2500">
        <p:checker/>
      </p:transition>
    </mc:Choice>
    <mc:Fallback>
      <p:transition spd="slow" advTm="25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13" y="0"/>
            <a:ext cx="12213713" cy="68580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862693" y="2552588"/>
            <a:ext cx="7852404" cy="1703767"/>
            <a:chOff x="862693" y="2552588"/>
            <a:chExt cx="7852404" cy="1703767"/>
          </a:xfrm>
        </p:grpSpPr>
        <p:sp>
          <p:nvSpPr>
            <p:cNvPr id="3" name="矩形 2"/>
            <p:cNvSpPr/>
            <p:nvPr/>
          </p:nvSpPr>
          <p:spPr>
            <a:xfrm>
              <a:off x="938893" y="3671580"/>
              <a:ext cx="6033407" cy="5847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</a:rPr>
                <a:t>There are moments in life when you miss someone so much that you just want to pick them from your dreams and hug them for real! </a:t>
              </a:r>
              <a:endParaRPr lang="en-US" altLang="zh-CN" sz="1600" dirty="0">
                <a:solidFill>
                  <a:schemeClr val="bg1"/>
                </a:solidFill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862693" y="2552588"/>
              <a:ext cx="7852404" cy="1200329"/>
              <a:chOff x="862693" y="2552588"/>
              <a:chExt cx="6686550" cy="1022115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862693" y="2552588"/>
                <a:ext cx="6686550" cy="10221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7200" spc="300" dirty="0">
                    <a:solidFill>
                      <a:schemeClr val="bg1"/>
                    </a:solidFill>
                    <a:latin typeface="汉仪颜楷繁" panose="02010600000101010101" pitchFamily="2" charset="-122"/>
                    <a:ea typeface="汉仪颜楷繁" panose="02010600000101010101" pitchFamily="2" charset="-122"/>
                  </a:rPr>
                  <a:t>工作完成情况</a:t>
                </a:r>
                <a:endParaRPr lang="zh-CN" altLang="en-US" sz="7200" spc="300" dirty="0">
                  <a:solidFill>
                    <a:schemeClr val="bg1"/>
                  </a:solidFill>
                  <a:latin typeface="汉仪颜楷繁" panose="02010600000101010101" pitchFamily="2" charset="-122"/>
                  <a:ea typeface="汉仪颜楷繁" panose="02010600000101010101" pitchFamily="2" charset="-122"/>
                </a:endParaRPr>
              </a:p>
            </p:txBody>
          </p:sp>
          <p:grpSp>
            <p:nvGrpSpPr>
              <p:cNvPr id="6" name="组合 5"/>
              <p:cNvGrpSpPr/>
              <p:nvPr/>
            </p:nvGrpSpPr>
            <p:grpSpPr>
              <a:xfrm>
                <a:off x="900138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31" name="矩形 30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32" name="直接连接符 31"/>
                <p:cNvCxnSpPr>
                  <a:stCxn id="31" idx="1"/>
                  <a:endCxn id="31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接连接符 32"/>
                <p:cNvCxnSpPr>
                  <a:stCxn id="31" idx="0"/>
                  <a:endCxn id="31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" name="组合 6"/>
              <p:cNvGrpSpPr/>
              <p:nvPr/>
            </p:nvGrpSpPr>
            <p:grpSpPr>
              <a:xfrm>
                <a:off x="1704551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28" name="矩形 27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29" name="直接连接符 28"/>
                <p:cNvCxnSpPr>
                  <a:stCxn id="28" idx="1"/>
                  <a:endCxn id="28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直接连接符 29"/>
                <p:cNvCxnSpPr>
                  <a:stCxn id="28" idx="0"/>
                  <a:endCxn id="28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" name="组合 7"/>
              <p:cNvGrpSpPr/>
              <p:nvPr/>
            </p:nvGrpSpPr>
            <p:grpSpPr>
              <a:xfrm>
                <a:off x="2502600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25" name="矩形 24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26" name="直接连接符 25"/>
                <p:cNvCxnSpPr>
                  <a:stCxn id="25" idx="1"/>
                  <a:endCxn id="25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直接连接符 26"/>
                <p:cNvCxnSpPr>
                  <a:stCxn id="25" idx="0"/>
                  <a:endCxn id="25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组合 8"/>
              <p:cNvGrpSpPr/>
              <p:nvPr/>
            </p:nvGrpSpPr>
            <p:grpSpPr>
              <a:xfrm>
                <a:off x="3307013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22" name="矩形 21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23" name="直接连接符 22"/>
                <p:cNvCxnSpPr>
                  <a:stCxn id="22" idx="1"/>
                  <a:endCxn id="22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接连接符 23"/>
                <p:cNvCxnSpPr>
                  <a:stCxn id="22" idx="0"/>
                  <a:endCxn id="22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组合 9"/>
              <p:cNvGrpSpPr/>
              <p:nvPr/>
            </p:nvGrpSpPr>
            <p:grpSpPr>
              <a:xfrm>
                <a:off x="4111029" y="2694708"/>
                <a:ext cx="799153" cy="799153"/>
                <a:chOff x="4694409" y="1993183"/>
                <a:chExt cx="952583" cy="952583"/>
              </a:xfrm>
            </p:grpSpPr>
            <p:sp>
              <p:nvSpPr>
                <p:cNvPr id="19" name="矩形 18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20" name="直接连接符 19"/>
                <p:cNvCxnSpPr>
                  <a:stCxn id="19" idx="1"/>
                  <a:endCxn id="19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直接连接符 20"/>
                <p:cNvCxnSpPr>
                  <a:stCxn id="19" idx="0"/>
                  <a:endCxn id="19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组合 10"/>
              <p:cNvGrpSpPr/>
              <p:nvPr/>
            </p:nvGrpSpPr>
            <p:grpSpPr>
              <a:xfrm>
                <a:off x="4915442" y="2694708"/>
                <a:ext cx="799153" cy="799153"/>
                <a:chOff x="4694409" y="1993183"/>
                <a:chExt cx="952583" cy="952583"/>
              </a:xfrm>
            </p:grpSpPr>
            <p:sp>
              <p:nvSpPr>
                <p:cNvPr id="16" name="矩形 15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17" name="直接连接符 16"/>
                <p:cNvCxnSpPr>
                  <a:stCxn id="16" idx="1"/>
                  <a:endCxn id="16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接连接符 17"/>
                <p:cNvCxnSpPr>
                  <a:stCxn id="16" idx="0"/>
                  <a:endCxn id="16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4" name="图片 3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365" y="1770920"/>
            <a:ext cx="3988276" cy="3760049"/>
          </a:xfrm>
          <a:prstGeom prst="rect">
            <a:avLst/>
          </a:prstGeom>
        </p:spPr>
      </p:pic>
    </p:spTree>
  </p:cSld>
  <p:clrMapOvr>
    <a:masterClrMapping/>
  </p:clrMapOvr>
  <p:transition spd="slow" advTm="25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a9c8eef-3e2c-4819-a8d9-7e9178f260e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050356" y="1770077"/>
            <a:ext cx="10091288" cy="3317846"/>
            <a:chOff x="600158" y="1754831"/>
            <a:chExt cx="10881220" cy="3577562"/>
          </a:xfrm>
        </p:grpSpPr>
        <p:grpSp>
          <p:nvGrpSpPr>
            <p:cNvPr id="4" name="iṡlîďê"/>
            <p:cNvGrpSpPr/>
            <p:nvPr/>
          </p:nvGrpSpPr>
          <p:grpSpPr>
            <a:xfrm rot="2700000">
              <a:off x="4694713" y="2140621"/>
              <a:ext cx="2818356" cy="2817486"/>
              <a:chOff x="6336196" y="1009196"/>
              <a:chExt cx="2376264" cy="2376265"/>
            </a:xfrm>
            <a:effectLst/>
          </p:grpSpPr>
          <p:sp>
            <p:nvSpPr>
              <p:cNvPr id="32" name="ï$ḻîďè"/>
              <p:cNvSpPr/>
              <p:nvPr/>
            </p:nvSpPr>
            <p:spPr>
              <a:xfrm>
                <a:off x="6336196" y="1009196"/>
                <a:ext cx="2376264" cy="909519"/>
              </a:xfrm>
              <a:custGeom>
                <a:avLst/>
                <a:gdLst/>
                <a:ahLst/>
                <a:cxnLst/>
                <a:rect l="l" t="t" r="r" b="b"/>
                <a:pathLst>
                  <a:path w="2376264" h="909519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478604"/>
                    </a:lnTo>
                    <a:lnTo>
                      <a:pt x="0" y="90951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DB181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3" name="îślîḍê"/>
              <p:cNvSpPr/>
              <p:nvPr/>
            </p:nvSpPr>
            <p:spPr>
              <a:xfrm rot="5400000">
                <a:off x="7069568" y="1742569"/>
                <a:ext cx="2376264" cy="909519"/>
              </a:xfrm>
              <a:custGeom>
                <a:avLst/>
                <a:gdLst/>
                <a:ahLst/>
                <a:cxnLst/>
                <a:rect l="l" t="t" r="r" b="b"/>
                <a:pathLst>
                  <a:path w="2376264" h="909519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478604"/>
                    </a:lnTo>
                    <a:lnTo>
                      <a:pt x="0" y="90951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DB181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4" name="îşļiďé"/>
              <p:cNvSpPr/>
              <p:nvPr/>
            </p:nvSpPr>
            <p:spPr>
              <a:xfrm rot="10800000">
                <a:off x="6336196" y="2475942"/>
                <a:ext cx="2376264" cy="909519"/>
              </a:xfrm>
              <a:custGeom>
                <a:avLst/>
                <a:gdLst/>
                <a:ahLst/>
                <a:cxnLst/>
                <a:rect l="l" t="t" r="r" b="b"/>
                <a:pathLst>
                  <a:path w="2376264" h="909519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478604"/>
                    </a:lnTo>
                    <a:lnTo>
                      <a:pt x="0" y="90951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DB181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5" name="íṣļiḋè"/>
              <p:cNvSpPr/>
              <p:nvPr/>
            </p:nvSpPr>
            <p:spPr>
              <a:xfrm rot="16200000">
                <a:off x="5998476" y="2137947"/>
                <a:ext cx="1584965" cy="909519"/>
              </a:xfrm>
              <a:custGeom>
                <a:avLst/>
                <a:gdLst/>
                <a:ahLst/>
                <a:cxnLst/>
                <a:rect l="l" t="t" r="r" b="b"/>
                <a:pathLst>
                  <a:path w="1567916" h="909519">
                    <a:moveTo>
                      <a:pt x="1567916" y="625191"/>
                    </a:moveTo>
                    <a:lnTo>
                      <a:pt x="0" y="909519"/>
                    </a:lnTo>
                    <a:lnTo>
                      <a:pt x="0" y="0"/>
                    </a:lnTo>
                    <a:lnTo>
                      <a:pt x="1454543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DB181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5" name="îślíḍé"/>
            <p:cNvGrpSpPr/>
            <p:nvPr/>
          </p:nvGrpSpPr>
          <p:grpSpPr>
            <a:xfrm>
              <a:off x="5646691" y="3162345"/>
              <a:ext cx="914400" cy="774038"/>
              <a:chOff x="5618359" y="3320698"/>
              <a:chExt cx="914400" cy="774038"/>
            </a:xfrm>
          </p:grpSpPr>
          <p:sp>
            <p:nvSpPr>
              <p:cNvPr id="30" name="ïṧ1îḑè"/>
              <p:cNvSpPr/>
              <p:nvPr/>
            </p:nvSpPr>
            <p:spPr bwMode="auto">
              <a:xfrm>
                <a:off x="5881378" y="3320698"/>
                <a:ext cx="399608" cy="272686"/>
              </a:xfrm>
              <a:custGeom>
                <a:avLst/>
                <a:gdLst>
                  <a:gd name="connsiteX0" fmla="*/ 20293 w 607639"/>
                  <a:gd name="connsiteY0" fmla="*/ 364067 h 414642"/>
                  <a:gd name="connsiteX1" fmla="*/ 20293 w 607639"/>
                  <a:gd name="connsiteY1" fmla="*/ 384244 h 414642"/>
                  <a:gd name="connsiteX2" fmla="*/ 30351 w 607639"/>
                  <a:gd name="connsiteY2" fmla="*/ 394377 h 414642"/>
                  <a:gd name="connsiteX3" fmla="*/ 577199 w 607639"/>
                  <a:gd name="connsiteY3" fmla="*/ 394377 h 414642"/>
                  <a:gd name="connsiteX4" fmla="*/ 587346 w 607639"/>
                  <a:gd name="connsiteY4" fmla="*/ 384244 h 414642"/>
                  <a:gd name="connsiteX5" fmla="*/ 587346 w 607639"/>
                  <a:gd name="connsiteY5" fmla="*/ 364067 h 414642"/>
                  <a:gd name="connsiteX6" fmla="*/ 556995 w 607639"/>
                  <a:gd name="connsiteY6" fmla="*/ 364067 h 414642"/>
                  <a:gd name="connsiteX7" fmla="*/ 394916 w 607639"/>
                  <a:gd name="connsiteY7" fmla="*/ 364067 h 414642"/>
                  <a:gd name="connsiteX8" fmla="*/ 394916 w 607639"/>
                  <a:gd name="connsiteY8" fmla="*/ 374200 h 414642"/>
                  <a:gd name="connsiteX9" fmla="*/ 384859 w 607639"/>
                  <a:gd name="connsiteY9" fmla="*/ 384244 h 414642"/>
                  <a:gd name="connsiteX10" fmla="*/ 222780 w 607639"/>
                  <a:gd name="connsiteY10" fmla="*/ 384244 h 414642"/>
                  <a:gd name="connsiteX11" fmla="*/ 212634 w 607639"/>
                  <a:gd name="connsiteY11" fmla="*/ 374200 h 414642"/>
                  <a:gd name="connsiteX12" fmla="*/ 212634 w 607639"/>
                  <a:gd name="connsiteY12" fmla="*/ 364067 h 414642"/>
                  <a:gd name="connsiteX13" fmla="*/ 50644 w 607639"/>
                  <a:gd name="connsiteY13" fmla="*/ 364067 h 414642"/>
                  <a:gd name="connsiteX14" fmla="*/ 141754 w 607639"/>
                  <a:gd name="connsiteY14" fmla="*/ 232583 h 414642"/>
                  <a:gd name="connsiteX15" fmla="*/ 161961 w 607639"/>
                  <a:gd name="connsiteY15" fmla="*/ 232583 h 414642"/>
                  <a:gd name="connsiteX16" fmla="*/ 172110 w 607639"/>
                  <a:gd name="connsiteY16" fmla="*/ 242719 h 414642"/>
                  <a:gd name="connsiteX17" fmla="*/ 161961 w 607639"/>
                  <a:gd name="connsiteY17" fmla="*/ 252765 h 414642"/>
                  <a:gd name="connsiteX18" fmla="*/ 141754 w 607639"/>
                  <a:gd name="connsiteY18" fmla="*/ 252765 h 414642"/>
                  <a:gd name="connsiteX19" fmla="*/ 131605 w 607639"/>
                  <a:gd name="connsiteY19" fmla="*/ 242719 h 414642"/>
                  <a:gd name="connsiteX20" fmla="*/ 141754 w 607639"/>
                  <a:gd name="connsiteY20" fmla="*/ 232583 h 414642"/>
                  <a:gd name="connsiteX21" fmla="*/ 141758 w 607639"/>
                  <a:gd name="connsiteY21" fmla="*/ 192149 h 414642"/>
                  <a:gd name="connsiteX22" fmla="*/ 182279 w 607639"/>
                  <a:gd name="connsiteY22" fmla="*/ 192149 h 414642"/>
                  <a:gd name="connsiteX23" fmla="*/ 192432 w 607639"/>
                  <a:gd name="connsiteY23" fmla="*/ 202196 h 414642"/>
                  <a:gd name="connsiteX24" fmla="*/ 182279 w 607639"/>
                  <a:gd name="connsiteY24" fmla="*/ 212331 h 414642"/>
                  <a:gd name="connsiteX25" fmla="*/ 141758 w 607639"/>
                  <a:gd name="connsiteY25" fmla="*/ 212331 h 414642"/>
                  <a:gd name="connsiteX26" fmla="*/ 131605 w 607639"/>
                  <a:gd name="connsiteY26" fmla="*/ 202196 h 414642"/>
                  <a:gd name="connsiteX27" fmla="*/ 141758 w 607639"/>
                  <a:gd name="connsiteY27" fmla="*/ 192149 h 414642"/>
                  <a:gd name="connsiteX28" fmla="*/ 141754 w 607639"/>
                  <a:gd name="connsiteY28" fmla="*/ 151716 h 414642"/>
                  <a:gd name="connsiteX29" fmla="*/ 161961 w 607639"/>
                  <a:gd name="connsiteY29" fmla="*/ 151716 h 414642"/>
                  <a:gd name="connsiteX30" fmla="*/ 172110 w 607639"/>
                  <a:gd name="connsiteY30" fmla="*/ 161763 h 414642"/>
                  <a:gd name="connsiteX31" fmla="*/ 161961 w 607639"/>
                  <a:gd name="connsiteY31" fmla="*/ 171898 h 414642"/>
                  <a:gd name="connsiteX32" fmla="*/ 141754 w 607639"/>
                  <a:gd name="connsiteY32" fmla="*/ 171898 h 414642"/>
                  <a:gd name="connsiteX33" fmla="*/ 131605 w 607639"/>
                  <a:gd name="connsiteY33" fmla="*/ 161763 h 414642"/>
                  <a:gd name="connsiteX34" fmla="*/ 141754 w 607639"/>
                  <a:gd name="connsiteY34" fmla="*/ 151716 h 414642"/>
                  <a:gd name="connsiteX35" fmla="*/ 141758 w 607639"/>
                  <a:gd name="connsiteY35" fmla="*/ 111211 h 414642"/>
                  <a:gd name="connsiteX36" fmla="*/ 182279 w 607639"/>
                  <a:gd name="connsiteY36" fmla="*/ 111211 h 414642"/>
                  <a:gd name="connsiteX37" fmla="*/ 192432 w 607639"/>
                  <a:gd name="connsiteY37" fmla="*/ 121337 h 414642"/>
                  <a:gd name="connsiteX38" fmla="*/ 182279 w 607639"/>
                  <a:gd name="connsiteY38" fmla="*/ 131463 h 414642"/>
                  <a:gd name="connsiteX39" fmla="*/ 141758 w 607639"/>
                  <a:gd name="connsiteY39" fmla="*/ 131463 h 414642"/>
                  <a:gd name="connsiteX40" fmla="*/ 131605 w 607639"/>
                  <a:gd name="connsiteY40" fmla="*/ 121337 h 414642"/>
                  <a:gd name="connsiteX41" fmla="*/ 141758 w 607639"/>
                  <a:gd name="connsiteY41" fmla="*/ 111211 h 414642"/>
                  <a:gd name="connsiteX42" fmla="*/ 425367 w 607639"/>
                  <a:gd name="connsiteY42" fmla="*/ 101191 h 414642"/>
                  <a:gd name="connsiteX43" fmla="*/ 496228 w 607639"/>
                  <a:gd name="connsiteY43" fmla="*/ 101191 h 414642"/>
                  <a:gd name="connsiteX44" fmla="*/ 506377 w 607639"/>
                  <a:gd name="connsiteY44" fmla="*/ 111231 h 414642"/>
                  <a:gd name="connsiteX45" fmla="*/ 506377 w 607639"/>
                  <a:gd name="connsiteY45" fmla="*/ 182042 h 414642"/>
                  <a:gd name="connsiteX46" fmla="*/ 496228 w 607639"/>
                  <a:gd name="connsiteY46" fmla="*/ 192171 h 414642"/>
                  <a:gd name="connsiteX47" fmla="*/ 486080 w 607639"/>
                  <a:gd name="connsiteY47" fmla="*/ 182042 h 414642"/>
                  <a:gd name="connsiteX48" fmla="*/ 486080 w 607639"/>
                  <a:gd name="connsiteY48" fmla="*/ 135575 h 414642"/>
                  <a:gd name="connsiteX49" fmla="*/ 402043 w 607639"/>
                  <a:gd name="connsiteY49" fmla="*/ 219447 h 414642"/>
                  <a:gd name="connsiteX50" fmla="*/ 394921 w 607639"/>
                  <a:gd name="connsiteY50" fmla="*/ 222468 h 414642"/>
                  <a:gd name="connsiteX51" fmla="*/ 387889 w 607639"/>
                  <a:gd name="connsiteY51" fmla="*/ 219447 h 414642"/>
                  <a:gd name="connsiteX52" fmla="*/ 344268 w 607639"/>
                  <a:gd name="connsiteY52" fmla="*/ 176001 h 414642"/>
                  <a:gd name="connsiteX53" fmla="*/ 270380 w 607639"/>
                  <a:gd name="connsiteY53" fmla="*/ 249744 h 414642"/>
                  <a:gd name="connsiteX54" fmla="*/ 263258 w 607639"/>
                  <a:gd name="connsiteY54" fmla="*/ 252765 h 414642"/>
                  <a:gd name="connsiteX55" fmla="*/ 256225 w 607639"/>
                  <a:gd name="connsiteY55" fmla="*/ 249744 h 414642"/>
                  <a:gd name="connsiteX56" fmla="*/ 256225 w 607639"/>
                  <a:gd name="connsiteY56" fmla="*/ 235617 h 414642"/>
                  <a:gd name="connsiteX57" fmla="*/ 337235 w 607639"/>
                  <a:gd name="connsiteY57" fmla="*/ 154766 h 414642"/>
                  <a:gd name="connsiteX58" fmla="*/ 338837 w 607639"/>
                  <a:gd name="connsiteY58" fmla="*/ 153433 h 414642"/>
                  <a:gd name="connsiteX59" fmla="*/ 340618 w 607639"/>
                  <a:gd name="connsiteY59" fmla="*/ 152456 h 414642"/>
                  <a:gd name="connsiteX60" fmla="*/ 341508 w 607639"/>
                  <a:gd name="connsiteY60" fmla="*/ 152101 h 414642"/>
                  <a:gd name="connsiteX61" fmla="*/ 343378 w 607639"/>
                  <a:gd name="connsiteY61" fmla="*/ 151745 h 414642"/>
                  <a:gd name="connsiteX62" fmla="*/ 344268 w 607639"/>
                  <a:gd name="connsiteY62" fmla="*/ 151745 h 414642"/>
                  <a:gd name="connsiteX63" fmla="*/ 346226 w 607639"/>
                  <a:gd name="connsiteY63" fmla="*/ 151923 h 414642"/>
                  <a:gd name="connsiteX64" fmla="*/ 351390 w 607639"/>
                  <a:gd name="connsiteY64" fmla="*/ 154766 h 414642"/>
                  <a:gd name="connsiteX65" fmla="*/ 394921 w 607639"/>
                  <a:gd name="connsiteY65" fmla="*/ 198213 h 414642"/>
                  <a:gd name="connsiteX66" fmla="*/ 471925 w 607639"/>
                  <a:gd name="connsiteY66" fmla="*/ 121359 h 414642"/>
                  <a:gd name="connsiteX67" fmla="*/ 425367 w 607639"/>
                  <a:gd name="connsiteY67" fmla="*/ 121359 h 414642"/>
                  <a:gd name="connsiteX68" fmla="*/ 415218 w 607639"/>
                  <a:gd name="connsiteY68" fmla="*/ 111231 h 414642"/>
                  <a:gd name="connsiteX69" fmla="*/ 425367 w 607639"/>
                  <a:gd name="connsiteY69" fmla="*/ 101191 h 414642"/>
                  <a:gd name="connsiteX70" fmla="*/ 101297 w 607639"/>
                  <a:gd name="connsiteY70" fmla="*/ 91029 h 414642"/>
                  <a:gd name="connsiteX71" fmla="*/ 111423 w 607639"/>
                  <a:gd name="connsiteY71" fmla="*/ 101159 h 414642"/>
                  <a:gd name="connsiteX72" fmla="*/ 111423 w 607639"/>
                  <a:gd name="connsiteY72" fmla="*/ 262887 h 414642"/>
                  <a:gd name="connsiteX73" fmla="*/ 101297 w 607639"/>
                  <a:gd name="connsiteY73" fmla="*/ 273017 h 414642"/>
                  <a:gd name="connsiteX74" fmla="*/ 91171 w 607639"/>
                  <a:gd name="connsiteY74" fmla="*/ 262887 h 414642"/>
                  <a:gd name="connsiteX75" fmla="*/ 91171 w 607639"/>
                  <a:gd name="connsiteY75" fmla="*/ 101159 h 414642"/>
                  <a:gd name="connsiteX76" fmla="*/ 101297 w 607639"/>
                  <a:gd name="connsiteY76" fmla="*/ 91029 h 414642"/>
                  <a:gd name="connsiteX77" fmla="*/ 70848 w 607639"/>
                  <a:gd name="connsiteY77" fmla="*/ 20177 h 414642"/>
                  <a:gd name="connsiteX78" fmla="*/ 60791 w 607639"/>
                  <a:gd name="connsiteY78" fmla="*/ 30309 h 414642"/>
                  <a:gd name="connsiteX79" fmla="*/ 60791 w 607639"/>
                  <a:gd name="connsiteY79" fmla="*/ 343802 h 414642"/>
                  <a:gd name="connsiteX80" fmla="*/ 222780 w 607639"/>
                  <a:gd name="connsiteY80" fmla="*/ 343802 h 414642"/>
                  <a:gd name="connsiteX81" fmla="*/ 232927 w 607639"/>
                  <a:gd name="connsiteY81" fmla="*/ 353935 h 414642"/>
                  <a:gd name="connsiteX82" fmla="*/ 232927 w 607639"/>
                  <a:gd name="connsiteY82" fmla="*/ 364067 h 414642"/>
                  <a:gd name="connsiteX83" fmla="*/ 374712 w 607639"/>
                  <a:gd name="connsiteY83" fmla="*/ 364067 h 414642"/>
                  <a:gd name="connsiteX84" fmla="*/ 374712 w 607639"/>
                  <a:gd name="connsiteY84" fmla="*/ 353935 h 414642"/>
                  <a:gd name="connsiteX85" fmla="*/ 384859 w 607639"/>
                  <a:gd name="connsiteY85" fmla="*/ 343802 h 414642"/>
                  <a:gd name="connsiteX86" fmla="*/ 546848 w 607639"/>
                  <a:gd name="connsiteY86" fmla="*/ 343802 h 414642"/>
                  <a:gd name="connsiteX87" fmla="*/ 546848 w 607639"/>
                  <a:gd name="connsiteY87" fmla="*/ 30309 h 414642"/>
                  <a:gd name="connsiteX88" fmla="*/ 536702 w 607639"/>
                  <a:gd name="connsiteY88" fmla="*/ 20177 h 414642"/>
                  <a:gd name="connsiteX89" fmla="*/ 70848 w 607639"/>
                  <a:gd name="connsiteY89" fmla="*/ 0 h 414642"/>
                  <a:gd name="connsiteX90" fmla="*/ 536702 w 607639"/>
                  <a:gd name="connsiteY90" fmla="*/ 0 h 414642"/>
                  <a:gd name="connsiteX91" fmla="*/ 567142 w 607639"/>
                  <a:gd name="connsiteY91" fmla="*/ 30309 h 414642"/>
                  <a:gd name="connsiteX92" fmla="*/ 567142 w 607639"/>
                  <a:gd name="connsiteY92" fmla="*/ 343802 h 414642"/>
                  <a:gd name="connsiteX93" fmla="*/ 597492 w 607639"/>
                  <a:gd name="connsiteY93" fmla="*/ 343802 h 414642"/>
                  <a:gd name="connsiteX94" fmla="*/ 607639 w 607639"/>
                  <a:gd name="connsiteY94" fmla="*/ 353935 h 414642"/>
                  <a:gd name="connsiteX95" fmla="*/ 607639 w 607639"/>
                  <a:gd name="connsiteY95" fmla="*/ 384244 h 414642"/>
                  <a:gd name="connsiteX96" fmla="*/ 577199 w 607639"/>
                  <a:gd name="connsiteY96" fmla="*/ 414642 h 414642"/>
                  <a:gd name="connsiteX97" fmla="*/ 30351 w 607639"/>
                  <a:gd name="connsiteY97" fmla="*/ 414642 h 414642"/>
                  <a:gd name="connsiteX98" fmla="*/ 0 w 607639"/>
                  <a:gd name="connsiteY98" fmla="*/ 384244 h 414642"/>
                  <a:gd name="connsiteX99" fmla="*/ 0 w 607639"/>
                  <a:gd name="connsiteY99" fmla="*/ 353935 h 414642"/>
                  <a:gd name="connsiteX100" fmla="*/ 10147 w 607639"/>
                  <a:gd name="connsiteY100" fmla="*/ 343802 h 414642"/>
                  <a:gd name="connsiteX101" fmla="*/ 40497 w 607639"/>
                  <a:gd name="connsiteY101" fmla="*/ 343802 h 414642"/>
                  <a:gd name="connsiteX102" fmla="*/ 40497 w 607639"/>
                  <a:gd name="connsiteY102" fmla="*/ 30309 h 414642"/>
                  <a:gd name="connsiteX103" fmla="*/ 70848 w 607639"/>
                  <a:gd name="connsiteY103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607639" h="414642">
                    <a:moveTo>
                      <a:pt x="20293" y="364067"/>
                    </a:moveTo>
                    <a:lnTo>
                      <a:pt x="20293" y="384244"/>
                    </a:lnTo>
                    <a:cubicBezTo>
                      <a:pt x="20293" y="390377"/>
                      <a:pt x="24298" y="394377"/>
                      <a:pt x="30351" y="394377"/>
                    </a:cubicBezTo>
                    <a:lnTo>
                      <a:pt x="577199" y="394377"/>
                    </a:lnTo>
                    <a:cubicBezTo>
                      <a:pt x="583341" y="394377"/>
                      <a:pt x="587346" y="390377"/>
                      <a:pt x="587346" y="384244"/>
                    </a:cubicBezTo>
                    <a:lnTo>
                      <a:pt x="587346" y="364067"/>
                    </a:lnTo>
                    <a:lnTo>
                      <a:pt x="556995" y="364067"/>
                    </a:lnTo>
                    <a:lnTo>
                      <a:pt x="394916" y="364067"/>
                    </a:lnTo>
                    <a:lnTo>
                      <a:pt x="394916" y="374200"/>
                    </a:lnTo>
                    <a:cubicBezTo>
                      <a:pt x="394916" y="380244"/>
                      <a:pt x="390911" y="384244"/>
                      <a:pt x="384859" y="384244"/>
                    </a:cubicBezTo>
                    <a:lnTo>
                      <a:pt x="222780" y="384244"/>
                    </a:lnTo>
                    <a:cubicBezTo>
                      <a:pt x="216728" y="384244"/>
                      <a:pt x="212634" y="380244"/>
                      <a:pt x="212634" y="374200"/>
                    </a:cubicBezTo>
                    <a:lnTo>
                      <a:pt x="212634" y="364067"/>
                    </a:lnTo>
                    <a:lnTo>
                      <a:pt x="50644" y="364067"/>
                    </a:lnTo>
                    <a:close/>
                    <a:moveTo>
                      <a:pt x="141754" y="232583"/>
                    </a:moveTo>
                    <a:lnTo>
                      <a:pt x="161961" y="232583"/>
                    </a:lnTo>
                    <a:cubicBezTo>
                      <a:pt x="168104" y="232583"/>
                      <a:pt x="172110" y="236584"/>
                      <a:pt x="172110" y="242719"/>
                    </a:cubicBezTo>
                    <a:cubicBezTo>
                      <a:pt x="172110" y="248764"/>
                      <a:pt x="168104" y="252765"/>
                      <a:pt x="161961" y="252765"/>
                    </a:cubicBezTo>
                    <a:lnTo>
                      <a:pt x="141754" y="252765"/>
                    </a:lnTo>
                    <a:cubicBezTo>
                      <a:pt x="135700" y="252765"/>
                      <a:pt x="131605" y="248764"/>
                      <a:pt x="131605" y="242719"/>
                    </a:cubicBezTo>
                    <a:cubicBezTo>
                      <a:pt x="131605" y="236584"/>
                      <a:pt x="135700" y="232583"/>
                      <a:pt x="141754" y="232583"/>
                    </a:cubicBezTo>
                    <a:close/>
                    <a:moveTo>
                      <a:pt x="141758" y="192149"/>
                    </a:moveTo>
                    <a:lnTo>
                      <a:pt x="182279" y="192149"/>
                    </a:lnTo>
                    <a:cubicBezTo>
                      <a:pt x="188335" y="192149"/>
                      <a:pt x="192432" y="196150"/>
                      <a:pt x="192432" y="202196"/>
                    </a:cubicBezTo>
                    <a:cubicBezTo>
                      <a:pt x="192432" y="208330"/>
                      <a:pt x="188335" y="212331"/>
                      <a:pt x="182279" y="212331"/>
                    </a:cubicBezTo>
                    <a:lnTo>
                      <a:pt x="141758" y="212331"/>
                    </a:lnTo>
                    <a:cubicBezTo>
                      <a:pt x="135702" y="212331"/>
                      <a:pt x="131605" y="208330"/>
                      <a:pt x="131605" y="202196"/>
                    </a:cubicBezTo>
                    <a:cubicBezTo>
                      <a:pt x="131605" y="196150"/>
                      <a:pt x="135702" y="192149"/>
                      <a:pt x="141758" y="192149"/>
                    </a:cubicBezTo>
                    <a:close/>
                    <a:moveTo>
                      <a:pt x="141754" y="151716"/>
                    </a:moveTo>
                    <a:lnTo>
                      <a:pt x="161961" y="151716"/>
                    </a:lnTo>
                    <a:cubicBezTo>
                      <a:pt x="168104" y="151716"/>
                      <a:pt x="172110" y="155717"/>
                      <a:pt x="172110" y="161763"/>
                    </a:cubicBezTo>
                    <a:cubicBezTo>
                      <a:pt x="172110" y="167897"/>
                      <a:pt x="168104" y="171898"/>
                      <a:pt x="161961" y="171898"/>
                    </a:cubicBezTo>
                    <a:lnTo>
                      <a:pt x="141754" y="171898"/>
                    </a:lnTo>
                    <a:cubicBezTo>
                      <a:pt x="135700" y="171898"/>
                      <a:pt x="131605" y="167897"/>
                      <a:pt x="131605" y="161763"/>
                    </a:cubicBezTo>
                    <a:cubicBezTo>
                      <a:pt x="131605" y="155717"/>
                      <a:pt x="135700" y="151716"/>
                      <a:pt x="141754" y="151716"/>
                    </a:cubicBezTo>
                    <a:close/>
                    <a:moveTo>
                      <a:pt x="141758" y="111211"/>
                    </a:moveTo>
                    <a:lnTo>
                      <a:pt x="182279" y="111211"/>
                    </a:lnTo>
                    <a:cubicBezTo>
                      <a:pt x="188335" y="111211"/>
                      <a:pt x="192432" y="115297"/>
                      <a:pt x="192432" y="121337"/>
                    </a:cubicBezTo>
                    <a:cubicBezTo>
                      <a:pt x="192432" y="127377"/>
                      <a:pt x="188335" y="131463"/>
                      <a:pt x="182279" y="131463"/>
                    </a:cubicBezTo>
                    <a:lnTo>
                      <a:pt x="141758" y="131463"/>
                    </a:lnTo>
                    <a:cubicBezTo>
                      <a:pt x="135702" y="131463"/>
                      <a:pt x="131605" y="127377"/>
                      <a:pt x="131605" y="121337"/>
                    </a:cubicBezTo>
                    <a:cubicBezTo>
                      <a:pt x="131605" y="115297"/>
                      <a:pt x="135702" y="111211"/>
                      <a:pt x="141758" y="111211"/>
                    </a:cubicBezTo>
                    <a:close/>
                    <a:moveTo>
                      <a:pt x="425367" y="101191"/>
                    </a:moveTo>
                    <a:lnTo>
                      <a:pt x="496228" y="101191"/>
                    </a:lnTo>
                    <a:cubicBezTo>
                      <a:pt x="502282" y="101191"/>
                      <a:pt x="506377" y="105189"/>
                      <a:pt x="506377" y="111231"/>
                    </a:cubicBezTo>
                    <a:lnTo>
                      <a:pt x="506377" y="182042"/>
                    </a:lnTo>
                    <a:cubicBezTo>
                      <a:pt x="506377" y="188084"/>
                      <a:pt x="502282" y="192171"/>
                      <a:pt x="496228" y="192171"/>
                    </a:cubicBezTo>
                    <a:cubicBezTo>
                      <a:pt x="490175" y="192171"/>
                      <a:pt x="486080" y="188084"/>
                      <a:pt x="486080" y="182042"/>
                    </a:cubicBezTo>
                    <a:lnTo>
                      <a:pt x="486080" y="135575"/>
                    </a:lnTo>
                    <a:lnTo>
                      <a:pt x="402043" y="219447"/>
                    </a:lnTo>
                    <a:cubicBezTo>
                      <a:pt x="399996" y="221491"/>
                      <a:pt x="397948" y="222468"/>
                      <a:pt x="394921" y="222468"/>
                    </a:cubicBezTo>
                    <a:cubicBezTo>
                      <a:pt x="391895" y="222468"/>
                      <a:pt x="389847" y="221491"/>
                      <a:pt x="387889" y="219447"/>
                    </a:cubicBezTo>
                    <a:lnTo>
                      <a:pt x="344268" y="176001"/>
                    </a:lnTo>
                    <a:lnTo>
                      <a:pt x="270380" y="249744"/>
                    </a:lnTo>
                    <a:cubicBezTo>
                      <a:pt x="268332" y="251788"/>
                      <a:pt x="266285" y="252765"/>
                      <a:pt x="263258" y="252765"/>
                    </a:cubicBezTo>
                    <a:cubicBezTo>
                      <a:pt x="260231" y="252765"/>
                      <a:pt x="258184" y="251788"/>
                      <a:pt x="256225" y="249744"/>
                    </a:cubicBezTo>
                    <a:cubicBezTo>
                      <a:pt x="252130" y="245746"/>
                      <a:pt x="252130" y="239616"/>
                      <a:pt x="256225" y="235617"/>
                    </a:cubicBezTo>
                    <a:lnTo>
                      <a:pt x="337235" y="154766"/>
                    </a:lnTo>
                    <a:cubicBezTo>
                      <a:pt x="337769" y="154233"/>
                      <a:pt x="338303" y="153789"/>
                      <a:pt x="338837" y="153433"/>
                    </a:cubicBezTo>
                    <a:cubicBezTo>
                      <a:pt x="339372" y="152989"/>
                      <a:pt x="339995" y="152723"/>
                      <a:pt x="340618" y="152456"/>
                    </a:cubicBezTo>
                    <a:cubicBezTo>
                      <a:pt x="340885" y="152367"/>
                      <a:pt x="341152" y="152190"/>
                      <a:pt x="341508" y="152101"/>
                    </a:cubicBezTo>
                    <a:cubicBezTo>
                      <a:pt x="342131" y="151923"/>
                      <a:pt x="342754" y="151834"/>
                      <a:pt x="343378" y="151745"/>
                    </a:cubicBezTo>
                    <a:cubicBezTo>
                      <a:pt x="343645" y="151745"/>
                      <a:pt x="344001" y="151745"/>
                      <a:pt x="344268" y="151745"/>
                    </a:cubicBezTo>
                    <a:cubicBezTo>
                      <a:pt x="344980" y="151745"/>
                      <a:pt x="345603" y="151745"/>
                      <a:pt x="346226" y="151923"/>
                    </a:cubicBezTo>
                    <a:cubicBezTo>
                      <a:pt x="348096" y="152278"/>
                      <a:pt x="349876" y="153256"/>
                      <a:pt x="351390" y="154766"/>
                    </a:cubicBezTo>
                    <a:lnTo>
                      <a:pt x="394921" y="198213"/>
                    </a:lnTo>
                    <a:lnTo>
                      <a:pt x="471925" y="121359"/>
                    </a:lnTo>
                    <a:lnTo>
                      <a:pt x="425367" y="121359"/>
                    </a:lnTo>
                    <a:cubicBezTo>
                      <a:pt x="419224" y="121359"/>
                      <a:pt x="415218" y="117361"/>
                      <a:pt x="415218" y="111231"/>
                    </a:cubicBezTo>
                    <a:cubicBezTo>
                      <a:pt x="415218" y="105189"/>
                      <a:pt x="419224" y="101191"/>
                      <a:pt x="425367" y="101191"/>
                    </a:cubicBezTo>
                    <a:close/>
                    <a:moveTo>
                      <a:pt x="101297" y="91029"/>
                    </a:moveTo>
                    <a:cubicBezTo>
                      <a:pt x="107337" y="91029"/>
                      <a:pt x="111423" y="95028"/>
                      <a:pt x="111423" y="101159"/>
                    </a:cubicBezTo>
                    <a:lnTo>
                      <a:pt x="111423" y="262887"/>
                    </a:lnTo>
                    <a:cubicBezTo>
                      <a:pt x="111423" y="268929"/>
                      <a:pt x="107337" y="273017"/>
                      <a:pt x="101297" y="273017"/>
                    </a:cubicBezTo>
                    <a:cubicBezTo>
                      <a:pt x="95257" y="273017"/>
                      <a:pt x="91171" y="268929"/>
                      <a:pt x="91171" y="262887"/>
                    </a:cubicBezTo>
                    <a:lnTo>
                      <a:pt x="91171" y="101159"/>
                    </a:lnTo>
                    <a:cubicBezTo>
                      <a:pt x="91171" y="95028"/>
                      <a:pt x="95257" y="91029"/>
                      <a:pt x="101297" y="91029"/>
                    </a:cubicBezTo>
                    <a:close/>
                    <a:moveTo>
                      <a:pt x="70848" y="20177"/>
                    </a:moveTo>
                    <a:cubicBezTo>
                      <a:pt x="64796" y="20177"/>
                      <a:pt x="60791" y="24265"/>
                      <a:pt x="60791" y="30309"/>
                    </a:cubicBezTo>
                    <a:lnTo>
                      <a:pt x="60791" y="343802"/>
                    </a:lnTo>
                    <a:lnTo>
                      <a:pt x="222780" y="343802"/>
                    </a:lnTo>
                    <a:cubicBezTo>
                      <a:pt x="228833" y="343802"/>
                      <a:pt x="232927" y="347890"/>
                      <a:pt x="232927" y="353935"/>
                    </a:cubicBezTo>
                    <a:lnTo>
                      <a:pt x="232927" y="364067"/>
                    </a:lnTo>
                    <a:lnTo>
                      <a:pt x="374712" y="364067"/>
                    </a:lnTo>
                    <a:lnTo>
                      <a:pt x="374712" y="353935"/>
                    </a:lnTo>
                    <a:cubicBezTo>
                      <a:pt x="374712" y="347890"/>
                      <a:pt x="378717" y="343802"/>
                      <a:pt x="384859" y="343802"/>
                    </a:cubicBezTo>
                    <a:lnTo>
                      <a:pt x="546848" y="343802"/>
                    </a:lnTo>
                    <a:lnTo>
                      <a:pt x="546848" y="30309"/>
                    </a:lnTo>
                    <a:cubicBezTo>
                      <a:pt x="546848" y="24265"/>
                      <a:pt x="542754" y="20177"/>
                      <a:pt x="536702" y="20177"/>
                    </a:cubicBezTo>
                    <a:close/>
                    <a:moveTo>
                      <a:pt x="70848" y="0"/>
                    </a:moveTo>
                    <a:lnTo>
                      <a:pt x="536702" y="0"/>
                    </a:lnTo>
                    <a:cubicBezTo>
                      <a:pt x="553969" y="0"/>
                      <a:pt x="567142" y="13155"/>
                      <a:pt x="567142" y="30309"/>
                    </a:cubicBezTo>
                    <a:lnTo>
                      <a:pt x="567142" y="343802"/>
                    </a:lnTo>
                    <a:lnTo>
                      <a:pt x="597492" y="343802"/>
                    </a:lnTo>
                    <a:cubicBezTo>
                      <a:pt x="603545" y="343802"/>
                      <a:pt x="607639" y="347890"/>
                      <a:pt x="607639" y="353935"/>
                    </a:cubicBezTo>
                    <a:lnTo>
                      <a:pt x="607639" y="384244"/>
                    </a:lnTo>
                    <a:cubicBezTo>
                      <a:pt x="607639" y="401487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7"/>
                      <a:pt x="0" y="384244"/>
                    </a:cubicBezTo>
                    <a:lnTo>
                      <a:pt x="0" y="353935"/>
                    </a:lnTo>
                    <a:cubicBezTo>
                      <a:pt x="0" y="347890"/>
                      <a:pt x="4094" y="343802"/>
                      <a:pt x="10147" y="343802"/>
                    </a:cubicBezTo>
                    <a:lnTo>
                      <a:pt x="40497" y="343802"/>
                    </a:lnTo>
                    <a:lnTo>
                      <a:pt x="40497" y="30309"/>
                    </a:lnTo>
                    <a:cubicBezTo>
                      <a:pt x="40497" y="13155"/>
                      <a:pt x="53670" y="0"/>
                      <a:pt x="7084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1" name="iśľîde"/>
              <p:cNvSpPr txBox="1"/>
              <p:nvPr/>
            </p:nvSpPr>
            <p:spPr>
              <a:xfrm>
                <a:off x="5618359" y="3573016"/>
                <a:ext cx="914400" cy="521720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latin typeface="+mn-ea"/>
                  </a:rPr>
                  <a:t>关键词</a:t>
                </a:r>
                <a:endParaRPr lang="zh-CN" altLang="en-US" sz="14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6" name="iśľîḋe"/>
            <p:cNvGrpSpPr/>
            <p:nvPr/>
          </p:nvGrpSpPr>
          <p:grpSpPr>
            <a:xfrm>
              <a:off x="6433141" y="1948384"/>
              <a:ext cx="571222" cy="571221"/>
              <a:chOff x="2406923" y="2845390"/>
              <a:chExt cx="571222" cy="571221"/>
            </a:xfrm>
          </p:grpSpPr>
          <p:sp>
            <p:nvSpPr>
              <p:cNvPr id="28" name="iSḷiďé"/>
              <p:cNvSpPr/>
              <p:nvPr/>
            </p:nvSpPr>
            <p:spPr>
              <a:xfrm>
                <a:off x="2406923" y="2845390"/>
                <a:ext cx="571222" cy="57122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DB181E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9" name="iṡ1iḋè"/>
              <p:cNvSpPr>
                <a:spLocks noChangeAspect="1"/>
              </p:cNvSpPr>
              <p:nvPr/>
            </p:nvSpPr>
            <p:spPr bwMode="auto">
              <a:xfrm>
                <a:off x="2540113" y="2978779"/>
                <a:ext cx="304843" cy="304442"/>
              </a:xfrm>
              <a:custGeom>
                <a:avLst/>
                <a:gdLst>
                  <a:gd name="connsiteX0" fmla="*/ 86413 w 591547"/>
                  <a:gd name="connsiteY0" fmla="*/ 515758 h 590770"/>
                  <a:gd name="connsiteX1" fmla="*/ 171919 w 591547"/>
                  <a:gd name="connsiteY1" fmla="*/ 515758 h 590770"/>
                  <a:gd name="connsiteX2" fmla="*/ 171919 w 591547"/>
                  <a:gd name="connsiteY2" fmla="*/ 537523 h 590770"/>
                  <a:gd name="connsiteX3" fmla="*/ 86413 w 591547"/>
                  <a:gd name="connsiteY3" fmla="*/ 537523 h 590770"/>
                  <a:gd name="connsiteX4" fmla="*/ 86413 w 591547"/>
                  <a:gd name="connsiteY4" fmla="*/ 461733 h 590770"/>
                  <a:gd name="connsiteX5" fmla="*/ 171919 w 591547"/>
                  <a:gd name="connsiteY5" fmla="*/ 461733 h 590770"/>
                  <a:gd name="connsiteX6" fmla="*/ 171919 w 591547"/>
                  <a:gd name="connsiteY6" fmla="*/ 483498 h 590770"/>
                  <a:gd name="connsiteX7" fmla="*/ 86413 w 591547"/>
                  <a:gd name="connsiteY7" fmla="*/ 483498 h 590770"/>
                  <a:gd name="connsiteX8" fmla="*/ 86413 w 591547"/>
                  <a:gd name="connsiteY8" fmla="*/ 408616 h 590770"/>
                  <a:gd name="connsiteX9" fmla="*/ 171919 w 591547"/>
                  <a:gd name="connsiteY9" fmla="*/ 408616 h 590770"/>
                  <a:gd name="connsiteX10" fmla="*/ 171919 w 591547"/>
                  <a:gd name="connsiteY10" fmla="*/ 429474 h 590770"/>
                  <a:gd name="connsiteX11" fmla="*/ 86413 w 591547"/>
                  <a:gd name="connsiteY11" fmla="*/ 429474 h 590770"/>
                  <a:gd name="connsiteX12" fmla="*/ 204177 w 591547"/>
                  <a:gd name="connsiteY12" fmla="*/ 357041 h 590770"/>
                  <a:gd name="connsiteX13" fmla="*/ 204177 w 591547"/>
                  <a:gd name="connsiteY13" fmla="*/ 569815 h 590770"/>
                  <a:gd name="connsiteX14" fmla="*/ 333300 w 591547"/>
                  <a:gd name="connsiteY14" fmla="*/ 569815 h 590770"/>
                  <a:gd name="connsiteX15" fmla="*/ 333300 w 591547"/>
                  <a:gd name="connsiteY15" fmla="*/ 382026 h 590770"/>
                  <a:gd name="connsiteX16" fmla="*/ 183194 w 591547"/>
                  <a:gd name="connsiteY16" fmla="*/ 357041 h 590770"/>
                  <a:gd name="connsiteX17" fmla="*/ 75053 w 591547"/>
                  <a:gd name="connsiteY17" fmla="*/ 382026 h 590770"/>
                  <a:gd name="connsiteX18" fmla="*/ 75053 w 591547"/>
                  <a:gd name="connsiteY18" fmla="*/ 569815 h 590770"/>
                  <a:gd name="connsiteX19" fmla="*/ 183194 w 591547"/>
                  <a:gd name="connsiteY19" fmla="*/ 569815 h 590770"/>
                  <a:gd name="connsiteX20" fmla="*/ 247709 w 591547"/>
                  <a:gd name="connsiteY20" fmla="*/ 311838 h 590770"/>
                  <a:gd name="connsiteX21" fmla="*/ 322851 w 591547"/>
                  <a:gd name="connsiteY21" fmla="*/ 311838 h 590770"/>
                  <a:gd name="connsiteX22" fmla="*/ 322851 w 591547"/>
                  <a:gd name="connsiteY22" fmla="*/ 332826 h 590770"/>
                  <a:gd name="connsiteX23" fmla="*/ 247709 w 591547"/>
                  <a:gd name="connsiteY23" fmla="*/ 332826 h 590770"/>
                  <a:gd name="connsiteX24" fmla="*/ 247709 w 591547"/>
                  <a:gd name="connsiteY24" fmla="*/ 257944 h 590770"/>
                  <a:gd name="connsiteX25" fmla="*/ 322851 w 591547"/>
                  <a:gd name="connsiteY25" fmla="*/ 257944 h 590770"/>
                  <a:gd name="connsiteX26" fmla="*/ 322851 w 591547"/>
                  <a:gd name="connsiteY26" fmla="*/ 279580 h 590770"/>
                  <a:gd name="connsiteX27" fmla="*/ 247709 w 591547"/>
                  <a:gd name="connsiteY27" fmla="*/ 279580 h 590770"/>
                  <a:gd name="connsiteX28" fmla="*/ 247709 w 591547"/>
                  <a:gd name="connsiteY28" fmla="*/ 203919 h 590770"/>
                  <a:gd name="connsiteX29" fmla="*/ 322851 w 591547"/>
                  <a:gd name="connsiteY29" fmla="*/ 203919 h 590770"/>
                  <a:gd name="connsiteX30" fmla="*/ 322851 w 591547"/>
                  <a:gd name="connsiteY30" fmla="*/ 225684 h 590770"/>
                  <a:gd name="connsiteX31" fmla="*/ 247709 w 591547"/>
                  <a:gd name="connsiteY31" fmla="*/ 225684 h 590770"/>
                  <a:gd name="connsiteX32" fmla="*/ 247709 w 591547"/>
                  <a:gd name="connsiteY32" fmla="*/ 150672 h 590770"/>
                  <a:gd name="connsiteX33" fmla="*/ 322851 w 591547"/>
                  <a:gd name="connsiteY33" fmla="*/ 150672 h 590770"/>
                  <a:gd name="connsiteX34" fmla="*/ 322851 w 591547"/>
                  <a:gd name="connsiteY34" fmla="*/ 171660 h 590770"/>
                  <a:gd name="connsiteX35" fmla="*/ 247709 w 591547"/>
                  <a:gd name="connsiteY35" fmla="*/ 171660 h 590770"/>
                  <a:gd name="connsiteX36" fmla="*/ 355090 w 591547"/>
                  <a:gd name="connsiteY36" fmla="*/ 102357 h 590770"/>
                  <a:gd name="connsiteX37" fmla="*/ 355090 w 591547"/>
                  <a:gd name="connsiteY37" fmla="*/ 373160 h 590770"/>
                  <a:gd name="connsiteX38" fmla="*/ 355090 w 591547"/>
                  <a:gd name="connsiteY38" fmla="*/ 376384 h 590770"/>
                  <a:gd name="connsiteX39" fmla="*/ 355090 w 591547"/>
                  <a:gd name="connsiteY39" fmla="*/ 569815 h 590770"/>
                  <a:gd name="connsiteX40" fmla="*/ 484213 w 591547"/>
                  <a:gd name="connsiteY40" fmla="*/ 569815 h 590770"/>
                  <a:gd name="connsiteX41" fmla="*/ 484213 w 591547"/>
                  <a:gd name="connsiteY41" fmla="*/ 154744 h 590770"/>
                  <a:gd name="connsiteX42" fmla="*/ 333300 w 591547"/>
                  <a:gd name="connsiteY42" fmla="*/ 99939 h 590770"/>
                  <a:gd name="connsiteX43" fmla="*/ 236458 w 591547"/>
                  <a:gd name="connsiteY43" fmla="*/ 125730 h 590770"/>
                  <a:gd name="connsiteX44" fmla="*/ 236458 w 591547"/>
                  <a:gd name="connsiteY44" fmla="*/ 341728 h 590770"/>
                  <a:gd name="connsiteX45" fmla="*/ 333300 w 591547"/>
                  <a:gd name="connsiteY45" fmla="*/ 360265 h 590770"/>
                  <a:gd name="connsiteX46" fmla="*/ 397862 w 591547"/>
                  <a:gd name="connsiteY46" fmla="*/ 21761 h 590770"/>
                  <a:gd name="connsiteX47" fmla="*/ 387371 w 591547"/>
                  <a:gd name="connsiteY47" fmla="*/ 32238 h 590770"/>
                  <a:gd name="connsiteX48" fmla="*/ 397862 w 591547"/>
                  <a:gd name="connsiteY48" fmla="*/ 42716 h 590770"/>
                  <a:gd name="connsiteX49" fmla="*/ 409160 w 591547"/>
                  <a:gd name="connsiteY49" fmla="*/ 32238 h 590770"/>
                  <a:gd name="connsiteX50" fmla="*/ 397862 w 591547"/>
                  <a:gd name="connsiteY50" fmla="*/ 21761 h 590770"/>
                  <a:gd name="connsiteX51" fmla="*/ 397862 w 591547"/>
                  <a:gd name="connsiteY51" fmla="*/ 0 h 590770"/>
                  <a:gd name="connsiteX52" fmla="*/ 430143 w 591547"/>
                  <a:gd name="connsiteY52" fmla="*/ 32238 h 590770"/>
                  <a:gd name="connsiteX53" fmla="*/ 409160 w 591547"/>
                  <a:gd name="connsiteY53" fmla="*/ 62865 h 590770"/>
                  <a:gd name="connsiteX54" fmla="*/ 409160 w 591547"/>
                  <a:gd name="connsiteY54" fmla="*/ 100745 h 590770"/>
                  <a:gd name="connsiteX55" fmla="*/ 498740 w 591547"/>
                  <a:gd name="connsiteY55" fmla="*/ 137819 h 590770"/>
                  <a:gd name="connsiteX56" fmla="*/ 506003 w 591547"/>
                  <a:gd name="connsiteY56" fmla="*/ 147491 h 590770"/>
                  <a:gd name="connsiteX57" fmla="*/ 506003 w 591547"/>
                  <a:gd name="connsiteY57" fmla="*/ 569815 h 590770"/>
                  <a:gd name="connsiteX58" fmla="*/ 591547 w 591547"/>
                  <a:gd name="connsiteY58" fmla="*/ 569815 h 590770"/>
                  <a:gd name="connsiteX59" fmla="*/ 591547 w 591547"/>
                  <a:gd name="connsiteY59" fmla="*/ 590770 h 590770"/>
                  <a:gd name="connsiteX60" fmla="*/ 494705 w 591547"/>
                  <a:gd name="connsiteY60" fmla="*/ 590770 h 590770"/>
                  <a:gd name="connsiteX61" fmla="*/ 344598 w 591547"/>
                  <a:gd name="connsiteY61" fmla="*/ 590770 h 590770"/>
                  <a:gd name="connsiteX62" fmla="*/ 193685 w 591547"/>
                  <a:gd name="connsiteY62" fmla="*/ 590770 h 590770"/>
                  <a:gd name="connsiteX63" fmla="*/ 64562 w 591547"/>
                  <a:gd name="connsiteY63" fmla="*/ 590770 h 590770"/>
                  <a:gd name="connsiteX64" fmla="*/ 0 w 591547"/>
                  <a:gd name="connsiteY64" fmla="*/ 590770 h 590770"/>
                  <a:gd name="connsiteX65" fmla="*/ 0 w 591547"/>
                  <a:gd name="connsiteY65" fmla="*/ 569815 h 590770"/>
                  <a:gd name="connsiteX66" fmla="*/ 54070 w 591547"/>
                  <a:gd name="connsiteY66" fmla="*/ 569815 h 590770"/>
                  <a:gd name="connsiteX67" fmla="*/ 54070 w 591547"/>
                  <a:gd name="connsiteY67" fmla="*/ 373160 h 590770"/>
                  <a:gd name="connsiteX68" fmla="*/ 62141 w 591547"/>
                  <a:gd name="connsiteY68" fmla="*/ 362683 h 590770"/>
                  <a:gd name="connsiteX69" fmla="*/ 191264 w 591547"/>
                  <a:gd name="connsiteY69" fmla="*/ 333668 h 590770"/>
                  <a:gd name="connsiteX70" fmla="*/ 195299 w 591547"/>
                  <a:gd name="connsiteY70" fmla="*/ 333668 h 590770"/>
                  <a:gd name="connsiteX71" fmla="*/ 196106 w 591547"/>
                  <a:gd name="connsiteY71" fmla="*/ 333668 h 590770"/>
                  <a:gd name="connsiteX72" fmla="*/ 215475 w 591547"/>
                  <a:gd name="connsiteY72" fmla="*/ 336892 h 590770"/>
                  <a:gd name="connsiteX73" fmla="*/ 215475 w 591547"/>
                  <a:gd name="connsiteY73" fmla="*/ 116864 h 590770"/>
                  <a:gd name="connsiteX74" fmla="*/ 223545 w 591547"/>
                  <a:gd name="connsiteY74" fmla="*/ 106387 h 590770"/>
                  <a:gd name="connsiteX75" fmla="*/ 341370 w 591547"/>
                  <a:gd name="connsiteY75" fmla="*/ 75760 h 590770"/>
                  <a:gd name="connsiteX76" fmla="*/ 342984 w 591547"/>
                  <a:gd name="connsiteY76" fmla="*/ 75760 h 590770"/>
                  <a:gd name="connsiteX77" fmla="*/ 345405 w 591547"/>
                  <a:gd name="connsiteY77" fmla="*/ 75760 h 590770"/>
                  <a:gd name="connsiteX78" fmla="*/ 347020 w 591547"/>
                  <a:gd name="connsiteY78" fmla="*/ 75760 h 590770"/>
                  <a:gd name="connsiteX79" fmla="*/ 348634 w 591547"/>
                  <a:gd name="connsiteY79" fmla="*/ 75760 h 590770"/>
                  <a:gd name="connsiteX80" fmla="*/ 387371 w 591547"/>
                  <a:gd name="connsiteY80" fmla="*/ 91879 h 590770"/>
                  <a:gd name="connsiteX81" fmla="*/ 387371 w 591547"/>
                  <a:gd name="connsiteY81" fmla="*/ 62865 h 590770"/>
                  <a:gd name="connsiteX82" fmla="*/ 365581 w 591547"/>
                  <a:gd name="connsiteY82" fmla="*/ 32238 h 590770"/>
                  <a:gd name="connsiteX83" fmla="*/ 397862 w 591547"/>
                  <a:gd name="connsiteY83" fmla="*/ 0 h 590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591547" h="590770">
                    <a:moveTo>
                      <a:pt x="86413" y="515758"/>
                    </a:moveTo>
                    <a:lnTo>
                      <a:pt x="171919" y="515758"/>
                    </a:lnTo>
                    <a:lnTo>
                      <a:pt x="171919" y="537523"/>
                    </a:lnTo>
                    <a:lnTo>
                      <a:pt x="86413" y="537523"/>
                    </a:lnTo>
                    <a:close/>
                    <a:moveTo>
                      <a:pt x="86413" y="461733"/>
                    </a:moveTo>
                    <a:lnTo>
                      <a:pt x="171919" y="461733"/>
                    </a:lnTo>
                    <a:lnTo>
                      <a:pt x="171919" y="483498"/>
                    </a:lnTo>
                    <a:lnTo>
                      <a:pt x="86413" y="483498"/>
                    </a:lnTo>
                    <a:close/>
                    <a:moveTo>
                      <a:pt x="86413" y="408616"/>
                    </a:moveTo>
                    <a:lnTo>
                      <a:pt x="171919" y="408616"/>
                    </a:lnTo>
                    <a:lnTo>
                      <a:pt x="171919" y="429474"/>
                    </a:lnTo>
                    <a:lnTo>
                      <a:pt x="86413" y="429474"/>
                    </a:lnTo>
                    <a:close/>
                    <a:moveTo>
                      <a:pt x="204177" y="357041"/>
                    </a:moveTo>
                    <a:lnTo>
                      <a:pt x="204177" y="569815"/>
                    </a:lnTo>
                    <a:lnTo>
                      <a:pt x="333300" y="569815"/>
                    </a:lnTo>
                    <a:lnTo>
                      <a:pt x="333300" y="382026"/>
                    </a:lnTo>
                    <a:close/>
                    <a:moveTo>
                      <a:pt x="183194" y="357041"/>
                    </a:moveTo>
                    <a:lnTo>
                      <a:pt x="75053" y="382026"/>
                    </a:lnTo>
                    <a:lnTo>
                      <a:pt x="75053" y="569815"/>
                    </a:lnTo>
                    <a:lnTo>
                      <a:pt x="183194" y="569815"/>
                    </a:lnTo>
                    <a:close/>
                    <a:moveTo>
                      <a:pt x="247709" y="311838"/>
                    </a:moveTo>
                    <a:lnTo>
                      <a:pt x="322851" y="311838"/>
                    </a:lnTo>
                    <a:lnTo>
                      <a:pt x="322851" y="332826"/>
                    </a:lnTo>
                    <a:lnTo>
                      <a:pt x="247709" y="332826"/>
                    </a:lnTo>
                    <a:close/>
                    <a:moveTo>
                      <a:pt x="247709" y="257944"/>
                    </a:moveTo>
                    <a:lnTo>
                      <a:pt x="322851" y="257944"/>
                    </a:lnTo>
                    <a:lnTo>
                      <a:pt x="322851" y="279580"/>
                    </a:lnTo>
                    <a:lnTo>
                      <a:pt x="247709" y="279580"/>
                    </a:lnTo>
                    <a:close/>
                    <a:moveTo>
                      <a:pt x="247709" y="203919"/>
                    </a:moveTo>
                    <a:lnTo>
                      <a:pt x="322851" y="203919"/>
                    </a:lnTo>
                    <a:lnTo>
                      <a:pt x="322851" y="225684"/>
                    </a:lnTo>
                    <a:lnTo>
                      <a:pt x="247709" y="225684"/>
                    </a:lnTo>
                    <a:close/>
                    <a:moveTo>
                      <a:pt x="247709" y="150672"/>
                    </a:moveTo>
                    <a:lnTo>
                      <a:pt x="322851" y="150672"/>
                    </a:lnTo>
                    <a:lnTo>
                      <a:pt x="322851" y="171660"/>
                    </a:lnTo>
                    <a:lnTo>
                      <a:pt x="247709" y="171660"/>
                    </a:lnTo>
                    <a:close/>
                    <a:moveTo>
                      <a:pt x="355090" y="102357"/>
                    </a:moveTo>
                    <a:lnTo>
                      <a:pt x="355090" y="373160"/>
                    </a:lnTo>
                    <a:lnTo>
                      <a:pt x="355090" y="376384"/>
                    </a:lnTo>
                    <a:lnTo>
                      <a:pt x="355090" y="569815"/>
                    </a:lnTo>
                    <a:lnTo>
                      <a:pt x="484213" y="569815"/>
                    </a:lnTo>
                    <a:lnTo>
                      <a:pt x="484213" y="154744"/>
                    </a:lnTo>
                    <a:close/>
                    <a:moveTo>
                      <a:pt x="333300" y="99939"/>
                    </a:moveTo>
                    <a:lnTo>
                      <a:pt x="236458" y="125730"/>
                    </a:lnTo>
                    <a:lnTo>
                      <a:pt x="236458" y="341728"/>
                    </a:lnTo>
                    <a:lnTo>
                      <a:pt x="333300" y="360265"/>
                    </a:lnTo>
                    <a:close/>
                    <a:moveTo>
                      <a:pt x="397862" y="21761"/>
                    </a:moveTo>
                    <a:cubicBezTo>
                      <a:pt x="392213" y="21761"/>
                      <a:pt x="387371" y="26596"/>
                      <a:pt x="387371" y="32238"/>
                    </a:cubicBezTo>
                    <a:cubicBezTo>
                      <a:pt x="387371" y="37880"/>
                      <a:pt x="392213" y="42716"/>
                      <a:pt x="397862" y="42716"/>
                    </a:cubicBezTo>
                    <a:cubicBezTo>
                      <a:pt x="404318" y="42716"/>
                      <a:pt x="409160" y="37880"/>
                      <a:pt x="409160" y="32238"/>
                    </a:cubicBezTo>
                    <a:cubicBezTo>
                      <a:pt x="409160" y="26596"/>
                      <a:pt x="404318" y="21761"/>
                      <a:pt x="397862" y="21761"/>
                    </a:cubicBezTo>
                    <a:close/>
                    <a:moveTo>
                      <a:pt x="397862" y="0"/>
                    </a:moveTo>
                    <a:cubicBezTo>
                      <a:pt x="415616" y="0"/>
                      <a:pt x="430143" y="14507"/>
                      <a:pt x="430143" y="32238"/>
                    </a:cubicBezTo>
                    <a:cubicBezTo>
                      <a:pt x="430143" y="45940"/>
                      <a:pt x="421266" y="58029"/>
                      <a:pt x="409160" y="62865"/>
                    </a:cubicBezTo>
                    <a:lnTo>
                      <a:pt x="409160" y="100745"/>
                    </a:lnTo>
                    <a:lnTo>
                      <a:pt x="498740" y="137819"/>
                    </a:lnTo>
                    <a:cubicBezTo>
                      <a:pt x="502775" y="139431"/>
                      <a:pt x="506003" y="143461"/>
                      <a:pt x="506003" y="147491"/>
                    </a:cubicBezTo>
                    <a:lnTo>
                      <a:pt x="506003" y="569815"/>
                    </a:lnTo>
                    <a:lnTo>
                      <a:pt x="591547" y="569815"/>
                    </a:lnTo>
                    <a:lnTo>
                      <a:pt x="591547" y="590770"/>
                    </a:lnTo>
                    <a:lnTo>
                      <a:pt x="494705" y="590770"/>
                    </a:lnTo>
                    <a:lnTo>
                      <a:pt x="344598" y="590770"/>
                    </a:lnTo>
                    <a:lnTo>
                      <a:pt x="193685" y="590770"/>
                    </a:lnTo>
                    <a:lnTo>
                      <a:pt x="64562" y="590770"/>
                    </a:lnTo>
                    <a:lnTo>
                      <a:pt x="0" y="590770"/>
                    </a:lnTo>
                    <a:lnTo>
                      <a:pt x="0" y="569815"/>
                    </a:lnTo>
                    <a:lnTo>
                      <a:pt x="54070" y="569815"/>
                    </a:lnTo>
                    <a:lnTo>
                      <a:pt x="54070" y="373160"/>
                    </a:lnTo>
                    <a:cubicBezTo>
                      <a:pt x="54070" y="368324"/>
                      <a:pt x="57298" y="364294"/>
                      <a:pt x="62141" y="362683"/>
                    </a:cubicBezTo>
                    <a:lnTo>
                      <a:pt x="191264" y="333668"/>
                    </a:lnTo>
                    <a:cubicBezTo>
                      <a:pt x="192878" y="332862"/>
                      <a:pt x="194492" y="332862"/>
                      <a:pt x="195299" y="333668"/>
                    </a:cubicBezTo>
                    <a:cubicBezTo>
                      <a:pt x="196106" y="333668"/>
                      <a:pt x="196106" y="333668"/>
                      <a:pt x="196106" y="333668"/>
                    </a:cubicBezTo>
                    <a:lnTo>
                      <a:pt x="215475" y="336892"/>
                    </a:lnTo>
                    <a:lnTo>
                      <a:pt x="215475" y="116864"/>
                    </a:lnTo>
                    <a:cubicBezTo>
                      <a:pt x="215475" y="112028"/>
                      <a:pt x="218703" y="107999"/>
                      <a:pt x="223545" y="106387"/>
                    </a:cubicBezTo>
                    <a:lnTo>
                      <a:pt x="341370" y="75760"/>
                    </a:lnTo>
                    <a:cubicBezTo>
                      <a:pt x="342177" y="75760"/>
                      <a:pt x="342177" y="75760"/>
                      <a:pt x="342984" y="75760"/>
                    </a:cubicBezTo>
                    <a:cubicBezTo>
                      <a:pt x="343791" y="75760"/>
                      <a:pt x="344598" y="74954"/>
                      <a:pt x="345405" y="75760"/>
                    </a:cubicBezTo>
                    <a:cubicBezTo>
                      <a:pt x="346213" y="75760"/>
                      <a:pt x="347020" y="75760"/>
                      <a:pt x="347020" y="75760"/>
                    </a:cubicBezTo>
                    <a:cubicBezTo>
                      <a:pt x="347827" y="75760"/>
                      <a:pt x="347827" y="75760"/>
                      <a:pt x="348634" y="75760"/>
                    </a:cubicBezTo>
                    <a:lnTo>
                      <a:pt x="387371" y="91879"/>
                    </a:lnTo>
                    <a:lnTo>
                      <a:pt x="387371" y="62865"/>
                    </a:lnTo>
                    <a:cubicBezTo>
                      <a:pt x="375265" y="58029"/>
                      <a:pt x="365581" y="45940"/>
                      <a:pt x="365581" y="32238"/>
                    </a:cubicBezTo>
                    <a:cubicBezTo>
                      <a:pt x="365581" y="14507"/>
                      <a:pt x="380107" y="0"/>
                      <a:pt x="397862" y="0"/>
                    </a:cubicBez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7" name="íšļíďe"/>
            <p:cNvGrpSpPr/>
            <p:nvPr/>
          </p:nvGrpSpPr>
          <p:grpSpPr>
            <a:xfrm>
              <a:off x="7195990" y="3912438"/>
              <a:ext cx="571222" cy="571221"/>
              <a:chOff x="4888386" y="2845389"/>
              <a:chExt cx="571222" cy="571221"/>
            </a:xfrm>
          </p:grpSpPr>
          <p:sp>
            <p:nvSpPr>
              <p:cNvPr id="26" name="îSļïdè"/>
              <p:cNvSpPr/>
              <p:nvPr/>
            </p:nvSpPr>
            <p:spPr>
              <a:xfrm>
                <a:off x="4888386" y="2845389"/>
                <a:ext cx="571222" cy="57122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DB181E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7" name="íṥḻîḓe"/>
              <p:cNvSpPr>
                <a:spLocks noChangeAspect="1"/>
              </p:cNvSpPr>
              <p:nvPr/>
            </p:nvSpPr>
            <p:spPr bwMode="auto">
              <a:xfrm>
                <a:off x="5021344" y="3021007"/>
                <a:ext cx="304843" cy="219985"/>
              </a:xfrm>
              <a:custGeom>
                <a:avLst/>
                <a:gdLst>
                  <a:gd name="connsiteX0" fmla="*/ 91000 w 605879"/>
                  <a:gd name="connsiteY0" fmla="*/ 173662 h 437224"/>
                  <a:gd name="connsiteX1" fmla="*/ 331193 w 605879"/>
                  <a:gd name="connsiteY1" fmla="*/ 173662 h 437224"/>
                  <a:gd name="connsiteX2" fmla="*/ 342454 w 605879"/>
                  <a:gd name="connsiteY2" fmla="*/ 184882 h 437224"/>
                  <a:gd name="connsiteX3" fmla="*/ 331193 w 605879"/>
                  <a:gd name="connsiteY3" fmla="*/ 196102 h 437224"/>
                  <a:gd name="connsiteX4" fmla="*/ 91000 w 605879"/>
                  <a:gd name="connsiteY4" fmla="*/ 196102 h 437224"/>
                  <a:gd name="connsiteX5" fmla="*/ 79739 w 605879"/>
                  <a:gd name="connsiteY5" fmla="*/ 184882 h 437224"/>
                  <a:gd name="connsiteX6" fmla="*/ 91000 w 605879"/>
                  <a:gd name="connsiteY6" fmla="*/ 173662 h 437224"/>
                  <a:gd name="connsiteX7" fmla="*/ 421630 w 605879"/>
                  <a:gd name="connsiteY7" fmla="*/ 131441 h 437224"/>
                  <a:gd name="connsiteX8" fmla="*/ 423552 w 605879"/>
                  <a:gd name="connsiteY8" fmla="*/ 152274 h 437224"/>
                  <a:gd name="connsiteX9" fmla="*/ 275961 w 605879"/>
                  <a:gd name="connsiteY9" fmla="*/ 300986 h 437224"/>
                  <a:gd name="connsiteX10" fmla="*/ 408175 w 605879"/>
                  <a:gd name="connsiteY10" fmla="*/ 358277 h 437224"/>
                  <a:gd name="connsiteX11" fmla="*/ 418060 w 605879"/>
                  <a:gd name="connsiteY11" fmla="*/ 365267 h 437224"/>
                  <a:gd name="connsiteX12" fmla="*/ 488218 w 605879"/>
                  <a:gd name="connsiteY12" fmla="*/ 410360 h 437224"/>
                  <a:gd name="connsiteX13" fmla="*/ 474214 w 605879"/>
                  <a:gd name="connsiteY13" fmla="*/ 363348 h 437224"/>
                  <a:gd name="connsiteX14" fmla="*/ 482039 w 605879"/>
                  <a:gd name="connsiteY14" fmla="*/ 349916 h 437224"/>
                  <a:gd name="connsiteX15" fmla="*/ 583363 w 605879"/>
                  <a:gd name="connsiteY15" fmla="*/ 244928 h 437224"/>
                  <a:gd name="connsiteX16" fmla="*/ 421630 w 605879"/>
                  <a:gd name="connsiteY16" fmla="*/ 131441 h 437224"/>
                  <a:gd name="connsiteX17" fmla="*/ 75898 w 605879"/>
                  <a:gd name="connsiteY17" fmla="*/ 120173 h 437224"/>
                  <a:gd name="connsiteX18" fmla="*/ 340509 w 605879"/>
                  <a:gd name="connsiteY18" fmla="*/ 120173 h 437224"/>
                  <a:gd name="connsiteX19" fmla="*/ 351769 w 605879"/>
                  <a:gd name="connsiteY19" fmla="*/ 131428 h 437224"/>
                  <a:gd name="connsiteX20" fmla="*/ 340509 w 605879"/>
                  <a:gd name="connsiteY20" fmla="*/ 142683 h 437224"/>
                  <a:gd name="connsiteX21" fmla="*/ 75898 w 605879"/>
                  <a:gd name="connsiteY21" fmla="*/ 142683 h 437224"/>
                  <a:gd name="connsiteX22" fmla="*/ 64638 w 605879"/>
                  <a:gd name="connsiteY22" fmla="*/ 131428 h 437224"/>
                  <a:gd name="connsiteX23" fmla="*/ 75898 w 605879"/>
                  <a:gd name="connsiteY23" fmla="*/ 120173 h 437224"/>
                  <a:gd name="connsiteX24" fmla="*/ 210609 w 605879"/>
                  <a:gd name="connsiteY24" fmla="*/ 22478 h 437224"/>
                  <a:gd name="connsiteX25" fmla="*/ 22516 w 605879"/>
                  <a:gd name="connsiteY25" fmla="*/ 153508 h 437224"/>
                  <a:gd name="connsiteX26" fmla="*/ 139216 w 605879"/>
                  <a:gd name="connsiteY26" fmla="*/ 274807 h 437224"/>
                  <a:gd name="connsiteX27" fmla="*/ 147042 w 605879"/>
                  <a:gd name="connsiteY27" fmla="*/ 288102 h 437224"/>
                  <a:gd name="connsiteX28" fmla="*/ 130017 w 605879"/>
                  <a:gd name="connsiteY28" fmla="*/ 344297 h 437224"/>
                  <a:gd name="connsiteX29" fmla="*/ 214041 w 605879"/>
                  <a:gd name="connsiteY29" fmla="*/ 291254 h 437224"/>
                  <a:gd name="connsiteX30" fmla="*/ 223927 w 605879"/>
                  <a:gd name="connsiteY30" fmla="*/ 284264 h 437224"/>
                  <a:gd name="connsiteX31" fmla="*/ 398839 w 605879"/>
                  <a:gd name="connsiteY31" fmla="*/ 152960 h 437224"/>
                  <a:gd name="connsiteX32" fmla="*/ 369596 w 605879"/>
                  <a:gd name="connsiteY32" fmla="*/ 80592 h 437224"/>
                  <a:gd name="connsiteX33" fmla="*/ 210609 w 605879"/>
                  <a:gd name="connsiteY33" fmla="*/ 22478 h 437224"/>
                  <a:gd name="connsiteX34" fmla="*/ 210609 w 605879"/>
                  <a:gd name="connsiteY34" fmla="*/ 0 h 437224"/>
                  <a:gd name="connsiteX35" fmla="*/ 385796 w 605879"/>
                  <a:gd name="connsiteY35" fmla="*/ 64967 h 437224"/>
                  <a:gd name="connsiteX36" fmla="*/ 414079 w 605879"/>
                  <a:gd name="connsiteY36" fmla="*/ 109100 h 437224"/>
                  <a:gd name="connsiteX37" fmla="*/ 419845 w 605879"/>
                  <a:gd name="connsiteY37" fmla="*/ 108963 h 437224"/>
                  <a:gd name="connsiteX38" fmla="*/ 605879 w 605879"/>
                  <a:gd name="connsiteY38" fmla="*/ 244928 h 437224"/>
                  <a:gd name="connsiteX39" fmla="*/ 498515 w 605879"/>
                  <a:gd name="connsiteY39" fmla="*/ 368420 h 437224"/>
                  <a:gd name="connsiteX40" fmla="*/ 516088 w 605879"/>
                  <a:gd name="connsiteY40" fmla="*/ 414609 h 437224"/>
                  <a:gd name="connsiteX41" fmla="*/ 522953 w 605879"/>
                  <a:gd name="connsiteY41" fmla="*/ 428178 h 437224"/>
                  <a:gd name="connsiteX42" fmla="*/ 510185 w 605879"/>
                  <a:gd name="connsiteY42" fmla="*/ 437224 h 437224"/>
                  <a:gd name="connsiteX43" fmla="*/ 400487 w 605879"/>
                  <a:gd name="connsiteY43" fmla="*/ 380344 h 437224"/>
                  <a:gd name="connsiteX44" fmla="*/ 250836 w 605879"/>
                  <a:gd name="connsiteY44" fmla="*/ 304275 h 437224"/>
                  <a:gd name="connsiteX45" fmla="*/ 231752 w 605879"/>
                  <a:gd name="connsiteY45" fmla="*/ 306331 h 437224"/>
                  <a:gd name="connsiteX46" fmla="*/ 107639 w 605879"/>
                  <a:gd name="connsiteY46" fmla="*/ 371161 h 437224"/>
                  <a:gd name="connsiteX47" fmla="*/ 94596 w 605879"/>
                  <a:gd name="connsiteY47" fmla="*/ 361978 h 437224"/>
                  <a:gd name="connsiteX48" fmla="*/ 102009 w 605879"/>
                  <a:gd name="connsiteY48" fmla="*/ 348135 h 437224"/>
                  <a:gd name="connsiteX49" fmla="*/ 122741 w 605879"/>
                  <a:gd name="connsiteY49" fmla="*/ 293173 h 437224"/>
                  <a:gd name="connsiteX50" fmla="*/ 0 w 605879"/>
                  <a:gd name="connsiteY50" fmla="*/ 153508 h 437224"/>
                  <a:gd name="connsiteX51" fmla="*/ 210609 w 605879"/>
                  <a:gd name="connsiteY51" fmla="*/ 0 h 437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605879" h="437224">
                    <a:moveTo>
                      <a:pt x="91000" y="173662"/>
                    </a:moveTo>
                    <a:lnTo>
                      <a:pt x="331193" y="173662"/>
                    </a:lnTo>
                    <a:cubicBezTo>
                      <a:pt x="337373" y="173662"/>
                      <a:pt x="342454" y="178725"/>
                      <a:pt x="342454" y="184882"/>
                    </a:cubicBezTo>
                    <a:cubicBezTo>
                      <a:pt x="342454" y="191040"/>
                      <a:pt x="337373" y="196102"/>
                      <a:pt x="331193" y="196102"/>
                    </a:cubicBezTo>
                    <a:lnTo>
                      <a:pt x="91000" y="196102"/>
                    </a:lnTo>
                    <a:cubicBezTo>
                      <a:pt x="84683" y="196102"/>
                      <a:pt x="79739" y="191040"/>
                      <a:pt x="79739" y="184882"/>
                    </a:cubicBezTo>
                    <a:cubicBezTo>
                      <a:pt x="79739" y="178725"/>
                      <a:pt x="84683" y="173662"/>
                      <a:pt x="91000" y="173662"/>
                    </a:cubicBezTo>
                    <a:close/>
                    <a:moveTo>
                      <a:pt x="421630" y="131441"/>
                    </a:moveTo>
                    <a:cubicBezTo>
                      <a:pt x="423003" y="138294"/>
                      <a:pt x="423552" y="145284"/>
                      <a:pt x="423552" y="152274"/>
                    </a:cubicBezTo>
                    <a:cubicBezTo>
                      <a:pt x="423552" y="220668"/>
                      <a:pt x="362456" y="281249"/>
                      <a:pt x="275961" y="300986"/>
                    </a:cubicBezTo>
                    <a:cubicBezTo>
                      <a:pt x="302047" y="334017"/>
                      <a:pt x="350924" y="355536"/>
                      <a:pt x="408175" y="358277"/>
                    </a:cubicBezTo>
                    <a:cubicBezTo>
                      <a:pt x="412569" y="358551"/>
                      <a:pt x="416413" y="361293"/>
                      <a:pt x="418060" y="365267"/>
                    </a:cubicBezTo>
                    <a:cubicBezTo>
                      <a:pt x="427259" y="388019"/>
                      <a:pt x="463505" y="403370"/>
                      <a:pt x="488218" y="410360"/>
                    </a:cubicBezTo>
                    <a:cubicBezTo>
                      <a:pt x="483962" y="399944"/>
                      <a:pt x="479156" y="385004"/>
                      <a:pt x="474214" y="363348"/>
                    </a:cubicBezTo>
                    <a:cubicBezTo>
                      <a:pt x="472841" y="357455"/>
                      <a:pt x="476273" y="351698"/>
                      <a:pt x="482039" y="349916"/>
                    </a:cubicBezTo>
                    <a:cubicBezTo>
                      <a:pt x="543685" y="332236"/>
                      <a:pt x="583500" y="290980"/>
                      <a:pt x="583363" y="244928"/>
                    </a:cubicBezTo>
                    <a:cubicBezTo>
                      <a:pt x="583363" y="182839"/>
                      <a:pt x="511009" y="132126"/>
                      <a:pt x="421630" y="131441"/>
                    </a:cubicBezTo>
                    <a:close/>
                    <a:moveTo>
                      <a:pt x="75898" y="120173"/>
                    </a:moveTo>
                    <a:lnTo>
                      <a:pt x="340509" y="120173"/>
                    </a:lnTo>
                    <a:cubicBezTo>
                      <a:pt x="346826" y="120173"/>
                      <a:pt x="351769" y="125114"/>
                      <a:pt x="351769" y="131428"/>
                    </a:cubicBezTo>
                    <a:cubicBezTo>
                      <a:pt x="351769" y="137604"/>
                      <a:pt x="346826" y="142683"/>
                      <a:pt x="340509" y="142683"/>
                    </a:cubicBezTo>
                    <a:lnTo>
                      <a:pt x="75898" y="142683"/>
                    </a:lnTo>
                    <a:cubicBezTo>
                      <a:pt x="69719" y="142683"/>
                      <a:pt x="64638" y="137604"/>
                      <a:pt x="64638" y="131428"/>
                    </a:cubicBezTo>
                    <a:cubicBezTo>
                      <a:pt x="64638" y="125114"/>
                      <a:pt x="69719" y="120173"/>
                      <a:pt x="75898" y="120173"/>
                    </a:cubicBezTo>
                    <a:close/>
                    <a:moveTo>
                      <a:pt x="210609" y="22478"/>
                    </a:moveTo>
                    <a:cubicBezTo>
                      <a:pt x="106952" y="22478"/>
                      <a:pt x="22516" y="81277"/>
                      <a:pt x="22516" y="153508"/>
                    </a:cubicBezTo>
                    <a:cubicBezTo>
                      <a:pt x="22516" y="206688"/>
                      <a:pt x="68372" y="254385"/>
                      <a:pt x="139216" y="274807"/>
                    </a:cubicBezTo>
                    <a:cubicBezTo>
                      <a:pt x="144983" y="276452"/>
                      <a:pt x="148415" y="282208"/>
                      <a:pt x="147042" y="288102"/>
                    </a:cubicBezTo>
                    <a:cubicBezTo>
                      <a:pt x="140864" y="314966"/>
                      <a:pt x="135097" y="332647"/>
                      <a:pt x="130017" y="344297"/>
                    </a:cubicBezTo>
                    <a:cubicBezTo>
                      <a:pt x="158437" y="336622"/>
                      <a:pt x="203058" y="318667"/>
                      <a:pt x="214041" y="291254"/>
                    </a:cubicBezTo>
                    <a:cubicBezTo>
                      <a:pt x="215689" y="287280"/>
                      <a:pt x="219533" y="284538"/>
                      <a:pt x="223927" y="284264"/>
                    </a:cubicBezTo>
                    <a:cubicBezTo>
                      <a:pt x="320170" y="279604"/>
                      <a:pt x="395407" y="223135"/>
                      <a:pt x="398839" y="152960"/>
                    </a:cubicBezTo>
                    <a:cubicBezTo>
                      <a:pt x="400075" y="126918"/>
                      <a:pt x="389915" y="101836"/>
                      <a:pt x="369596" y="80592"/>
                    </a:cubicBezTo>
                    <a:cubicBezTo>
                      <a:pt x="334860" y="44133"/>
                      <a:pt x="275412" y="22478"/>
                      <a:pt x="210609" y="22478"/>
                    </a:cubicBezTo>
                    <a:close/>
                    <a:moveTo>
                      <a:pt x="210609" y="0"/>
                    </a:moveTo>
                    <a:cubicBezTo>
                      <a:pt x="281453" y="0"/>
                      <a:pt x="346942" y="24260"/>
                      <a:pt x="385796" y="64967"/>
                    </a:cubicBezTo>
                    <a:cubicBezTo>
                      <a:pt x="398702" y="78536"/>
                      <a:pt x="408175" y="93338"/>
                      <a:pt x="414079" y="109100"/>
                    </a:cubicBezTo>
                    <a:cubicBezTo>
                      <a:pt x="416001" y="108963"/>
                      <a:pt x="417923" y="108963"/>
                      <a:pt x="419845" y="108963"/>
                    </a:cubicBezTo>
                    <a:cubicBezTo>
                      <a:pt x="522404" y="108963"/>
                      <a:pt x="606016" y="169955"/>
                      <a:pt x="605879" y="244928"/>
                    </a:cubicBezTo>
                    <a:cubicBezTo>
                      <a:pt x="605879" y="298519"/>
                      <a:pt x="564141" y="346079"/>
                      <a:pt x="498515" y="368420"/>
                    </a:cubicBezTo>
                    <a:cubicBezTo>
                      <a:pt x="506066" y="398025"/>
                      <a:pt x="512931" y="412279"/>
                      <a:pt x="516088" y="414609"/>
                    </a:cubicBezTo>
                    <a:cubicBezTo>
                      <a:pt x="524601" y="418858"/>
                      <a:pt x="523228" y="426671"/>
                      <a:pt x="522953" y="428178"/>
                    </a:cubicBezTo>
                    <a:cubicBezTo>
                      <a:pt x="522541" y="429686"/>
                      <a:pt x="520207" y="437224"/>
                      <a:pt x="510185" y="437224"/>
                    </a:cubicBezTo>
                    <a:cubicBezTo>
                      <a:pt x="497828" y="437224"/>
                      <a:pt x="423689" y="421325"/>
                      <a:pt x="400487" y="380344"/>
                    </a:cubicBezTo>
                    <a:cubicBezTo>
                      <a:pt x="333899" y="375410"/>
                      <a:pt x="277746" y="346764"/>
                      <a:pt x="250836" y="304275"/>
                    </a:cubicBezTo>
                    <a:cubicBezTo>
                      <a:pt x="244521" y="305098"/>
                      <a:pt x="238205" y="305783"/>
                      <a:pt x="231752" y="306331"/>
                    </a:cubicBezTo>
                    <a:cubicBezTo>
                      <a:pt x="206216" y="353069"/>
                      <a:pt x="121643" y="371161"/>
                      <a:pt x="107639" y="371161"/>
                    </a:cubicBezTo>
                    <a:cubicBezTo>
                      <a:pt x="97616" y="371161"/>
                      <a:pt x="95145" y="364171"/>
                      <a:pt x="94596" y="361978"/>
                    </a:cubicBezTo>
                    <a:cubicBezTo>
                      <a:pt x="94184" y="360470"/>
                      <a:pt x="92948" y="352658"/>
                      <a:pt x="102009" y="348135"/>
                    </a:cubicBezTo>
                    <a:cubicBezTo>
                      <a:pt x="105030" y="345942"/>
                      <a:pt x="113130" y="331550"/>
                      <a:pt x="122741" y="293173"/>
                    </a:cubicBezTo>
                    <a:cubicBezTo>
                      <a:pt x="47778" y="268228"/>
                      <a:pt x="0" y="214226"/>
                      <a:pt x="0" y="153508"/>
                    </a:cubicBezTo>
                    <a:cubicBezTo>
                      <a:pt x="0" y="68804"/>
                      <a:pt x="94458" y="0"/>
                      <a:pt x="210609" y="0"/>
                    </a:cubicBez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8" name="ïślídê"/>
            <p:cNvGrpSpPr/>
            <p:nvPr/>
          </p:nvGrpSpPr>
          <p:grpSpPr>
            <a:xfrm>
              <a:off x="5148517" y="4563928"/>
              <a:ext cx="571222" cy="571221"/>
              <a:chOff x="7369849" y="2845390"/>
              <a:chExt cx="571222" cy="571221"/>
            </a:xfrm>
          </p:grpSpPr>
          <p:sp>
            <p:nvSpPr>
              <p:cNvPr id="24" name="íšļïḑe"/>
              <p:cNvSpPr/>
              <p:nvPr/>
            </p:nvSpPr>
            <p:spPr>
              <a:xfrm>
                <a:off x="7369849" y="2845390"/>
                <a:ext cx="571222" cy="57122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DB181E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5" name="í$ḻídê"/>
              <p:cNvSpPr>
                <a:spLocks noChangeAspect="1"/>
              </p:cNvSpPr>
              <p:nvPr/>
            </p:nvSpPr>
            <p:spPr bwMode="auto">
              <a:xfrm>
                <a:off x="7513735" y="2978578"/>
                <a:ext cx="295462" cy="304843"/>
              </a:xfrm>
              <a:custGeom>
                <a:avLst/>
                <a:gdLst>
                  <a:gd name="T0" fmla="*/ 614 w 834"/>
                  <a:gd name="T1" fmla="*/ 393 h 862"/>
                  <a:gd name="T2" fmla="*/ 548 w 834"/>
                  <a:gd name="T3" fmla="*/ 370 h 862"/>
                  <a:gd name="T4" fmla="*/ 551 w 834"/>
                  <a:gd name="T5" fmla="*/ 312 h 862"/>
                  <a:gd name="T6" fmla="*/ 627 w 834"/>
                  <a:gd name="T7" fmla="*/ 313 h 862"/>
                  <a:gd name="T8" fmla="*/ 615 w 834"/>
                  <a:gd name="T9" fmla="*/ 345 h 862"/>
                  <a:gd name="T10" fmla="*/ 587 w 834"/>
                  <a:gd name="T11" fmla="*/ 324 h 862"/>
                  <a:gd name="T12" fmla="*/ 563 w 834"/>
                  <a:gd name="T13" fmla="*/ 342 h 862"/>
                  <a:gd name="T14" fmla="*/ 596 w 834"/>
                  <a:gd name="T15" fmla="*/ 359 h 862"/>
                  <a:gd name="T16" fmla="*/ 646 w 834"/>
                  <a:gd name="T17" fmla="*/ 402 h 862"/>
                  <a:gd name="T18" fmla="*/ 590 w 834"/>
                  <a:gd name="T19" fmla="*/ 444 h 862"/>
                  <a:gd name="T20" fmla="*/ 534 w 834"/>
                  <a:gd name="T21" fmla="*/ 398 h 862"/>
                  <a:gd name="T22" fmla="*/ 570 w 834"/>
                  <a:gd name="T23" fmla="*/ 415 h 862"/>
                  <a:gd name="T24" fmla="*/ 612 w 834"/>
                  <a:gd name="T25" fmla="*/ 416 h 862"/>
                  <a:gd name="T26" fmla="*/ 403 w 834"/>
                  <a:gd name="T27" fmla="*/ 440 h 862"/>
                  <a:gd name="T28" fmla="*/ 437 w 834"/>
                  <a:gd name="T29" fmla="*/ 333 h 862"/>
                  <a:gd name="T30" fmla="*/ 473 w 834"/>
                  <a:gd name="T31" fmla="*/ 440 h 862"/>
                  <a:gd name="T32" fmla="*/ 524 w 834"/>
                  <a:gd name="T33" fmla="*/ 304 h 862"/>
                  <a:gd name="T34" fmla="*/ 496 w 834"/>
                  <a:gd name="T35" fmla="*/ 304 h 862"/>
                  <a:gd name="T36" fmla="*/ 473 w 834"/>
                  <a:gd name="T37" fmla="*/ 403 h 862"/>
                  <a:gd name="T38" fmla="*/ 438 w 834"/>
                  <a:gd name="T39" fmla="*/ 304 h 862"/>
                  <a:gd name="T40" fmla="*/ 404 w 834"/>
                  <a:gd name="T41" fmla="*/ 404 h 862"/>
                  <a:gd name="T42" fmla="*/ 366 w 834"/>
                  <a:gd name="T43" fmla="*/ 304 h 862"/>
                  <a:gd name="T44" fmla="*/ 389 w 834"/>
                  <a:gd name="T45" fmla="*/ 440 h 862"/>
                  <a:gd name="T46" fmla="*/ 340 w 834"/>
                  <a:gd name="T47" fmla="*/ 428 h 862"/>
                  <a:gd name="T48" fmla="*/ 265 w 834"/>
                  <a:gd name="T49" fmla="*/ 416 h 862"/>
                  <a:gd name="T50" fmla="*/ 331 w 834"/>
                  <a:gd name="T51" fmla="*/ 381 h 862"/>
                  <a:gd name="T52" fmla="*/ 331 w 834"/>
                  <a:gd name="T53" fmla="*/ 357 h 862"/>
                  <a:gd name="T54" fmla="*/ 265 w 834"/>
                  <a:gd name="T55" fmla="*/ 328 h 862"/>
                  <a:gd name="T56" fmla="*/ 336 w 834"/>
                  <a:gd name="T57" fmla="*/ 316 h 862"/>
                  <a:gd name="T58" fmla="*/ 236 w 834"/>
                  <a:gd name="T59" fmla="*/ 304 h 862"/>
                  <a:gd name="T60" fmla="*/ 340 w 834"/>
                  <a:gd name="T61" fmla="*/ 440 h 862"/>
                  <a:gd name="T62" fmla="*/ 340 w 834"/>
                  <a:gd name="T63" fmla="*/ 428 h 862"/>
                  <a:gd name="T64" fmla="*/ 98 w 834"/>
                  <a:gd name="T65" fmla="*/ 440 h 862"/>
                  <a:gd name="T66" fmla="*/ 125 w 834"/>
                  <a:gd name="T67" fmla="*/ 440 h 862"/>
                  <a:gd name="T68" fmla="*/ 181 w 834"/>
                  <a:gd name="T69" fmla="*/ 440 h 862"/>
                  <a:gd name="T70" fmla="*/ 209 w 834"/>
                  <a:gd name="T71" fmla="*/ 440 h 862"/>
                  <a:gd name="T72" fmla="*/ 196 w 834"/>
                  <a:gd name="T73" fmla="*/ 304 h 862"/>
                  <a:gd name="T74" fmla="*/ 182 w 834"/>
                  <a:gd name="T75" fmla="*/ 400 h 862"/>
                  <a:gd name="T76" fmla="*/ 113 w 834"/>
                  <a:gd name="T77" fmla="*/ 304 h 862"/>
                  <a:gd name="T78" fmla="*/ 834 w 834"/>
                  <a:gd name="T79" fmla="*/ 0 h 862"/>
                  <a:gd name="T80" fmla="*/ 743 w 834"/>
                  <a:gd name="T81" fmla="*/ 555 h 862"/>
                  <a:gd name="T82" fmla="*/ 551 w 834"/>
                  <a:gd name="T83" fmla="*/ 643 h 862"/>
                  <a:gd name="T84" fmla="*/ 420 w 834"/>
                  <a:gd name="T85" fmla="*/ 772 h 862"/>
                  <a:gd name="T86" fmla="*/ 329 w 834"/>
                  <a:gd name="T87" fmla="*/ 643 h 862"/>
                  <a:gd name="T88" fmla="*/ 0 w 834"/>
                  <a:gd name="T89" fmla="*/ 88 h 862"/>
                  <a:gd name="T90" fmla="*/ 91 w 834"/>
                  <a:gd name="T91" fmla="*/ 0 h 862"/>
                  <a:gd name="T92" fmla="*/ 707 w 834"/>
                  <a:gd name="T93" fmla="*/ 125 h 862"/>
                  <a:gd name="T94" fmla="*/ 109 w 834"/>
                  <a:gd name="T95" fmla="*/ 125 h 862"/>
                  <a:gd name="T96" fmla="*/ 37 w 834"/>
                  <a:gd name="T97" fmla="*/ 125 h 862"/>
                  <a:gd name="T98" fmla="*/ 366 w 834"/>
                  <a:gd name="T99" fmla="*/ 606 h 862"/>
                  <a:gd name="T100" fmla="*/ 420 w 834"/>
                  <a:gd name="T101" fmla="*/ 720 h 862"/>
                  <a:gd name="T102" fmla="*/ 456 w 834"/>
                  <a:gd name="T103" fmla="*/ 683 h 862"/>
                  <a:gd name="T104" fmla="*/ 536 w 834"/>
                  <a:gd name="T105" fmla="*/ 606 h 862"/>
                  <a:gd name="T106" fmla="*/ 587 w 834"/>
                  <a:gd name="T107" fmla="*/ 606 h 862"/>
                  <a:gd name="T108" fmla="*/ 707 w 834"/>
                  <a:gd name="T109" fmla="*/ 554 h 862"/>
                  <a:gd name="T110" fmla="*/ 707 w 834"/>
                  <a:gd name="T111" fmla="*/ 518 h 862"/>
                  <a:gd name="T112" fmla="*/ 707 w 834"/>
                  <a:gd name="T113" fmla="*/ 125 h 862"/>
                  <a:gd name="T114" fmla="*/ 127 w 834"/>
                  <a:gd name="T115" fmla="*/ 37 h 862"/>
                  <a:gd name="T116" fmla="*/ 743 w 834"/>
                  <a:gd name="T117" fmla="*/ 88 h 862"/>
                  <a:gd name="T118" fmla="*/ 798 w 834"/>
                  <a:gd name="T119" fmla="*/ 518 h 862"/>
                  <a:gd name="T120" fmla="*/ 798 w 834"/>
                  <a:gd name="T121" fmla="*/ 37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834" h="862">
                    <a:moveTo>
                      <a:pt x="619" y="404"/>
                    </a:moveTo>
                    <a:cubicBezTo>
                      <a:pt x="619" y="399"/>
                      <a:pt x="617" y="395"/>
                      <a:pt x="614" y="393"/>
                    </a:cubicBezTo>
                    <a:cubicBezTo>
                      <a:pt x="610" y="390"/>
                      <a:pt x="603" y="388"/>
                      <a:pt x="591" y="385"/>
                    </a:cubicBezTo>
                    <a:cubicBezTo>
                      <a:pt x="569" y="380"/>
                      <a:pt x="555" y="375"/>
                      <a:pt x="548" y="370"/>
                    </a:cubicBezTo>
                    <a:cubicBezTo>
                      <a:pt x="540" y="364"/>
                      <a:pt x="537" y="355"/>
                      <a:pt x="537" y="344"/>
                    </a:cubicBezTo>
                    <a:cubicBezTo>
                      <a:pt x="537" y="330"/>
                      <a:pt x="541" y="320"/>
                      <a:pt x="551" y="312"/>
                    </a:cubicBezTo>
                    <a:cubicBezTo>
                      <a:pt x="561" y="304"/>
                      <a:pt x="573" y="300"/>
                      <a:pt x="590" y="300"/>
                    </a:cubicBezTo>
                    <a:cubicBezTo>
                      <a:pt x="605" y="300"/>
                      <a:pt x="617" y="305"/>
                      <a:pt x="627" y="313"/>
                    </a:cubicBezTo>
                    <a:cubicBezTo>
                      <a:pt x="637" y="321"/>
                      <a:pt x="642" y="331"/>
                      <a:pt x="643" y="345"/>
                    </a:cubicBezTo>
                    <a:lnTo>
                      <a:pt x="615" y="345"/>
                    </a:lnTo>
                    <a:cubicBezTo>
                      <a:pt x="615" y="339"/>
                      <a:pt x="612" y="333"/>
                      <a:pt x="607" y="330"/>
                    </a:cubicBezTo>
                    <a:cubicBezTo>
                      <a:pt x="601" y="326"/>
                      <a:pt x="595" y="324"/>
                      <a:pt x="587" y="324"/>
                    </a:cubicBezTo>
                    <a:cubicBezTo>
                      <a:pt x="579" y="324"/>
                      <a:pt x="574" y="325"/>
                      <a:pt x="570" y="329"/>
                    </a:cubicBezTo>
                    <a:cubicBezTo>
                      <a:pt x="565" y="332"/>
                      <a:pt x="563" y="336"/>
                      <a:pt x="563" y="342"/>
                    </a:cubicBezTo>
                    <a:cubicBezTo>
                      <a:pt x="563" y="346"/>
                      <a:pt x="566" y="349"/>
                      <a:pt x="570" y="351"/>
                    </a:cubicBezTo>
                    <a:cubicBezTo>
                      <a:pt x="574" y="354"/>
                      <a:pt x="583" y="356"/>
                      <a:pt x="596" y="359"/>
                    </a:cubicBezTo>
                    <a:cubicBezTo>
                      <a:pt x="616" y="364"/>
                      <a:pt x="630" y="369"/>
                      <a:pt x="636" y="375"/>
                    </a:cubicBezTo>
                    <a:cubicBezTo>
                      <a:pt x="643" y="380"/>
                      <a:pt x="646" y="390"/>
                      <a:pt x="646" y="402"/>
                    </a:cubicBezTo>
                    <a:cubicBezTo>
                      <a:pt x="646" y="415"/>
                      <a:pt x="641" y="425"/>
                      <a:pt x="631" y="433"/>
                    </a:cubicBezTo>
                    <a:cubicBezTo>
                      <a:pt x="621" y="440"/>
                      <a:pt x="607" y="444"/>
                      <a:pt x="590" y="444"/>
                    </a:cubicBezTo>
                    <a:cubicBezTo>
                      <a:pt x="573" y="444"/>
                      <a:pt x="560" y="440"/>
                      <a:pt x="550" y="432"/>
                    </a:cubicBezTo>
                    <a:cubicBezTo>
                      <a:pt x="540" y="424"/>
                      <a:pt x="535" y="413"/>
                      <a:pt x="534" y="398"/>
                    </a:cubicBezTo>
                    <a:lnTo>
                      <a:pt x="562" y="398"/>
                    </a:lnTo>
                    <a:cubicBezTo>
                      <a:pt x="562" y="405"/>
                      <a:pt x="565" y="411"/>
                      <a:pt x="570" y="415"/>
                    </a:cubicBezTo>
                    <a:cubicBezTo>
                      <a:pt x="575" y="419"/>
                      <a:pt x="581" y="421"/>
                      <a:pt x="590" y="421"/>
                    </a:cubicBezTo>
                    <a:cubicBezTo>
                      <a:pt x="599" y="421"/>
                      <a:pt x="606" y="419"/>
                      <a:pt x="612" y="416"/>
                    </a:cubicBezTo>
                    <a:cubicBezTo>
                      <a:pt x="617" y="413"/>
                      <a:pt x="619" y="409"/>
                      <a:pt x="619" y="404"/>
                    </a:cubicBezTo>
                    <a:close/>
                    <a:moveTo>
                      <a:pt x="403" y="440"/>
                    </a:moveTo>
                    <a:lnTo>
                      <a:pt x="416" y="440"/>
                    </a:lnTo>
                    <a:lnTo>
                      <a:pt x="437" y="333"/>
                    </a:lnTo>
                    <a:lnTo>
                      <a:pt x="459" y="440"/>
                    </a:lnTo>
                    <a:lnTo>
                      <a:pt x="473" y="440"/>
                    </a:lnTo>
                    <a:lnTo>
                      <a:pt x="487" y="440"/>
                    </a:lnTo>
                    <a:lnTo>
                      <a:pt x="524" y="304"/>
                    </a:lnTo>
                    <a:lnTo>
                      <a:pt x="510" y="304"/>
                    </a:lnTo>
                    <a:lnTo>
                      <a:pt x="496" y="304"/>
                    </a:lnTo>
                    <a:lnTo>
                      <a:pt x="473" y="403"/>
                    </a:lnTo>
                    <a:lnTo>
                      <a:pt x="473" y="403"/>
                    </a:lnTo>
                    <a:lnTo>
                      <a:pt x="453" y="304"/>
                    </a:lnTo>
                    <a:lnTo>
                      <a:pt x="438" y="304"/>
                    </a:lnTo>
                    <a:lnTo>
                      <a:pt x="423" y="304"/>
                    </a:lnTo>
                    <a:lnTo>
                      <a:pt x="404" y="404"/>
                    </a:lnTo>
                    <a:lnTo>
                      <a:pt x="381" y="304"/>
                    </a:lnTo>
                    <a:lnTo>
                      <a:pt x="366" y="304"/>
                    </a:lnTo>
                    <a:lnTo>
                      <a:pt x="351" y="304"/>
                    </a:lnTo>
                    <a:lnTo>
                      <a:pt x="389" y="440"/>
                    </a:lnTo>
                    <a:lnTo>
                      <a:pt x="403" y="440"/>
                    </a:lnTo>
                    <a:close/>
                    <a:moveTo>
                      <a:pt x="340" y="428"/>
                    </a:moveTo>
                    <a:lnTo>
                      <a:pt x="340" y="416"/>
                    </a:lnTo>
                    <a:lnTo>
                      <a:pt x="265" y="416"/>
                    </a:lnTo>
                    <a:lnTo>
                      <a:pt x="265" y="381"/>
                    </a:lnTo>
                    <a:lnTo>
                      <a:pt x="331" y="381"/>
                    </a:lnTo>
                    <a:lnTo>
                      <a:pt x="331" y="369"/>
                    </a:lnTo>
                    <a:lnTo>
                      <a:pt x="331" y="357"/>
                    </a:lnTo>
                    <a:lnTo>
                      <a:pt x="265" y="357"/>
                    </a:lnTo>
                    <a:lnTo>
                      <a:pt x="265" y="328"/>
                    </a:lnTo>
                    <a:lnTo>
                      <a:pt x="336" y="328"/>
                    </a:lnTo>
                    <a:lnTo>
                      <a:pt x="336" y="316"/>
                    </a:lnTo>
                    <a:lnTo>
                      <a:pt x="336" y="304"/>
                    </a:lnTo>
                    <a:lnTo>
                      <a:pt x="236" y="304"/>
                    </a:lnTo>
                    <a:lnTo>
                      <a:pt x="236" y="440"/>
                    </a:lnTo>
                    <a:lnTo>
                      <a:pt x="340" y="440"/>
                    </a:lnTo>
                    <a:lnTo>
                      <a:pt x="340" y="428"/>
                    </a:lnTo>
                    <a:lnTo>
                      <a:pt x="340" y="428"/>
                    </a:lnTo>
                    <a:close/>
                    <a:moveTo>
                      <a:pt x="98" y="304"/>
                    </a:moveTo>
                    <a:lnTo>
                      <a:pt x="98" y="440"/>
                    </a:lnTo>
                    <a:lnTo>
                      <a:pt x="111" y="440"/>
                    </a:lnTo>
                    <a:lnTo>
                      <a:pt x="125" y="440"/>
                    </a:lnTo>
                    <a:lnTo>
                      <a:pt x="125" y="342"/>
                    </a:lnTo>
                    <a:lnTo>
                      <a:pt x="181" y="440"/>
                    </a:lnTo>
                    <a:lnTo>
                      <a:pt x="195" y="440"/>
                    </a:lnTo>
                    <a:lnTo>
                      <a:pt x="209" y="440"/>
                    </a:lnTo>
                    <a:lnTo>
                      <a:pt x="209" y="304"/>
                    </a:lnTo>
                    <a:lnTo>
                      <a:pt x="196" y="304"/>
                    </a:lnTo>
                    <a:lnTo>
                      <a:pt x="182" y="304"/>
                    </a:lnTo>
                    <a:lnTo>
                      <a:pt x="182" y="400"/>
                    </a:lnTo>
                    <a:lnTo>
                      <a:pt x="128" y="304"/>
                    </a:lnTo>
                    <a:lnTo>
                      <a:pt x="113" y="304"/>
                    </a:lnTo>
                    <a:lnTo>
                      <a:pt x="98" y="304"/>
                    </a:lnTo>
                    <a:close/>
                    <a:moveTo>
                      <a:pt x="834" y="0"/>
                    </a:moveTo>
                    <a:lnTo>
                      <a:pt x="834" y="555"/>
                    </a:lnTo>
                    <a:lnTo>
                      <a:pt x="743" y="555"/>
                    </a:lnTo>
                    <a:lnTo>
                      <a:pt x="743" y="643"/>
                    </a:lnTo>
                    <a:lnTo>
                      <a:pt x="551" y="643"/>
                    </a:lnTo>
                    <a:lnTo>
                      <a:pt x="420" y="774"/>
                    </a:lnTo>
                    <a:lnTo>
                      <a:pt x="420" y="772"/>
                    </a:lnTo>
                    <a:lnTo>
                      <a:pt x="329" y="862"/>
                    </a:lnTo>
                    <a:lnTo>
                      <a:pt x="329" y="643"/>
                    </a:lnTo>
                    <a:lnTo>
                      <a:pt x="0" y="643"/>
                    </a:lnTo>
                    <a:lnTo>
                      <a:pt x="0" y="88"/>
                    </a:lnTo>
                    <a:lnTo>
                      <a:pt x="91" y="88"/>
                    </a:lnTo>
                    <a:lnTo>
                      <a:pt x="91" y="0"/>
                    </a:lnTo>
                    <a:lnTo>
                      <a:pt x="834" y="0"/>
                    </a:lnTo>
                    <a:close/>
                    <a:moveTo>
                      <a:pt x="707" y="125"/>
                    </a:moveTo>
                    <a:lnTo>
                      <a:pt x="127" y="125"/>
                    </a:lnTo>
                    <a:lnTo>
                      <a:pt x="109" y="125"/>
                    </a:lnTo>
                    <a:lnTo>
                      <a:pt x="91" y="125"/>
                    </a:lnTo>
                    <a:lnTo>
                      <a:pt x="37" y="125"/>
                    </a:lnTo>
                    <a:lnTo>
                      <a:pt x="37" y="606"/>
                    </a:lnTo>
                    <a:lnTo>
                      <a:pt x="366" y="606"/>
                    </a:lnTo>
                    <a:lnTo>
                      <a:pt x="366" y="774"/>
                    </a:lnTo>
                    <a:lnTo>
                      <a:pt x="420" y="720"/>
                    </a:lnTo>
                    <a:lnTo>
                      <a:pt x="438" y="702"/>
                    </a:lnTo>
                    <a:lnTo>
                      <a:pt x="456" y="683"/>
                    </a:lnTo>
                    <a:lnTo>
                      <a:pt x="533" y="606"/>
                    </a:lnTo>
                    <a:lnTo>
                      <a:pt x="536" y="606"/>
                    </a:lnTo>
                    <a:lnTo>
                      <a:pt x="561" y="606"/>
                    </a:lnTo>
                    <a:lnTo>
                      <a:pt x="587" y="606"/>
                    </a:lnTo>
                    <a:lnTo>
                      <a:pt x="707" y="606"/>
                    </a:lnTo>
                    <a:lnTo>
                      <a:pt x="707" y="554"/>
                    </a:lnTo>
                    <a:lnTo>
                      <a:pt x="707" y="536"/>
                    </a:lnTo>
                    <a:lnTo>
                      <a:pt x="707" y="518"/>
                    </a:lnTo>
                    <a:lnTo>
                      <a:pt x="707" y="125"/>
                    </a:lnTo>
                    <a:lnTo>
                      <a:pt x="707" y="125"/>
                    </a:lnTo>
                    <a:close/>
                    <a:moveTo>
                      <a:pt x="798" y="37"/>
                    </a:moveTo>
                    <a:lnTo>
                      <a:pt x="127" y="37"/>
                    </a:lnTo>
                    <a:lnTo>
                      <a:pt x="127" y="88"/>
                    </a:lnTo>
                    <a:lnTo>
                      <a:pt x="743" y="88"/>
                    </a:lnTo>
                    <a:lnTo>
                      <a:pt x="743" y="518"/>
                    </a:lnTo>
                    <a:lnTo>
                      <a:pt x="798" y="518"/>
                    </a:lnTo>
                    <a:lnTo>
                      <a:pt x="798" y="37"/>
                    </a:lnTo>
                    <a:lnTo>
                      <a:pt x="798" y="37"/>
                    </a:ln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9" name="îsļïďê"/>
            <p:cNvGrpSpPr/>
            <p:nvPr/>
          </p:nvGrpSpPr>
          <p:grpSpPr>
            <a:xfrm>
              <a:off x="4424789" y="2575628"/>
              <a:ext cx="571222" cy="571221"/>
              <a:chOff x="9851311" y="2845390"/>
              <a:chExt cx="571222" cy="571221"/>
            </a:xfrm>
          </p:grpSpPr>
          <p:sp>
            <p:nvSpPr>
              <p:cNvPr id="22" name="ïśļïdê"/>
              <p:cNvSpPr/>
              <p:nvPr/>
            </p:nvSpPr>
            <p:spPr>
              <a:xfrm>
                <a:off x="9851311" y="2845390"/>
                <a:ext cx="571222" cy="57122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DB181E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3" name="íşļîdé"/>
              <p:cNvSpPr>
                <a:spLocks noChangeAspect="1"/>
              </p:cNvSpPr>
              <p:nvPr/>
            </p:nvSpPr>
            <p:spPr bwMode="auto">
              <a:xfrm>
                <a:off x="9984500" y="3026990"/>
                <a:ext cx="304842" cy="208019"/>
              </a:xfrm>
              <a:custGeom>
                <a:avLst/>
                <a:gdLst>
                  <a:gd name="connsiteX0" fmla="*/ 20293 w 607639"/>
                  <a:gd name="connsiteY0" fmla="*/ 364067 h 414642"/>
                  <a:gd name="connsiteX1" fmla="*/ 20293 w 607639"/>
                  <a:gd name="connsiteY1" fmla="*/ 384244 h 414642"/>
                  <a:gd name="connsiteX2" fmla="*/ 30351 w 607639"/>
                  <a:gd name="connsiteY2" fmla="*/ 394377 h 414642"/>
                  <a:gd name="connsiteX3" fmla="*/ 577199 w 607639"/>
                  <a:gd name="connsiteY3" fmla="*/ 394377 h 414642"/>
                  <a:gd name="connsiteX4" fmla="*/ 587346 w 607639"/>
                  <a:gd name="connsiteY4" fmla="*/ 384244 h 414642"/>
                  <a:gd name="connsiteX5" fmla="*/ 587346 w 607639"/>
                  <a:gd name="connsiteY5" fmla="*/ 364067 h 414642"/>
                  <a:gd name="connsiteX6" fmla="*/ 556995 w 607639"/>
                  <a:gd name="connsiteY6" fmla="*/ 364067 h 414642"/>
                  <a:gd name="connsiteX7" fmla="*/ 394916 w 607639"/>
                  <a:gd name="connsiteY7" fmla="*/ 364067 h 414642"/>
                  <a:gd name="connsiteX8" fmla="*/ 394916 w 607639"/>
                  <a:gd name="connsiteY8" fmla="*/ 374200 h 414642"/>
                  <a:gd name="connsiteX9" fmla="*/ 384859 w 607639"/>
                  <a:gd name="connsiteY9" fmla="*/ 384244 h 414642"/>
                  <a:gd name="connsiteX10" fmla="*/ 222780 w 607639"/>
                  <a:gd name="connsiteY10" fmla="*/ 384244 h 414642"/>
                  <a:gd name="connsiteX11" fmla="*/ 212634 w 607639"/>
                  <a:gd name="connsiteY11" fmla="*/ 374200 h 414642"/>
                  <a:gd name="connsiteX12" fmla="*/ 212634 w 607639"/>
                  <a:gd name="connsiteY12" fmla="*/ 364067 h 414642"/>
                  <a:gd name="connsiteX13" fmla="*/ 50644 w 607639"/>
                  <a:gd name="connsiteY13" fmla="*/ 364067 h 414642"/>
                  <a:gd name="connsiteX14" fmla="*/ 141754 w 607639"/>
                  <a:gd name="connsiteY14" fmla="*/ 232583 h 414642"/>
                  <a:gd name="connsiteX15" fmla="*/ 161961 w 607639"/>
                  <a:gd name="connsiteY15" fmla="*/ 232583 h 414642"/>
                  <a:gd name="connsiteX16" fmla="*/ 172110 w 607639"/>
                  <a:gd name="connsiteY16" fmla="*/ 242719 h 414642"/>
                  <a:gd name="connsiteX17" fmla="*/ 161961 w 607639"/>
                  <a:gd name="connsiteY17" fmla="*/ 252765 h 414642"/>
                  <a:gd name="connsiteX18" fmla="*/ 141754 w 607639"/>
                  <a:gd name="connsiteY18" fmla="*/ 252765 h 414642"/>
                  <a:gd name="connsiteX19" fmla="*/ 131605 w 607639"/>
                  <a:gd name="connsiteY19" fmla="*/ 242719 h 414642"/>
                  <a:gd name="connsiteX20" fmla="*/ 141754 w 607639"/>
                  <a:gd name="connsiteY20" fmla="*/ 232583 h 414642"/>
                  <a:gd name="connsiteX21" fmla="*/ 141758 w 607639"/>
                  <a:gd name="connsiteY21" fmla="*/ 192149 h 414642"/>
                  <a:gd name="connsiteX22" fmla="*/ 182279 w 607639"/>
                  <a:gd name="connsiteY22" fmla="*/ 192149 h 414642"/>
                  <a:gd name="connsiteX23" fmla="*/ 192432 w 607639"/>
                  <a:gd name="connsiteY23" fmla="*/ 202196 h 414642"/>
                  <a:gd name="connsiteX24" fmla="*/ 182279 w 607639"/>
                  <a:gd name="connsiteY24" fmla="*/ 212331 h 414642"/>
                  <a:gd name="connsiteX25" fmla="*/ 141758 w 607639"/>
                  <a:gd name="connsiteY25" fmla="*/ 212331 h 414642"/>
                  <a:gd name="connsiteX26" fmla="*/ 131605 w 607639"/>
                  <a:gd name="connsiteY26" fmla="*/ 202196 h 414642"/>
                  <a:gd name="connsiteX27" fmla="*/ 141758 w 607639"/>
                  <a:gd name="connsiteY27" fmla="*/ 192149 h 414642"/>
                  <a:gd name="connsiteX28" fmla="*/ 141754 w 607639"/>
                  <a:gd name="connsiteY28" fmla="*/ 151716 h 414642"/>
                  <a:gd name="connsiteX29" fmla="*/ 161961 w 607639"/>
                  <a:gd name="connsiteY29" fmla="*/ 151716 h 414642"/>
                  <a:gd name="connsiteX30" fmla="*/ 172110 w 607639"/>
                  <a:gd name="connsiteY30" fmla="*/ 161763 h 414642"/>
                  <a:gd name="connsiteX31" fmla="*/ 161961 w 607639"/>
                  <a:gd name="connsiteY31" fmla="*/ 171898 h 414642"/>
                  <a:gd name="connsiteX32" fmla="*/ 141754 w 607639"/>
                  <a:gd name="connsiteY32" fmla="*/ 171898 h 414642"/>
                  <a:gd name="connsiteX33" fmla="*/ 131605 w 607639"/>
                  <a:gd name="connsiteY33" fmla="*/ 161763 h 414642"/>
                  <a:gd name="connsiteX34" fmla="*/ 141754 w 607639"/>
                  <a:gd name="connsiteY34" fmla="*/ 151716 h 414642"/>
                  <a:gd name="connsiteX35" fmla="*/ 141758 w 607639"/>
                  <a:gd name="connsiteY35" fmla="*/ 111211 h 414642"/>
                  <a:gd name="connsiteX36" fmla="*/ 182279 w 607639"/>
                  <a:gd name="connsiteY36" fmla="*/ 111211 h 414642"/>
                  <a:gd name="connsiteX37" fmla="*/ 192432 w 607639"/>
                  <a:gd name="connsiteY37" fmla="*/ 121337 h 414642"/>
                  <a:gd name="connsiteX38" fmla="*/ 182279 w 607639"/>
                  <a:gd name="connsiteY38" fmla="*/ 131463 h 414642"/>
                  <a:gd name="connsiteX39" fmla="*/ 141758 w 607639"/>
                  <a:gd name="connsiteY39" fmla="*/ 131463 h 414642"/>
                  <a:gd name="connsiteX40" fmla="*/ 131605 w 607639"/>
                  <a:gd name="connsiteY40" fmla="*/ 121337 h 414642"/>
                  <a:gd name="connsiteX41" fmla="*/ 141758 w 607639"/>
                  <a:gd name="connsiteY41" fmla="*/ 111211 h 414642"/>
                  <a:gd name="connsiteX42" fmla="*/ 425367 w 607639"/>
                  <a:gd name="connsiteY42" fmla="*/ 101191 h 414642"/>
                  <a:gd name="connsiteX43" fmla="*/ 496228 w 607639"/>
                  <a:gd name="connsiteY43" fmla="*/ 101191 h 414642"/>
                  <a:gd name="connsiteX44" fmla="*/ 506377 w 607639"/>
                  <a:gd name="connsiteY44" fmla="*/ 111231 h 414642"/>
                  <a:gd name="connsiteX45" fmla="*/ 506377 w 607639"/>
                  <a:gd name="connsiteY45" fmla="*/ 182042 h 414642"/>
                  <a:gd name="connsiteX46" fmla="*/ 496228 w 607639"/>
                  <a:gd name="connsiteY46" fmla="*/ 192171 h 414642"/>
                  <a:gd name="connsiteX47" fmla="*/ 486080 w 607639"/>
                  <a:gd name="connsiteY47" fmla="*/ 182042 h 414642"/>
                  <a:gd name="connsiteX48" fmla="*/ 486080 w 607639"/>
                  <a:gd name="connsiteY48" fmla="*/ 135575 h 414642"/>
                  <a:gd name="connsiteX49" fmla="*/ 402043 w 607639"/>
                  <a:gd name="connsiteY49" fmla="*/ 219447 h 414642"/>
                  <a:gd name="connsiteX50" fmla="*/ 394921 w 607639"/>
                  <a:gd name="connsiteY50" fmla="*/ 222468 h 414642"/>
                  <a:gd name="connsiteX51" fmla="*/ 387889 w 607639"/>
                  <a:gd name="connsiteY51" fmla="*/ 219447 h 414642"/>
                  <a:gd name="connsiteX52" fmla="*/ 344268 w 607639"/>
                  <a:gd name="connsiteY52" fmla="*/ 176001 h 414642"/>
                  <a:gd name="connsiteX53" fmla="*/ 270380 w 607639"/>
                  <a:gd name="connsiteY53" fmla="*/ 249744 h 414642"/>
                  <a:gd name="connsiteX54" fmla="*/ 263258 w 607639"/>
                  <a:gd name="connsiteY54" fmla="*/ 252765 h 414642"/>
                  <a:gd name="connsiteX55" fmla="*/ 256225 w 607639"/>
                  <a:gd name="connsiteY55" fmla="*/ 249744 h 414642"/>
                  <a:gd name="connsiteX56" fmla="*/ 256225 w 607639"/>
                  <a:gd name="connsiteY56" fmla="*/ 235617 h 414642"/>
                  <a:gd name="connsiteX57" fmla="*/ 337235 w 607639"/>
                  <a:gd name="connsiteY57" fmla="*/ 154766 h 414642"/>
                  <a:gd name="connsiteX58" fmla="*/ 338837 w 607639"/>
                  <a:gd name="connsiteY58" fmla="*/ 153433 h 414642"/>
                  <a:gd name="connsiteX59" fmla="*/ 340618 w 607639"/>
                  <a:gd name="connsiteY59" fmla="*/ 152456 h 414642"/>
                  <a:gd name="connsiteX60" fmla="*/ 341508 w 607639"/>
                  <a:gd name="connsiteY60" fmla="*/ 152101 h 414642"/>
                  <a:gd name="connsiteX61" fmla="*/ 343378 w 607639"/>
                  <a:gd name="connsiteY61" fmla="*/ 151745 h 414642"/>
                  <a:gd name="connsiteX62" fmla="*/ 344268 w 607639"/>
                  <a:gd name="connsiteY62" fmla="*/ 151745 h 414642"/>
                  <a:gd name="connsiteX63" fmla="*/ 346226 w 607639"/>
                  <a:gd name="connsiteY63" fmla="*/ 151923 h 414642"/>
                  <a:gd name="connsiteX64" fmla="*/ 351390 w 607639"/>
                  <a:gd name="connsiteY64" fmla="*/ 154766 h 414642"/>
                  <a:gd name="connsiteX65" fmla="*/ 394921 w 607639"/>
                  <a:gd name="connsiteY65" fmla="*/ 198213 h 414642"/>
                  <a:gd name="connsiteX66" fmla="*/ 471925 w 607639"/>
                  <a:gd name="connsiteY66" fmla="*/ 121359 h 414642"/>
                  <a:gd name="connsiteX67" fmla="*/ 425367 w 607639"/>
                  <a:gd name="connsiteY67" fmla="*/ 121359 h 414642"/>
                  <a:gd name="connsiteX68" fmla="*/ 415218 w 607639"/>
                  <a:gd name="connsiteY68" fmla="*/ 111231 h 414642"/>
                  <a:gd name="connsiteX69" fmla="*/ 425367 w 607639"/>
                  <a:gd name="connsiteY69" fmla="*/ 101191 h 414642"/>
                  <a:gd name="connsiteX70" fmla="*/ 101297 w 607639"/>
                  <a:gd name="connsiteY70" fmla="*/ 91029 h 414642"/>
                  <a:gd name="connsiteX71" fmla="*/ 111423 w 607639"/>
                  <a:gd name="connsiteY71" fmla="*/ 101159 h 414642"/>
                  <a:gd name="connsiteX72" fmla="*/ 111423 w 607639"/>
                  <a:gd name="connsiteY72" fmla="*/ 262887 h 414642"/>
                  <a:gd name="connsiteX73" fmla="*/ 101297 w 607639"/>
                  <a:gd name="connsiteY73" fmla="*/ 273017 h 414642"/>
                  <a:gd name="connsiteX74" fmla="*/ 91171 w 607639"/>
                  <a:gd name="connsiteY74" fmla="*/ 262887 h 414642"/>
                  <a:gd name="connsiteX75" fmla="*/ 91171 w 607639"/>
                  <a:gd name="connsiteY75" fmla="*/ 101159 h 414642"/>
                  <a:gd name="connsiteX76" fmla="*/ 101297 w 607639"/>
                  <a:gd name="connsiteY76" fmla="*/ 91029 h 414642"/>
                  <a:gd name="connsiteX77" fmla="*/ 70848 w 607639"/>
                  <a:gd name="connsiteY77" fmla="*/ 20177 h 414642"/>
                  <a:gd name="connsiteX78" fmla="*/ 60791 w 607639"/>
                  <a:gd name="connsiteY78" fmla="*/ 30309 h 414642"/>
                  <a:gd name="connsiteX79" fmla="*/ 60791 w 607639"/>
                  <a:gd name="connsiteY79" fmla="*/ 343802 h 414642"/>
                  <a:gd name="connsiteX80" fmla="*/ 222780 w 607639"/>
                  <a:gd name="connsiteY80" fmla="*/ 343802 h 414642"/>
                  <a:gd name="connsiteX81" fmla="*/ 232927 w 607639"/>
                  <a:gd name="connsiteY81" fmla="*/ 353935 h 414642"/>
                  <a:gd name="connsiteX82" fmla="*/ 232927 w 607639"/>
                  <a:gd name="connsiteY82" fmla="*/ 364067 h 414642"/>
                  <a:gd name="connsiteX83" fmla="*/ 374712 w 607639"/>
                  <a:gd name="connsiteY83" fmla="*/ 364067 h 414642"/>
                  <a:gd name="connsiteX84" fmla="*/ 374712 w 607639"/>
                  <a:gd name="connsiteY84" fmla="*/ 353935 h 414642"/>
                  <a:gd name="connsiteX85" fmla="*/ 384859 w 607639"/>
                  <a:gd name="connsiteY85" fmla="*/ 343802 h 414642"/>
                  <a:gd name="connsiteX86" fmla="*/ 546848 w 607639"/>
                  <a:gd name="connsiteY86" fmla="*/ 343802 h 414642"/>
                  <a:gd name="connsiteX87" fmla="*/ 546848 w 607639"/>
                  <a:gd name="connsiteY87" fmla="*/ 30309 h 414642"/>
                  <a:gd name="connsiteX88" fmla="*/ 536702 w 607639"/>
                  <a:gd name="connsiteY88" fmla="*/ 20177 h 414642"/>
                  <a:gd name="connsiteX89" fmla="*/ 70848 w 607639"/>
                  <a:gd name="connsiteY89" fmla="*/ 0 h 414642"/>
                  <a:gd name="connsiteX90" fmla="*/ 536702 w 607639"/>
                  <a:gd name="connsiteY90" fmla="*/ 0 h 414642"/>
                  <a:gd name="connsiteX91" fmla="*/ 567142 w 607639"/>
                  <a:gd name="connsiteY91" fmla="*/ 30309 h 414642"/>
                  <a:gd name="connsiteX92" fmla="*/ 567142 w 607639"/>
                  <a:gd name="connsiteY92" fmla="*/ 343802 h 414642"/>
                  <a:gd name="connsiteX93" fmla="*/ 597492 w 607639"/>
                  <a:gd name="connsiteY93" fmla="*/ 343802 h 414642"/>
                  <a:gd name="connsiteX94" fmla="*/ 607639 w 607639"/>
                  <a:gd name="connsiteY94" fmla="*/ 353935 h 414642"/>
                  <a:gd name="connsiteX95" fmla="*/ 607639 w 607639"/>
                  <a:gd name="connsiteY95" fmla="*/ 384244 h 414642"/>
                  <a:gd name="connsiteX96" fmla="*/ 577199 w 607639"/>
                  <a:gd name="connsiteY96" fmla="*/ 414642 h 414642"/>
                  <a:gd name="connsiteX97" fmla="*/ 30351 w 607639"/>
                  <a:gd name="connsiteY97" fmla="*/ 414642 h 414642"/>
                  <a:gd name="connsiteX98" fmla="*/ 0 w 607639"/>
                  <a:gd name="connsiteY98" fmla="*/ 384244 h 414642"/>
                  <a:gd name="connsiteX99" fmla="*/ 0 w 607639"/>
                  <a:gd name="connsiteY99" fmla="*/ 353935 h 414642"/>
                  <a:gd name="connsiteX100" fmla="*/ 10147 w 607639"/>
                  <a:gd name="connsiteY100" fmla="*/ 343802 h 414642"/>
                  <a:gd name="connsiteX101" fmla="*/ 40497 w 607639"/>
                  <a:gd name="connsiteY101" fmla="*/ 343802 h 414642"/>
                  <a:gd name="connsiteX102" fmla="*/ 40497 w 607639"/>
                  <a:gd name="connsiteY102" fmla="*/ 30309 h 414642"/>
                  <a:gd name="connsiteX103" fmla="*/ 70848 w 607639"/>
                  <a:gd name="connsiteY103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607639" h="414642">
                    <a:moveTo>
                      <a:pt x="20293" y="364067"/>
                    </a:moveTo>
                    <a:lnTo>
                      <a:pt x="20293" y="384244"/>
                    </a:lnTo>
                    <a:cubicBezTo>
                      <a:pt x="20293" y="390377"/>
                      <a:pt x="24298" y="394377"/>
                      <a:pt x="30351" y="394377"/>
                    </a:cubicBezTo>
                    <a:lnTo>
                      <a:pt x="577199" y="394377"/>
                    </a:lnTo>
                    <a:cubicBezTo>
                      <a:pt x="583341" y="394377"/>
                      <a:pt x="587346" y="390377"/>
                      <a:pt x="587346" y="384244"/>
                    </a:cubicBezTo>
                    <a:lnTo>
                      <a:pt x="587346" y="364067"/>
                    </a:lnTo>
                    <a:lnTo>
                      <a:pt x="556995" y="364067"/>
                    </a:lnTo>
                    <a:lnTo>
                      <a:pt x="394916" y="364067"/>
                    </a:lnTo>
                    <a:lnTo>
                      <a:pt x="394916" y="374200"/>
                    </a:lnTo>
                    <a:cubicBezTo>
                      <a:pt x="394916" y="380244"/>
                      <a:pt x="390911" y="384244"/>
                      <a:pt x="384859" y="384244"/>
                    </a:cubicBezTo>
                    <a:lnTo>
                      <a:pt x="222780" y="384244"/>
                    </a:lnTo>
                    <a:cubicBezTo>
                      <a:pt x="216728" y="384244"/>
                      <a:pt x="212634" y="380244"/>
                      <a:pt x="212634" y="374200"/>
                    </a:cubicBezTo>
                    <a:lnTo>
                      <a:pt x="212634" y="364067"/>
                    </a:lnTo>
                    <a:lnTo>
                      <a:pt x="50644" y="364067"/>
                    </a:lnTo>
                    <a:close/>
                    <a:moveTo>
                      <a:pt x="141754" y="232583"/>
                    </a:moveTo>
                    <a:lnTo>
                      <a:pt x="161961" y="232583"/>
                    </a:lnTo>
                    <a:cubicBezTo>
                      <a:pt x="168104" y="232583"/>
                      <a:pt x="172110" y="236584"/>
                      <a:pt x="172110" y="242719"/>
                    </a:cubicBezTo>
                    <a:cubicBezTo>
                      <a:pt x="172110" y="248764"/>
                      <a:pt x="168104" y="252765"/>
                      <a:pt x="161961" y="252765"/>
                    </a:cubicBezTo>
                    <a:lnTo>
                      <a:pt x="141754" y="252765"/>
                    </a:lnTo>
                    <a:cubicBezTo>
                      <a:pt x="135700" y="252765"/>
                      <a:pt x="131605" y="248764"/>
                      <a:pt x="131605" y="242719"/>
                    </a:cubicBezTo>
                    <a:cubicBezTo>
                      <a:pt x="131605" y="236584"/>
                      <a:pt x="135700" y="232583"/>
                      <a:pt x="141754" y="232583"/>
                    </a:cubicBezTo>
                    <a:close/>
                    <a:moveTo>
                      <a:pt x="141758" y="192149"/>
                    </a:moveTo>
                    <a:lnTo>
                      <a:pt x="182279" y="192149"/>
                    </a:lnTo>
                    <a:cubicBezTo>
                      <a:pt x="188335" y="192149"/>
                      <a:pt x="192432" y="196150"/>
                      <a:pt x="192432" y="202196"/>
                    </a:cubicBezTo>
                    <a:cubicBezTo>
                      <a:pt x="192432" y="208330"/>
                      <a:pt x="188335" y="212331"/>
                      <a:pt x="182279" y="212331"/>
                    </a:cubicBezTo>
                    <a:lnTo>
                      <a:pt x="141758" y="212331"/>
                    </a:lnTo>
                    <a:cubicBezTo>
                      <a:pt x="135702" y="212331"/>
                      <a:pt x="131605" y="208330"/>
                      <a:pt x="131605" y="202196"/>
                    </a:cubicBezTo>
                    <a:cubicBezTo>
                      <a:pt x="131605" y="196150"/>
                      <a:pt x="135702" y="192149"/>
                      <a:pt x="141758" y="192149"/>
                    </a:cubicBezTo>
                    <a:close/>
                    <a:moveTo>
                      <a:pt x="141754" y="151716"/>
                    </a:moveTo>
                    <a:lnTo>
                      <a:pt x="161961" y="151716"/>
                    </a:lnTo>
                    <a:cubicBezTo>
                      <a:pt x="168104" y="151716"/>
                      <a:pt x="172110" y="155717"/>
                      <a:pt x="172110" y="161763"/>
                    </a:cubicBezTo>
                    <a:cubicBezTo>
                      <a:pt x="172110" y="167897"/>
                      <a:pt x="168104" y="171898"/>
                      <a:pt x="161961" y="171898"/>
                    </a:cubicBezTo>
                    <a:lnTo>
                      <a:pt x="141754" y="171898"/>
                    </a:lnTo>
                    <a:cubicBezTo>
                      <a:pt x="135700" y="171898"/>
                      <a:pt x="131605" y="167897"/>
                      <a:pt x="131605" y="161763"/>
                    </a:cubicBezTo>
                    <a:cubicBezTo>
                      <a:pt x="131605" y="155717"/>
                      <a:pt x="135700" y="151716"/>
                      <a:pt x="141754" y="151716"/>
                    </a:cubicBezTo>
                    <a:close/>
                    <a:moveTo>
                      <a:pt x="141758" y="111211"/>
                    </a:moveTo>
                    <a:lnTo>
                      <a:pt x="182279" y="111211"/>
                    </a:lnTo>
                    <a:cubicBezTo>
                      <a:pt x="188335" y="111211"/>
                      <a:pt x="192432" y="115297"/>
                      <a:pt x="192432" y="121337"/>
                    </a:cubicBezTo>
                    <a:cubicBezTo>
                      <a:pt x="192432" y="127377"/>
                      <a:pt x="188335" y="131463"/>
                      <a:pt x="182279" y="131463"/>
                    </a:cubicBezTo>
                    <a:lnTo>
                      <a:pt x="141758" y="131463"/>
                    </a:lnTo>
                    <a:cubicBezTo>
                      <a:pt x="135702" y="131463"/>
                      <a:pt x="131605" y="127377"/>
                      <a:pt x="131605" y="121337"/>
                    </a:cubicBezTo>
                    <a:cubicBezTo>
                      <a:pt x="131605" y="115297"/>
                      <a:pt x="135702" y="111211"/>
                      <a:pt x="141758" y="111211"/>
                    </a:cubicBezTo>
                    <a:close/>
                    <a:moveTo>
                      <a:pt x="425367" y="101191"/>
                    </a:moveTo>
                    <a:lnTo>
                      <a:pt x="496228" y="101191"/>
                    </a:lnTo>
                    <a:cubicBezTo>
                      <a:pt x="502282" y="101191"/>
                      <a:pt x="506377" y="105189"/>
                      <a:pt x="506377" y="111231"/>
                    </a:cubicBezTo>
                    <a:lnTo>
                      <a:pt x="506377" y="182042"/>
                    </a:lnTo>
                    <a:cubicBezTo>
                      <a:pt x="506377" y="188084"/>
                      <a:pt x="502282" y="192171"/>
                      <a:pt x="496228" y="192171"/>
                    </a:cubicBezTo>
                    <a:cubicBezTo>
                      <a:pt x="490175" y="192171"/>
                      <a:pt x="486080" y="188084"/>
                      <a:pt x="486080" y="182042"/>
                    </a:cubicBezTo>
                    <a:lnTo>
                      <a:pt x="486080" y="135575"/>
                    </a:lnTo>
                    <a:lnTo>
                      <a:pt x="402043" y="219447"/>
                    </a:lnTo>
                    <a:cubicBezTo>
                      <a:pt x="399996" y="221491"/>
                      <a:pt x="397948" y="222468"/>
                      <a:pt x="394921" y="222468"/>
                    </a:cubicBezTo>
                    <a:cubicBezTo>
                      <a:pt x="391895" y="222468"/>
                      <a:pt x="389847" y="221491"/>
                      <a:pt x="387889" y="219447"/>
                    </a:cubicBezTo>
                    <a:lnTo>
                      <a:pt x="344268" y="176001"/>
                    </a:lnTo>
                    <a:lnTo>
                      <a:pt x="270380" y="249744"/>
                    </a:lnTo>
                    <a:cubicBezTo>
                      <a:pt x="268332" y="251788"/>
                      <a:pt x="266285" y="252765"/>
                      <a:pt x="263258" y="252765"/>
                    </a:cubicBezTo>
                    <a:cubicBezTo>
                      <a:pt x="260231" y="252765"/>
                      <a:pt x="258184" y="251788"/>
                      <a:pt x="256225" y="249744"/>
                    </a:cubicBezTo>
                    <a:cubicBezTo>
                      <a:pt x="252130" y="245746"/>
                      <a:pt x="252130" y="239616"/>
                      <a:pt x="256225" y="235617"/>
                    </a:cubicBezTo>
                    <a:lnTo>
                      <a:pt x="337235" y="154766"/>
                    </a:lnTo>
                    <a:cubicBezTo>
                      <a:pt x="337769" y="154233"/>
                      <a:pt x="338303" y="153789"/>
                      <a:pt x="338837" y="153433"/>
                    </a:cubicBezTo>
                    <a:cubicBezTo>
                      <a:pt x="339372" y="152989"/>
                      <a:pt x="339995" y="152723"/>
                      <a:pt x="340618" y="152456"/>
                    </a:cubicBezTo>
                    <a:cubicBezTo>
                      <a:pt x="340885" y="152367"/>
                      <a:pt x="341152" y="152190"/>
                      <a:pt x="341508" y="152101"/>
                    </a:cubicBezTo>
                    <a:cubicBezTo>
                      <a:pt x="342131" y="151923"/>
                      <a:pt x="342754" y="151834"/>
                      <a:pt x="343378" y="151745"/>
                    </a:cubicBezTo>
                    <a:cubicBezTo>
                      <a:pt x="343645" y="151745"/>
                      <a:pt x="344001" y="151745"/>
                      <a:pt x="344268" y="151745"/>
                    </a:cubicBezTo>
                    <a:cubicBezTo>
                      <a:pt x="344980" y="151745"/>
                      <a:pt x="345603" y="151745"/>
                      <a:pt x="346226" y="151923"/>
                    </a:cubicBezTo>
                    <a:cubicBezTo>
                      <a:pt x="348096" y="152278"/>
                      <a:pt x="349876" y="153256"/>
                      <a:pt x="351390" y="154766"/>
                    </a:cubicBezTo>
                    <a:lnTo>
                      <a:pt x="394921" y="198213"/>
                    </a:lnTo>
                    <a:lnTo>
                      <a:pt x="471925" y="121359"/>
                    </a:lnTo>
                    <a:lnTo>
                      <a:pt x="425367" y="121359"/>
                    </a:lnTo>
                    <a:cubicBezTo>
                      <a:pt x="419224" y="121359"/>
                      <a:pt x="415218" y="117361"/>
                      <a:pt x="415218" y="111231"/>
                    </a:cubicBezTo>
                    <a:cubicBezTo>
                      <a:pt x="415218" y="105189"/>
                      <a:pt x="419224" y="101191"/>
                      <a:pt x="425367" y="101191"/>
                    </a:cubicBezTo>
                    <a:close/>
                    <a:moveTo>
                      <a:pt x="101297" y="91029"/>
                    </a:moveTo>
                    <a:cubicBezTo>
                      <a:pt x="107337" y="91029"/>
                      <a:pt x="111423" y="95028"/>
                      <a:pt x="111423" y="101159"/>
                    </a:cubicBezTo>
                    <a:lnTo>
                      <a:pt x="111423" y="262887"/>
                    </a:lnTo>
                    <a:cubicBezTo>
                      <a:pt x="111423" y="268929"/>
                      <a:pt x="107337" y="273017"/>
                      <a:pt x="101297" y="273017"/>
                    </a:cubicBezTo>
                    <a:cubicBezTo>
                      <a:pt x="95257" y="273017"/>
                      <a:pt x="91171" y="268929"/>
                      <a:pt x="91171" y="262887"/>
                    </a:cubicBezTo>
                    <a:lnTo>
                      <a:pt x="91171" y="101159"/>
                    </a:lnTo>
                    <a:cubicBezTo>
                      <a:pt x="91171" y="95028"/>
                      <a:pt x="95257" y="91029"/>
                      <a:pt x="101297" y="91029"/>
                    </a:cubicBezTo>
                    <a:close/>
                    <a:moveTo>
                      <a:pt x="70848" y="20177"/>
                    </a:moveTo>
                    <a:cubicBezTo>
                      <a:pt x="64796" y="20177"/>
                      <a:pt x="60791" y="24265"/>
                      <a:pt x="60791" y="30309"/>
                    </a:cubicBezTo>
                    <a:lnTo>
                      <a:pt x="60791" y="343802"/>
                    </a:lnTo>
                    <a:lnTo>
                      <a:pt x="222780" y="343802"/>
                    </a:lnTo>
                    <a:cubicBezTo>
                      <a:pt x="228833" y="343802"/>
                      <a:pt x="232927" y="347890"/>
                      <a:pt x="232927" y="353935"/>
                    </a:cubicBezTo>
                    <a:lnTo>
                      <a:pt x="232927" y="364067"/>
                    </a:lnTo>
                    <a:lnTo>
                      <a:pt x="374712" y="364067"/>
                    </a:lnTo>
                    <a:lnTo>
                      <a:pt x="374712" y="353935"/>
                    </a:lnTo>
                    <a:cubicBezTo>
                      <a:pt x="374712" y="347890"/>
                      <a:pt x="378717" y="343802"/>
                      <a:pt x="384859" y="343802"/>
                    </a:cubicBezTo>
                    <a:lnTo>
                      <a:pt x="546848" y="343802"/>
                    </a:lnTo>
                    <a:lnTo>
                      <a:pt x="546848" y="30309"/>
                    </a:lnTo>
                    <a:cubicBezTo>
                      <a:pt x="546848" y="24265"/>
                      <a:pt x="542754" y="20177"/>
                      <a:pt x="536702" y="20177"/>
                    </a:cubicBezTo>
                    <a:close/>
                    <a:moveTo>
                      <a:pt x="70848" y="0"/>
                    </a:moveTo>
                    <a:lnTo>
                      <a:pt x="536702" y="0"/>
                    </a:lnTo>
                    <a:cubicBezTo>
                      <a:pt x="553969" y="0"/>
                      <a:pt x="567142" y="13155"/>
                      <a:pt x="567142" y="30309"/>
                    </a:cubicBezTo>
                    <a:lnTo>
                      <a:pt x="567142" y="343802"/>
                    </a:lnTo>
                    <a:lnTo>
                      <a:pt x="597492" y="343802"/>
                    </a:lnTo>
                    <a:cubicBezTo>
                      <a:pt x="603545" y="343802"/>
                      <a:pt x="607639" y="347890"/>
                      <a:pt x="607639" y="353935"/>
                    </a:cubicBezTo>
                    <a:lnTo>
                      <a:pt x="607639" y="384244"/>
                    </a:lnTo>
                    <a:cubicBezTo>
                      <a:pt x="607639" y="401487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7"/>
                      <a:pt x="0" y="384244"/>
                    </a:cubicBezTo>
                    <a:lnTo>
                      <a:pt x="0" y="353935"/>
                    </a:lnTo>
                    <a:cubicBezTo>
                      <a:pt x="0" y="347890"/>
                      <a:pt x="4094" y="343802"/>
                      <a:pt x="10147" y="343802"/>
                    </a:cubicBezTo>
                    <a:lnTo>
                      <a:pt x="40497" y="343802"/>
                    </a:lnTo>
                    <a:lnTo>
                      <a:pt x="40497" y="30309"/>
                    </a:lnTo>
                    <a:cubicBezTo>
                      <a:pt x="40497" y="13155"/>
                      <a:pt x="53670" y="0"/>
                      <a:pt x="70848" y="0"/>
                    </a:cubicBez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0" name="íšḷïḍé"/>
            <p:cNvGrpSpPr/>
            <p:nvPr/>
          </p:nvGrpSpPr>
          <p:grpSpPr>
            <a:xfrm>
              <a:off x="600158" y="2382076"/>
              <a:ext cx="3691440" cy="958325"/>
              <a:chOff x="600158" y="2382076"/>
              <a:chExt cx="3691440" cy="958325"/>
            </a:xfrm>
          </p:grpSpPr>
          <p:sp>
            <p:nvSpPr>
              <p:cNvPr id="20" name="ï$1idé"/>
              <p:cNvSpPr/>
              <p:nvPr/>
            </p:nvSpPr>
            <p:spPr bwMode="auto">
              <a:xfrm>
                <a:off x="600158" y="2733215"/>
                <a:ext cx="3691440" cy="607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Autofit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此部分内容作为文字排版占位显示（建议使用主题字体）</a:t>
                </a:r>
                <a:endParaRPr lang="zh-CN" altLang="en-US" sz="1000" b="1" dirty="0">
                  <a:solidFill>
                    <a:schemeClr val="bg1"/>
                  </a:solidFill>
                  <a:latin typeface="+mn-ea"/>
                </a:endParaRPr>
              </a:p>
              <a:p>
                <a:pPr algn="r" eaLnBrk="1" hangingPunct="1"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如需更改请在（设置形状格式）菜单下（文本选项）中调整</a:t>
                </a:r>
                <a:endParaRPr lang="zh-CN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1" name="íṣľîďe"/>
              <p:cNvSpPr txBox="1"/>
              <p:nvPr/>
            </p:nvSpPr>
            <p:spPr bwMode="auto">
              <a:xfrm>
                <a:off x="600158" y="2382076"/>
                <a:ext cx="369144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92500" lnSpcReduction="10000"/>
              </a:bodyPr>
              <a:lstStyle/>
              <a:p>
                <a:pPr algn="r" eaLnBrk="1" hangingPunct="1">
                  <a:spcBef>
                    <a:spcPct val="0"/>
                  </a:spcBef>
                </a:pPr>
                <a:r>
                  <a:rPr lang="zh-CN" altLang="en-US" sz="1800" b="1" dirty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8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1" name="iṧ1íḋé"/>
            <p:cNvGrpSpPr/>
            <p:nvPr/>
          </p:nvGrpSpPr>
          <p:grpSpPr>
            <a:xfrm>
              <a:off x="1360626" y="4374068"/>
              <a:ext cx="3691440" cy="958325"/>
              <a:chOff x="1036408" y="4627421"/>
              <a:chExt cx="3691440" cy="958325"/>
            </a:xfrm>
          </p:grpSpPr>
          <p:sp>
            <p:nvSpPr>
              <p:cNvPr id="18" name="ïṩḷïḑê"/>
              <p:cNvSpPr/>
              <p:nvPr/>
            </p:nvSpPr>
            <p:spPr bwMode="auto">
              <a:xfrm>
                <a:off x="1036408" y="4978560"/>
                <a:ext cx="3691440" cy="607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Autofit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此部分内容作为文字排版占位显示（建议使用主题字体）</a:t>
                </a:r>
                <a:endParaRPr lang="zh-CN" altLang="en-US" sz="1000" b="1" dirty="0">
                  <a:solidFill>
                    <a:schemeClr val="bg1"/>
                  </a:solidFill>
                  <a:latin typeface="+mn-ea"/>
                </a:endParaRPr>
              </a:p>
              <a:p>
                <a:pPr algn="r" eaLnBrk="1" hangingPunct="1"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如需更改请在（设置形状格式）菜单下（文本选项）中调整</a:t>
                </a:r>
                <a:endParaRPr lang="zh-CN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9" name="îśḻîdê"/>
              <p:cNvSpPr txBox="1"/>
              <p:nvPr/>
            </p:nvSpPr>
            <p:spPr bwMode="auto">
              <a:xfrm>
                <a:off x="1036408" y="4627421"/>
                <a:ext cx="369144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92500" lnSpcReduction="10000"/>
              </a:bodyPr>
              <a:lstStyle/>
              <a:p>
                <a:pPr algn="r" eaLnBrk="1" hangingPunct="1">
                  <a:spcBef>
                    <a:spcPct val="0"/>
                  </a:spcBef>
                </a:pPr>
                <a:r>
                  <a:rPr lang="zh-CN" altLang="en-US" sz="1800" b="1" dirty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8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2" name="išḻide"/>
            <p:cNvGrpSpPr/>
            <p:nvPr/>
          </p:nvGrpSpPr>
          <p:grpSpPr>
            <a:xfrm>
              <a:off x="7137553" y="1754831"/>
              <a:ext cx="3691440" cy="958325"/>
              <a:chOff x="600158" y="2382076"/>
              <a:chExt cx="3691440" cy="958325"/>
            </a:xfrm>
          </p:grpSpPr>
          <p:sp>
            <p:nvSpPr>
              <p:cNvPr id="16" name="îṩľïḋé"/>
              <p:cNvSpPr/>
              <p:nvPr/>
            </p:nvSpPr>
            <p:spPr bwMode="auto">
              <a:xfrm>
                <a:off x="600158" y="2733215"/>
                <a:ext cx="3691440" cy="607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此部分内容作为文字排版占位显示（建议使用主题字体）</a:t>
                </a:r>
                <a:endParaRPr lang="zh-CN" altLang="en-US" sz="1000" b="1" dirty="0">
                  <a:solidFill>
                    <a:schemeClr val="bg1"/>
                  </a:solidFill>
                  <a:latin typeface="+mn-ea"/>
                </a:endParaRPr>
              </a:p>
              <a:p>
                <a:pPr eaLnBrk="1" hangingPunct="1"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如需更改请在（设置形状格式）菜单下（文本选项）中调整</a:t>
                </a:r>
                <a:endParaRPr lang="zh-CN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7" name="îŝḷiďè"/>
              <p:cNvSpPr txBox="1"/>
              <p:nvPr/>
            </p:nvSpPr>
            <p:spPr bwMode="auto">
              <a:xfrm>
                <a:off x="600158" y="2382076"/>
                <a:ext cx="369144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92500" lnSpcReduction="10000"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zh-CN" altLang="en-US" sz="1800" b="1" dirty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8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3" name="iṣľiḓé"/>
            <p:cNvGrpSpPr/>
            <p:nvPr/>
          </p:nvGrpSpPr>
          <p:grpSpPr>
            <a:xfrm>
              <a:off x="7789938" y="3829465"/>
              <a:ext cx="3691440" cy="958325"/>
              <a:chOff x="600158" y="2382076"/>
              <a:chExt cx="3691440" cy="958325"/>
            </a:xfrm>
          </p:grpSpPr>
          <p:sp>
            <p:nvSpPr>
              <p:cNvPr id="14" name="iṡ1íďé"/>
              <p:cNvSpPr/>
              <p:nvPr/>
            </p:nvSpPr>
            <p:spPr bwMode="auto">
              <a:xfrm>
                <a:off x="600158" y="2733215"/>
                <a:ext cx="3691440" cy="607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此部分内容作为文字排版占位显示（建议使用主题字体）</a:t>
                </a:r>
                <a:endParaRPr lang="zh-CN" altLang="en-US" sz="1000" b="1" dirty="0">
                  <a:solidFill>
                    <a:schemeClr val="bg1"/>
                  </a:solidFill>
                  <a:latin typeface="+mn-ea"/>
                </a:endParaRPr>
              </a:p>
              <a:p>
                <a:pPr eaLnBrk="1" hangingPunct="1"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如需更改请在（设置形状格式）菜单下（文本选项）中调整</a:t>
                </a:r>
                <a:endParaRPr lang="zh-CN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5" name="îsľîďé"/>
              <p:cNvSpPr txBox="1"/>
              <p:nvPr/>
            </p:nvSpPr>
            <p:spPr bwMode="auto">
              <a:xfrm>
                <a:off x="600158" y="2382076"/>
                <a:ext cx="369144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92500" lnSpcReduction="10000"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zh-CN" altLang="en-US" sz="1800" b="1" dirty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8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500">
        <p14:prism isInverted="1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f5a00d5-9520-4a23-83d4-acb411fe944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517809" y="1342895"/>
            <a:ext cx="9156382" cy="4172210"/>
            <a:chOff x="719138" y="1123950"/>
            <a:chExt cx="10753725" cy="4900058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719138" y="4020197"/>
              <a:ext cx="10753725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" name="išľiḋè"/>
            <p:cNvSpPr/>
            <p:nvPr/>
          </p:nvSpPr>
          <p:spPr>
            <a:xfrm>
              <a:off x="8139325" y="3311191"/>
              <a:ext cx="1273996" cy="1273996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DB18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îšlide"/>
            <p:cNvSpPr/>
            <p:nvPr/>
          </p:nvSpPr>
          <p:spPr>
            <a:xfrm>
              <a:off x="1679586" y="3720202"/>
              <a:ext cx="455974" cy="45597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92500" lnSpcReduction="20000"/>
            </a:bodyPr>
            <a:lstStyle/>
            <a:p>
              <a:pPr algn="ctr"/>
              <a:r>
                <a:rPr lang="en-US" altLang="zh-CN" sz="1600" dirty="0" smtClean="0">
                  <a:solidFill>
                    <a:srgbClr val="DB181E"/>
                  </a:solidFill>
                  <a:latin typeface="Impact" panose="020B0806030902050204" pitchFamily="34" charset="0"/>
                </a:rPr>
                <a:t>01</a:t>
              </a:r>
              <a:endParaRPr lang="en-US" altLang="zh-CN" sz="1600" dirty="0">
                <a:solidFill>
                  <a:srgbClr val="DB181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7" name="iṧ1ïḍe"/>
            <p:cNvSpPr/>
            <p:nvPr/>
          </p:nvSpPr>
          <p:spPr>
            <a:xfrm>
              <a:off x="4838392" y="3637662"/>
              <a:ext cx="621054" cy="62105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92500" lnSpcReduction="20000"/>
            </a:bodyPr>
            <a:lstStyle/>
            <a:p>
              <a:pPr algn="ctr"/>
              <a:r>
                <a:rPr lang="en-US" altLang="zh-CN" sz="2400" dirty="0" smtClean="0">
                  <a:solidFill>
                    <a:srgbClr val="DB181E"/>
                  </a:solidFill>
                  <a:latin typeface="Impact" panose="020B0806030902050204" pitchFamily="34" charset="0"/>
                </a:rPr>
                <a:t>02</a:t>
              </a:r>
              <a:endParaRPr lang="en-US" altLang="zh-CN" sz="2400" dirty="0">
                <a:solidFill>
                  <a:srgbClr val="DB181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8" name="iṥlïḓé"/>
            <p:cNvSpPr/>
            <p:nvPr/>
          </p:nvSpPr>
          <p:spPr>
            <a:xfrm>
              <a:off x="8332232" y="3504098"/>
              <a:ext cx="888182" cy="888182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DB181E"/>
                  </a:solidFill>
                  <a:latin typeface="Impact" panose="020B0806030902050204" pitchFamily="34" charset="0"/>
                </a:rPr>
                <a:t>03</a:t>
              </a:r>
              <a:endParaRPr lang="en-US" altLang="zh-CN" sz="2800" dirty="0">
                <a:solidFill>
                  <a:srgbClr val="DB181E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9" name="íSļiḋè"/>
            <p:cNvGrpSpPr/>
            <p:nvPr/>
          </p:nvGrpSpPr>
          <p:grpSpPr>
            <a:xfrm>
              <a:off x="741422" y="4978006"/>
              <a:ext cx="2327954" cy="1046002"/>
              <a:chOff x="1199456" y="1461506"/>
              <a:chExt cx="2327954" cy="1046002"/>
            </a:xfrm>
          </p:grpSpPr>
          <p:sp>
            <p:nvSpPr>
              <p:cNvPr id="23" name="ïsľíḋe"/>
              <p:cNvSpPr txBox="1"/>
              <p:nvPr/>
            </p:nvSpPr>
            <p:spPr>
              <a:xfrm>
                <a:off x="1199456" y="1782500"/>
                <a:ext cx="2327954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 fontScale="92500" lnSpcReduction="10000"/>
              </a:bodyPr>
              <a:lstStyle/>
              <a:p>
                <a:pPr algn="ct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b="1" smtClean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100" b="1" smtClean="0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100" b="1" smtClean="0">
                    <a:solidFill>
                      <a:schemeClr val="bg1"/>
                    </a:solidFill>
                    <a:latin typeface="+mn-ea"/>
                  </a:rPr>
                  <a:t>（建议使用主题字体）</a:t>
                </a:r>
                <a:endParaRPr lang="zh-CN" altLang="en-US" sz="11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4" name="iṩļïḓé"/>
              <p:cNvSpPr/>
              <p:nvPr/>
            </p:nvSpPr>
            <p:spPr>
              <a:xfrm>
                <a:off x="1199456" y="1461506"/>
                <a:ext cx="2327954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85000" lnSpcReduction="20000"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6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0" name="ís1iḍé"/>
            <p:cNvGrpSpPr/>
            <p:nvPr/>
          </p:nvGrpSpPr>
          <p:grpSpPr>
            <a:xfrm>
              <a:off x="3982837" y="4978006"/>
              <a:ext cx="2327954" cy="1046002"/>
              <a:chOff x="1199456" y="1461506"/>
              <a:chExt cx="2327954" cy="1046002"/>
            </a:xfrm>
          </p:grpSpPr>
          <p:sp>
            <p:nvSpPr>
              <p:cNvPr id="21" name="ïṩlíḓê"/>
              <p:cNvSpPr txBox="1"/>
              <p:nvPr/>
            </p:nvSpPr>
            <p:spPr>
              <a:xfrm>
                <a:off x="1199456" y="1782500"/>
                <a:ext cx="2327954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 fontScale="92500" lnSpcReduction="10000"/>
              </a:bodyPr>
              <a:lstStyle/>
              <a:p>
                <a:pPr algn="ct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b="1" smtClean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100" b="1" smtClean="0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100" b="1" smtClean="0">
                    <a:solidFill>
                      <a:schemeClr val="bg1"/>
                    </a:solidFill>
                    <a:latin typeface="+mn-ea"/>
                  </a:rPr>
                  <a:t>（建议使用主题字体）</a:t>
                </a:r>
                <a:endParaRPr lang="zh-CN" altLang="en-US" sz="11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2" name="îṩľîḋé"/>
              <p:cNvSpPr/>
              <p:nvPr/>
            </p:nvSpPr>
            <p:spPr>
              <a:xfrm>
                <a:off x="1199456" y="1461506"/>
                <a:ext cx="2327954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85000" lnSpcReduction="20000"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6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1" name="íṣļïdê"/>
            <p:cNvGrpSpPr/>
            <p:nvPr/>
          </p:nvGrpSpPr>
          <p:grpSpPr>
            <a:xfrm>
              <a:off x="8001445" y="4978006"/>
              <a:ext cx="2437938" cy="824957"/>
              <a:chOff x="1137782" y="3390212"/>
              <a:chExt cx="2703556" cy="824957"/>
            </a:xfrm>
          </p:grpSpPr>
          <p:sp>
            <p:nvSpPr>
              <p:cNvPr id="19" name="îṥḷiďè"/>
              <p:cNvSpPr txBox="1"/>
              <p:nvPr/>
            </p:nvSpPr>
            <p:spPr>
              <a:xfrm>
                <a:off x="1137783" y="3747780"/>
                <a:ext cx="2703555" cy="46738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Autofit/>
              </a:bodyPr>
              <a:lstStyle/>
              <a:p>
                <a:r>
                  <a:rPr lang="zh-CN" altLang="en-US" sz="1000" b="1" dirty="0" smtClean="0">
                    <a:solidFill>
                      <a:schemeClr val="bg1"/>
                    </a:solidFill>
                    <a:latin typeface="+mn-ea"/>
                  </a:rPr>
                  <a:t>选中</a:t>
                </a:r>
                <a:r>
                  <a:rPr lang="en-US" altLang="zh-CN" sz="1000" b="1" dirty="0" smtClean="0">
                    <a:solidFill>
                      <a:schemeClr val="bg1"/>
                    </a:solidFill>
                    <a:latin typeface="+mn-ea"/>
                  </a:rPr>
                  <a:t>PPT</a:t>
                </a:r>
                <a:r>
                  <a:rPr lang="zh-CN" altLang="en-US" sz="1000" b="1" dirty="0" smtClean="0">
                    <a:solidFill>
                      <a:schemeClr val="bg1"/>
                    </a:solidFill>
                    <a:latin typeface="+mn-ea"/>
                  </a:rPr>
                  <a:t>页面中图示里的图标（可按住</a:t>
                </a:r>
                <a:r>
                  <a:rPr lang="en-US" altLang="zh-CN" sz="1000" b="1" dirty="0" smtClean="0">
                    <a:solidFill>
                      <a:schemeClr val="bg1"/>
                    </a:solidFill>
                    <a:latin typeface="+mn-ea"/>
                  </a:rPr>
                  <a:t>shift</a:t>
                </a:r>
                <a:r>
                  <a:rPr lang="zh-CN" altLang="en-US" sz="1000" b="1" dirty="0" smtClean="0">
                    <a:solidFill>
                      <a:schemeClr val="bg1"/>
                    </a:solidFill>
                    <a:latin typeface="+mn-ea"/>
                  </a:rPr>
                  <a:t>键多选）在</a:t>
                </a:r>
                <a:r>
                  <a:rPr lang="en-US" altLang="zh-CN" sz="1000" b="1" dirty="0" err="1" smtClean="0">
                    <a:solidFill>
                      <a:schemeClr val="bg1"/>
                    </a:solidFill>
                    <a:latin typeface="+mn-ea"/>
                  </a:rPr>
                  <a:t>iSlide</a:t>
                </a:r>
                <a:r>
                  <a:rPr lang="zh-CN" altLang="en-US" sz="1000" b="1" dirty="0" smtClean="0">
                    <a:solidFill>
                      <a:schemeClr val="bg1"/>
                    </a:solidFill>
                    <a:latin typeface="+mn-ea"/>
                  </a:rPr>
                  <a:t>菜单面板打开“图标库”</a:t>
                </a:r>
                <a:endParaRPr lang="zh-CN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0" name="îṡ1ïḋe"/>
              <p:cNvSpPr txBox="1"/>
              <p:nvPr/>
            </p:nvSpPr>
            <p:spPr>
              <a:xfrm>
                <a:off x="1137782" y="3390212"/>
                <a:ext cx="2703556" cy="29148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r>
                  <a:rPr lang="zh-CN" altLang="en-US" sz="1400" b="1" smtClean="0">
                    <a:solidFill>
                      <a:schemeClr val="bg1"/>
                    </a:solidFill>
                    <a:latin typeface="+mn-ea"/>
                  </a:rPr>
                  <a:t>替换图示中的图标</a:t>
                </a:r>
                <a:endParaRPr lang="zh-CN" altLang="en-US" sz="14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cxnSp>
          <p:nvCxnSpPr>
            <p:cNvPr id="12" name="直接连接符 11"/>
            <p:cNvCxnSpPr>
              <a:stCxn id="6" idx="4"/>
            </p:cNvCxnSpPr>
            <p:nvPr/>
          </p:nvCxnSpPr>
          <p:spPr>
            <a:xfrm>
              <a:off x="1907573" y="4176176"/>
              <a:ext cx="0" cy="636109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>
              <a:stCxn id="7" idx="4"/>
            </p:cNvCxnSpPr>
            <p:nvPr/>
          </p:nvCxnSpPr>
          <p:spPr>
            <a:xfrm>
              <a:off x="5148919" y="4258716"/>
              <a:ext cx="0" cy="553569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ísļîḍe"/>
            <p:cNvGrpSpPr/>
            <p:nvPr/>
          </p:nvGrpSpPr>
          <p:grpSpPr>
            <a:xfrm>
              <a:off x="839416" y="1649291"/>
              <a:ext cx="4177159" cy="1188397"/>
              <a:chOff x="688718" y="4909482"/>
              <a:chExt cx="5473868" cy="1088801"/>
            </a:xfrm>
          </p:grpSpPr>
          <p:sp>
            <p:nvSpPr>
              <p:cNvPr id="17" name="íṡ1íde"/>
              <p:cNvSpPr/>
              <p:nvPr/>
            </p:nvSpPr>
            <p:spPr>
              <a:xfrm>
                <a:off x="688718" y="4909482"/>
                <a:ext cx="5473868" cy="697902"/>
              </a:xfrm>
              <a:prstGeom prst="rect">
                <a:avLst/>
              </a:prstGeom>
            </p:spPr>
            <p:txBody>
              <a:bodyPr wrap="square" lIns="90000" tIns="46800" rIns="90000" bIns="46800" anchor="ctr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000" b="1" dirty="0" smtClean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endParaRPr lang="zh-CN" altLang="en-US" sz="2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8" name="ïṣḻídè"/>
              <p:cNvSpPr/>
              <p:nvPr/>
            </p:nvSpPr>
            <p:spPr>
              <a:xfrm>
                <a:off x="688718" y="5607385"/>
                <a:ext cx="5104263" cy="390898"/>
              </a:xfrm>
              <a:prstGeom prst="rect">
                <a:avLst/>
              </a:prstGeom>
            </p:spPr>
            <p:txBody>
              <a:bodyPr wrap="square" lIns="90000" tIns="46800" rIns="90000" bIns="46800" anchor="ctr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b="1" dirty="0" smtClean="0">
                    <a:solidFill>
                      <a:schemeClr val="bg1"/>
                    </a:solidFill>
                    <a:latin typeface="+mn-ea"/>
                  </a:rPr>
                  <a:t>此部分内容作为文字排版占位显示（建议使用主题字体）如需更改请在（设置形状格式）菜单下（文本选项）中调整</a:t>
                </a:r>
                <a:endParaRPr lang="zh-CN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15" name="iśḻïḓé"/>
            <p:cNvSpPr/>
            <p:nvPr/>
          </p:nvSpPr>
          <p:spPr>
            <a:xfrm>
              <a:off x="4838392" y="1123950"/>
              <a:ext cx="6634471" cy="1945010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ctr"/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500">
        <p14:doors dir="vert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8ccc73b-8eb6-48d1-ac5b-09fb6889488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869093" y="1024249"/>
            <a:ext cx="8453815" cy="4809503"/>
            <a:chOff x="1337299" y="1298790"/>
            <a:chExt cx="9474891" cy="5390409"/>
          </a:xfrm>
        </p:grpSpPr>
        <p:sp>
          <p:nvSpPr>
            <p:cNvPr id="4" name="î$lïḑê"/>
            <p:cNvSpPr/>
            <p:nvPr/>
          </p:nvSpPr>
          <p:spPr bwMode="auto">
            <a:xfrm rot="16200000">
              <a:off x="4968401" y="1523654"/>
              <a:ext cx="2127023" cy="4174442"/>
            </a:xfrm>
            <a:custGeom>
              <a:avLst/>
              <a:gdLst>
                <a:gd name="T0" fmla="*/ 0 w 21600"/>
                <a:gd name="T1" fmla="*/ 681 h 21600"/>
                <a:gd name="T2" fmla="*/ 177 w 21600"/>
                <a:gd name="T3" fmla="*/ 34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cubicBezTo>
                    <a:pt x="11925" y="21600"/>
                    <a:pt x="21600" y="16767"/>
                    <a:pt x="21600" y="10804"/>
                  </a:cubicBezTo>
                  <a:cubicBezTo>
                    <a:pt x="21600" y="4840"/>
                    <a:pt x="11925" y="0"/>
                    <a:pt x="0" y="0"/>
                  </a:cubicBezTo>
                </a:path>
              </a:pathLst>
            </a:custGeom>
            <a:noFill/>
            <a:ln w="28575" cap="flat">
              <a:solidFill>
                <a:schemeClr val="bg1"/>
              </a:solidFill>
              <a:prstDash val="dash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grpSp>
          <p:nvGrpSpPr>
            <p:cNvPr id="5" name="ïŝľidê"/>
            <p:cNvGrpSpPr/>
            <p:nvPr/>
          </p:nvGrpSpPr>
          <p:grpSpPr>
            <a:xfrm>
              <a:off x="4389463" y="2962012"/>
              <a:ext cx="3110146" cy="3727187"/>
              <a:chOff x="2097288" y="2827131"/>
              <a:chExt cx="2730538" cy="3272271"/>
            </a:xfrm>
            <a:solidFill>
              <a:schemeClr val="bg1">
                <a:lumMod val="85000"/>
              </a:schemeClr>
            </a:solidFill>
          </p:grpSpPr>
          <p:sp>
            <p:nvSpPr>
              <p:cNvPr id="33" name="íśľïḑê"/>
              <p:cNvSpPr/>
              <p:nvPr/>
            </p:nvSpPr>
            <p:spPr>
              <a:xfrm>
                <a:off x="2097288" y="5658815"/>
                <a:ext cx="2730538" cy="44058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4" name="ïṡ1îdê"/>
              <p:cNvSpPr/>
              <p:nvPr/>
            </p:nvSpPr>
            <p:spPr bwMode="auto">
              <a:xfrm>
                <a:off x="2975285" y="2827131"/>
                <a:ext cx="923403" cy="3272271"/>
              </a:xfrm>
              <a:custGeom>
                <a:avLst/>
                <a:gdLst>
                  <a:gd name="T0" fmla="*/ 26 w 20967"/>
                  <a:gd name="T1" fmla="*/ 0 h 21600"/>
                  <a:gd name="T2" fmla="*/ 19 w 20967"/>
                  <a:gd name="T3" fmla="*/ 27 h 21600"/>
                  <a:gd name="T4" fmla="*/ 19 w 20967"/>
                  <a:gd name="T5" fmla="*/ 55 h 21600"/>
                  <a:gd name="T6" fmla="*/ 20 w 20967"/>
                  <a:gd name="T7" fmla="*/ 60 h 21600"/>
                  <a:gd name="T8" fmla="*/ 21 w 20967"/>
                  <a:gd name="T9" fmla="*/ 73 h 21600"/>
                  <a:gd name="T10" fmla="*/ 22 w 20967"/>
                  <a:gd name="T11" fmla="*/ 80 h 21600"/>
                  <a:gd name="T12" fmla="*/ 21 w 20967"/>
                  <a:gd name="T13" fmla="*/ 90 h 21600"/>
                  <a:gd name="T14" fmla="*/ 14 w 20967"/>
                  <a:gd name="T15" fmla="*/ 100 h 21600"/>
                  <a:gd name="T16" fmla="*/ 9 w 20967"/>
                  <a:gd name="T17" fmla="*/ 116 h 21600"/>
                  <a:gd name="T18" fmla="*/ 4 w 20967"/>
                  <a:gd name="T19" fmla="*/ 142 h 21600"/>
                  <a:gd name="T20" fmla="*/ 0 w 20967"/>
                  <a:gd name="T21" fmla="*/ 174 h 21600"/>
                  <a:gd name="T22" fmla="*/ 8 w 20967"/>
                  <a:gd name="T23" fmla="*/ 189 h 21600"/>
                  <a:gd name="T24" fmla="*/ 11 w 20967"/>
                  <a:gd name="T25" fmla="*/ 183 h 21600"/>
                  <a:gd name="T26" fmla="*/ 9 w 20967"/>
                  <a:gd name="T27" fmla="*/ 232 h 21600"/>
                  <a:gd name="T28" fmla="*/ 7 w 20967"/>
                  <a:gd name="T29" fmla="*/ 283 h 21600"/>
                  <a:gd name="T30" fmla="*/ 10 w 20967"/>
                  <a:gd name="T31" fmla="*/ 289 h 21600"/>
                  <a:gd name="T32" fmla="*/ 12 w 20967"/>
                  <a:gd name="T33" fmla="*/ 354 h 21600"/>
                  <a:gd name="T34" fmla="*/ 15 w 20967"/>
                  <a:gd name="T35" fmla="*/ 416 h 21600"/>
                  <a:gd name="T36" fmla="*/ 15 w 20967"/>
                  <a:gd name="T37" fmla="*/ 456 h 21600"/>
                  <a:gd name="T38" fmla="*/ 10 w 20967"/>
                  <a:gd name="T39" fmla="*/ 481 h 21600"/>
                  <a:gd name="T40" fmla="*/ 4 w 20967"/>
                  <a:gd name="T41" fmla="*/ 486 h 21600"/>
                  <a:gd name="T42" fmla="*/ 5 w 20967"/>
                  <a:gd name="T43" fmla="*/ 495 h 21600"/>
                  <a:gd name="T44" fmla="*/ 15 w 20967"/>
                  <a:gd name="T45" fmla="*/ 492 h 21600"/>
                  <a:gd name="T46" fmla="*/ 18 w 20967"/>
                  <a:gd name="T47" fmla="*/ 487 h 21600"/>
                  <a:gd name="T48" fmla="*/ 21 w 20967"/>
                  <a:gd name="T49" fmla="*/ 493 h 21600"/>
                  <a:gd name="T50" fmla="*/ 25 w 20967"/>
                  <a:gd name="T51" fmla="*/ 485 h 21600"/>
                  <a:gd name="T52" fmla="*/ 25 w 20967"/>
                  <a:gd name="T53" fmla="*/ 464 h 21600"/>
                  <a:gd name="T54" fmla="*/ 24 w 20967"/>
                  <a:gd name="T55" fmla="*/ 439 h 21600"/>
                  <a:gd name="T56" fmla="*/ 26 w 20967"/>
                  <a:gd name="T57" fmla="*/ 405 h 21600"/>
                  <a:gd name="T58" fmla="*/ 26 w 20967"/>
                  <a:gd name="T59" fmla="*/ 377 h 21600"/>
                  <a:gd name="T60" fmla="*/ 25 w 20967"/>
                  <a:gd name="T61" fmla="*/ 350 h 21600"/>
                  <a:gd name="T62" fmla="*/ 25 w 20967"/>
                  <a:gd name="T63" fmla="*/ 333 h 21600"/>
                  <a:gd name="T64" fmla="*/ 28 w 20967"/>
                  <a:gd name="T65" fmla="*/ 383 h 21600"/>
                  <a:gd name="T66" fmla="*/ 29 w 20967"/>
                  <a:gd name="T67" fmla="*/ 442 h 21600"/>
                  <a:gd name="T68" fmla="*/ 32 w 20967"/>
                  <a:gd name="T69" fmla="*/ 478 h 21600"/>
                  <a:gd name="T70" fmla="*/ 33 w 20967"/>
                  <a:gd name="T71" fmla="*/ 494 h 21600"/>
                  <a:gd name="T72" fmla="*/ 31 w 20967"/>
                  <a:gd name="T73" fmla="*/ 515 h 21600"/>
                  <a:gd name="T74" fmla="*/ 32 w 20967"/>
                  <a:gd name="T75" fmla="*/ 542 h 21600"/>
                  <a:gd name="T76" fmla="*/ 40 w 20967"/>
                  <a:gd name="T77" fmla="*/ 525 h 21600"/>
                  <a:gd name="T78" fmla="*/ 40 w 20967"/>
                  <a:gd name="T79" fmla="*/ 497 h 21600"/>
                  <a:gd name="T80" fmla="*/ 41 w 20967"/>
                  <a:gd name="T81" fmla="*/ 475 h 21600"/>
                  <a:gd name="T82" fmla="*/ 41 w 20967"/>
                  <a:gd name="T83" fmla="*/ 445 h 21600"/>
                  <a:gd name="T84" fmla="*/ 40 w 20967"/>
                  <a:gd name="T85" fmla="*/ 391 h 21600"/>
                  <a:gd name="T86" fmla="*/ 38 w 20967"/>
                  <a:gd name="T87" fmla="*/ 326 h 21600"/>
                  <a:gd name="T88" fmla="*/ 38 w 20967"/>
                  <a:gd name="T89" fmla="*/ 291 h 21600"/>
                  <a:gd name="T90" fmla="*/ 43 w 20967"/>
                  <a:gd name="T91" fmla="*/ 284 h 21600"/>
                  <a:gd name="T92" fmla="*/ 41 w 20967"/>
                  <a:gd name="T93" fmla="*/ 244 h 21600"/>
                  <a:gd name="T94" fmla="*/ 39 w 20967"/>
                  <a:gd name="T95" fmla="*/ 202 h 21600"/>
                  <a:gd name="T96" fmla="*/ 39 w 20967"/>
                  <a:gd name="T97" fmla="*/ 175 h 21600"/>
                  <a:gd name="T98" fmla="*/ 43 w 20967"/>
                  <a:gd name="T99" fmla="*/ 139 h 21600"/>
                  <a:gd name="T100" fmla="*/ 44 w 20967"/>
                  <a:gd name="T101" fmla="*/ 98 h 21600"/>
                  <a:gd name="T102" fmla="*/ 37 w 20967"/>
                  <a:gd name="T103" fmla="*/ 90 h 21600"/>
                  <a:gd name="T104" fmla="*/ 33 w 20967"/>
                  <a:gd name="T105" fmla="*/ 75 h 21600"/>
                  <a:gd name="T106" fmla="*/ 32 w 20967"/>
                  <a:gd name="T107" fmla="*/ 69 h 21600"/>
                  <a:gd name="T108" fmla="*/ 32 w 20967"/>
                  <a:gd name="T109" fmla="*/ 60 h 21600"/>
                  <a:gd name="T110" fmla="*/ 34 w 20967"/>
                  <a:gd name="T111" fmla="*/ 51 h 21600"/>
                  <a:gd name="T112" fmla="*/ 34 w 20967"/>
                  <a:gd name="T113" fmla="*/ 22 h 21600"/>
                  <a:gd name="T114" fmla="*/ 26 w 20967"/>
                  <a:gd name="T115" fmla="*/ 0 h 21600"/>
                  <a:gd name="T116" fmla="*/ 26 w 20967"/>
                  <a:gd name="T117" fmla="*/ 0 h 21600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20967" h="21600">
                    <a:moveTo>
                      <a:pt x="12347" y="0"/>
                    </a:moveTo>
                    <a:cubicBezTo>
                      <a:pt x="10928" y="0"/>
                      <a:pt x="8721" y="414"/>
                      <a:pt x="8721" y="1059"/>
                    </a:cubicBezTo>
                    <a:cubicBezTo>
                      <a:pt x="8721" y="1704"/>
                      <a:pt x="8879" y="1980"/>
                      <a:pt x="9036" y="2211"/>
                    </a:cubicBezTo>
                    <a:cubicBezTo>
                      <a:pt x="9194" y="2395"/>
                      <a:pt x="9509" y="2395"/>
                      <a:pt x="9509" y="2395"/>
                    </a:cubicBezTo>
                    <a:cubicBezTo>
                      <a:pt x="9509" y="2395"/>
                      <a:pt x="9352" y="2809"/>
                      <a:pt x="9824" y="2901"/>
                    </a:cubicBezTo>
                    <a:cubicBezTo>
                      <a:pt x="10298" y="3040"/>
                      <a:pt x="10455" y="3040"/>
                      <a:pt x="10455" y="3178"/>
                    </a:cubicBezTo>
                    <a:cubicBezTo>
                      <a:pt x="10455" y="3316"/>
                      <a:pt x="10140" y="3454"/>
                      <a:pt x="9667" y="3592"/>
                    </a:cubicBezTo>
                    <a:cubicBezTo>
                      <a:pt x="9352" y="3730"/>
                      <a:pt x="7617" y="3869"/>
                      <a:pt x="6671" y="3961"/>
                    </a:cubicBezTo>
                    <a:cubicBezTo>
                      <a:pt x="5568" y="4099"/>
                      <a:pt x="4937" y="4237"/>
                      <a:pt x="4306" y="4606"/>
                    </a:cubicBezTo>
                    <a:cubicBezTo>
                      <a:pt x="3833" y="4928"/>
                      <a:pt x="3045" y="5388"/>
                      <a:pt x="1941" y="5665"/>
                    </a:cubicBezTo>
                    <a:cubicBezTo>
                      <a:pt x="995" y="5987"/>
                      <a:pt x="-266" y="6448"/>
                      <a:pt x="49" y="6908"/>
                    </a:cubicBezTo>
                    <a:cubicBezTo>
                      <a:pt x="522" y="7323"/>
                      <a:pt x="2572" y="7691"/>
                      <a:pt x="3833" y="7507"/>
                    </a:cubicBezTo>
                    <a:cubicBezTo>
                      <a:pt x="4937" y="7323"/>
                      <a:pt x="5410" y="7277"/>
                      <a:pt x="5410" y="7277"/>
                    </a:cubicBezTo>
                    <a:cubicBezTo>
                      <a:pt x="5410" y="7277"/>
                      <a:pt x="4622" y="8290"/>
                      <a:pt x="4306" y="9257"/>
                    </a:cubicBezTo>
                    <a:cubicBezTo>
                      <a:pt x="3991" y="10270"/>
                      <a:pt x="3045" y="11238"/>
                      <a:pt x="3518" y="11284"/>
                    </a:cubicBezTo>
                    <a:cubicBezTo>
                      <a:pt x="4149" y="11376"/>
                      <a:pt x="4937" y="11514"/>
                      <a:pt x="4937" y="11514"/>
                    </a:cubicBezTo>
                    <a:cubicBezTo>
                      <a:pt x="4937" y="11514"/>
                      <a:pt x="5095" y="12896"/>
                      <a:pt x="5883" y="14093"/>
                    </a:cubicBezTo>
                    <a:cubicBezTo>
                      <a:pt x="6671" y="15290"/>
                      <a:pt x="6987" y="15843"/>
                      <a:pt x="7144" y="16580"/>
                    </a:cubicBezTo>
                    <a:cubicBezTo>
                      <a:pt x="7302" y="17317"/>
                      <a:pt x="7460" y="17823"/>
                      <a:pt x="7302" y="18146"/>
                    </a:cubicBezTo>
                    <a:cubicBezTo>
                      <a:pt x="7144" y="18422"/>
                      <a:pt x="5725" y="19021"/>
                      <a:pt x="4779" y="19159"/>
                    </a:cubicBezTo>
                    <a:cubicBezTo>
                      <a:pt x="3991" y="19251"/>
                      <a:pt x="2572" y="19251"/>
                      <a:pt x="1941" y="19343"/>
                    </a:cubicBezTo>
                    <a:cubicBezTo>
                      <a:pt x="1311" y="19389"/>
                      <a:pt x="838" y="19620"/>
                      <a:pt x="2257" y="19712"/>
                    </a:cubicBezTo>
                    <a:cubicBezTo>
                      <a:pt x="3676" y="19758"/>
                      <a:pt x="6198" y="19666"/>
                      <a:pt x="6829" y="19574"/>
                    </a:cubicBezTo>
                    <a:cubicBezTo>
                      <a:pt x="7460" y="19527"/>
                      <a:pt x="8563" y="19389"/>
                      <a:pt x="8563" y="19389"/>
                    </a:cubicBezTo>
                    <a:cubicBezTo>
                      <a:pt x="8563" y="19389"/>
                      <a:pt x="8248" y="19620"/>
                      <a:pt x="9667" y="19620"/>
                    </a:cubicBezTo>
                    <a:cubicBezTo>
                      <a:pt x="11243" y="19620"/>
                      <a:pt x="11401" y="19574"/>
                      <a:pt x="11559" y="19297"/>
                    </a:cubicBezTo>
                    <a:cubicBezTo>
                      <a:pt x="11559" y="19021"/>
                      <a:pt x="11559" y="18652"/>
                      <a:pt x="11716" y="18468"/>
                    </a:cubicBezTo>
                    <a:cubicBezTo>
                      <a:pt x="12032" y="18284"/>
                      <a:pt x="10928" y="17777"/>
                      <a:pt x="11401" y="17501"/>
                    </a:cubicBezTo>
                    <a:cubicBezTo>
                      <a:pt x="12032" y="17271"/>
                      <a:pt x="12505" y="16534"/>
                      <a:pt x="12032" y="16119"/>
                    </a:cubicBezTo>
                    <a:cubicBezTo>
                      <a:pt x="11559" y="15705"/>
                      <a:pt x="12189" y="15290"/>
                      <a:pt x="12032" y="15014"/>
                    </a:cubicBezTo>
                    <a:cubicBezTo>
                      <a:pt x="11874" y="14738"/>
                      <a:pt x="11716" y="14369"/>
                      <a:pt x="11716" y="13955"/>
                    </a:cubicBezTo>
                    <a:cubicBezTo>
                      <a:pt x="11716" y="13540"/>
                      <a:pt x="11716" y="13264"/>
                      <a:pt x="11716" y="13264"/>
                    </a:cubicBezTo>
                    <a:cubicBezTo>
                      <a:pt x="11716" y="13264"/>
                      <a:pt x="12662" y="14830"/>
                      <a:pt x="12978" y="15244"/>
                    </a:cubicBezTo>
                    <a:cubicBezTo>
                      <a:pt x="13293" y="15659"/>
                      <a:pt x="13766" y="17133"/>
                      <a:pt x="13766" y="17593"/>
                    </a:cubicBezTo>
                    <a:cubicBezTo>
                      <a:pt x="13766" y="18054"/>
                      <a:pt x="14870" y="18652"/>
                      <a:pt x="14870" y="19021"/>
                    </a:cubicBezTo>
                    <a:cubicBezTo>
                      <a:pt x="15027" y="19435"/>
                      <a:pt x="15027" y="19666"/>
                      <a:pt x="15343" y="19666"/>
                    </a:cubicBezTo>
                    <a:cubicBezTo>
                      <a:pt x="15816" y="19666"/>
                      <a:pt x="15027" y="20126"/>
                      <a:pt x="14712" y="20495"/>
                    </a:cubicBezTo>
                    <a:cubicBezTo>
                      <a:pt x="14554" y="20817"/>
                      <a:pt x="13608" y="21600"/>
                      <a:pt x="15185" y="21600"/>
                    </a:cubicBezTo>
                    <a:cubicBezTo>
                      <a:pt x="16919" y="21600"/>
                      <a:pt x="18654" y="21416"/>
                      <a:pt x="18654" y="20909"/>
                    </a:cubicBezTo>
                    <a:cubicBezTo>
                      <a:pt x="18811" y="20449"/>
                      <a:pt x="18496" y="19988"/>
                      <a:pt x="18969" y="19804"/>
                    </a:cubicBezTo>
                    <a:cubicBezTo>
                      <a:pt x="19442" y="19620"/>
                      <a:pt x="19442" y="19205"/>
                      <a:pt x="19442" y="18929"/>
                    </a:cubicBezTo>
                    <a:cubicBezTo>
                      <a:pt x="19284" y="18699"/>
                      <a:pt x="19600" y="18238"/>
                      <a:pt x="19442" y="17731"/>
                    </a:cubicBezTo>
                    <a:cubicBezTo>
                      <a:pt x="19127" y="17179"/>
                      <a:pt x="19127" y="16258"/>
                      <a:pt x="18811" y="15567"/>
                    </a:cubicBezTo>
                    <a:cubicBezTo>
                      <a:pt x="18338" y="14876"/>
                      <a:pt x="18181" y="13817"/>
                      <a:pt x="18023" y="12988"/>
                    </a:cubicBezTo>
                    <a:cubicBezTo>
                      <a:pt x="17708" y="12159"/>
                      <a:pt x="17550" y="11744"/>
                      <a:pt x="17865" y="11606"/>
                    </a:cubicBezTo>
                    <a:cubicBezTo>
                      <a:pt x="18181" y="11514"/>
                      <a:pt x="19757" y="11376"/>
                      <a:pt x="20230" y="11330"/>
                    </a:cubicBezTo>
                    <a:cubicBezTo>
                      <a:pt x="20703" y="11330"/>
                      <a:pt x="19757" y="10455"/>
                      <a:pt x="19284" y="9718"/>
                    </a:cubicBezTo>
                    <a:cubicBezTo>
                      <a:pt x="18969" y="9027"/>
                      <a:pt x="18496" y="8566"/>
                      <a:pt x="18181" y="8060"/>
                    </a:cubicBezTo>
                    <a:cubicBezTo>
                      <a:pt x="17708" y="7553"/>
                      <a:pt x="17708" y="7323"/>
                      <a:pt x="18496" y="6954"/>
                    </a:cubicBezTo>
                    <a:cubicBezTo>
                      <a:pt x="19127" y="6586"/>
                      <a:pt x="20073" y="6356"/>
                      <a:pt x="20388" y="5527"/>
                    </a:cubicBezTo>
                    <a:cubicBezTo>
                      <a:pt x="20861" y="4698"/>
                      <a:pt x="21334" y="4145"/>
                      <a:pt x="20546" y="3915"/>
                    </a:cubicBezTo>
                    <a:cubicBezTo>
                      <a:pt x="19757" y="3730"/>
                      <a:pt x="18338" y="3823"/>
                      <a:pt x="17235" y="3592"/>
                    </a:cubicBezTo>
                    <a:cubicBezTo>
                      <a:pt x="16131" y="3316"/>
                      <a:pt x="15973" y="3040"/>
                      <a:pt x="15500" y="2994"/>
                    </a:cubicBezTo>
                    <a:cubicBezTo>
                      <a:pt x="15027" y="2948"/>
                      <a:pt x="14870" y="2948"/>
                      <a:pt x="14870" y="2763"/>
                    </a:cubicBezTo>
                    <a:cubicBezTo>
                      <a:pt x="14870" y="2579"/>
                      <a:pt x="15027" y="2395"/>
                      <a:pt x="15027" y="2395"/>
                    </a:cubicBezTo>
                    <a:cubicBezTo>
                      <a:pt x="15027" y="2395"/>
                      <a:pt x="15816" y="2257"/>
                      <a:pt x="15973" y="2026"/>
                    </a:cubicBezTo>
                    <a:cubicBezTo>
                      <a:pt x="16131" y="1796"/>
                      <a:pt x="16289" y="1243"/>
                      <a:pt x="16131" y="875"/>
                    </a:cubicBezTo>
                    <a:cubicBezTo>
                      <a:pt x="15816" y="507"/>
                      <a:pt x="14712" y="0"/>
                      <a:pt x="12347" y="0"/>
                    </a:cubicBezTo>
                    <a:close/>
                    <a:moveTo>
                      <a:pt x="12347" y="0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6" name="i$ḻïḑè" title="MJ8JxobmQhO5YsZmEcy6DZVp0AZTfE39zvT5PAyas4bMl"/>
            <p:cNvGrpSpPr/>
            <p:nvPr/>
          </p:nvGrpSpPr>
          <p:grpSpPr>
            <a:xfrm>
              <a:off x="3675103" y="4463547"/>
              <a:ext cx="539176" cy="539174"/>
              <a:chOff x="2406923" y="2845390"/>
              <a:chExt cx="571222" cy="571221"/>
            </a:xfrm>
          </p:grpSpPr>
          <p:sp>
            <p:nvSpPr>
              <p:cNvPr id="31" name="ïŝlíḋé"/>
              <p:cNvSpPr/>
              <p:nvPr/>
            </p:nvSpPr>
            <p:spPr>
              <a:xfrm>
                <a:off x="2406923" y="2845390"/>
                <a:ext cx="571222" cy="571221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2" name="ïṡliḍé" title="ry6MHxwOH8WsTKLSa514qPVJnvhhWFnRDjZGIbRZNsFBp"/>
              <p:cNvSpPr>
                <a:spLocks noChangeAspect="1"/>
              </p:cNvSpPr>
              <p:nvPr/>
            </p:nvSpPr>
            <p:spPr bwMode="auto">
              <a:xfrm>
                <a:off x="2540113" y="2998524"/>
                <a:ext cx="304843" cy="264949"/>
              </a:xfrm>
              <a:custGeom>
                <a:avLst/>
                <a:gdLst>
                  <a:gd name="connsiteX0" fmla="*/ 427885 w 601094"/>
                  <a:gd name="connsiteY0" fmla="*/ 274980 h 522431"/>
                  <a:gd name="connsiteX1" fmla="*/ 432269 w 601094"/>
                  <a:gd name="connsiteY1" fmla="*/ 321660 h 522431"/>
                  <a:gd name="connsiteX2" fmla="*/ 431295 w 601094"/>
                  <a:gd name="connsiteY2" fmla="*/ 429121 h 522431"/>
                  <a:gd name="connsiteX3" fmla="*/ 453455 w 601094"/>
                  <a:gd name="connsiteY3" fmla="*/ 417208 h 522431"/>
                  <a:gd name="connsiteX4" fmla="*/ 448585 w 601094"/>
                  <a:gd name="connsiteY4" fmla="*/ 349619 h 522431"/>
                  <a:gd name="connsiteX5" fmla="*/ 448585 w 601094"/>
                  <a:gd name="connsiteY5" fmla="*/ 301238 h 522431"/>
                  <a:gd name="connsiteX6" fmla="*/ 427885 w 601094"/>
                  <a:gd name="connsiteY6" fmla="*/ 274980 h 522431"/>
                  <a:gd name="connsiteX7" fmla="*/ 352921 w 601094"/>
                  <a:gd name="connsiteY7" fmla="*/ 272822 h 522431"/>
                  <a:gd name="connsiteX8" fmla="*/ 354868 w 601094"/>
                  <a:gd name="connsiteY8" fmla="*/ 371774 h 522431"/>
                  <a:gd name="connsiteX9" fmla="*/ 351947 w 601094"/>
                  <a:gd name="connsiteY9" fmla="*/ 423317 h 522431"/>
                  <a:gd name="connsiteX10" fmla="*/ 378481 w 601094"/>
                  <a:gd name="connsiteY10" fmla="*/ 441065 h 522431"/>
                  <a:gd name="connsiteX11" fmla="*/ 386514 w 601094"/>
                  <a:gd name="connsiteY11" fmla="*/ 411647 h 522431"/>
                  <a:gd name="connsiteX12" fmla="*/ 385297 w 601094"/>
                  <a:gd name="connsiteY12" fmla="*/ 362535 h 522431"/>
                  <a:gd name="connsiteX13" fmla="*/ 388461 w 601094"/>
                  <a:gd name="connsiteY13" fmla="*/ 301511 h 522431"/>
                  <a:gd name="connsiteX14" fmla="*/ 356816 w 601094"/>
                  <a:gd name="connsiteY14" fmla="*/ 273795 h 522431"/>
                  <a:gd name="connsiteX15" fmla="*/ 352921 w 601094"/>
                  <a:gd name="connsiteY15" fmla="*/ 272822 h 522431"/>
                  <a:gd name="connsiteX16" fmla="*/ 276425 w 601094"/>
                  <a:gd name="connsiteY16" fmla="*/ 271096 h 522431"/>
                  <a:gd name="connsiteX17" fmla="*/ 279350 w 601094"/>
                  <a:gd name="connsiteY17" fmla="*/ 382676 h 522431"/>
                  <a:gd name="connsiteX18" fmla="*/ 278131 w 601094"/>
                  <a:gd name="connsiteY18" fmla="*/ 427892 h 522431"/>
                  <a:gd name="connsiteX19" fmla="*/ 302017 w 601094"/>
                  <a:gd name="connsiteY19" fmla="*/ 447096 h 522431"/>
                  <a:gd name="connsiteX20" fmla="*/ 308841 w 601094"/>
                  <a:gd name="connsiteY20" fmla="*/ 393859 h 522431"/>
                  <a:gd name="connsiteX21" fmla="*/ 309816 w 601094"/>
                  <a:gd name="connsiteY21" fmla="*/ 321660 h 522431"/>
                  <a:gd name="connsiteX22" fmla="*/ 313472 w 601094"/>
                  <a:gd name="connsiteY22" fmla="*/ 278875 h 522431"/>
                  <a:gd name="connsiteX23" fmla="*/ 281787 w 601094"/>
                  <a:gd name="connsiteY23" fmla="*/ 273041 h 522431"/>
                  <a:gd name="connsiteX24" fmla="*/ 276425 w 601094"/>
                  <a:gd name="connsiteY24" fmla="*/ 271096 h 522431"/>
                  <a:gd name="connsiteX25" fmla="*/ 207982 w 601094"/>
                  <a:gd name="connsiteY25" fmla="*/ 270139 h 522431"/>
                  <a:gd name="connsiteX26" fmla="*/ 212122 w 601094"/>
                  <a:gd name="connsiteY26" fmla="*/ 371024 h 522431"/>
                  <a:gd name="connsiteX27" fmla="*/ 213826 w 601094"/>
                  <a:gd name="connsiteY27" fmla="*/ 428880 h 522431"/>
                  <a:gd name="connsiteX28" fmla="*/ 219427 w 601094"/>
                  <a:gd name="connsiteY28" fmla="*/ 447842 h 522431"/>
                  <a:gd name="connsiteX29" fmla="*/ 237689 w 601094"/>
                  <a:gd name="connsiteY29" fmla="*/ 443709 h 522431"/>
                  <a:gd name="connsiteX30" fmla="*/ 236472 w 601094"/>
                  <a:gd name="connsiteY30" fmla="*/ 345013 h 522431"/>
                  <a:gd name="connsiteX31" fmla="*/ 237446 w 601094"/>
                  <a:gd name="connsiteY31" fmla="*/ 302228 h 522431"/>
                  <a:gd name="connsiteX32" fmla="*/ 213339 w 601094"/>
                  <a:gd name="connsiteY32" fmla="*/ 272570 h 522431"/>
                  <a:gd name="connsiteX33" fmla="*/ 207982 w 601094"/>
                  <a:gd name="connsiteY33" fmla="*/ 270139 h 522431"/>
                  <a:gd name="connsiteX34" fmla="*/ 167332 w 601094"/>
                  <a:gd name="connsiteY34" fmla="*/ 268198 h 522431"/>
                  <a:gd name="connsiteX35" fmla="*/ 141519 w 601094"/>
                  <a:gd name="connsiteY35" fmla="*/ 270872 h 522431"/>
                  <a:gd name="connsiteX36" fmla="*/ 136893 w 601094"/>
                  <a:gd name="connsiteY36" fmla="*/ 269657 h 522431"/>
                  <a:gd name="connsiteX37" fmla="*/ 141032 w 601094"/>
                  <a:gd name="connsiteY37" fmla="*/ 391464 h 522431"/>
                  <a:gd name="connsiteX38" fmla="*/ 138354 w 601094"/>
                  <a:gd name="connsiteY38" fmla="*/ 445924 h 522431"/>
                  <a:gd name="connsiteX39" fmla="*/ 167332 w 601094"/>
                  <a:gd name="connsiteY39" fmla="*/ 431823 h 522431"/>
                  <a:gd name="connsiteX40" fmla="*/ 168793 w 601094"/>
                  <a:gd name="connsiteY40" fmla="*/ 322172 h 522431"/>
                  <a:gd name="connsiteX41" fmla="*/ 167332 w 601094"/>
                  <a:gd name="connsiteY41" fmla="*/ 268198 h 522431"/>
                  <a:gd name="connsiteX42" fmla="*/ 424963 w 601094"/>
                  <a:gd name="connsiteY42" fmla="*/ 258205 h 522431"/>
                  <a:gd name="connsiteX43" fmla="*/ 470015 w 601094"/>
                  <a:gd name="connsiteY43" fmla="*/ 309504 h 522431"/>
                  <a:gd name="connsiteX44" fmla="*/ 468797 w 601094"/>
                  <a:gd name="connsiteY44" fmla="*/ 403836 h 522431"/>
                  <a:gd name="connsiteX45" fmla="*/ 467336 w 601094"/>
                  <a:gd name="connsiteY45" fmla="*/ 447112 h 522431"/>
                  <a:gd name="connsiteX46" fmla="*/ 417658 w 601094"/>
                  <a:gd name="connsiteY46" fmla="*/ 434469 h 522431"/>
                  <a:gd name="connsiteX47" fmla="*/ 418632 w 601094"/>
                  <a:gd name="connsiteY47" fmla="*/ 335761 h 522431"/>
                  <a:gd name="connsiteX48" fmla="*/ 415222 w 601094"/>
                  <a:gd name="connsiteY48" fmla="*/ 267687 h 522431"/>
                  <a:gd name="connsiteX49" fmla="*/ 419362 w 601094"/>
                  <a:gd name="connsiteY49" fmla="*/ 262824 h 522431"/>
                  <a:gd name="connsiteX50" fmla="*/ 424963 w 601094"/>
                  <a:gd name="connsiteY50" fmla="*/ 258205 h 522431"/>
                  <a:gd name="connsiteX51" fmla="*/ 356816 w 601094"/>
                  <a:gd name="connsiteY51" fmla="*/ 257749 h 522431"/>
                  <a:gd name="connsiteX52" fmla="*/ 392356 w 601094"/>
                  <a:gd name="connsiteY52" fmla="*/ 258478 h 522431"/>
                  <a:gd name="connsiteX53" fmla="*/ 398685 w 601094"/>
                  <a:gd name="connsiteY53" fmla="*/ 263340 h 522431"/>
                  <a:gd name="connsiteX54" fmla="*/ 400876 w 601094"/>
                  <a:gd name="connsiteY54" fmla="*/ 423803 h 522431"/>
                  <a:gd name="connsiteX55" fmla="*/ 366066 w 601094"/>
                  <a:gd name="connsiteY55" fmla="*/ 455652 h 522431"/>
                  <a:gd name="connsiteX56" fmla="*/ 340019 w 601094"/>
                  <a:gd name="connsiteY56" fmla="*/ 412133 h 522431"/>
                  <a:gd name="connsiteX57" fmla="*/ 344401 w 601094"/>
                  <a:gd name="connsiteY57" fmla="*/ 260909 h 522431"/>
                  <a:gd name="connsiteX58" fmla="*/ 352434 w 601094"/>
                  <a:gd name="connsiteY58" fmla="*/ 258964 h 522431"/>
                  <a:gd name="connsiteX59" fmla="*/ 356816 w 601094"/>
                  <a:gd name="connsiteY59" fmla="*/ 257749 h 522431"/>
                  <a:gd name="connsiteX60" fmla="*/ 213339 w 601094"/>
                  <a:gd name="connsiteY60" fmla="*/ 256040 h 522431"/>
                  <a:gd name="connsiteX61" fmla="*/ 252787 w 601094"/>
                  <a:gd name="connsiteY61" fmla="*/ 302228 h 522431"/>
                  <a:gd name="connsiteX62" fmla="*/ 250595 w 601094"/>
                  <a:gd name="connsiteY62" fmla="*/ 454405 h 522431"/>
                  <a:gd name="connsiteX63" fmla="*/ 243290 w 601094"/>
                  <a:gd name="connsiteY63" fmla="*/ 461455 h 522431"/>
                  <a:gd name="connsiteX64" fmla="*/ 207738 w 601094"/>
                  <a:gd name="connsiteY64" fmla="*/ 461455 h 522431"/>
                  <a:gd name="connsiteX65" fmla="*/ 201164 w 601094"/>
                  <a:gd name="connsiteY65" fmla="*/ 454891 h 522431"/>
                  <a:gd name="connsiteX66" fmla="*/ 199459 w 601094"/>
                  <a:gd name="connsiteY66" fmla="*/ 342825 h 522431"/>
                  <a:gd name="connsiteX67" fmla="*/ 198972 w 601094"/>
                  <a:gd name="connsiteY67" fmla="*/ 265277 h 522431"/>
                  <a:gd name="connsiteX68" fmla="*/ 205790 w 601094"/>
                  <a:gd name="connsiteY68" fmla="*/ 262360 h 522431"/>
                  <a:gd name="connsiteX69" fmla="*/ 213339 w 601094"/>
                  <a:gd name="connsiteY69" fmla="*/ 256040 h 522431"/>
                  <a:gd name="connsiteX70" fmla="*/ 281787 w 601094"/>
                  <a:gd name="connsiteY70" fmla="*/ 255781 h 522431"/>
                  <a:gd name="connsiteX71" fmla="*/ 327608 w 601094"/>
                  <a:gd name="connsiteY71" fmla="*/ 286897 h 522431"/>
                  <a:gd name="connsiteX72" fmla="*/ 323708 w 601094"/>
                  <a:gd name="connsiteY72" fmla="*/ 451472 h 522431"/>
                  <a:gd name="connsiteX73" fmla="*/ 316884 w 601094"/>
                  <a:gd name="connsiteY73" fmla="*/ 458279 h 522431"/>
                  <a:gd name="connsiteX74" fmla="*/ 262533 w 601094"/>
                  <a:gd name="connsiteY74" fmla="*/ 435914 h 522431"/>
                  <a:gd name="connsiteX75" fmla="*/ 267895 w 601094"/>
                  <a:gd name="connsiteY75" fmla="*/ 264289 h 522431"/>
                  <a:gd name="connsiteX76" fmla="*/ 273744 w 601094"/>
                  <a:gd name="connsiteY76" fmla="*/ 262831 h 522431"/>
                  <a:gd name="connsiteX77" fmla="*/ 281787 w 601094"/>
                  <a:gd name="connsiteY77" fmla="*/ 255781 h 522431"/>
                  <a:gd name="connsiteX78" fmla="*/ 163192 w 601094"/>
                  <a:gd name="connsiteY78" fmla="*/ 253367 h 522431"/>
                  <a:gd name="connsiteX79" fmla="*/ 179751 w 601094"/>
                  <a:gd name="connsiteY79" fmla="*/ 264794 h 522431"/>
                  <a:gd name="connsiteX80" fmla="*/ 176829 w 601094"/>
                  <a:gd name="connsiteY80" fmla="*/ 354508 h 522431"/>
                  <a:gd name="connsiteX81" fmla="*/ 177073 w 601094"/>
                  <a:gd name="connsiteY81" fmla="*/ 422341 h 522431"/>
                  <a:gd name="connsiteX82" fmla="*/ 176099 w 601094"/>
                  <a:gd name="connsiteY82" fmla="*/ 457108 h 522431"/>
                  <a:gd name="connsiteX83" fmla="*/ 132996 w 601094"/>
                  <a:gd name="connsiteY83" fmla="*/ 460755 h 522431"/>
                  <a:gd name="connsiteX84" fmla="*/ 130074 w 601094"/>
                  <a:gd name="connsiteY84" fmla="*/ 457838 h 522431"/>
                  <a:gd name="connsiteX85" fmla="*/ 132266 w 601094"/>
                  <a:gd name="connsiteY85" fmla="*/ 255312 h 522431"/>
                  <a:gd name="connsiteX86" fmla="*/ 136406 w 601094"/>
                  <a:gd name="connsiteY86" fmla="*/ 255798 h 522431"/>
                  <a:gd name="connsiteX87" fmla="*/ 141519 w 601094"/>
                  <a:gd name="connsiteY87" fmla="*/ 253610 h 522431"/>
                  <a:gd name="connsiteX88" fmla="*/ 163192 w 601094"/>
                  <a:gd name="connsiteY88" fmla="*/ 253367 h 522431"/>
                  <a:gd name="connsiteX89" fmla="*/ 15157 w 601094"/>
                  <a:gd name="connsiteY89" fmla="*/ 218612 h 522431"/>
                  <a:gd name="connsiteX90" fmla="*/ 20027 w 601094"/>
                  <a:gd name="connsiteY90" fmla="*/ 391686 h 522431"/>
                  <a:gd name="connsiteX91" fmla="*/ 17592 w 601094"/>
                  <a:gd name="connsiteY91" fmla="*/ 493293 h 522431"/>
                  <a:gd name="connsiteX92" fmla="*/ 79445 w 601094"/>
                  <a:gd name="connsiteY92" fmla="*/ 475791 h 522431"/>
                  <a:gd name="connsiteX93" fmla="*/ 83585 w 601094"/>
                  <a:gd name="connsiteY93" fmla="*/ 475548 h 522431"/>
                  <a:gd name="connsiteX94" fmla="*/ 373855 w 601094"/>
                  <a:gd name="connsiteY94" fmla="*/ 479438 h 522431"/>
                  <a:gd name="connsiteX95" fmla="*/ 582061 w 601094"/>
                  <a:gd name="connsiteY95" fmla="*/ 507149 h 522431"/>
                  <a:gd name="connsiteX96" fmla="*/ 588879 w 601094"/>
                  <a:gd name="connsiteY96" fmla="*/ 508607 h 522431"/>
                  <a:gd name="connsiteX97" fmla="*/ 582791 w 601094"/>
                  <a:gd name="connsiteY97" fmla="*/ 365433 h 522431"/>
                  <a:gd name="connsiteX98" fmla="*/ 581817 w 601094"/>
                  <a:gd name="connsiteY98" fmla="*/ 243893 h 522431"/>
                  <a:gd name="connsiteX99" fmla="*/ 479541 w 601094"/>
                  <a:gd name="connsiteY99" fmla="*/ 244622 h 522431"/>
                  <a:gd name="connsiteX100" fmla="*/ 471505 w 601094"/>
                  <a:gd name="connsiteY100" fmla="*/ 233683 h 522431"/>
                  <a:gd name="connsiteX101" fmla="*/ 471992 w 601094"/>
                  <a:gd name="connsiteY101" fmla="*/ 232711 h 522431"/>
                  <a:gd name="connsiteX102" fmla="*/ 265734 w 601094"/>
                  <a:gd name="connsiteY102" fmla="*/ 227849 h 522431"/>
                  <a:gd name="connsiteX103" fmla="*/ 119138 w 601094"/>
                  <a:gd name="connsiteY103" fmla="*/ 222988 h 522431"/>
                  <a:gd name="connsiteX104" fmla="*/ 126200 w 601094"/>
                  <a:gd name="connsiteY104" fmla="*/ 240003 h 522431"/>
                  <a:gd name="connsiteX105" fmla="*/ 126687 w 601094"/>
                  <a:gd name="connsiteY105" fmla="*/ 242920 h 522431"/>
                  <a:gd name="connsiteX106" fmla="*/ 126200 w 601094"/>
                  <a:gd name="connsiteY106" fmla="*/ 248268 h 522431"/>
                  <a:gd name="connsiteX107" fmla="*/ 69461 w 601094"/>
                  <a:gd name="connsiteY107" fmla="*/ 258721 h 522431"/>
                  <a:gd name="connsiteX108" fmla="*/ 15157 w 601094"/>
                  <a:gd name="connsiteY108" fmla="*/ 218612 h 522431"/>
                  <a:gd name="connsiteX109" fmla="*/ 300922 w 601094"/>
                  <a:gd name="connsiteY109" fmla="*/ 127898 h 522431"/>
                  <a:gd name="connsiteX110" fmla="*/ 259890 w 601094"/>
                  <a:gd name="connsiteY110" fmla="*/ 137666 h 522431"/>
                  <a:gd name="connsiteX111" fmla="*/ 169546 w 601094"/>
                  <a:gd name="connsiteY111" fmla="*/ 180449 h 522431"/>
                  <a:gd name="connsiteX112" fmla="*/ 119138 w 601094"/>
                  <a:gd name="connsiteY112" fmla="*/ 208160 h 522431"/>
                  <a:gd name="connsiteX113" fmla="*/ 288868 w 601094"/>
                  <a:gd name="connsiteY113" fmla="*/ 212292 h 522431"/>
                  <a:gd name="connsiteX114" fmla="*/ 479541 w 601094"/>
                  <a:gd name="connsiteY114" fmla="*/ 214966 h 522431"/>
                  <a:gd name="connsiteX115" fmla="*/ 420367 w 601094"/>
                  <a:gd name="connsiteY115" fmla="*/ 166593 h 522431"/>
                  <a:gd name="connsiteX116" fmla="*/ 300922 w 601094"/>
                  <a:gd name="connsiteY116" fmla="*/ 127898 h 522431"/>
                  <a:gd name="connsiteX117" fmla="*/ 304940 w 601094"/>
                  <a:gd name="connsiteY117" fmla="*/ 19043 h 522431"/>
                  <a:gd name="connsiteX118" fmla="*/ 305671 w 601094"/>
                  <a:gd name="connsiteY118" fmla="*/ 25606 h 522431"/>
                  <a:gd name="connsiteX119" fmla="*/ 320282 w 601094"/>
                  <a:gd name="connsiteY119" fmla="*/ 28766 h 522431"/>
                  <a:gd name="connsiteX120" fmla="*/ 311271 w 601094"/>
                  <a:gd name="connsiteY120" fmla="*/ 22932 h 522431"/>
                  <a:gd name="connsiteX121" fmla="*/ 304940 w 601094"/>
                  <a:gd name="connsiteY121" fmla="*/ 19043 h 522431"/>
                  <a:gd name="connsiteX122" fmla="*/ 296417 w 601094"/>
                  <a:gd name="connsiteY122" fmla="*/ 113 h 522431"/>
                  <a:gd name="connsiteX123" fmla="*/ 302992 w 601094"/>
                  <a:gd name="connsiteY123" fmla="*/ 4458 h 522431"/>
                  <a:gd name="connsiteX124" fmla="*/ 302992 w 601094"/>
                  <a:gd name="connsiteY124" fmla="*/ 4701 h 522431"/>
                  <a:gd name="connsiteX125" fmla="*/ 323691 w 601094"/>
                  <a:gd name="connsiteY125" fmla="*/ 12723 h 522431"/>
                  <a:gd name="connsiteX126" fmla="*/ 355835 w 601094"/>
                  <a:gd name="connsiteY126" fmla="*/ 31197 h 522431"/>
                  <a:gd name="connsiteX127" fmla="*/ 351451 w 601094"/>
                  <a:gd name="connsiteY127" fmla="*/ 47727 h 522431"/>
                  <a:gd name="connsiteX128" fmla="*/ 306888 w 601094"/>
                  <a:gd name="connsiteY128" fmla="*/ 47970 h 522431"/>
                  <a:gd name="connsiteX129" fmla="*/ 302018 w 601094"/>
                  <a:gd name="connsiteY129" fmla="*/ 104851 h 522431"/>
                  <a:gd name="connsiteX130" fmla="*/ 388222 w 601094"/>
                  <a:gd name="connsiteY130" fmla="*/ 131832 h 522431"/>
                  <a:gd name="connsiteX131" fmla="*/ 491960 w 601094"/>
                  <a:gd name="connsiteY131" fmla="*/ 235385 h 522431"/>
                  <a:gd name="connsiteX132" fmla="*/ 583035 w 601094"/>
                  <a:gd name="connsiteY132" fmla="*/ 217640 h 522431"/>
                  <a:gd name="connsiteX133" fmla="*/ 596185 w 601094"/>
                  <a:gd name="connsiteY133" fmla="*/ 224203 h 522431"/>
                  <a:gd name="connsiteX134" fmla="*/ 598376 w 601094"/>
                  <a:gd name="connsiteY134" fmla="*/ 229551 h 522431"/>
                  <a:gd name="connsiteX135" fmla="*/ 599107 w 601094"/>
                  <a:gd name="connsiteY135" fmla="*/ 403840 h 522431"/>
                  <a:gd name="connsiteX136" fmla="*/ 591558 w 601094"/>
                  <a:gd name="connsiteY136" fmla="*/ 516629 h 522431"/>
                  <a:gd name="connsiteX137" fmla="*/ 585470 w 601094"/>
                  <a:gd name="connsiteY137" fmla="*/ 519546 h 522431"/>
                  <a:gd name="connsiteX138" fmla="*/ 577677 w 601094"/>
                  <a:gd name="connsiteY138" fmla="*/ 522220 h 522431"/>
                  <a:gd name="connsiteX139" fmla="*/ 449101 w 601094"/>
                  <a:gd name="connsiteY139" fmla="*/ 489890 h 522431"/>
                  <a:gd name="connsiteX140" fmla="*/ 323934 w 601094"/>
                  <a:gd name="connsiteY140" fmla="*/ 501558 h 522431"/>
                  <a:gd name="connsiteX141" fmla="*/ 89429 w 601094"/>
                  <a:gd name="connsiteY141" fmla="*/ 487459 h 522431"/>
                  <a:gd name="connsiteX142" fmla="*/ 84072 w 601094"/>
                  <a:gd name="connsiteY142" fmla="*/ 492564 h 522431"/>
                  <a:gd name="connsiteX143" fmla="*/ 12966 w 601094"/>
                  <a:gd name="connsiteY143" fmla="*/ 518817 h 522431"/>
                  <a:gd name="connsiteX144" fmla="*/ 4686 w 601094"/>
                  <a:gd name="connsiteY144" fmla="*/ 512497 h 522431"/>
                  <a:gd name="connsiteX145" fmla="*/ 7121 w 601094"/>
                  <a:gd name="connsiteY145" fmla="*/ 310497 h 522431"/>
                  <a:gd name="connsiteX146" fmla="*/ 6878 w 601094"/>
                  <a:gd name="connsiteY146" fmla="*/ 210834 h 522431"/>
                  <a:gd name="connsiteX147" fmla="*/ 15888 w 601094"/>
                  <a:gd name="connsiteY147" fmla="*/ 212535 h 522431"/>
                  <a:gd name="connsiteX148" fmla="*/ 66782 w 601094"/>
                  <a:gd name="connsiteY148" fmla="*/ 247296 h 522431"/>
                  <a:gd name="connsiteX149" fmla="*/ 115485 w 601094"/>
                  <a:gd name="connsiteY149" fmla="*/ 242434 h 522431"/>
                  <a:gd name="connsiteX150" fmla="*/ 85046 w 601094"/>
                  <a:gd name="connsiteY150" fmla="*/ 211806 h 522431"/>
                  <a:gd name="connsiteX151" fmla="*/ 88212 w 601094"/>
                  <a:gd name="connsiteY151" fmla="*/ 200138 h 522431"/>
                  <a:gd name="connsiteX152" fmla="*/ 274014 w 601094"/>
                  <a:gd name="connsiteY152" fmla="*/ 111171 h 522431"/>
                  <a:gd name="connsiteX153" fmla="*/ 292521 w 601094"/>
                  <a:gd name="connsiteY153" fmla="*/ 105580 h 522431"/>
                  <a:gd name="connsiteX154" fmla="*/ 290329 w 601094"/>
                  <a:gd name="connsiteY154" fmla="*/ 40434 h 522431"/>
                  <a:gd name="connsiteX155" fmla="*/ 290086 w 601094"/>
                  <a:gd name="connsiteY155" fmla="*/ 29009 h 522431"/>
                  <a:gd name="connsiteX156" fmla="*/ 290573 w 601094"/>
                  <a:gd name="connsiteY156" fmla="*/ 6160 h 522431"/>
                  <a:gd name="connsiteX157" fmla="*/ 296417 w 601094"/>
                  <a:gd name="connsiteY157" fmla="*/ 113 h 522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</a:cxnLst>
                <a:rect l="l" t="t" r="r" b="b"/>
                <a:pathLst>
                  <a:path w="601094" h="522431">
                    <a:moveTo>
                      <a:pt x="427885" y="274980"/>
                    </a:moveTo>
                    <a:cubicBezTo>
                      <a:pt x="432025" y="289568"/>
                      <a:pt x="431782" y="309261"/>
                      <a:pt x="432269" y="321660"/>
                    </a:cubicBezTo>
                    <a:cubicBezTo>
                      <a:pt x="433730" y="357156"/>
                      <a:pt x="437139" y="394111"/>
                      <a:pt x="431295" y="429121"/>
                    </a:cubicBezTo>
                    <a:cubicBezTo>
                      <a:pt x="427885" y="449300"/>
                      <a:pt x="455403" y="436171"/>
                      <a:pt x="453455" y="417208"/>
                    </a:cubicBezTo>
                    <a:cubicBezTo>
                      <a:pt x="451020" y="394840"/>
                      <a:pt x="449802" y="372230"/>
                      <a:pt x="448585" y="349619"/>
                    </a:cubicBezTo>
                    <a:cubicBezTo>
                      <a:pt x="447611" y="333330"/>
                      <a:pt x="446637" y="317527"/>
                      <a:pt x="448585" y="301238"/>
                    </a:cubicBezTo>
                    <a:cubicBezTo>
                      <a:pt x="450533" y="282760"/>
                      <a:pt x="446880" y="275224"/>
                      <a:pt x="427885" y="274980"/>
                    </a:cubicBezTo>
                    <a:close/>
                    <a:moveTo>
                      <a:pt x="352921" y="272822"/>
                    </a:moveTo>
                    <a:cubicBezTo>
                      <a:pt x="351217" y="305158"/>
                      <a:pt x="355112" y="339439"/>
                      <a:pt x="354868" y="371774"/>
                    </a:cubicBezTo>
                    <a:cubicBezTo>
                      <a:pt x="354868" y="389279"/>
                      <a:pt x="353651" y="405812"/>
                      <a:pt x="351947" y="423317"/>
                    </a:cubicBezTo>
                    <a:cubicBezTo>
                      <a:pt x="350000" y="446170"/>
                      <a:pt x="359980" y="444468"/>
                      <a:pt x="378481" y="441065"/>
                    </a:cubicBezTo>
                    <a:cubicBezTo>
                      <a:pt x="393817" y="438390"/>
                      <a:pt x="387488" y="426477"/>
                      <a:pt x="386514" y="411647"/>
                    </a:cubicBezTo>
                    <a:cubicBezTo>
                      <a:pt x="385540" y="395357"/>
                      <a:pt x="384323" y="378825"/>
                      <a:pt x="385297" y="362535"/>
                    </a:cubicBezTo>
                    <a:cubicBezTo>
                      <a:pt x="386514" y="342356"/>
                      <a:pt x="388948" y="321690"/>
                      <a:pt x="388461" y="301511"/>
                    </a:cubicBezTo>
                    <a:cubicBezTo>
                      <a:pt x="387974" y="273552"/>
                      <a:pt x="380428" y="274038"/>
                      <a:pt x="356816" y="273795"/>
                    </a:cubicBezTo>
                    <a:cubicBezTo>
                      <a:pt x="355112" y="273795"/>
                      <a:pt x="353895" y="273309"/>
                      <a:pt x="352921" y="272822"/>
                    </a:cubicBezTo>
                    <a:close/>
                    <a:moveTo>
                      <a:pt x="276425" y="271096"/>
                    </a:moveTo>
                    <a:cubicBezTo>
                      <a:pt x="286174" y="306831"/>
                      <a:pt x="280325" y="345969"/>
                      <a:pt x="279350" y="382676"/>
                    </a:cubicBezTo>
                    <a:cubicBezTo>
                      <a:pt x="278862" y="397748"/>
                      <a:pt x="278131" y="413063"/>
                      <a:pt x="278131" y="427892"/>
                    </a:cubicBezTo>
                    <a:cubicBezTo>
                      <a:pt x="278131" y="449041"/>
                      <a:pt x="279350" y="450986"/>
                      <a:pt x="302017" y="447096"/>
                    </a:cubicBezTo>
                    <a:cubicBezTo>
                      <a:pt x="317128" y="444422"/>
                      <a:pt x="309085" y="407715"/>
                      <a:pt x="308841" y="393859"/>
                    </a:cubicBezTo>
                    <a:cubicBezTo>
                      <a:pt x="308841" y="369792"/>
                      <a:pt x="308353" y="345483"/>
                      <a:pt x="309816" y="321660"/>
                    </a:cubicBezTo>
                    <a:cubicBezTo>
                      <a:pt x="310547" y="308289"/>
                      <a:pt x="314690" y="291759"/>
                      <a:pt x="313472" y="278875"/>
                    </a:cubicBezTo>
                    <a:cubicBezTo>
                      <a:pt x="312497" y="266477"/>
                      <a:pt x="288855" y="273041"/>
                      <a:pt x="281787" y="273041"/>
                    </a:cubicBezTo>
                    <a:cubicBezTo>
                      <a:pt x="279594" y="273041"/>
                      <a:pt x="277888" y="272068"/>
                      <a:pt x="276425" y="271096"/>
                    </a:cubicBezTo>
                    <a:close/>
                    <a:moveTo>
                      <a:pt x="207982" y="270139"/>
                    </a:moveTo>
                    <a:cubicBezTo>
                      <a:pt x="205060" y="301985"/>
                      <a:pt x="210174" y="339421"/>
                      <a:pt x="212122" y="371024"/>
                    </a:cubicBezTo>
                    <a:cubicBezTo>
                      <a:pt x="213339" y="390471"/>
                      <a:pt x="214800" y="409433"/>
                      <a:pt x="213826" y="428880"/>
                    </a:cubicBezTo>
                    <a:cubicBezTo>
                      <a:pt x="209687" y="437632"/>
                      <a:pt x="211635" y="443952"/>
                      <a:pt x="219427" y="447842"/>
                    </a:cubicBezTo>
                    <a:cubicBezTo>
                      <a:pt x="226732" y="450030"/>
                      <a:pt x="232576" y="448571"/>
                      <a:pt x="237689" y="443709"/>
                    </a:cubicBezTo>
                    <a:cubicBezTo>
                      <a:pt x="237933" y="410891"/>
                      <a:pt x="236472" y="377830"/>
                      <a:pt x="236472" y="345013"/>
                    </a:cubicBezTo>
                    <a:cubicBezTo>
                      <a:pt x="236228" y="330670"/>
                      <a:pt x="236715" y="316570"/>
                      <a:pt x="237446" y="302228"/>
                    </a:cubicBezTo>
                    <a:cubicBezTo>
                      <a:pt x="238663" y="279620"/>
                      <a:pt x="232819" y="274515"/>
                      <a:pt x="213339" y="272570"/>
                    </a:cubicBezTo>
                    <a:cubicBezTo>
                      <a:pt x="211148" y="272327"/>
                      <a:pt x="209200" y="271355"/>
                      <a:pt x="207982" y="270139"/>
                    </a:cubicBezTo>
                    <a:close/>
                    <a:moveTo>
                      <a:pt x="167332" y="268198"/>
                    </a:moveTo>
                    <a:cubicBezTo>
                      <a:pt x="169037" y="272817"/>
                      <a:pt x="147120" y="270629"/>
                      <a:pt x="141519" y="270872"/>
                    </a:cubicBezTo>
                    <a:cubicBezTo>
                      <a:pt x="139571" y="270872"/>
                      <a:pt x="138110" y="270386"/>
                      <a:pt x="136893" y="269657"/>
                    </a:cubicBezTo>
                    <a:cubicBezTo>
                      <a:pt x="138354" y="310259"/>
                      <a:pt x="141276" y="350861"/>
                      <a:pt x="141032" y="391464"/>
                    </a:cubicBezTo>
                    <a:cubicBezTo>
                      <a:pt x="141032" y="409698"/>
                      <a:pt x="141763" y="428176"/>
                      <a:pt x="138354" y="445924"/>
                    </a:cubicBezTo>
                    <a:cubicBezTo>
                      <a:pt x="134701" y="464645"/>
                      <a:pt x="170011" y="452002"/>
                      <a:pt x="167332" y="431823"/>
                    </a:cubicBezTo>
                    <a:cubicBezTo>
                      <a:pt x="162705" y="395354"/>
                      <a:pt x="165384" y="358641"/>
                      <a:pt x="168793" y="322172"/>
                    </a:cubicBezTo>
                    <a:cubicBezTo>
                      <a:pt x="170498" y="304910"/>
                      <a:pt x="173907" y="284974"/>
                      <a:pt x="167332" y="268198"/>
                    </a:cubicBezTo>
                    <a:close/>
                    <a:moveTo>
                      <a:pt x="424963" y="258205"/>
                    </a:moveTo>
                    <a:cubicBezTo>
                      <a:pt x="464414" y="252613"/>
                      <a:pt x="474155" y="272063"/>
                      <a:pt x="470015" y="309504"/>
                    </a:cubicBezTo>
                    <a:cubicBezTo>
                      <a:pt x="466362" y="340137"/>
                      <a:pt x="467336" y="372959"/>
                      <a:pt x="468797" y="403836"/>
                    </a:cubicBezTo>
                    <a:cubicBezTo>
                      <a:pt x="469284" y="414047"/>
                      <a:pt x="476346" y="438116"/>
                      <a:pt x="467336" y="447112"/>
                    </a:cubicBezTo>
                    <a:cubicBezTo>
                      <a:pt x="455160" y="459511"/>
                      <a:pt x="414248" y="458782"/>
                      <a:pt x="417658" y="434469"/>
                    </a:cubicBezTo>
                    <a:cubicBezTo>
                      <a:pt x="422528" y="402377"/>
                      <a:pt x="418875" y="368097"/>
                      <a:pt x="418632" y="335761"/>
                    </a:cubicBezTo>
                    <a:cubicBezTo>
                      <a:pt x="418632" y="314123"/>
                      <a:pt x="420823" y="288838"/>
                      <a:pt x="415222" y="267687"/>
                    </a:cubicBezTo>
                    <a:cubicBezTo>
                      <a:pt x="414492" y="264526"/>
                      <a:pt x="416927" y="262581"/>
                      <a:pt x="419362" y="262824"/>
                    </a:cubicBezTo>
                    <a:cubicBezTo>
                      <a:pt x="420336" y="260393"/>
                      <a:pt x="422041" y="258691"/>
                      <a:pt x="424963" y="258205"/>
                    </a:cubicBezTo>
                    <a:close/>
                    <a:moveTo>
                      <a:pt x="356816" y="257749"/>
                    </a:moveTo>
                    <a:cubicBezTo>
                      <a:pt x="368500" y="258235"/>
                      <a:pt x="380428" y="258478"/>
                      <a:pt x="392356" y="258478"/>
                    </a:cubicBezTo>
                    <a:cubicBezTo>
                      <a:pt x="395034" y="258478"/>
                      <a:pt x="398198" y="260423"/>
                      <a:pt x="398685" y="263340"/>
                    </a:cubicBezTo>
                    <a:cubicBezTo>
                      <a:pt x="408179" y="315126"/>
                      <a:pt x="399415" y="371045"/>
                      <a:pt x="400876" y="423803"/>
                    </a:cubicBezTo>
                    <a:cubicBezTo>
                      <a:pt x="401606" y="455652"/>
                      <a:pt x="396738" y="452248"/>
                      <a:pt x="366066" y="455652"/>
                    </a:cubicBezTo>
                    <a:cubicBezTo>
                      <a:pt x="335638" y="459299"/>
                      <a:pt x="336611" y="437418"/>
                      <a:pt x="340019" y="412133"/>
                    </a:cubicBezTo>
                    <a:cubicBezTo>
                      <a:pt x="346835" y="362292"/>
                      <a:pt x="337585" y="310507"/>
                      <a:pt x="344401" y="260909"/>
                    </a:cubicBezTo>
                    <a:cubicBezTo>
                      <a:pt x="344888" y="257019"/>
                      <a:pt x="350000" y="256776"/>
                      <a:pt x="352434" y="258964"/>
                    </a:cubicBezTo>
                    <a:cubicBezTo>
                      <a:pt x="353651" y="258235"/>
                      <a:pt x="354868" y="257749"/>
                      <a:pt x="356816" y="257749"/>
                    </a:cubicBezTo>
                    <a:close/>
                    <a:moveTo>
                      <a:pt x="213339" y="256040"/>
                    </a:moveTo>
                    <a:cubicBezTo>
                      <a:pt x="251569" y="254095"/>
                      <a:pt x="255709" y="265277"/>
                      <a:pt x="252787" y="302228"/>
                    </a:cubicBezTo>
                    <a:cubicBezTo>
                      <a:pt x="248891" y="352548"/>
                      <a:pt x="257170" y="404571"/>
                      <a:pt x="250595" y="454405"/>
                    </a:cubicBezTo>
                    <a:cubicBezTo>
                      <a:pt x="249865" y="458052"/>
                      <a:pt x="247673" y="461212"/>
                      <a:pt x="243290" y="461455"/>
                    </a:cubicBezTo>
                    <a:cubicBezTo>
                      <a:pt x="231602" y="461455"/>
                      <a:pt x="219670" y="461455"/>
                      <a:pt x="207738" y="461455"/>
                    </a:cubicBezTo>
                    <a:cubicBezTo>
                      <a:pt x="203842" y="461698"/>
                      <a:pt x="201407" y="458538"/>
                      <a:pt x="201164" y="454891"/>
                    </a:cubicBezTo>
                    <a:cubicBezTo>
                      <a:pt x="197755" y="418184"/>
                      <a:pt x="199216" y="379775"/>
                      <a:pt x="199459" y="342825"/>
                    </a:cubicBezTo>
                    <a:cubicBezTo>
                      <a:pt x="199459" y="318758"/>
                      <a:pt x="192885" y="288371"/>
                      <a:pt x="198972" y="265277"/>
                    </a:cubicBezTo>
                    <a:cubicBezTo>
                      <a:pt x="199703" y="262117"/>
                      <a:pt x="203355" y="261388"/>
                      <a:pt x="205790" y="262360"/>
                    </a:cubicBezTo>
                    <a:cubicBezTo>
                      <a:pt x="206521" y="259200"/>
                      <a:pt x="208956" y="256283"/>
                      <a:pt x="213339" y="256040"/>
                    </a:cubicBezTo>
                    <a:close/>
                    <a:moveTo>
                      <a:pt x="281787" y="255781"/>
                    </a:moveTo>
                    <a:cubicBezTo>
                      <a:pt x="310303" y="255052"/>
                      <a:pt x="331264" y="253107"/>
                      <a:pt x="327608" y="286897"/>
                    </a:cubicBezTo>
                    <a:cubicBezTo>
                      <a:pt x="322002" y="341350"/>
                      <a:pt x="323464" y="396533"/>
                      <a:pt x="323708" y="451472"/>
                    </a:cubicBezTo>
                    <a:cubicBezTo>
                      <a:pt x="323708" y="455605"/>
                      <a:pt x="320540" y="457793"/>
                      <a:pt x="316884" y="458279"/>
                    </a:cubicBezTo>
                    <a:cubicBezTo>
                      <a:pt x="292755" y="461196"/>
                      <a:pt x="262533" y="469461"/>
                      <a:pt x="262533" y="435914"/>
                    </a:cubicBezTo>
                    <a:cubicBezTo>
                      <a:pt x="262533" y="379030"/>
                      <a:pt x="264726" y="321173"/>
                      <a:pt x="267895" y="264289"/>
                    </a:cubicBezTo>
                    <a:cubicBezTo>
                      <a:pt x="268138" y="260886"/>
                      <a:pt x="272038" y="260157"/>
                      <a:pt x="273744" y="262831"/>
                    </a:cubicBezTo>
                    <a:cubicBezTo>
                      <a:pt x="274475" y="259184"/>
                      <a:pt x="277156" y="255781"/>
                      <a:pt x="281787" y="255781"/>
                    </a:cubicBezTo>
                    <a:close/>
                    <a:moveTo>
                      <a:pt x="163192" y="253367"/>
                    </a:moveTo>
                    <a:cubicBezTo>
                      <a:pt x="171289" y="254339"/>
                      <a:pt x="178534" y="257257"/>
                      <a:pt x="179751" y="264794"/>
                    </a:cubicBezTo>
                    <a:cubicBezTo>
                      <a:pt x="184135" y="295428"/>
                      <a:pt x="177560" y="323631"/>
                      <a:pt x="176829" y="354508"/>
                    </a:cubicBezTo>
                    <a:cubicBezTo>
                      <a:pt x="176342" y="377119"/>
                      <a:pt x="174151" y="399730"/>
                      <a:pt x="177073" y="422341"/>
                    </a:cubicBezTo>
                    <a:cubicBezTo>
                      <a:pt x="178534" y="434254"/>
                      <a:pt x="180482" y="445438"/>
                      <a:pt x="176099" y="457108"/>
                    </a:cubicBezTo>
                    <a:cubicBezTo>
                      <a:pt x="171472" y="470237"/>
                      <a:pt x="141276" y="461484"/>
                      <a:pt x="132996" y="460755"/>
                    </a:cubicBezTo>
                    <a:cubicBezTo>
                      <a:pt x="131535" y="460755"/>
                      <a:pt x="130074" y="459539"/>
                      <a:pt x="130074" y="457838"/>
                    </a:cubicBezTo>
                    <a:cubicBezTo>
                      <a:pt x="132266" y="392193"/>
                      <a:pt x="117168" y="319255"/>
                      <a:pt x="132266" y="255312"/>
                    </a:cubicBezTo>
                    <a:cubicBezTo>
                      <a:pt x="132996" y="253124"/>
                      <a:pt x="136162" y="253610"/>
                      <a:pt x="136406" y="255798"/>
                    </a:cubicBezTo>
                    <a:cubicBezTo>
                      <a:pt x="137623" y="254583"/>
                      <a:pt x="139328" y="253853"/>
                      <a:pt x="141519" y="253610"/>
                    </a:cubicBezTo>
                    <a:cubicBezTo>
                      <a:pt x="146146" y="253367"/>
                      <a:pt x="155096" y="252394"/>
                      <a:pt x="163192" y="253367"/>
                    </a:cubicBezTo>
                    <a:close/>
                    <a:moveTo>
                      <a:pt x="15157" y="218612"/>
                    </a:moveTo>
                    <a:cubicBezTo>
                      <a:pt x="5904" y="271847"/>
                      <a:pt x="21002" y="337722"/>
                      <a:pt x="20027" y="391686"/>
                    </a:cubicBezTo>
                    <a:cubicBezTo>
                      <a:pt x="19297" y="425474"/>
                      <a:pt x="17592" y="459505"/>
                      <a:pt x="17592" y="493293"/>
                    </a:cubicBezTo>
                    <a:cubicBezTo>
                      <a:pt x="17592" y="505933"/>
                      <a:pt x="71653" y="478222"/>
                      <a:pt x="79445" y="475791"/>
                    </a:cubicBezTo>
                    <a:cubicBezTo>
                      <a:pt x="80906" y="475305"/>
                      <a:pt x="82367" y="475305"/>
                      <a:pt x="83585" y="475548"/>
                    </a:cubicBezTo>
                    <a:cubicBezTo>
                      <a:pt x="180991" y="476278"/>
                      <a:pt x="276205" y="489890"/>
                      <a:pt x="373855" y="479438"/>
                    </a:cubicBezTo>
                    <a:cubicBezTo>
                      <a:pt x="455920" y="470687"/>
                      <a:pt x="510954" y="465825"/>
                      <a:pt x="582061" y="507149"/>
                    </a:cubicBezTo>
                    <a:cubicBezTo>
                      <a:pt x="584252" y="505933"/>
                      <a:pt x="586931" y="506177"/>
                      <a:pt x="588879" y="508607"/>
                    </a:cubicBezTo>
                    <a:cubicBezTo>
                      <a:pt x="566232" y="478708"/>
                      <a:pt x="581817" y="399707"/>
                      <a:pt x="582791" y="365433"/>
                    </a:cubicBezTo>
                    <a:cubicBezTo>
                      <a:pt x="584009" y="324839"/>
                      <a:pt x="584009" y="284487"/>
                      <a:pt x="581817" y="243893"/>
                    </a:cubicBezTo>
                    <a:cubicBezTo>
                      <a:pt x="554300" y="264068"/>
                      <a:pt x="507302" y="259936"/>
                      <a:pt x="479541" y="244622"/>
                    </a:cubicBezTo>
                    <a:cubicBezTo>
                      <a:pt x="473940" y="246080"/>
                      <a:pt x="467365" y="238788"/>
                      <a:pt x="471505" y="233683"/>
                    </a:cubicBezTo>
                    <a:cubicBezTo>
                      <a:pt x="471748" y="233197"/>
                      <a:pt x="471748" y="232954"/>
                      <a:pt x="471992" y="232711"/>
                    </a:cubicBezTo>
                    <a:cubicBezTo>
                      <a:pt x="405512" y="223717"/>
                      <a:pt x="332944" y="230766"/>
                      <a:pt x="265734" y="227849"/>
                    </a:cubicBezTo>
                    <a:cubicBezTo>
                      <a:pt x="217762" y="225662"/>
                      <a:pt x="167598" y="221043"/>
                      <a:pt x="119138" y="222988"/>
                    </a:cubicBezTo>
                    <a:cubicBezTo>
                      <a:pt x="120599" y="227849"/>
                      <a:pt x="122791" y="233440"/>
                      <a:pt x="126200" y="240003"/>
                    </a:cubicBezTo>
                    <a:cubicBezTo>
                      <a:pt x="126687" y="240976"/>
                      <a:pt x="126687" y="241948"/>
                      <a:pt x="126687" y="242920"/>
                    </a:cubicBezTo>
                    <a:cubicBezTo>
                      <a:pt x="127661" y="244379"/>
                      <a:pt x="127905" y="246566"/>
                      <a:pt x="126200" y="248268"/>
                    </a:cubicBezTo>
                    <a:cubicBezTo>
                      <a:pt x="112563" y="261151"/>
                      <a:pt x="86994" y="262610"/>
                      <a:pt x="69461" y="258721"/>
                    </a:cubicBezTo>
                    <a:cubicBezTo>
                      <a:pt x="45110" y="253616"/>
                      <a:pt x="31473" y="235871"/>
                      <a:pt x="15157" y="218612"/>
                    </a:cubicBezTo>
                    <a:close/>
                    <a:moveTo>
                      <a:pt x="300922" y="127898"/>
                    </a:moveTo>
                    <a:cubicBezTo>
                      <a:pt x="287057" y="128201"/>
                      <a:pt x="273283" y="131103"/>
                      <a:pt x="259890" y="137666"/>
                    </a:cubicBezTo>
                    <a:cubicBezTo>
                      <a:pt x="230181" y="152251"/>
                      <a:pt x="200229" y="167808"/>
                      <a:pt x="169546" y="180449"/>
                    </a:cubicBezTo>
                    <a:cubicBezTo>
                      <a:pt x="143490" y="191144"/>
                      <a:pt x="124008" y="195276"/>
                      <a:pt x="119138" y="208160"/>
                    </a:cubicBezTo>
                    <a:cubicBezTo>
                      <a:pt x="173198" y="199409"/>
                      <a:pt x="235782" y="209618"/>
                      <a:pt x="288868" y="212292"/>
                    </a:cubicBezTo>
                    <a:cubicBezTo>
                      <a:pt x="351451" y="215209"/>
                      <a:pt x="417932" y="207431"/>
                      <a:pt x="479541" y="214966"/>
                    </a:cubicBezTo>
                    <a:cubicBezTo>
                      <a:pt x="481732" y="190415"/>
                      <a:pt x="443501" y="177532"/>
                      <a:pt x="420367" y="166593"/>
                    </a:cubicBezTo>
                    <a:cubicBezTo>
                      <a:pt x="384935" y="149456"/>
                      <a:pt x="342518" y="126986"/>
                      <a:pt x="300922" y="127898"/>
                    </a:cubicBezTo>
                    <a:close/>
                    <a:moveTo>
                      <a:pt x="304940" y="19043"/>
                    </a:moveTo>
                    <a:cubicBezTo>
                      <a:pt x="305184" y="21231"/>
                      <a:pt x="305427" y="23419"/>
                      <a:pt x="305671" y="25606"/>
                    </a:cubicBezTo>
                    <a:cubicBezTo>
                      <a:pt x="310541" y="27308"/>
                      <a:pt x="315411" y="28280"/>
                      <a:pt x="320282" y="28766"/>
                    </a:cubicBezTo>
                    <a:cubicBezTo>
                      <a:pt x="317359" y="26822"/>
                      <a:pt x="314194" y="24877"/>
                      <a:pt x="311271" y="22932"/>
                    </a:cubicBezTo>
                    <a:cubicBezTo>
                      <a:pt x="309567" y="21717"/>
                      <a:pt x="307132" y="20502"/>
                      <a:pt x="304940" y="19043"/>
                    </a:cubicBezTo>
                    <a:close/>
                    <a:moveTo>
                      <a:pt x="296417" y="113"/>
                    </a:moveTo>
                    <a:cubicBezTo>
                      <a:pt x="299339" y="-403"/>
                      <a:pt x="302383" y="812"/>
                      <a:pt x="302992" y="4458"/>
                    </a:cubicBezTo>
                    <a:cubicBezTo>
                      <a:pt x="302992" y="4701"/>
                      <a:pt x="302992" y="4701"/>
                      <a:pt x="302992" y="4701"/>
                    </a:cubicBezTo>
                    <a:cubicBezTo>
                      <a:pt x="310054" y="5431"/>
                      <a:pt x="318090" y="10535"/>
                      <a:pt x="323691" y="12723"/>
                    </a:cubicBezTo>
                    <a:cubicBezTo>
                      <a:pt x="335136" y="17585"/>
                      <a:pt x="346338" y="23176"/>
                      <a:pt x="355835" y="31197"/>
                    </a:cubicBezTo>
                    <a:cubicBezTo>
                      <a:pt x="361192" y="35816"/>
                      <a:pt x="358757" y="46511"/>
                      <a:pt x="351451" y="47727"/>
                    </a:cubicBezTo>
                    <a:cubicBezTo>
                      <a:pt x="338302" y="49914"/>
                      <a:pt x="321499" y="51130"/>
                      <a:pt x="306888" y="47970"/>
                    </a:cubicBezTo>
                    <a:cubicBezTo>
                      <a:pt x="307375" y="67173"/>
                      <a:pt x="306158" y="86863"/>
                      <a:pt x="302018" y="104851"/>
                    </a:cubicBezTo>
                    <a:cubicBezTo>
                      <a:pt x="331727" y="105337"/>
                      <a:pt x="365819" y="122109"/>
                      <a:pt x="388222" y="131832"/>
                    </a:cubicBezTo>
                    <a:cubicBezTo>
                      <a:pt x="429620" y="149577"/>
                      <a:pt x="547238" y="184095"/>
                      <a:pt x="491960" y="235385"/>
                    </a:cubicBezTo>
                    <a:cubicBezTo>
                      <a:pt x="524348" y="245108"/>
                      <a:pt x="554300" y="233926"/>
                      <a:pt x="583035" y="217640"/>
                    </a:cubicBezTo>
                    <a:cubicBezTo>
                      <a:pt x="588879" y="214480"/>
                      <a:pt x="595454" y="218855"/>
                      <a:pt x="596185" y="224203"/>
                    </a:cubicBezTo>
                    <a:cubicBezTo>
                      <a:pt x="597402" y="225662"/>
                      <a:pt x="598376" y="227363"/>
                      <a:pt x="598376" y="229551"/>
                    </a:cubicBezTo>
                    <a:cubicBezTo>
                      <a:pt x="600811" y="287404"/>
                      <a:pt x="600081" y="345987"/>
                      <a:pt x="599107" y="403840"/>
                    </a:cubicBezTo>
                    <a:cubicBezTo>
                      <a:pt x="598620" y="440302"/>
                      <a:pt x="607386" y="482841"/>
                      <a:pt x="591558" y="516629"/>
                    </a:cubicBezTo>
                    <a:cubicBezTo>
                      <a:pt x="590584" y="518817"/>
                      <a:pt x="587905" y="519789"/>
                      <a:pt x="585470" y="519546"/>
                    </a:cubicBezTo>
                    <a:cubicBezTo>
                      <a:pt x="583765" y="521734"/>
                      <a:pt x="581087" y="522949"/>
                      <a:pt x="577677" y="522220"/>
                    </a:cubicBezTo>
                    <a:cubicBezTo>
                      <a:pt x="532871" y="510795"/>
                      <a:pt x="499996" y="485515"/>
                      <a:pt x="449101" y="489890"/>
                    </a:cubicBezTo>
                    <a:cubicBezTo>
                      <a:pt x="407460" y="493293"/>
                      <a:pt x="365819" y="499856"/>
                      <a:pt x="323934" y="501558"/>
                    </a:cubicBezTo>
                    <a:cubicBezTo>
                      <a:pt x="248445" y="504718"/>
                      <a:pt x="163458" y="506177"/>
                      <a:pt x="89429" y="487459"/>
                    </a:cubicBezTo>
                    <a:cubicBezTo>
                      <a:pt x="88455" y="489647"/>
                      <a:pt x="86751" y="491592"/>
                      <a:pt x="84072" y="492564"/>
                    </a:cubicBezTo>
                    <a:cubicBezTo>
                      <a:pt x="58990" y="501072"/>
                      <a:pt x="39265" y="515171"/>
                      <a:pt x="12966" y="518817"/>
                    </a:cubicBezTo>
                    <a:cubicBezTo>
                      <a:pt x="8582" y="519303"/>
                      <a:pt x="5173" y="517115"/>
                      <a:pt x="4686" y="512497"/>
                    </a:cubicBezTo>
                    <a:cubicBezTo>
                      <a:pt x="-915" y="445406"/>
                      <a:pt x="12235" y="377830"/>
                      <a:pt x="7121" y="310497"/>
                    </a:cubicBezTo>
                    <a:cubicBezTo>
                      <a:pt x="5173" y="283758"/>
                      <a:pt x="-7733" y="235628"/>
                      <a:pt x="6878" y="210834"/>
                    </a:cubicBezTo>
                    <a:cubicBezTo>
                      <a:pt x="9556" y="206458"/>
                      <a:pt x="15157" y="208403"/>
                      <a:pt x="15888" y="212535"/>
                    </a:cubicBezTo>
                    <a:cubicBezTo>
                      <a:pt x="32203" y="223960"/>
                      <a:pt x="46571" y="243406"/>
                      <a:pt x="66782" y="247296"/>
                    </a:cubicBezTo>
                    <a:cubicBezTo>
                      <a:pt x="84559" y="250699"/>
                      <a:pt x="99170" y="246323"/>
                      <a:pt x="115485" y="242434"/>
                    </a:cubicBezTo>
                    <a:cubicBezTo>
                      <a:pt x="103797" y="232711"/>
                      <a:pt x="94300" y="224446"/>
                      <a:pt x="85046" y="211806"/>
                    </a:cubicBezTo>
                    <a:cubicBezTo>
                      <a:pt x="82367" y="208160"/>
                      <a:pt x="84315" y="202326"/>
                      <a:pt x="88212" y="200138"/>
                    </a:cubicBezTo>
                    <a:cubicBezTo>
                      <a:pt x="148116" y="166836"/>
                      <a:pt x="213622" y="144473"/>
                      <a:pt x="274014" y="111171"/>
                    </a:cubicBezTo>
                    <a:cubicBezTo>
                      <a:pt x="279858" y="108011"/>
                      <a:pt x="285946" y="106309"/>
                      <a:pt x="292521" y="105580"/>
                    </a:cubicBezTo>
                    <a:cubicBezTo>
                      <a:pt x="292521" y="83946"/>
                      <a:pt x="290816" y="62068"/>
                      <a:pt x="290329" y="40434"/>
                    </a:cubicBezTo>
                    <a:cubicBezTo>
                      <a:pt x="287894" y="37031"/>
                      <a:pt x="288138" y="32656"/>
                      <a:pt x="290086" y="29009"/>
                    </a:cubicBezTo>
                    <a:cubicBezTo>
                      <a:pt x="289842" y="21474"/>
                      <a:pt x="290086" y="13695"/>
                      <a:pt x="290573" y="6160"/>
                    </a:cubicBezTo>
                    <a:cubicBezTo>
                      <a:pt x="290695" y="2878"/>
                      <a:pt x="293495" y="630"/>
                      <a:pt x="296417" y="113"/>
                    </a:cubicBez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7" name="íŝlidê" title="MJ8JxobmQhO5YsZmEcy6DZVp0AZTfE39zvT5PAyas4bMl"/>
            <p:cNvGrpSpPr/>
            <p:nvPr/>
          </p:nvGrpSpPr>
          <p:grpSpPr>
            <a:xfrm>
              <a:off x="7839525" y="4463547"/>
              <a:ext cx="539176" cy="539174"/>
              <a:chOff x="2406923" y="2845390"/>
              <a:chExt cx="571222" cy="571221"/>
            </a:xfrm>
          </p:grpSpPr>
          <p:sp>
            <p:nvSpPr>
              <p:cNvPr id="29" name="išļíḑe"/>
              <p:cNvSpPr/>
              <p:nvPr/>
            </p:nvSpPr>
            <p:spPr>
              <a:xfrm>
                <a:off x="2406923" y="2845390"/>
                <a:ext cx="571222" cy="571221"/>
              </a:xfrm>
              <a:prstGeom prst="ellipse">
                <a:avLst/>
              </a:prstGeom>
              <a:solidFill>
                <a:schemeClr val="accent4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0" name="iṣļiďe" title="ry6MHxwOH8WsTKLSa514qPVJnvhhWFnRDjZGIbRZNsFBp"/>
              <p:cNvSpPr>
                <a:spLocks noChangeAspect="1"/>
              </p:cNvSpPr>
              <p:nvPr/>
            </p:nvSpPr>
            <p:spPr bwMode="auto">
              <a:xfrm>
                <a:off x="2540113" y="3023891"/>
                <a:ext cx="304842" cy="214214"/>
              </a:xfrm>
              <a:custGeom>
                <a:avLst/>
                <a:gdLst>
                  <a:gd name="connsiteX0" fmla="*/ 450100 w 607639"/>
                  <a:gd name="connsiteY0" fmla="*/ 313203 h 426991"/>
                  <a:gd name="connsiteX1" fmla="*/ 450100 w 607639"/>
                  <a:gd name="connsiteY1" fmla="*/ 403167 h 426991"/>
                  <a:gd name="connsiteX2" fmla="*/ 585744 w 607639"/>
                  <a:gd name="connsiteY2" fmla="*/ 403167 h 426991"/>
                  <a:gd name="connsiteX3" fmla="*/ 586100 w 607639"/>
                  <a:gd name="connsiteY3" fmla="*/ 313203 h 426991"/>
                  <a:gd name="connsiteX4" fmla="*/ 530294 w 607639"/>
                  <a:gd name="connsiteY4" fmla="*/ 313203 h 426991"/>
                  <a:gd name="connsiteX5" fmla="*/ 530116 w 607639"/>
                  <a:gd name="connsiteY5" fmla="*/ 313203 h 426991"/>
                  <a:gd name="connsiteX6" fmla="*/ 529760 w 607639"/>
                  <a:gd name="connsiteY6" fmla="*/ 313203 h 426991"/>
                  <a:gd name="connsiteX7" fmla="*/ 450901 w 607639"/>
                  <a:gd name="connsiteY7" fmla="*/ 313203 h 426991"/>
                  <a:gd name="connsiteX8" fmla="*/ 236309 w 607639"/>
                  <a:gd name="connsiteY8" fmla="*/ 313203 h 426991"/>
                  <a:gd name="connsiteX9" fmla="*/ 236309 w 607639"/>
                  <a:gd name="connsiteY9" fmla="*/ 403167 h 426991"/>
                  <a:gd name="connsiteX10" fmla="*/ 371953 w 607639"/>
                  <a:gd name="connsiteY10" fmla="*/ 403167 h 426991"/>
                  <a:gd name="connsiteX11" fmla="*/ 372754 w 607639"/>
                  <a:gd name="connsiteY11" fmla="*/ 313203 h 426991"/>
                  <a:gd name="connsiteX12" fmla="*/ 237110 w 607639"/>
                  <a:gd name="connsiteY12" fmla="*/ 313203 h 426991"/>
                  <a:gd name="connsiteX13" fmla="*/ 22519 w 607639"/>
                  <a:gd name="connsiteY13" fmla="*/ 313203 h 426991"/>
                  <a:gd name="connsiteX14" fmla="*/ 22519 w 607639"/>
                  <a:gd name="connsiteY14" fmla="*/ 403167 h 426991"/>
                  <a:gd name="connsiteX15" fmla="*/ 158163 w 607639"/>
                  <a:gd name="connsiteY15" fmla="*/ 403167 h 426991"/>
                  <a:gd name="connsiteX16" fmla="*/ 158964 w 607639"/>
                  <a:gd name="connsiteY16" fmla="*/ 313203 h 426991"/>
                  <a:gd name="connsiteX17" fmla="*/ 91498 w 607639"/>
                  <a:gd name="connsiteY17" fmla="*/ 313203 h 426991"/>
                  <a:gd name="connsiteX18" fmla="*/ 91231 w 607639"/>
                  <a:gd name="connsiteY18" fmla="*/ 313203 h 426991"/>
                  <a:gd name="connsiteX19" fmla="*/ 90964 w 607639"/>
                  <a:gd name="connsiteY19" fmla="*/ 313203 h 426991"/>
                  <a:gd name="connsiteX20" fmla="*/ 23320 w 607639"/>
                  <a:gd name="connsiteY20" fmla="*/ 313203 h 426991"/>
                  <a:gd name="connsiteX21" fmla="*/ 91409 w 607639"/>
                  <a:gd name="connsiteY21" fmla="*/ 224751 h 426991"/>
                  <a:gd name="connsiteX22" fmla="*/ 530294 w 607639"/>
                  <a:gd name="connsiteY22" fmla="*/ 224751 h 426991"/>
                  <a:gd name="connsiteX23" fmla="*/ 540084 w 607639"/>
                  <a:gd name="connsiteY23" fmla="*/ 234530 h 426991"/>
                  <a:gd name="connsiteX24" fmla="*/ 540084 w 607639"/>
                  <a:gd name="connsiteY24" fmla="*/ 292135 h 426991"/>
                  <a:gd name="connsiteX25" fmla="*/ 586456 w 607639"/>
                  <a:gd name="connsiteY25" fmla="*/ 292135 h 426991"/>
                  <a:gd name="connsiteX26" fmla="*/ 607639 w 607639"/>
                  <a:gd name="connsiteY26" fmla="*/ 313203 h 426991"/>
                  <a:gd name="connsiteX27" fmla="*/ 607639 w 607639"/>
                  <a:gd name="connsiteY27" fmla="*/ 403167 h 426991"/>
                  <a:gd name="connsiteX28" fmla="*/ 586456 w 607639"/>
                  <a:gd name="connsiteY28" fmla="*/ 426991 h 426991"/>
                  <a:gd name="connsiteX29" fmla="*/ 451524 w 607639"/>
                  <a:gd name="connsiteY29" fmla="*/ 426991 h 426991"/>
                  <a:gd name="connsiteX30" fmla="*/ 427582 w 607639"/>
                  <a:gd name="connsiteY30" fmla="*/ 403167 h 426991"/>
                  <a:gd name="connsiteX31" fmla="*/ 427582 w 607639"/>
                  <a:gd name="connsiteY31" fmla="*/ 313203 h 426991"/>
                  <a:gd name="connsiteX32" fmla="*/ 451524 w 607639"/>
                  <a:gd name="connsiteY32" fmla="*/ 292135 h 426991"/>
                  <a:gd name="connsiteX33" fmla="*/ 517566 w 607639"/>
                  <a:gd name="connsiteY33" fmla="*/ 292135 h 426991"/>
                  <a:gd name="connsiteX34" fmla="*/ 517566 w 607639"/>
                  <a:gd name="connsiteY34" fmla="*/ 247242 h 426991"/>
                  <a:gd name="connsiteX35" fmla="*/ 315079 w 607639"/>
                  <a:gd name="connsiteY35" fmla="*/ 247242 h 426991"/>
                  <a:gd name="connsiteX36" fmla="*/ 315079 w 607639"/>
                  <a:gd name="connsiteY36" fmla="*/ 292135 h 426991"/>
                  <a:gd name="connsiteX37" fmla="*/ 372665 w 607639"/>
                  <a:gd name="connsiteY37" fmla="*/ 292135 h 426991"/>
                  <a:gd name="connsiteX38" fmla="*/ 393849 w 607639"/>
                  <a:gd name="connsiteY38" fmla="*/ 313203 h 426991"/>
                  <a:gd name="connsiteX39" fmla="*/ 393849 w 607639"/>
                  <a:gd name="connsiteY39" fmla="*/ 403167 h 426991"/>
                  <a:gd name="connsiteX40" fmla="*/ 372665 w 607639"/>
                  <a:gd name="connsiteY40" fmla="*/ 426991 h 426991"/>
                  <a:gd name="connsiteX41" fmla="*/ 237733 w 607639"/>
                  <a:gd name="connsiteY41" fmla="*/ 426991 h 426991"/>
                  <a:gd name="connsiteX42" fmla="*/ 213791 w 607639"/>
                  <a:gd name="connsiteY42" fmla="*/ 403167 h 426991"/>
                  <a:gd name="connsiteX43" fmla="*/ 213791 w 607639"/>
                  <a:gd name="connsiteY43" fmla="*/ 313203 h 426991"/>
                  <a:gd name="connsiteX44" fmla="*/ 237733 w 607639"/>
                  <a:gd name="connsiteY44" fmla="*/ 292135 h 426991"/>
                  <a:gd name="connsiteX45" fmla="*/ 292561 w 607639"/>
                  <a:gd name="connsiteY45" fmla="*/ 292135 h 426991"/>
                  <a:gd name="connsiteX46" fmla="*/ 292561 w 607639"/>
                  <a:gd name="connsiteY46" fmla="*/ 247242 h 426991"/>
                  <a:gd name="connsiteX47" fmla="*/ 101288 w 607639"/>
                  <a:gd name="connsiteY47" fmla="*/ 247242 h 426991"/>
                  <a:gd name="connsiteX48" fmla="*/ 101288 w 607639"/>
                  <a:gd name="connsiteY48" fmla="*/ 292135 h 426991"/>
                  <a:gd name="connsiteX49" fmla="*/ 158875 w 607639"/>
                  <a:gd name="connsiteY49" fmla="*/ 292135 h 426991"/>
                  <a:gd name="connsiteX50" fmla="*/ 180058 w 607639"/>
                  <a:gd name="connsiteY50" fmla="*/ 313203 h 426991"/>
                  <a:gd name="connsiteX51" fmla="*/ 180058 w 607639"/>
                  <a:gd name="connsiteY51" fmla="*/ 403167 h 426991"/>
                  <a:gd name="connsiteX52" fmla="*/ 158875 w 607639"/>
                  <a:gd name="connsiteY52" fmla="*/ 426991 h 426991"/>
                  <a:gd name="connsiteX53" fmla="*/ 24032 w 607639"/>
                  <a:gd name="connsiteY53" fmla="*/ 426991 h 426991"/>
                  <a:gd name="connsiteX54" fmla="*/ 0 w 607639"/>
                  <a:gd name="connsiteY54" fmla="*/ 403167 h 426991"/>
                  <a:gd name="connsiteX55" fmla="*/ 0 w 607639"/>
                  <a:gd name="connsiteY55" fmla="*/ 313203 h 426991"/>
                  <a:gd name="connsiteX56" fmla="*/ 24032 w 607639"/>
                  <a:gd name="connsiteY56" fmla="*/ 292135 h 426991"/>
                  <a:gd name="connsiteX57" fmla="*/ 78770 w 607639"/>
                  <a:gd name="connsiteY57" fmla="*/ 292135 h 426991"/>
                  <a:gd name="connsiteX58" fmla="*/ 78770 w 607639"/>
                  <a:gd name="connsiteY58" fmla="*/ 234530 h 426991"/>
                  <a:gd name="connsiteX59" fmla="*/ 91409 w 607639"/>
                  <a:gd name="connsiteY59" fmla="*/ 224751 h 426991"/>
                  <a:gd name="connsiteX60" fmla="*/ 236326 w 607639"/>
                  <a:gd name="connsiteY60" fmla="*/ 21066 h 426991"/>
                  <a:gd name="connsiteX61" fmla="*/ 236326 w 607639"/>
                  <a:gd name="connsiteY61" fmla="*/ 111021 h 426991"/>
                  <a:gd name="connsiteX62" fmla="*/ 371758 w 607639"/>
                  <a:gd name="connsiteY62" fmla="*/ 111021 h 426991"/>
                  <a:gd name="connsiteX63" fmla="*/ 372380 w 607639"/>
                  <a:gd name="connsiteY63" fmla="*/ 21066 h 426991"/>
                  <a:gd name="connsiteX64" fmla="*/ 237127 w 607639"/>
                  <a:gd name="connsiteY64" fmla="*/ 21066 h 426991"/>
                  <a:gd name="connsiteX65" fmla="*/ 237750 w 607639"/>
                  <a:gd name="connsiteY65" fmla="*/ 0 h 426991"/>
                  <a:gd name="connsiteX66" fmla="*/ 372647 w 607639"/>
                  <a:gd name="connsiteY66" fmla="*/ 0 h 426991"/>
                  <a:gd name="connsiteX67" fmla="*/ 393825 w 607639"/>
                  <a:gd name="connsiteY67" fmla="*/ 21066 h 426991"/>
                  <a:gd name="connsiteX68" fmla="*/ 393825 w 607639"/>
                  <a:gd name="connsiteY68" fmla="*/ 111021 h 426991"/>
                  <a:gd name="connsiteX69" fmla="*/ 372647 w 607639"/>
                  <a:gd name="connsiteY69" fmla="*/ 134843 h 426991"/>
                  <a:gd name="connsiteX70" fmla="*/ 315076 w 607639"/>
                  <a:gd name="connsiteY70" fmla="*/ 134843 h 426991"/>
                  <a:gd name="connsiteX71" fmla="*/ 315076 w 607639"/>
                  <a:gd name="connsiteY71" fmla="*/ 191020 h 426991"/>
                  <a:gd name="connsiteX72" fmla="*/ 292563 w 607639"/>
                  <a:gd name="connsiteY72" fmla="*/ 191020 h 426991"/>
                  <a:gd name="connsiteX73" fmla="*/ 292563 w 607639"/>
                  <a:gd name="connsiteY73" fmla="*/ 134843 h 426991"/>
                  <a:gd name="connsiteX74" fmla="*/ 237750 w 607639"/>
                  <a:gd name="connsiteY74" fmla="*/ 134843 h 426991"/>
                  <a:gd name="connsiteX75" fmla="*/ 213813 w 607639"/>
                  <a:gd name="connsiteY75" fmla="*/ 111021 h 426991"/>
                  <a:gd name="connsiteX76" fmla="*/ 213813 w 607639"/>
                  <a:gd name="connsiteY76" fmla="*/ 21066 h 426991"/>
                  <a:gd name="connsiteX77" fmla="*/ 237750 w 607639"/>
                  <a:gd name="connsiteY77" fmla="*/ 0 h 426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607639" h="426991">
                    <a:moveTo>
                      <a:pt x="450100" y="313203"/>
                    </a:moveTo>
                    <a:lnTo>
                      <a:pt x="450100" y="403167"/>
                    </a:lnTo>
                    <a:lnTo>
                      <a:pt x="585744" y="403167"/>
                    </a:lnTo>
                    <a:lnTo>
                      <a:pt x="586100" y="313203"/>
                    </a:lnTo>
                    <a:lnTo>
                      <a:pt x="530294" y="313203"/>
                    </a:lnTo>
                    <a:cubicBezTo>
                      <a:pt x="530294" y="313203"/>
                      <a:pt x="530116" y="313203"/>
                      <a:pt x="530116" y="313203"/>
                    </a:cubicBezTo>
                    <a:cubicBezTo>
                      <a:pt x="530027" y="313203"/>
                      <a:pt x="529849" y="313203"/>
                      <a:pt x="529760" y="313203"/>
                    </a:cubicBezTo>
                    <a:lnTo>
                      <a:pt x="450901" y="313203"/>
                    </a:lnTo>
                    <a:close/>
                    <a:moveTo>
                      <a:pt x="236309" y="313203"/>
                    </a:moveTo>
                    <a:lnTo>
                      <a:pt x="236309" y="403167"/>
                    </a:lnTo>
                    <a:lnTo>
                      <a:pt x="371953" y="403167"/>
                    </a:lnTo>
                    <a:lnTo>
                      <a:pt x="372754" y="313203"/>
                    </a:lnTo>
                    <a:lnTo>
                      <a:pt x="237110" y="313203"/>
                    </a:lnTo>
                    <a:close/>
                    <a:moveTo>
                      <a:pt x="22519" y="313203"/>
                    </a:moveTo>
                    <a:lnTo>
                      <a:pt x="22519" y="403167"/>
                    </a:lnTo>
                    <a:lnTo>
                      <a:pt x="158163" y="403167"/>
                    </a:lnTo>
                    <a:lnTo>
                      <a:pt x="158964" y="313203"/>
                    </a:lnTo>
                    <a:lnTo>
                      <a:pt x="91498" y="313203"/>
                    </a:lnTo>
                    <a:cubicBezTo>
                      <a:pt x="91409" y="313203"/>
                      <a:pt x="91320" y="313203"/>
                      <a:pt x="91231" y="313203"/>
                    </a:cubicBezTo>
                    <a:cubicBezTo>
                      <a:pt x="91231" y="313203"/>
                      <a:pt x="90964" y="313203"/>
                      <a:pt x="90964" y="313203"/>
                    </a:cubicBezTo>
                    <a:lnTo>
                      <a:pt x="23320" y="313203"/>
                    </a:lnTo>
                    <a:close/>
                    <a:moveTo>
                      <a:pt x="91409" y="224751"/>
                    </a:moveTo>
                    <a:lnTo>
                      <a:pt x="530294" y="224751"/>
                    </a:lnTo>
                    <a:cubicBezTo>
                      <a:pt x="536435" y="224751"/>
                      <a:pt x="540084" y="228396"/>
                      <a:pt x="540084" y="234530"/>
                    </a:cubicBezTo>
                    <a:lnTo>
                      <a:pt x="540084" y="292135"/>
                    </a:lnTo>
                    <a:lnTo>
                      <a:pt x="586456" y="292135"/>
                    </a:lnTo>
                    <a:cubicBezTo>
                      <a:pt x="598917" y="292135"/>
                      <a:pt x="607639" y="300847"/>
                      <a:pt x="607639" y="313203"/>
                    </a:cubicBezTo>
                    <a:lnTo>
                      <a:pt x="607639" y="403167"/>
                    </a:lnTo>
                    <a:cubicBezTo>
                      <a:pt x="607639" y="415524"/>
                      <a:pt x="598917" y="426991"/>
                      <a:pt x="586456" y="426991"/>
                    </a:cubicBezTo>
                    <a:lnTo>
                      <a:pt x="451524" y="426991"/>
                    </a:lnTo>
                    <a:cubicBezTo>
                      <a:pt x="439152" y="426991"/>
                      <a:pt x="427582" y="415524"/>
                      <a:pt x="427582" y="403167"/>
                    </a:cubicBezTo>
                    <a:lnTo>
                      <a:pt x="427582" y="313203"/>
                    </a:lnTo>
                    <a:cubicBezTo>
                      <a:pt x="427582" y="300847"/>
                      <a:pt x="439152" y="292135"/>
                      <a:pt x="451524" y="292135"/>
                    </a:cubicBezTo>
                    <a:lnTo>
                      <a:pt x="517566" y="292135"/>
                    </a:lnTo>
                    <a:lnTo>
                      <a:pt x="517566" y="247242"/>
                    </a:lnTo>
                    <a:lnTo>
                      <a:pt x="315079" y="247242"/>
                    </a:lnTo>
                    <a:lnTo>
                      <a:pt x="315079" y="292135"/>
                    </a:lnTo>
                    <a:lnTo>
                      <a:pt x="372665" y="292135"/>
                    </a:lnTo>
                    <a:cubicBezTo>
                      <a:pt x="385126" y="292135"/>
                      <a:pt x="393849" y="300847"/>
                      <a:pt x="393849" y="313203"/>
                    </a:cubicBezTo>
                    <a:lnTo>
                      <a:pt x="393849" y="403167"/>
                    </a:lnTo>
                    <a:cubicBezTo>
                      <a:pt x="393849" y="415524"/>
                      <a:pt x="385126" y="426991"/>
                      <a:pt x="372665" y="426991"/>
                    </a:cubicBezTo>
                    <a:lnTo>
                      <a:pt x="237733" y="426991"/>
                    </a:lnTo>
                    <a:cubicBezTo>
                      <a:pt x="225362" y="426991"/>
                      <a:pt x="213791" y="415524"/>
                      <a:pt x="213791" y="403167"/>
                    </a:cubicBezTo>
                    <a:lnTo>
                      <a:pt x="213791" y="313203"/>
                    </a:lnTo>
                    <a:cubicBezTo>
                      <a:pt x="213791" y="300847"/>
                      <a:pt x="225362" y="292135"/>
                      <a:pt x="237733" y="292135"/>
                    </a:cubicBezTo>
                    <a:lnTo>
                      <a:pt x="292561" y="292135"/>
                    </a:lnTo>
                    <a:lnTo>
                      <a:pt x="292561" y="247242"/>
                    </a:lnTo>
                    <a:lnTo>
                      <a:pt x="101288" y="247242"/>
                    </a:lnTo>
                    <a:lnTo>
                      <a:pt x="101288" y="292135"/>
                    </a:lnTo>
                    <a:lnTo>
                      <a:pt x="158875" y="292135"/>
                    </a:lnTo>
                    <a:cubicBezTo>
                      <a:pt x="171335" y="292135"/>
                      <a:pt x="180058" y="300847"/>
                      <a:pt x="180058" y="313203"/>
                    </a:cubicBezTo>
                    <a:lnTo>
                      <a:pt x="180058" y="403167"/>
                    </a:lnTo>
                    <a:cubicBezTo>
                      <a:pt x="180058" y="415524"/>
                      <a:pt x="171335" y="426991"/>
                      <a:pt x="158875" y="426991"/>
                    </a:cubicBezTo>
                    <a:lnTo>
                      <a:pt x="24032" y="426991"/>
                    </a:lnTo>
                    <a:cubicBezTo>
                      <a:pt x="11571" y="426991"/>
                      <a:pt x="0" y="415524"/>
                      <a:pt x="0" y="403167"/>
                    </a:cubicBezTo>
                    <a:lnTo>
                      <a:pt x="0" y="313203"/>
                    </a:lnTo>
                    <a:cubicBezTo>
                      <a:pt x="0" y="300847"/>
                      <a:pt x="11571" y="292135"/>
                      <a:pt x="24032" y="292135"/>
                    </a:cubicBezTo>
                    <a:lnTo>
                      <a:pt x="78770" y="292135"/>
                    </a:lnTo>
                    <a:lnTo>
                      <a:pt x="78770" y="234530"/>
                    </a:lnTo>
                    <a:cubicBezTo>
                      <a:pt x="78770" y="228396"/>
                      <a:pt x="85178" y="224751"/>
                      <a:pt x="91409" y="224751"/>
                    </a:cubicBezTo>
                    <a:close/>
                    <a:moveTo>
                      <a:pt x="236326" y="21066"/>
                    </a:moveTo>
                    <a:lnTo>
                      <a:pt x="236326" y="111021"/>
                    </a:lnTo>
                    <a:lnTo>
                      <a:pt x="371758" y="111021"/>
                    </a:lnTo>
                    <a:lnTo>
                      <a:pt x="372380" y="21066"/>
                    </a:lnTo>
                    <a:lnTo>
                      <a:pt x="237127" y="21066"/>
                    </a:lnTo>
                    <a:close/>
                    <a:moveTo>
                      <a:pt x="237750" y="0"/>
                    </a:moveTo>
                    <a:lnTo>
                      <a:pt x="372647" y="0"/>
                    </a:lnTo>
                    <a:cubicBezTo>
                      <a:pt x="385105" y="0"/>
                      <a:pt x="393825" y="8711"/>
                      <a:pt x="393825" y="21066"/>
                    </a:cubicBezTo>
                    <a:lnTo>
                      <a:pt x="393825" y="111021"/>
                    </a:lnTo>
                    <a:cubicBezTo>
                      <a:pt x="393825" y="123376"/>
                      <a:pt x="385105" y="134843"/>
                      <a:pt x="372647" y="134843"/>
                    </a:cubicBezTo>
                    <a:lnTo>
                      <a:pt x="315076" y="134843"/>
                    </a:lnTo>
                    <a:lnTo>
                      <a:pt x="315076" y="191020"/>
                    </a:lnTo>
                    <a:lnTo>
                      <a:pt x="292563" y="191020"/>
                    </a:lnTo>
                    <a:lnTo>
                      <a:pt x="292563" y="134843"/>
                    </a:lnTo>
                    <a:lnTo>
                      <a:pt x="237750" y="134843"/>
                    </a:lnTo>
                    <a:cubicBezTo>
                      <a:pt x="225381" y="134843"/>
                      <a:pt x="213813" y="123376"/>
                      <a:pt x="213813" y="111021"/>
                    </a:cubicBezTo>
                    <a:lnTo>
                      <a:pt x="213813" y="21066"/>
                    </a:lnTo>
                    <a:cubicBezTo>
                      <a:pt x="213813" y="8711"/>
                      <a:pt x="225381" y="0"/>
                      <a:pt x="237750" y="0"/>
                    </a:cubicBez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8" name="iṧḻîḓe" title="MJ8JxobmQhO5YsZmEcy6DZVp0AZTfE39zvT5PAyas4bMl"/>
            <p:cNvGrpSpPr/>
            <p:nvPr/>
          </p:nvGrpSpPr>
          <p:grpSpPr>
            <a:xfrm>
              <a:off x="4214279" y="2966281"/>
              <a:ext cx="539176" cy="539174"/>
              <a:chOff x="2406923" y="2845390"/>
              <a:chExt cx="571222" cy="571221"/>
            </a:xfrm>
          </p:grpSpPr>
          <p:sp>
            <p:nvSpPr>
              <p:cNvPr id="27" name="iṡ1îďé"/>
              <p:cNvSpPr/>
              <p:nvPr/>
            </p:nvSpPr>
            <p:spPr>
              <a:xfrm>
                <a:off x="2406923" y="2845390"/>
                <a:ext cx="571222" cy="571221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8" name="ïṧ1îḓé" title="ry6MHxwOH8WsTKLSa514qPVJnvhhWFnRDjZGIbRZNsFBp"/>
              <p:cNvSpPr>
                <a:spLocks noChangeAspect="1"/>
              </p:cNvSpPr>
              <p:nvPr/>
            </p:nvSpPr>
            <p:spPr bwMode="auto">
              <a:xfrm>
                <a:off x="2540113" y="2978777"/>
                <a:ext cx="304843" cy="304442"/>
              </a:xfrm>
              <a:custGeom>
                <a:avLst/>
                <a:gdLst>
                  <a:gd name="connsiteX0" fmla="*/ 86413 w 591547"/>
                  <a:gd name="connsiteY0" fmla="*/ 515758 h 590770"/>
                  <a:gd name="connsiteX1" fmla="*/ 171919 w 591547"/>
                  <a:gd name="connsiteY1" fmla="*/ 515758 h 590770"/>
                  <a:gd name="connsiteX2" fmla="*/ 171919 w 591547"/>
                  <a:gd name="connsiteY2" fmla="*/ 537523 h 590770"/>
                  <a:gd name="connsiteX3" fmla="*/ 86413 w 591547"/>
                  <a:gd name="connsiteY3" fmla="*/ 537523 h 590770"/>
                  <a:gd name="connsiteX4" fmla="*/ 86413 w 591547"/>
                  <a:gd name="connsiteY4" fmla="*/ 461733 h 590770"/>
                  <a:gd name="connsiteX5" fmla="*/ 171919 w 591547"/>
                  <a:gd name="connsiteY5" fmla="*/ 461733 h 590770"/>
                  <a:gd name="connsiteX6" fmla="*/ 171919 w 591547"/>
                  <a:gd name="connsiteY6" fmla="*/ 483498 h 590770"/>
                  <a:gd name="connsiteX7" fmla="*/ 86413 w 591547"/>
                  <a:gd name="connsiteY7" fmla="*/ 483498 h 590770"/>
                  <a:gd name="connsiteX8" fmla="*/ 86413 w 591547"/>
                  <a:gd name="connsiteY8" fmla="*/ 408616 h 590770"/>
                  <a:gd name="connsiteX9" fmla="*/ 171919 w 591547"/>
                  <a:gd name="connsiteY9" fmla="*/ 408616 h 590770"/>
                  <a:gd name="connsiteX10" fmla="*/ 171919 w 591547"/>
                  <a:gd name="connsiteY10" fmla="*/ 429474 h 590770"/>
                  <a:gd name="connsiteX11" fmla="*/ 86413 w 591547"/>
                  <a:gd name="connsiteY11" fmla="*/ 429474 h 590770"/>
                  <a:gd name="connsiteX12" fmla="*/ 204177 w 591547"/>
                  <a:gd name="connsiteY12" fmla="*/ 357041 h 590770"/>
                  <a:gd name="connsiteX13" fmla="*/ 204177 w 591547"/>
                  <a:gd name="connsiteY13" fmla="*/ 569815 h 590770"/>
                  <a:gd name="connsiteX14" fmla="*/ 333300 w 591547"/>
                  <a:gd name="connsiteY14" fmla="*/ 569815 h 590770"/>
                  <a:gd name="connsiteX15" fmla="*/ 333300 w 591547"/>
                  <a:gd name="connsiteY15" fmla="*/ 382026 h 590770"/>
                  <a:gd name="connsiteX16" fmla="*/ 183194 w 591547"/>
                  <a:gd name="connsiteY16" fmla="*/ 357041 h 590770"/>
                  <a:gd name="connsiteX17" fmla="*/ 75053 w 591547"/>
                  <a:gd name="connsiteY17" fmla="*/ 382026 h 590770"/>
                  <a:gd name="connsiteX18" fmla="*/ 75053 w 591547"/>
                  <a:gd name="connsiteY18" fmla="*/ 569815 h 590770"/>
                  <a:gd name="connsiteX19" fmla="*/ 183194 w 591547"/>
                  <a:gd name="connsiteY19" fmla="*/ 569815 h 590770"/>
                  <a:gd name="connsiteX20" fmla="*/ 247709 w 591547"/>
                  <a:gd name="connsiteY20" fmla="*/ 311838 h 590770"/>
                  <a:gd name="connsiteX21" fmla="*/ 322851 w 591547"/>
                  <a:gd name="connsiteY21" fmla="*/ 311838 h 590770"/>
                  <a:gd name="connsiteX22" fmla="*/ 322851 w 591547"/>
                  <a:gd name="connsiteY22" fmla="*/ 332826 h 590770"/>
                  <a:gd name="connsiteX23" fmla="*/ 247709 w 591547"/>
                  <a:gd name="connsiteY23" fmla="*/ 332826 h 590770"/>
                  <a:gd name="connsiteX24" fmla="*/ 247709 w 591547"/>
                  <a:gd name="connsiteY24" fmla="*/ 257944 h 590770"/>
                  <a:gd name="connsiteX25" fmla="*/ 322851 w 591547"/>
                  <a:gd name="connsiteY25" fmla="*/ 257944 h 590770"/>
                  <a:gd name="connsiteX26" fmla="*/ 322851 w 591547"/>
                  <a:gd name="connsiteY26" fmla="*/ 279580 h 590770"/>
                  <a:gd name="connsiteX27" fmla="*/ 247709 w 591547"/>
                  <a:gd name="connsiteY27" fmla="*/ 279580 h 590770"/>
                  <a:gd name="connsiteX28" fmla="*/ 247709 w 591547"/>
                  <a:gd name="connsiteY28" fmla="*/ 203919 h 590770"/>
                  <a:gd name="connsiteX29" fmla="*/ 322851 w 591547"/>
                  <a:gd name="connsiteY29" fmla="*/ 203919 h 590770"/>
                  <a:gd name="connsiteX30" fmla="*/ 322851 w 591547"/>
                  <a:gd name="connsiteY30" fmla="*/ 225684 h 590770"/>
                  <a:gd name="connsiteX31" fmla="*/ 247709 w 591547"/>
                  <a:gd name="connsiteY31" fmla="*/ 225684 h 590770"/>
                  <a:gd name="connsiteX32" fmla="*/ 247709 w 591547"/>
                  <a:gd name="connsiteY32" fmla="*/ 150672 h 590770"/>
                  <a:gd name="connsiteX33" fmla="*/ 322851 w 591547"/>
                  <a:gd name="connsiteY33" fmla="*/ 150672 h 590770"/>
                  <a:gd name="connsiteX34" fmla="*/ 322851 w 591547"/>
                  <a:gd name="connsiteY34" fmla="*/ 171660 h 590770"/>
                  <a:gd name="connsiteX35" fmla="*/ 247709 w 591547"/>
                  <a:gd name="connsiteY35" fmla="*/ 171660 h 590770"/>
                  <a:gd name="connsiteX36" fmla="*/ 355090 w 591547"/>
                  <a:gd name="connsiteY36" fmla="*/ 102357 h 590770"/>
                  <a:gd name="connsiteX37" fmla="*/ 355090 w 591547"/>
                  <a:gd name="connsiteY37" fmla="*/ 373160 h 590770"/>
                  <a:gd name="connsiteX38" fmla="*/ 355090 w 591547"/>
                  <a:gd name="connsiteY38" fmla="*/ 376384 h 590770"/>
                  <a:gd name="connsiteX39" fmla="*/ 355090 w 591547"/>
                  <a:gd name="connsiteY39" fmla="*/ 569815 h 590770"/>
                  <a:gd name="connsiteX40" fmla="*/ 484213 w 591547"/>
                  <a:gd name="connsiteY40" fmla="*/ 569815 h 590770"/>
                  <a:gd name="connsiteX41" fmla="*/ 484213 w 591547"/>
                  <a:gd name="connsiteY41" fmla="*/ 154744 h 590770"/>
                  <a:gd name="connsiteX42" fmla="*/ 333300 w 591547"/>
                  <a:gd name="connsiteY42" fmla="*/ 99939 h 590770"/>
                  <a:gd name="connsiteX43" fmla="*/ 236458 w 591547"/>
                  <a:gd name="connsiteY43" fmla="*/ 125730 h 590770"/>
                  <a:gd name="connsiteX44" fmla="*/ 236458 w 591547"/>
                  <a:gd name="connsiteY44" fmla="*/ 341728 h 590770"/>
                  <a:gd name="connsiteX45" fmla="*/ 333300 w 591547"/>
                  <a:gd name="connsiteY45" fmla="*/ 360265 h 590770"/>
                  <a:gd name="connsiteX46" fmla="*/ 397862 w 591547"/>
                  <a:gd name="connsiteY46" fmla="*/ 21761 h 590770"/>
                  <a:gd name="connsiteX47" fmla="*/ 387371 w 591547"/>
                  <a:gd name="connsiteY47" fmla="*/ 32238 h 590770"/>
                  <a:gd name="connsiteX48" fmla="*/ 397862 w 591547"/>
                  <a:gd name="connsiteY48" fmla="*/ 42716 h 590770"/>
                  <a:gd name="connsiteX49" fmla="*/ 409160 w 591547"/>
                  <a:gd name="connsiteY49" fmla="*/ 32238 h 590770"/>
                  <a:gd name="connsiteX50" fmla="*/ 397862 w 591547"/>
                  <a:gd name="connsiteY50" fmla="*/ 21761 h 590770"/>
                  <a:gd name="connsiteX51" fmla="*/ 397862 w 591547"/>
                  <a:gd name="connsiteY51" fmla="*/ 0 h 590770"/>
                  <a:gd name="connsiteX52" fmla="*/ 430143 w 591547"/>
                  <a:gd name="connsiteY52" fmla="*/ 32238 h 590770"/>
                  <a:gd name="connsiteX53" fmla="*/ 409160 w 591547"/>
                  <a:gd name="connsiteY53" fmla="*/ 62865 h 590770"/>
                  <a:gd name="connsiteX54" fmla="*/ 409160 w 591547"/>
                  <a:gd name="connsiteY54" fmla="*/ 100745 h 590770"/>
                  <a:gd name="connsiteX55" fmla="*/ 498740 w 591547"/>
                  <a:gd name="connsiteY55" fmla="*/ 137819 h 590770"/>
                  <a:gd name="connsiteX56" fmla="*/ 506003 w 591547"/>
                  <a:gd name="connsiteY56" fmla="*/ 147491 h 590770"/>
                  <a:gd name="connsiteX57" fmla="*/ 506003 w 591547"/>
                  <a:gd name="connsiteY57" fmla="*/ 569815 h 590770"/>
                  <a:gd name="connsiteX58" fmla="*/ 591547 w 591547"/>
                  <a:gd name="connsiteY58" fmla="*/ 569815 h 590770"/>
                  <a:gd name="connsiteX59" fmla="*/ 591547 w 591547"/>
                  <a:gd name="connsiteY59" fmla="*/ 590770 h 590770"/>
                  <a:gd name="connsiteX60" fmla="*/ 494705 w 591547"/>
                  <a:gd name="connsiteY60" fmla="*/ 590770 h 590770"/>
                  <a:gd name="connsiteX61" fmla="*/ 344598 w 591547"/>
                  <a:gd name="connsiteY61" fmla="*/ 590770 h 590770"/>
                  <a:gd name="connsiteX62" fmla="*/ 193685 w 591547"/>
                  <a:gd name="connsiteY62" fmla="*/ 590770 h 590770"/>
                  <a:gd name="connsiteX63" fmla="*/ 64562 w 591547"/>
                  <a:gd name="connsiteY63" fmla="*/ 590770 h 590770"/>
                  <a:gd name="connsiteX64" fmla="*/ 0 w 591547"/>
                  <a:gd name="connsiteY64" fmla="*/ 590770 h 590770"/>
                  <a:gd name="connsiteX65" fmla="*/ 0 w 591547"/>
                  <a:gd name="connsiteY65" fmla="*/ 569815 h 590770"/>
                  <a:gd name="connsiteX66" fmla="*/ 54070 w 591547"/>
                  <a:gd name="connsiteY66" fmla="*/ 569815 h 590770"/>
                  <a:gd name="connsiteX67" fmla="*/ 54070 w 591547"/>
                  <a:gd name="connsiteY67" fmla="*/ 373160 h 590770"/>
                  <a:gd name="connsiteX68" fmla="*/ 62141 w 591547"/>
                  <a:gd name="connsiteY68" fmla="*/ 362683 h 590770"/>
                  <a:gd name="connsiteX69" fmla="*/ 191264 w 591547"/>
                  <a:gd name="connsiteY69" fmla="*/ 333668 h 590770"/>
                  <a:gd name="connsiteX70" fmla="*/ 195299 w 591547"/>
                  <a:gd name="connsiteY70" fmla="*/ 333668 h 590770"/>
                  <a:gd name="connsiteX71" fmla="*/ 196106 w 591547"/>
                  <a:gd name="connsiteY71" fmla="*/ 333668 h 590770"/>
                  <a:gd name="connsiteX72" fmla="*/ 215475 w 591547"/>
                  <a:gd name="connsiteY72" fmla="*/ 336892 h 590770"/>
                  <a:gd name="connsiteX73" fmla="*/ 215475 w 591547"/>
                  <a:gd name="connsiteY73" fmla="*/ 116864 h 590770"/>
                  <a:gd name="connsiteX74" fmla="*/ 223545 w 591547"/>
                  <a:gd name="connsiteY74" fmla="*/ 106387 h 590770"/>
                  <a:gd name="connsiteX75" fmla="*/ 341370 w 591547"/>
                  <a:gd name="connsiteY75" fmla="*/ 75760 h 590770"/>
                  <a:gd name="connsiteX76" fmla="*/ 342984 w 591547"/>
                  <a:gd name="connsiteY76" fmla="*/ 75760 h 590770"/>
                  <a:gd name="connsiteX77" fmla="*/ 345405 w 591547"/>
                  <a:gd name="connsiteY77" fmla="*/ 75760 h 590770"/>
                  <a:gd name="connsiteX78" fmla="*/ 347020 w 591547"/>
                  <a:gd name="connsiteY78" fmla="*/ 75760 h 590770"/>
                  <a:gd name="connsiteX79" fmla="*/ 348634 w 591547"/>
                  <a:gd name="connsiteY79" fmla="*/ 75760 h 590770"/>
                  <a:gd name="connsiteX80" fmla="*/ 387371 w 591547"/>
                  <a:gd name="connsiteY80" fmla="*/ 91879 h 590770"/>
                  <a:gd name="connsiteX81" fmla="*/ 387371 w 591547"/>
                  <a:gd name="connsiteY81" fmla="*/ 62865 h 590770"/>
                  <a:gd name="connsiteX82" fmla="*/ 365581 w 591547"/>
                  <a:gd name="connsiteY82" fmla="*/ 32238 h 590770"/>
                  <a:gd name="connsiteX83" fmla="*/ 397862 w 591547"/>
                  <a:gd name="connsiteY83" fmla="*/ 0 h 590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591547" h="590770">
                    <a:moveTo>
                      <a:pt x="86413" y="515758"/>
                    </a:moveTo>
                    <a:lnTo>
                      <a:pt x="171919" y="515758"/>
                    </a:lnTo>
                    <a:lnTo>
                      <a:pt x="171919" y="537523"/>
                    </a:lnTo>
                    <a:lnTo>
                      <a:pt x="86413" y="537523"/>
                    </a:lnTo>
                    <a:close/>
                    <a:moveTo>
                      <a:pt x="86413" y="461733"/>
                    </a:moveTo>
                    <a:lnTo>
                      <a:pt x="171919" y="461733"/>
                    </a:lnTo>
                    <a:lnTo>
                      <a:pt x="171919" y="483498"/>
                    </a:lnTo>
                    <a:lnTo>
                      <a:pt x="86413" y="483498"/>
                    </a:lnTo>
                    <a:close/>
                    <a:moveTo>
                      <a:pt x="86413" y="408616"/>
                    </a:moveTo>
                    <a:lnTo>
                      <a:pt x="171919" y="408616"/>
                    </a:lnTo>
                    <a:lnTo>
                      <a:pt x="171919" y="429474"/>
                    </a:lnTo>
                    <a:lnTo>
                      <a:pt x="86413" y="429474"/>
                    </a:lnTo>
                    <a:close/>
                    <a:moveTo>
                      <a:pt x="204177" y="357041"/>
                    </a:moveTo>
                    <a:lnTo>
                      <a:pt x="204177" y="569815"/>
                    </a:lnTo>
                    <a:lnTo>
                      <a:pt x="333300" y="569815"/>
                    </a:lnTo>
                    <a:lnTo>
                      <a:pt x="333300" y="382026"/>
                    </a:lnTo>
                    <a:close/>
                    <a:moveTo>
                      <a:pt x="183194" y="357041"/>
                    </a:moveTo>
                    <a:lnTo>
                      <a:pt x="75053" y="382026"/>
                    </a:lnTo>
                    <a:lnTo>
                      <a:pt x="75053" y="569815"/>
                    </a:lnTo>
                    <a:lnTo>
                      <a:pt x="183194" y="569815"/>
                    </a:lnTo>
                    <a:close/>
                    <a:moveTo>
                      <a:pt x="247709" y="311838"/>
                    </a:moveTo>
                    <a:lnTo>
                      <a:pt x="322851" y="311838"/>
                    </a:lnTo>
                    <a:lnTo>
                      <a:pt x="322851" y="332826"/>
                    </a:lnTo>
                    <a:lnTo>
                      <a:pt x="247709" y="332826"/>
                    </a:lnTo>
                    <a:close/>
                    <a:moveTo>
                      <a:pt x="247709" y="257944"/>
                    </a:moveTo>
                    <a:lnTo>
                      <a:pt x="322851" y="257944"/>
                    </a:lnTo>
                    <a:lnTo>
                      <a:pt x="322851" y="279580"/>
                    </a:lnTo>
                    <a:lnTo>
                      <a:pt x="247709" y="279580"/>
                    </a:lnTo>
                    <a:close/>
                    <a:moveTo>
                      <a:pt x="247709" y="203919"/>
                    </a:moveTo>
                    <a:lnTo>
                      <a:pt x="322851" y="203919"/>
                    </a:lnTo>
                    <a:lnTo>
                      <a:pt x="322851" y="225684"/>
                    </a:lnTo>
                    <a:lnTo>
                      <a:pt x="247709" y="225684"/>
                    </a:lnTo>
                    <a:close/>
                    <a:moveTo>
                      <a:pt x="247709" y="150672"/>
                    </a:moveTo>
                    <a:lnTo>
                      <a:pt x="322851" y="150672"/>
                    </a:lnTo>
                    <a:lnTo>
                      <a:pt x="322851" y="171660"/>
                    </a:lnTo>
                    <a:lnTo>
                      <a:pt x="247709" y="171660"/>
                    </a:lnTo>
                    <a:close/>
                    <a:moveTo>
                      <a:pt x="355090" y="102357"/>
                    </a:moveTo>
                    <a:lnTo>
                      <a:pt x="355090" y="373160"/>
                    </a:lnTo>
                    <a:lnTo>
                      <a:pt x="355090" y="376384"/>
                    </a:lnTo>
                    <a:lnTo>
                      <a:pt x="355090" y="569815"/>
                    </a:lnTo>
                    <a:lnTo>
                      <a:pt x="484213" y="569815"/>
                    </a:lnTo>
                    <a:lnTo>
                      <a:pt x="484213" y="154744"/>
                    </a:lnTo>
                    <a:close/>
                    <a:moveTo>
                      <a:pt x="333300" y="99939"/>
                    </a:moveTo>
                    <a:lnTo>
                      <a:pt x="236458" y="125730"/>
                    </a:lnTo>
                    <a:lnTo>
                      <a:pt x="236458" y="341728"/>
                    </a:lnTo>
                    <a:lnTo>
                      <a:pt x="333300" y="360265"/>
                    </a:lnTo>
                    <a:close/>
                    <a:moveTo>
                      <a:pt x="397862" y="21761"/>
                    </a:moveTo>
                    <a:cubicBezTo>
                      <a:pt x="392213" y="21761"/>
                      <a:pt x="387371" y="26596"/>
                      <a:pt x="387371" y="32238"/>
                    </a:cubicBezTo>
                    <a:cubicBezTo>
                      <a:pt x="387371" y="37880"/>
                      <a:pt x="392213" y="42716"/>
                      <a:pt x="397862" y="42716"/>
                    </a:cubicBezTo>
                    <a:cubicBezTo>
                      <a:pt x="404318" y="42716"/>
                      <a:pt x="409160" y="37880"/>
                      <a:pt x="409160" y="32238"/>
                    </a:cubicBezTo>
                    <a:cubicBezTo>
                      <a:pt x="409160" y="26596"/>
                      <a:pt x="404318" y="21761"/>
                      <a:pt x="397862" y="21761"/>
                    </a:cubicBezTo>
                    <a:close/>
                    <a:moveTo>
                      <a:pt x="397862" y="0"/>
                    </a:moveTo>
                    <a:cubicBezTo>
                      <a:pt x="415616" y="0"/>
                      <a:pt x="430143" y="14507"/>
                      <a:pt x="430143" y="32238"/>
                    </a:cubicBezTo>
                    <a:cubicBezTo>
                      <a:pt x="430143" y="45940"/>
                      <a:pt x="421266" y="58029"/>
                      <a:pt x="409160" y="62865"/>
                    </a:cubicBezTo>
                    <a:lnTo>
                      <a:pt x="409160" y="100745"/>
                    </a:lnTo>
                    <a:lnTo>
                      <a:pt x="498740" y="137819"/>
                    </a:lnTo>
                    <a:cubicBezTo>
                      <a:pt x="502775" y="139431"/>
                      <a:pt x="506003" y="143461"/>
                      <a:pt x="506003" y="147491"/>
                    </a:cubicBezTo>
                    <a:lnTo>
                      <a:pt x="506003" y="569815"/>
                    </a:lnTo>
                    <a:lnTo>
                      <a:pt x="591547" y="569815"/>
                    </a:lnTo>
                    <a:lnTo>
                      <a:pt x="591547" y="590770"/>
                    </a:lnTo>
                    <a:lnTo>
                      <a:pt x="494705" y="590770"/>
                    </a:lnTo>
                    <a:lnTo>
                      <a:pt x="344598" y="590770"/>
                    </a:lnTo>
                    <a:lnTo>
                      <a:pt x="193685" y="590770"/>
                    </a:lnTo>
                    <a:lnTo>
                      <a:pt x="64562" y="590770"/>
                    </a:lnTo>
                    <a:lnTo>
                      <a:pt x="0" y="590770"/>
                    </a:lnTo>
                    <a:lnTo>
                      <a:pt x="0" y="569815"/>
                    </a:lnTo>
                    <a:lnTo>
                      <a:pt x="54070" y="569815"/>
                    </a:lnTo>
                    <a:lnTo>
                      <a:pt x="54070" y="373160"/>
                    </a:lnTo>
                    <a:cubicBezTo>
                      <a:pt x="54070" y="368324"/>
                      <a:pt x="57298" y="364294"/>
                      <a:pt x="62141" y="362683"/>
                    </a:cubicBezTo>
                    <a:lnTo>
                      <a:pt x="191264" y="333668"/>
                    </a:lnTo>
                    <a:cubicBezTo>
                      <a:pt x="192878" y="332862"/>
                      <a:pt x="194492" y="332862"/>
                      <a:pt x="195299" y="333668"/>
                    </a:cubicBezTo>
                    <a:cubicBezTo>
                      <a:pt x="196106" y="333668"/>
                      <a:pt x="196106" y="333668"/>
                      <a:pt x="196106" y="333668"/>
                    </a:cubicBezTo>
                    <a:lnTo>
                      <a:pt x="215475" y="336892"/>
                    </a:lnTo>
                    <a:lnTo>
                      <a:pt x="215475" y="116864"/>
                    </a:lnTo>
                    <a:cubicBezTo>
                      <a:pt x="215475" y="112028"/>
                      <a:pt x="218703" y="107999"/>
                      <a:pt x="223545" y="106387"/>
                    </a:cubicBezTo>
                    <a:lnTo>
                      <a:pt x="341370" y="75760"/>
                    </a:lnTo>
                    <a:cubicBezTo>
                      <a:pt x="342177" y="75760"/>
                      <a:pt x="342177" y="75760"/>
                      <a:pt x="342984" y="75760"/>
                    </a:cubicBezTo>
                    <a:cubicBezTo>
                      <a:pt x="343791" y="75760"/>
                      <a:pt x="344598" y="74954"/>
                      <a:pt x="345405" y="75760"/>
                    </a:cubicBezTo>
                    <a:cubicBezTo>
                      <a:pt x="346213" y="75760"/>
                      <a:pt x="347020" y="75760"/>
                      <a:pt x="347020" y="75760"/>
                    </a:cubicBezTo>
                    <a:cubicBezTo>
                      <a:pt x="347827" y="75760"/>
                      <a:pt x="347827" y="75760"/>
                      <a:pt x="348634" y="75760"/>
                    </a:cubicBezTo>
                    <a:lnTo>
                      <a:pt x="387371" y="91879"/>
                    </a:lnTo>
                    <a:lnTo>
                      <a:pt x="387371" y="62865"/>
                    </a:lnTo>
                    <a:cubicBezTo>
                      <a:pt x="375265" y="58029"/>
                      <a:pt x="365581" y="45940"/>
                      <a:pt x="365581" y="32238"/>
                    </a:cubicBezTo>
                    <a:cubicBezTo>
                      <a:pt x="365581" y="14507"/>
                      <a:pt x="380107" y="0"/>
                      <a:pt x="397862" y="0"/>
                    </a:cubicBez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9" name="îṧḻîḑê" title="MJ8JxobmQhO5YsZmEcy6DZVp0AZTfE39zvT5PAyas4bMl"/>
            <p:cNvGrpSpPr/>
            <p:nvPr/>
          </p:nvGrpSpPr>
          <p:grpSpPr>
            <a:xfrm>
              <a:off x="7230022" y="2966281"/>
              <a:ext cx="539176" cy="539174"/>
              <a:chOff x="2406923" y="2845390"/>
              <a:chExt cx="571222" cy="571221"/>
            </a:xfrm>
          </p:grpSpPr>
          <p:sp>
            <p:nvSpPr>
              <p:cNvPr id="25" name="ïś1ïde"/>
              <p:cNvSpPr/>
              <p:nvPr/>
            </p:nvSpPr>
            <p:spPr>
              <a:xfrm>
                <a:off x="2406923" y="2845390"/>
                <a:ext cx="571222" cy="571221"/>
              </a:xfrm>
              <a:prstGeom prst="ellipse">
                <a:avLst/>
              </a:prstGeom>
              <a:solidFill>
                <a:schemeClr val="accent3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6" name="î$ḻïḑé" title="ry6MHxwOH8WsTKLSa514qPVJnvhhWFnRDjZGIbRZNsFBp"/>
              <p:cNvSpPr>
                <a:spLocks noChangeAspect="1"/>
              </p:cNvSpPr>
              <p:nvPr/>
            </p:nvSpPr>
            <p:spPr bwMode="auto">
              <a:xfrm>
                <a:off x="2540113" y="3026988"/>
                <a:ext cx="304842" cy="208019"/>
              </a:xfrm>
              <a:custGeom>
                <a:avLst/>
                <a:gdLst>
                  <a:gd name="connsiteX0" fmla="*/ 20293 w 607639"/>
                  <a:gd name="connsiteY0" fmla="*/ 364067 h 414642"/>
                  <a:gd name="connsiteX1" fmla="*/ 20293 w 607639"/>
                  <a:gd name="connsiteY1" fmla="*/ 384244 h 414642"/>
                  <a:gd name="connsiteX2" fmla="*/ 30351 w 607639"/>
                  <a:gd name="connsiteY2" fmla="*/ 394377 h 414642"/>
                  <a:gd name="connsiteX3" fmla="*/ 577199 w 607639"/>
                  <a:gd name="connsiteY3" fmla="*/ 394377 h 414642"/>
                  <a:gd name="connsiteX4" fmla="*/ 587346 w 607639"/>
                  <a:gd name="connsiteY4" fmla="*/ 384244 h 414642"/>
                  <a:gd name="connsiteX5" fmla="*/ 587346 w 607639"/>
                  <a:gd name="connsiteY5" fmla="*/ 364067 h 414642"/>
                  <a:gd name="connsiteX6" fmla="*/ 556995 w 607639"/>
                  <a:gd name="connsiteY6" fmla="*/ 364067 h 414642"/>
                  <a:gd name="connsiteX7" fmla="*/ 394916 w 607639"/>
                  <a:gd name="connsiteY7" fmla="*/ 364067 h 414642"/>
                  <a:gd name="connsiteX8" fmla="*/ 394916 w 607639"/>
                  <a:gd name="connsiteY8" fmla="*/ 374200 h 414642"/>
                  <a:gd name="connsiteX9" fmla="*/ 384859 w 607639"/>
                  <a:gd name="connsiteY9" fmla="*/ 384244 h 414642"/>
                  <a:gd name="connsiteX10" fmla="*/ 222780 w 607639"/>
                  <a:gd name="connsiteY10" fmla="*/ 384244 h 414642"/>
                  <a:gd name="connsiteX11" fmla="*/ 212634 w 607639"/>
                  <a:gd name="connsiteY11" fmla="*/ 374200 h 414642"/>
                  <a:gd name="connsiteX12" fmla="*/ 212634 w 607639"/>
                  <a:gd name="connsiteY12" fmla="*/ 364067 h 414642"/>
                  <a:gd name="connsiteX13" fmla="*/ 50644 w 607639"/>
                  <a:gd name="connsiteY13" fmla="*/ 364067 h 414642"/>
                  <a:gd name="connsiteX14" fmla="*/ 141754 w 607639"/>
                  <a:gd name="connsiteY14" fmla="*/ 232583 h 414642"/>
                  <a:gd name="connsiteX15" fmla="*/ 161961 w 607639"/>
                  <a:gd name="connsiteY15" fmla="*/ 232583 h 414642"/>
                  <a:gd name="connsiteX16" fmla="*/ 172110 w 607639"/>
                  <a:gd name="connsiteY16" fmla="*/ 242719 h 414642"/>
                  <a:gd name="connsiteX17" fmla="*/ 161961 w 607639"/>
                  <a:gd name="connsiteY17" fmla="*/ 252765 h 414642"/>
                  <a:gd name="connsiteX18" fmla="*/ 141754 w 607639"/>
                  <a:gd name="connsiteY18" fmla="*/ 252765 h 414642"/>
                  <a:gd name="connsiteX19" fmla="*/ 131605 w 607639"/>
                  <a:gd name="connsiteY19" fmla="*/ 242719 h 414642"/>
                  <a:gd name="connsiteX20" fmla="*/ 141754 w 607639"/>
                  <a:gd name="connsiteY20" fmla="*/ 232583 h 414642"/>
                  <a:gd name="connsiteX21" fmla="*/ 141758 w 607639"/>
                  <a:gd name="connsiteY21" fmla="*/ 192149 h 414642"/>
                  <a:gd name="connsiteX22" fmla="*/ 182279 w 607639"/>
                  <a:gd name="connsiteY22" fmla="*/ 192149 h 414642"/>
                  <a:gd name="connsiteX23" fmla="*/ 192432 w 607639"/>
                  <a:gd name="connsiteY23" fmla="*/ 202196 h 414642"/>
                  <a:gd name="connsiteX24" fmla="*/ 182279 w 607639"/>
                  <a:gd name="connsiteY24" fmla="*/ 212331 h 414642"/>
                  <a:gd name="connsiteX25" fmla="*/ 141758 w 607639"/>
                  <a:gd name="connsiteY25" fmla="*/ 212331 h 414642"/>
                  <a:gd name="connsiteX26" fmla="*/ 131605 w 607639"/>
                  <a:gd name="connsiteY26" fmla="*/ 202196 h 414642"/>
                  <a:gd name="connsiteX27" fmla="*/ 141758 w 607639"/>
                  <a:gd name="connsiteY27" fmla="*/ 192149 h 414642"/>
                  <a:gd name="connsiteX28" fmla="*/ 141754 w 607639"/>
                  <a:gd name="connsiteY28" fmla="*/ 151716 h 414642"/>
                  <a:gd name="connsiteX29" fmla="*/ 161961 w 607639"/>
                  <a:gd name="connsiteY29" fmla="*/ 151716 h 414642"/>
                  <a:gd name="connsiteX30" fmla="*/ 172110 w 607639"/>
                  <a:gd name="connsiteY30" fmla="*/ 161763 h 414642"/>
                  <a:gd name="connsiteX31" fmla="*/ 161961 w 607639"/>
                  <a:gd name="connsiteY31" fmla="*/ 171898 h 414642"/>
                  <a:gd name="connsiteX32" fmla="*/ 141754 w 607639"/>
                  <a:gd name="connsiteY32" fmla="*/ 171898 h 414642"/>
                  <a:gd name="connsiteX33" fmla="*/ 131605 w 607639"/>
                  <a:gd name="connsiteY33" fmla="*/ 161763 h 414642"/>
                  <a:gd name="connsiteX34" fmla="*/ 141754 w 607639"/>
                  <a:gd name="connsiteY34" fmla="*/ 151716 h 414642"/>
                  <a:gd name="connsiteX35" fmla="*/ 141758 w 607639"/>
                  <a:gd name="connsiteY35" fmla="*/ 111211 h 414642"/>
                  <a:gd name="connsiteX36" fmla="*/ 182279 w 607639"/>
                  <a:gd name="connsiteY36" fmla="*/ 111211 h 414642"/>
                  <a:gd name="connsiteX37" fmla="*/ 192432 w 607639"/>
                  <a:gd name="connsiteY37" fmla="*/ 121337 h 414642"/>
                  <a:gd name="connsiteX38" fmla="*/ 182279 w 607639"/>
                  <a:gd name="connsiteY38" fmla="*/ 131463 h 414642"/>
                  <a:gd name="connsiteX39" fmla="*/ 141758 w 607639"/>
                  <a:gd name="connsiteY39" fmla="*/ 131463 h 414642"/>
                  <a:gd name="connsiteX40" fmla="*/ 131605 w 607639"/>
                  <a:gd name="connsiteY40" fmla="*/ 121337 h 414642"/>
                  <a:gd name="connsiteX41" fmla="*/ 141758 w 607639"/>
                  <a:gd name="connsiteY41" fmla="*/ 111211 h 414642"/>
                  <a:gd name="connsiteX42" fmla="*/ 425367 w 607639"/>
                  <a:gd name="connsiteY42" fmla="*/ 101191 h 414642"/>
                  <a:gd name="connsiteX43" fmla="*/ 496228 w 607639"/>
                  <a:gd name="connsiteY43" fmla="*/ 101191 h 414642"/>
                  <a:gd name="connsiteX44" fmla="*/ 506377 w 607639"/>
                  <a:gd name="connsiteY44" fmla="*/ 111231 h 414642"/>
                  <a:gd name="connsiteX45" fmla="*/ 506377 w 607639"/>
                  <a:gd name="connsiteY45" fmla="*/ 182042 h 414642"/>
                  <a:gd name="connsiteX46" fmla="*/ 496228 w 607639"/>
                  <a:gd name="connsiteY46" fmla="*/ 192171 h 414642"/>
                  <a:gd name="connsiteX47" fmla="*/ 486080 w 607639"/>
                  <a:gd name="connsiteY47" fmla="*/ 182042 h 414642"/>
                  <a:gd name="connsiteX48" fmla="*/ 486080 w 607639"/>
                  <a:gd name="connsiteY48" fmla="*/ 135575 h 414642"/>
                  <a:gd name="connsiteX49" fmla="*/ 402043 w 607639"/>
                  <a:gd name="connsiteY49" fmla="*/ 219447 h 414642"/>
                  <a:gd name="connsiteX50" fmla="*/ 394921 w 607639"/>
                  <a:gd name="connsiteY50" fmla="*/ 222468 h 414642"/>
                  <a:gd name="connsiteX51" fmla="*/ 387889 w 607639"/>
                  <a:gd name="connsiteY51" fmla="*/ 219447 h 414642"/>
                  <a:gd name="connsiteX52" fmla="*/ 344268 w 607639"/>
                  <a:gd name="connsiteY52" fmla="*/ 176001 h 414642"/>
                  <a:gd name="connsiteX53" fmla="*/ 270380 w 607639"/>
                  <a:gd name="connsiteY53" fmla="*/ 249744 h 414642"/>
                  <a:gd name="connsiteX54" fmla="*/ 263258 w 607639"/>
                  <a:gd name="connsiteY54" fmla="*/ 252765 h 414642"/>
                  <a:gd name="connsiteX55" fmla="*/ 256225 w 607639"/>
                  <a:gd name="connsiteY55" fmla="*/ 249744 h 414642"/>
                  <a:gd name="connsiteX56" fmla="*/ 256225 w 607639"/>
                  <a:gd name="connsiteY56" fmla="*/ 235617 h 414642"/>
                  <a:gd name="connsiteX57" fmla="*/ 337235 w 607639"/>
                  <a:gd name="connsiteY57" fmla="*/ 154766 h 414642"/>
                  <a:gd name="connsiteX58" fmla="*/ 338837 w 607639"/>
                  <a:gd name="connsiteY58" fmla="*/ 153433 h 414642"/>
                  <a:gd name="connsiteX59" fmla="*/ 340618 w 607639"/>
                  <a:gd name="connsiteY59" fmla="*/ 152456 h 414642"/>
                  <a:gd name="connsiteX60" fmla="*/ 341508 w 607639"/>
                  <a:gd name="connsiteY60" fmla="*/ 152101 h 414642"/>
                  <a:gd name="connsiteX61" fmla="*/ 343378 w 607639"/>
                  <a:gd name="connsiteY61" fmla="*/ 151745 h 414642"/>
                  <a:gd name="connsiteX62" fmla="*/ 344268 w 607639"/>
                  <a:gd name="connsiteY62" fmla="*/ 151745 h 414642"/>
                  <a:gd name="connsiteX63" fmla="*/ 346226 w 607639"/>
                  <a:gd name="connsiteY63" fmla="*/ 151923 h 414642"/>
                  <a:gd name="connsiteX64" fmla="*/ 351390 w 607639"/>
                  <a:gd name="connsiteY64" fmla="*/ 154766 h 414642"/>
                  <a:gd name="connsiteX65" fmla="*/ 394921 w 607639"/>
                  <a:gd name="connsiteY65" fmla="*/ 198213 h 414642"/>
                  <a:gd name="connsiteX66" fmla="*/ 471925 w 607639"/>
                  <a:gd name="connsiteY66" fmla="*/ 121359 h 414642"/>
                  <a:gd name="connsiteX67" fmla="*/ 425367 w 607639"/>
                  <a:gd name="connsiteY67" fmla="*/ 121359 h 414642"/>
                  <a:gd name="connsiteX68" fmla="*/ 415218 w 607639"/>
                  <a:gd name="connsiteY68" fmla="*/ 111231 h 414642"/>
                  <a:gd name="connsiteX69" fmla="*/ 425367 w 607639"/>
                  <a:gd name="connsiteY69" fmla="*/ 101191 h 414642"/>
                  <a:gd name="connsiteX70" fmla="*/ 101297 w 607639"/>
                  <a:gd name="connsiteY70" fmla="*/ 91029 h 414642"/>
                  <a:gd name="connsiteX71" fmla="*/ 111423 w 607639"/>
                  <a:gd name="connsiteY71" fmla="*/ 101159 h 414642"/>
                  <a:gd name="connsiteX72" fmla="*/ 111423 w 607639"/>
                  <a:gd name="connsiteY72" fmla="*/ 262887 h 414642"/>
                  <a:gd name="connsiteX73" fmla="*/ 101297 w 607639"/>
                  <a:gd name="connsiteY73" fmla="*/ 273017 h 414642"/>
                  <a:gd name="connsiteX74" fmla="*/ 91171 w 607639"/>
                  <a:gd name="connsiteY74" fmla="*/ 262887 h 414642"/>
                  <a:gd name="connsiteX75" fmla="*/ 91171 w 607639"/>
                  <a:gd name="connsiteY75" fmla="*/ 101159 h 414642"/>
                  <a:gd name="connsiteX76" fmla="*/ 101297 w 607639"/>
                  <a:gd name="connsiteY76" fmla="*/ 91029 h 414642"/>
                  <a:gd name="connsiteX77" fmla="*/ 70848 w 607639"/>
                  <a:gd name="connsiteY77" fmla="*/ 20177 h 414642"/>
                  <a:gd name="connsiteX78" fmla="*/ 60791 w 607639"/>
                  <a:gd name="connsiteY78" fmla="*/ 30309 h 414642"/>
                  <a:gd name="connsiteX79" fmla="*/ 60791 w 607639"/>
                  <a:gd name="connsiteY79" fmla="*/ 343802 h 414642"/>
                  <a:gd name="connsiteX80" fmla="*/ 222780 w 607639"/>
                  <a:gd name="connsiteY80" fmla="*/ 343802 h 414642"/>
                  <a:gd name="connsiteX81" fmla="*/ 232927 w 607639"/>
                  <a:gd name="connsiteY81" fmla="*/ 353935 h 414642"/>
                  <a:gd name="connsiteX82" fmla="*/ 232927 w 607639"/>
                  <a:gd name="connsiteY82" fmla="*/ 364067 h 414642"/>
                  <a:gd name="connsiteX83" fmla="*/ 374712 w 607639"/>
                  <a:gd name="connsiteY83" fmla="*/ 364067 h 414642"/>
                  <a:gd name="connsiteX84" fmla="*/ 374712 w 607639"/>
                  <a:gd name="connsiteY84" fmla="*/ 353935 h 414642"/>
                  <a:gd name="connsiteX85" fmla="*/ 384859 w 607639"/>
                  <a:gd name="connsiteY85" fmla="*/ 343802 h 414642"/>
                  <a:gd name="connsiteX86" fmla="*/ 546848 w 607639"/>
                  <a:gd name="connsiteY86" fmla="*/ 343802 h 414642"/>
                  <a:gd name="connsiteX87" fmla="*/ 546848 w 607639"/>
                  <a:gd name="connsiteY87" fmla="*/ 30309 h 414642"/>
                  <a:gd name="connsiteX88" fmla="*/ 536702 w 607639"/>
                  <a:gd name="connsiteY88" fmla="*/ 20177 h 414642"/>
                  <a:gd name="connsiteX89" fmla="*/ 70848 w 607639"/>
                  <a:gd name="connsiteY89" fmla="*/ 0 h 414642"/>
                  <a:gd name="connsiteX90" fmla="*/ 536702 w 607639"/>
                  <a:gd name="connsiteY90" fmla="*/ 0 h 414642"/>
                  <a:gd name="connsiteX91" fmla="*/ 567142 w 607639"/>
                  <a:gd name="connsiteY91" fmla="*/ 30309 h 414642"/>
                  <a:gd name="connsiteX92" fmla="*/ 567142 w 607639"/>
                  <a:gd name="connsiteY92" fmla="*/ 343802 h 414642"/>
                  <a:gd name="connsiteX93" fmla="*/ 597492 w 607639"/>
                  <a:gd name="connsiteY93" fmla="*/ 343802 h 414642"/>
                  <a:gd name="connsiteX94" fmla="*/ 607639 w 607639"/>
                  <a:gd name="connsiteY94" fmla="*/ 353935 h 414642"/>
                  <a:gd name="connsiteX95" fmla="*/ 607639 w 607639"/>
                  <a:gd name="connsiteY95" fmla="*/ 384244 h 414642"/>
                  <a:gd name="connsiteX96" fmla="*/ 577199 w 607639"/>
                  <a:gd name="connsiteY96" fmla="*/ 414642 h 414642"/>
                  <a:gd name="connsiteX97" fmla="*/ 30351 w 607639"/>
                  <a:gd name="connsiteY97" fmla="*/ 414642 h 414642"/>
                  <a:gd name="connsiteX98" fmla="*/ 0 w 607639"/>
                  <a:gd name="connsiteY98" fmla="*/ 384244 h 414642"/>
                  <a:gd name="connsiteX99" fmla="*/ 0 w 607639"/>
                  <a:gd name="connsiteY99" fmla="*/ 353935 h 414642"/>
                  <a:gd name="connsiteX100" fmla="*/ 10147 w 607639"/>
                  <a:gd name="connsiteY100" fmla="*/ 343802 h 414642"/>
                  <a:gd name="connsiteX101" fmla="*/ 40497 w 607639"/>
                  <a:gd name="connsiteY101" fmla="*/ 343802 h 414642"/>
                  <a:gd name="connsiteX102" fmla="*/ 40497 w 607639"/>
                  <a:gd name="connsiteY102" fmla="*/ 30309 h 414642"/>
                  <a:gd name="connsiteX103" fmla="*/ 70848 w 607639"/>
                  <a:gd name="connsiteY103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607639" h="414642">
                    <a:moveTo>
                      <a:pt x="20293" y="364067"/>
                    </a:moveTo>
                    <a:lnTo>
                      <a:pt x="20293" y="384244"/>
                    </a:lnTo>
                    <a:cubicBezTo>
                      <a:pt x="20293" y="390377"/>
                      <a:pt x="24298" y="394377"/>
                      <a:pt x="30351" y="394377"/>
                    </a:cubicBezTo>
                    <a:lnTo>
                      <a:pt x="577199" y="394377"/>
                    </a:lnTo>
                    <a:cubicBezTo>
                      <a:pt x="583341" y="394377"/>
                      <a:pt x="587346" y="390377"/>
                      <a:pt x="587346" y="384244"/>
                    </a:cubicBezTo>
                    <a:lnTo>
                      <a:pt x="587346" y="364067"/>
                    </a:lnTo>
                    <a:lnTo>
                      <a:pt x="556995" y="364067"/>
                    </a:lnTo>
                    <a:lnTo>
                      <a:pt x="394916" y="364067"/>
                    </a:lnTo>
                    <a:lnTo>
                      <a:pt x="394916" y="374200"/>
                    </a:lnTo>
                    <a:cubicBezTo>
                      <a:pt x="394916" y="380244"/>
                      <a:pt x="390911" y="384244"/>
                      <a:pt x="384859" y="384244"/>
                    </a:cubicBezTo>
                    <a:lnTo>
                      <a:pt x="222780" y="384244"/>
                    </a:lnTo>
                    <a:cubicBezTo>
                      <a:pt x="216728" y="384244"/>
                      <a:pt x="212634" y="380244"/>
                      <a:pt x="212634" y="374200"/>
                    </a:cubicBezTo>
                    <a:lnTo>
                      <a:pt x="212634" y="364067"/>
                    </a:lnTo>
                    <a:lnTo>
                      <a:pt x="50644" y="364067"/>
                    </a:lnTo>
                    <a:close/>
                    <a:moveTo>
                      <a:pt x="141754" y="232583"/>
                    </a:moveTo>
                    <a:lnTo>
                      <a:pt x="161961" y="232583"/>
                    </a:lnTo>
                    <a:cubicBezTo>
                      <a:pt x="168104" y="232583"/>
                      <a:pt x="172110" y="236584"/>
                      <a:pt x="172110" y="242719"/>
                    </a:cubicBezTo>
                    <a:cubicBezTo>
                      <a:pt x="172110" y="248764"/>
                      <a:pt x="168104" y="252765"/>
                      <a:pt x="161961" y="252765"/>
                    </a:cubicBezTo>
                    <a:lnTo>
                      <a:pt x="141754" y="252765"/>
                    </a:lnTo>
                    <a:cubicBezTo>
                      <a:pt x="135700" y="252765"/>
                      <a:pt x="131605" y="248764"/>
                      <a:pt x="131605" y="242719"/>
                    </a:cubicBezTo>
                    <a:cubicBezTo>
                      <a:pt x="131605" y="236584"/>
                      <a:pt x="135700" y="232583"/>
                      <a:pt x="141754" y="232583"/>
                    </a:cubicBezTo>
                    <a:close/>
                    <a:moveTo>
                      <a:pt x="141758" y="192149"/>
                    </a:moveTo>
                    <a:lnTo>
                      <a:pt x="182279" y="192149"/>
                    </a:lnTo>
                    <a:cubicBezTo>
                      <a:pt x="188335" y="192149"/>
                      <a:pt x="192432" y="196150"/>
                      <a:pt x="192432" y="202196"/>
                    </a:cubicBezTo>
                    <a:cubicBezTo>
                      <a:pt x="192432" y="208330"/>
                      <a:pt x="188335" y="212331"/>
                      <a:pt x="182279" y="212331"/>
                    </a:cubicBezTo>
                    <a:lnTo>
                      <a:pt x="141758" y="212331"/>
                    </a:lnTo>
                    <a:cubicBezTo>
                      <a:pt x="135702" y="212331"/>
                      <a:pt x="131605" y="208330"/>
                      <a:pt x="131605" y="202196"/>
                    </a:cubicBezTo>
                    <a:cubicBezTo>
                      <a:pt x="131605" y="196150"/>
                      <a:pt x="135702" y="192149"/>
                      <a:pt x="141758" y="192149"/>
                    </a:cubicBezTo>
                    <a:close/>
                    <a:moveTo>
                      <a:pt x="141754" y="151716"/>
                    </a:moveTo>
                    <a:lnTo>
                      <a:pt x="161961" y="151716"/>
                    </a:lnTo>
                    <a:cubicBezTo>
                      <a:pt x="168104" y="151716"/>
                      <a:pt x="172110" y="155717"/>
                      <a:pt x="172110" y="161763"/>
                    </a:cubicBezTo>
                    <a:cubicBezTo>
                      <a:pt x="172110" y="167897"/>
                      <a:pt x="168104" y="171898"/>
                      <a:pt x="161961" y="171898"/>
                    </a:cubicBezTo>
                    <a:lnTo>
                      <a:pt x="141754" y="171898"/>
                    </a:lnTo>
                    <a:cubicBezTo>
                      <a:pt x="135700" y="171898"/>
                      <a:pt x="131605" y="167897"/>
                      <a:pt x="131605" y="161763"/>
                    </a:cubicBezTo>
                    <a:cubicBezTo>
                      <a:pt x="131605" y="155717"/>
                      <a:pt x="135700" y="151716"/>
                      <a:pt x="141754" y="151716"/>
                    </a:cubicBezTo>
                    <a:close/>
                    <a:moveTo>
                      <a:pt x="141758" y="111211"/>
                    </a:moveTo>
                    <a:lnTo>
                      <a:pt x="182279" y="111211"/>
                    </a:lnTo>
                    <a:cubicBezTo>
                      <a:pt x="188335" y="111211"/>
                      <a:pt x="192432" y="115297"/>
                      <a:pt x="192432" y="121337"/>
                    </a:cubicBezTo>
                    <a:cubicBezTo>
                      <a:pt x="192432" y="127377"/>
                      <a:pt x="188335" y="131463"/>
                      <a:pt x="182279" y="131463"/>
                    </a:cubicBezTo>
                    <a:lnTo>
                      <a:pt x="141758" y="131463"/>
                    </a:lnTo>
                    <a:cubicBezTo>
                      <a:pt x="135702" y="131463"/>
                      <a:pt x="131605" y="127377"/>
                      <a:pt x="131605" y="121337"/>
                    </a:cubicBezTo>
                    <a:cubicBezTo>
                      <a:pt x="131605" y="115297"/>
                      <a:pt x="135702" y="111211"/>
                      <a:pt x="141758" y="111211"/>
                    </a:cubicBezTo>
                    <a:close/>
                    <a:moveTo>
                      <a:pt x="425367" y="101191"/>
                    </a:moveTo>
                    <a:lnTo>
                      <a:pt x="496228" y="101191"/>
                    </a:lnTo>
                    <a:cubicBezTo>
                      <a:pt x="502282" y="101191"/>
                      <a:pt x="506377" y="105189"/>
                      <a:pt x="506377" y="111231"/>
                    </a:cubicBezTo>
                    <a:lnTo>
                      <a:pt x="506377" y="182042"/>
                    </a:lnTo>
                    <a:cubicBezTo>
                      <a:pt x="506377" y="188084"/>
                      <a:pt x="502282" y="192171"/>
                      <a:pt x="496228" y="192171"/>
                    </a:cubicBezTo>
                    <a:cubicBezTo>
                      <a:pt x="490175" y="192171"/>
                      <a:pt x="486080" y="188084"/>
                      <a:pt x="486080" y="182042"/>
                    </a:cubicBezTo>
                    <a:lnTo>
                      <a:pt x="486080" y="135575"/>
                    </a:lnTo>
                    <a:lnTo>
                      <a:pt x="402043" y="219447"/>
                    </a:lnTo>
                    <a:cubicBezTo>
                      <a:pt x="399996" y="221491"/>
                      <a:pt x="397948" y="222468"/>
                      <a:pt x="394921" y="222468"/>
                    </a:cubicBezTo>
                    <a:cubicBezTo>
                      <a:pt x="391895" y="222468"/>
                      <a:pt x="389847" y="221491"/>
                      <a:pt x="387889" y="219447"/>
                    </a:cubicBezTo>
                    <a:lnTo>
                      <a:pt x="344268" y="176001"/>
                    </a:lnTo>
                    <a:lnTo>
                      <a:pt x="270380" y="249744"/>
                    </a:lnTo>
                    <a:cubicBezTo>
                      <a:pt x="268332" y="251788"/>
                      <a:pt x="266285" y="252765"/>
                      <a:pt x="263258" y="252765"/>
                    </a:cubicBezTo>
                    <a:cubicBezTo>
                      <a:pt x="260231" y="252765"/>
                      <a:pt x="258184" y="251788"/>
                      <a:pt x="256225" y="249744"/>
                    </a:cubicBezTo>
                    <a:cubicBezTo>
                      <a:pt x="252130" y="245746"/>
                      <a:pt x="252130" y="239616"/>
                      <a:pt x="256225" y="235617"/>
                    </a:cubicBezTo>
                    <a:lnTo>
                      <a:pt x="337235" y="154766"/>
                    </a:lnTo>
                    <a:cubicBezTo>
                      <a:pt x="337769" y="154233"/>
                      <a:pt x="338303" y="153789"/>
                      <a:pt x="338837" y="153433"/>
                    </a:cubicBezTo>
                    <a:cubicBezTo>
                      <a:pt x="339372" y="152989"/>
                      <a:pt x="339995" y="152723"/>
                      <a:pt x="340618" y="152456"/>
                    </a:cubicBezTo>
                    <a:cubicBezTo>
                      <a:pt x="340885" y="152367"/>
                      <a:pt x="341152" y="152190"/>
                      <a:pt x="341508" y="152101"/>
                    </a:cubicBezTo>
                    <a:cubicBezTo>
                      <a:pt x="342131" y="151923"/>
                      <a:pt x="342754" y="151834"/>
                      <a:pt x="343378" y="151745"/>
                    </a:cubicBezTo>
                    <a:cubicBezTo>
                      <a:pt x="343645" y="151745"/>
                      <a:pt x="344001" y="151745"/>
                      <a:pt x="344268" y="151745"/>
                    </a:cubicBezTo>
                    <a:cubicBezTo>
                      <a:pt x="344980" y="151745"/>
                      <a:pt x="345603" y="151745"/>
                      <a:pt x="346226" y="151923"/>
                    </a:cubicBezTo>
                    <a:cubicBezTo>
                      <a:pt x="348096" y="152278"/>
                      <a:pt x="349876" y="153256"/>
                      <a:pt x="351390" y="154766"/>
                    </a:cubicBezTo>
                    <a:lnTo>
                      <a:pt x="394921" y="198213"/>
                    </a:lnTo>
                    <a:lnTo>
                      <a:pt x="471925" y="121359"/>
                    </a:lnTo>
                    <a:lnTo>
                      <a:pt x="425367" y="121359"/>
                    </a:lnTo>
                    <a:cubicBezTo>
                      <a:pt x="419224" y="121359"/>
                      <a:pt x="415218" y="117361"/>
                      <a:pt x="415218" y="111231"/>
                    </a:cubicBezTo>
                    <a:cubicBezTo>
                      <a:pt x="415218" y="105189"/>
                      <a:pt x="419224" y="101191"/>
                      <a:pt x="425367" y="101191"/>
                    </a:cubicBezTo>
                    <a:close/>
                    <a:moveTo>
                      <a:pt x="101297" y="91029"/>
                    </a:moveTo>
                    <a:cubicBezTo>
                      <a:pt x="107337" y="91029"/>
                      <a:pt x="111423" y="95028"/>
                      <a:pt x="111423" y="101159"/>
                    </a:cubicBezTo>
                    <a:lnTo>
                      <a:pt x="111423" y="262887"/>
                    </a:lnTo>
                    <a:cubicBezTo>
                      <a:pt x="111423" y="268929"/>
                      <a:pt x="107337" y="273017"/>
                      <a:pt x="101297" y="273017"/>
                    </a:cubicBezTo>
                    <a:cubicBezTo>
                      <a:pt x="95257" y="273017"/>
                      <a:pt x="91171" y="268929"/>
                      <a:pt x="91171" y="262887"/>
                    </a:cubicBezTo>
                    <a:lnTo>
                      <a:pt x="91171" y="101159"/>
                    </a:lnTo>
                    <a:cubicBezTo>
                      <a:pt x="91171" y="95028"/>
                      <a:pt x="95257" y="91029"/>
                      <a:pt x="101297" y="91029"/>
                    </a:cubicBezTo>
                    <a:close/>
                    <a:moveTo>
                      <a:pt x="70848" y="20177"/>
                    </a:moveTo>
                    <a:cubicBezTo>
                      <a:pt x="64796" y="20177"/>
                      <a:pt x="60791" y="24265"/>
                      <a:pt x="60791" y="30309"/>
                    </a:cubicBezTo>
                    <a:lnTo>
                      <a:pt x="60791" y="343802"/>
                    </a:lnTo>
                    <a:lnTo>
                      <a:pt x="222780" y="343802"/>
                    </a:lnTo>
                    <a:cubicBezTo>
                      <a:pt x="228833" y="343802"/>
                      <a:pt x="232927" y="347890"/>
                      <a:pt x="232927" y="353935"/>
                    </a:cubicBezTo>
                    <a:lnTo>
                      <a:pt x="232927" y="364067"/>
                    </a:lnTo>
                    <a:lnTo>
                      <a:pt x="374712" y="364067"/>
                    </a:lnTo>
                    <a:lnTo>
                      <a:pt x="374712" y="353935"/>
                    </a:lnTo>
                    <a:cubicBezTo>
                      <a:pt x="374712" y="347890"/>
                      <a:pt x="378717" y="343802"/>
                      <a:pt x="384859" y="343802"/>
                    </a:cubicBezTo>
                    <a:lnTo>
                      <a:pt x="546848" y="343802"/>
                    </a:lnTo>
                    <a:lnTo>
                      <a:pt x="546848" y="30309"/>
                    </a:lnTo>
                    <a:cubicBezTo>
                      <a:pt x="546848" y="24265"/>
                      <a:pt x="542754" y="20177"/>
                      <a:pt x="536702" y="20177"/>
                    </a:cubicBezTo>
                    <a:close/>
                    <a:moveTo>
                      <a:pt x="70848" y="0"/>
                    </a:moveTo>
                    <a:lnTo>
                      <a:pt x="536702" y="0"/>
                    </a:lnTo>
                    <a:cubicBezTo>
                      <a:pt x="553969" y="0"/>
                      <a:pt x="567142" y="13155"/>
                      <a:pt x="567142" y="30309"/>
                    </a:cubicBezTo>
                    <a:lnTo>
                      <a:pt x="567142" y="343802"/>
                    </a:lnTo>
                    <a:lnTo>
                      <a:pt x="597492" y="343802"/>
                    </a:lnTo>
                    <a:cubicBezTo>
                      <a:pt x="603545" y="343802"/>
                      <a:pt x="607639" y="347890"/>
                      <a:pt x="607639" y="353935"/>
                    </a:cubicBezTo>
                    <a:lnTo>
                      <a:pt x="607639" y="384244"/>
                    </a:lnTo>
                    <a:cubicBezTo>
                      <a:pt x="607639" y="401487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7"/>
                      <a:pt x="0" y="384244"/>
                    </a:cubicBezTo>
                    <a:lnTo>
                      <a:pt x="0" y="353935"/>
                    </a:lnTo>
                    <a:cubicBezTo>
                      <a:pt x="0" y="347890"/>
                      <a:pt x="4094" y="343802"/>
                      <a:pt x="10147" y="343802"/>
                    </a:cubicBezTo>
                    <a:lnTo>
                      <a:pt x="40497" y="343802"/>
                    </a:lnTo>
                    <a:lnTo>
                      <a:pt x="40497" y="30309"/>
                    </a:lnTo>
                    <a:cubicBezTo>
                      <a:pt x="40497" y="13155"/>
                      <a:pt x="53670" y="0"/>
                      <a:pt x="70848" y="0"/>
                    </a:cubicBez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0" name="îśḷïďé"/>
            <p:cNvGrpSpPr/>
            <p:nvPr/>
          </p:nvGrpSpPr>
          <p:grpSpPr>
            <a:xfrm>
              <a:off x="4250280" y="1298790"/>
              <a:ext cx="3691440" cy="958325"/>
              <a:chOff x="600158" y="2382076"/>
              <a:chExt cx="3691440" cy="958325"/>
            </a:xfrm>
          </p:grpSpPr>
          <p:sp>
            <p:nvSpPr>
              <p:cNvPr id="23" name="íṩḷiḑè"/>
              <p:cNvSpPr/>
              <p:nvPr/>
            </p:nvSpPr>
            <p:spPr bwMode="auto">
              <a:xfrm>
                <a:off x="600158" y="2733215"/>
                <a:ext cx="3691440" cy="607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 lnSpcReduction="10000"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此部分内容作为文字排版占位显示（建议使用主题字体）</a:t>
                </a:r>
                <a:endParaRPr lang="zh-CN" altLang="en-US" sz="1000" b="1" dirty="0">
                  <a:solidFill>
                    <a:schemeClr val="bg1"/>
                  </a:solidFill>
                  <a:latin typeface="+mn-ea"/>
                </a:endParaRPr>
              </a:p>
              <a:p>
                <a:pPr algn="ctr" eaLnBrk="1" hangingPunct="1"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如需更改请在（设置形状格式）菜单下（文本选项）中调整</a:t>
                </a:r>
                <a:endParaRPr lang="zh-CN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4" name="iṧḻiḋê"/>
              <p:cNvSpPr txBox="1"/>
              <p:nvPr/>
            </p:nvSpPr>
            <p:spPr bwMode="auto">
              <a:xfrm>
                <a:off x="600158" y="2382076"/>
                <a:ext cx="369144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92500" lnSpcReduction="20000"/>
              </a:bodyPr>
              <a:lstStyle/>
              <a:p>
                <a:pPr algn="ctr" eaLnBrk="1" hangingPunct="1">
                  <a:spcBef>
                    <a:spcPct val="0"/>
                  </a:spcBef>
                </a:pPr>
                <a:r>
                  <a:rPr lang="zh-CN" altLang="en-US" sz="1800" b="1" dirty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8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1" name="îṣḷiḋe"/>
            <p:cNvGrpSpPr/>
            <p:nvPr/>
          </p:nvGrpSpPr>
          <p:grpSpPr>
            <a:xfrm>
              <a:off x="1337299" y="4278863"/>
              <a:ext cx="2195910" cy="908538"/>
              <a:chOff x="1268227" y="1619185"/>
              <a:chExt cx="2195910" cy="908538"/>
            </a:xfrm>
          </p:grpSpPr>
          <p:sp>
            <p:nvSpPr>
              <p:cNvPr id="21" name="í$ľîḋé"/>
              <p:cNvSpPr/>
              <p:nvPr/>
            </p:nvSpPr>
            <p:spPr bwMode="auto">
              <a:xfrm>
                <a:off x="1268227" y="1970324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 fontScale="92500"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en-US" altLang="zh-CN" sz="1000" b="1" dirty="0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 （建议使用主题字体）</a:t>
                </a:r>
                <a:endParaRPr lang="zh-CN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2" name="íṣ1ïḑe"/>
              <p:cNvSpPr txBox="1"/>
              <p:nvPr/>
            </p:nvSpPr>
            <p:spPr bwMode="auto">
              <a:xfrm>
                <a:off x="1268227" y="1619185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92500" lnSpcReduction="2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8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2" name="išļîdé"/>
            <p:cNvGrpSpPr/>
            <p:nvPr/>
          </p:nvGrpSpPr>
          <p:grpSpPr>
            <a:xfrm>
              <a:off x="8616280" y="4278863"/>
              <a:ext cx="2195910" cy="908538"/>
              <a:chOff x="1268227" y="1619185"/>
              <a:chExt cx="2195910" cy="908538"/>
            </a:xfrm>
          </p:grpSpPr>
          <p:sp>
            <p:nvSpPr>
              <p:cNvPr id="19" name="iśļíḍé"/>
              <p:cNvSpPr/>
              <p:nvPr/>
            </p:nvSpPr>
            <p:spPr bwMode="auto">
              <a:xfrm>
                <a:off x="1268227" y="1970324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 fontScale="92500"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en-US" altLang="zh-CN" sz="1000" b="1" dirty="0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 （建议使用主题字体）</a:t>
                </a:r>
                <a:endParaRPr lang="zh-CN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0" name="iśḷíḋé"/>
              <p:cNvSpPr txBox="1"/>
              <p:nvPr/>
            </p:nvSpPr>
            <p:spPr bwMode="auto">
              <a:xfrm>
                <a:off x="1268227" y="1619185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92500" lnSpcReduction="2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8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3" name="ïṥliḍe"/>
            <p:cNvGrpSpPr/>
            <p:nvPr/>
          </p:nvGrpSpPr>
          <p:grpSpPr>
            <a:xfrm>
              <a:off x="2072152" y="2843785"/>
              <a:ext cx="2195910" cy="908538"/>
              <a:chOff x="1268227" y="1619185"/>
              <a:chExt cx="2195910" cy="908538"/>
            </a:xfrm>
          </p:grpSpPr>
          <p:sp>
            <p:nvSpPr>
              <p:cNvPr id="17" name="ïṧlîḍê"/>
              <p:cNvSpPr/>
              <p:nvPr/>
            </p:nvSpPr>
            <p:spPr bwMode="auto">
              <a:xfrm>
                <a:off x="1268227" y="1970324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 fontScale="92500"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en-US" altLang="zh-CN" sz="1000" b="1" dirty="0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 （建议使用主题字体）</a:t>
                </a:r>
                <a:endParaRPr lang="zh-CN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8" name="ïŝ1iḋê"/>
              <p:cNvSpPr txBox="1"/>
              <p:nvPr/>
            </p:nvSpPr>
            <p:spPr bwMode="auto">
              <a:xfrm>
                <a:off x="1268227" y="1619185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92500" lnSpcReduction="2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8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4" name="í$1iḑe"/>
            <p:cNvGrpSpPr/>
            <p:nvPr/>
          </p:nvGrpSpPr>
          <p:grpSpPr>
            <a:xfrm>
              <a:off x="7941215" y="2843785"/>
              <a:ext cx="2195910" cy="908538"/>
              <a:chOff x="1268227" y="1619185"/>
              <a:chExt cx="2195910" cy="908538"/>
            </a:xfrm>
          </p:grpSpPr>
          <p:sp>
            <p:nvSpPr>
              <p:cNvPr id="15" name="ï$ḻíḍe"/>
              <p:cNvSpPr/>
              <p:nvPr/>
            </p:nvSpPr>
            <p:spPr bwMode="auto">
              <a:xfrm>
                <a:off x="1268227" y="1970324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 fontScale="92500"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en-US" altLang="zh-CN" sz="1000" b="1" dirty="0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 （建议使用主题字体）</a:t>
                </a:r>
                <a:endParaRPr lang="zh-CN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6" name="îṡḻîďè"/>
              <p:cNvSpPr txBox="1"/>
              <p:nvPr/>
            </p:nvSpPr>
            <p:spPr bwMode="auto">
              <a:xfrm>
                <a:off x="1268227" y="1619185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92500" lnSpcReduction="2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8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2500">
        <p14:prism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00bf3ee-5a82-4a0c-815a-9eb3a052642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433031" y="1910567"/>
            <a:ext cx="9325938" cy="3036866"/>
            <a:chOff x="1066291" y="1647975"/>
            <a:chExt cx="10059418" cy="3275714"/>
          </a:xfrm>
        </p:grpSpPr>
        <p:sp>
          <p:nvSpPr>
            <p:cNvPr id="4" name="ïṧľiḓê"/>
            <p:cNvSpPr/>
            <p:nvPr/>
          </p:nvSpPr>
          <p:spPr>
            <a:xfrm>
              <a:off x="1066291" y="1647975"/>
              <a:ext cx="2269165" cy="3275714"/>
            </a:xfrm>
            <a:prstGeom prst="roundRect">
              <a:avLst>
                <a:gd name="adj" fmla="val 4016"/>
              </a:avLst>
            </a:prstGeom>
            <a:noFill/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b="1">
                  <a:solidFill>
                    <a:schemeClr val="bg1"/>
                  </a:solidFill>
                  <a:latin typeface="+mn-ea"/>
                </a:rPr>
                <a:t>此部分内容作为文字排版占位显示 </a:t>
              </a:r>
              <a:br>
                <a:rPr lang="zh-CN" altLang="en-US" sz="1050" b="1">
                  <a:solidFill>
                    <a:schemeClr val="bg1"/>
                  </a:solidFill>
                  <a:latin typeface="+mn-ea"/>
                </a:rPr>
              </a:br>
              <a:r>
                <a:rPr lang="zh-CN" altLang="en-US" sz="1050" b="1">
                  <a:solidFill>
                    <a:schemeClr val="bg1"/>
                  </a:solidFill>
                  <a:latin typeface="+mn-ea"/>
                </a:rPr>
                <a:t>（建议使用主题字体）</a:t>
              </a:r>
              <a:endParaRPr lang="zh-CN" altLang="en-US" sz="105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" name="íśļiḍé"/>
            <p:cNvSpPr/>
            <p:nvPr/>
          </p:nvSpPr>
          <p:spPr>
            <a:xfrm>
              <a:off x="1066291" y="4123928"/>
              <a:ext cx="2269165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rgbClr val="DB181E"/>
                  </a:solidFill>
                  <a:latin typeface="+mn-ea"/>
                </a:rPr>
                <a:t>标题文本预设</a:t>
              </a:r>
              <a:endParaRPr lang="zh-CN" altLang="en-US" sz="1400" b="1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6" name="iŝ1idé"/>
            <p:cNvSpPr txBox="1"/>
            <p:nvPr/>
          </p:nvSpPr>
          <p:spPr>
            <a:xfrm>
              <a:off x="1704585" y="1813138"/>
              <a:ext cx="992580" cy="253916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zh-CN" altLang="en-US" sz="1050" b="1" dirty="0">
                  <a:solidFill>
                    <a:schemeClr val="bg1"/>
                  </a:solidFill>
                  <a:latin typeface="+mn-ea"/>
                </a:rPr>
                <a:t>标题文本预设</a:t>
              </a:r>
              <a:endParaRPr lang="zh-CN" altLang="en-US" sz="105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" name="is1íḍè"/>
            <p:cNvSpPr/>
            <p:nvPr/>
          </p:nvSpPr>
          <p:spPr>
            <a:xfrm>
              <a:off x="1839250" y="2379637"/>
              <a:ext cx="723246" cy="716984"/>
            </a:xfrm>
            <a:custGeom>
              <a:avLst/>
              <a:gdLst/>
              <a:ahLst/>
              <a:cxnLst/>
              <a:rect l="l" t="t" r="r" b="b"/>
              <a:pathLst>
                <a:path w="206276" h="204490">
                  <a:moveTo>
                    <a:pt x="97334" y="133052"/>
                  </a:moveTo>
                  <a:lnTo>
                    <a:pt x="119212" y="133052"/>
                  </a:lnTo>
                  <a:cubicBezTo>
                    <a:pt x="121593" y="133052"/>
                    <a:pt x="122783" y="134094"/>
                    <a:pt x="122783" y="136178"/>
                  </a:cubicBezTo>
                  <a:cubicBezTo>
                    <a:pt x="122783" y="138559"/>
                    <a:pt x="121593" y="139750"/>
                    <a:pt x="119212" y="139750"/>
                  </a:cubicBezTo>
                  <a:lnTo>
                    <a:pt x="97334" y="139750"/>
                  </a:lnTo>
                  <a:cubicBezTo>
                    <a:pt x="95250" y="139750"/>
                    <a:pt x="94208" y="138559"/>
                    <a:pt x="94208" y="136178"/>
                  </a:cubicBezTo>
                  <a:cubicBezTo>
                    <a:pt x="94208" y="134094"/>
                    <a:pt x="95250" y="133052"/>
                    <a:pt x="97334" y="133052"/>
                  </a:cubicBezTo>
                  <a:close/>
                  <a:moveTo>
                    <a:pt x="71884" y="133052"/>
                  </a:moveTo>
                  <a:lnTo>
                    <a:pt x="84386" y="133052"/>
                  </a:lnTo>
                  <a:cubicBezTo>
                    <a:pt x="86469" y="133052"/>
                    <a:pt x="87511" y="134094"/>
                    <a:pt x="87511" y="136178"/>
                  </a:cubicBezTo>
                  <a:cubicBezTo>
                    <a:pt x="87511" y="138559"/>
                    <a:pt x="86469" y="139750"/>
                    <a:pt x="84386" y="139750"/>
                  </a:cubicBezTo>
                  <a:lnTo>
                    <a:pt x="71884" y="139750"/>
                  </a:lnTo>
                  <a:cubicBezTo>
                    <a:pt x="69801" y="139750"/>
                    <a:pt x="68759" y="138559"/>
                    <a:pt x="68759" y="136178"/>
                  </a:cubicBezTo>
                  <a:cubicBezTo>
                    <a:pt x="68759" y="134094"/>
                    <a:pt x="69801" y="133052"/>
                    <a:pt x="71884" y="133052"/>
                  </a:cubicBezTo>
                  <a:close/>
                  <a:moveTo>
                    <a:pt x="160735" y="117426"/>
                  </a:moveTo>
                  <a:lnTo>
                    <a:pt x="166985" y="117426"/>
                  </a:lnTo>
                  <a:cubicBezTo>
                    <a:pt x="169069" y="117426"/>
                    <a:pt x="170111" y="118467"/>
                    <a:pt x="170111" y="120551"/>
                  </a:cubicBezTo>
                  <a:cubicBezTo>
                    <a:pt x="170111" y="122634"/>
                    <a:pt x="169069" y="123676"/>
                    <a:pt x="166985" y="123676"/>
                  </a:cubicBezTo>
                  <a:lnTo>
                    <a:pt x="160735" y="123676"/>
                  </a:lnTo>
                  <a:cubicBezTo>
                    <a:pt x="158651" y="123676"/>
                    <a:pt x="157609" y="122634"/>
                    <a:pt x="157609" y="120551"/>
                  </a:cubicBezTo>
                  <a:cubicBezTo>
                    <a:pt x="157609" y="118467"/>
                    <a:pt x="158651" y="117426"/>
                    <a:pt x="160735" y="117426"/>
                  </a:cubicBezTo>
                  <a:close/>
                  <a:moveTo>
                    <a:pt x="116086" y="117426"/>
                  </a:moveTo>
                  <a:lnTo>
                    <a:pt x="147787" y="117426"/>
                  </a:lnTo>
                  <a:cubicBezTo>
                    <a:pt x="150168" y="117426"/>
                    <a:pt x="151358" y="118467"/>
                    <a:pt x="151358" y="120551"/>
                  </a:cubicBezTo>
                  <a:cubicBezTo>
                    <a:pt x="151358" y="122634"/>
                    <a:pt x="150168" y="123676"/>
                    <a:pt x="147787" y="123676"/>
                  </a:cubicBezTo>
                  <a:lnTo>
                    <a:pt x="116086" y="123676"/>
                  </a:lnTo>
                  <a:cubicBezTo>
                    <a:pt x="114003" y="123676"/>
                    <a:pt x="112961" y="122634"/>
                    <a:pt x="112961" y="120551"/>
                  </a:cubicBezTo>
                  <a:cubicBezTo>
                    <a:pt x="112961" y="118467"/>
                    <a:pt x="114003" y="117426"/>
                    <a:pt x="116086" y="117426"/>
                  </a:cubicBezTo>
                  <a:close/>
                  <a:moveTo>
                    <a:pt x="71884" y="117426"/>
                  </a:moveTo>
                  <a:lnTo>
                    <a:pt x="103585" y="117426"/>
                  </a:lnTo>
                  <a:cubicBezTo>
                    <a:pt x="105668" y="117426"/>
                    <a:pt x="106710" y="118467"/>
                    <a:pt x="106710" y="120551"/>
                  </a:cubicBezTo>
                  <a:cubicBezTo>
                    <a:pt x="106710" y="122634"/>
                    <a:pt x="105668" y="123676"/>
                    <a:pt x="103585" y="123676"/>
                  </a:cubicBezTo>
                  <a:lnTo>
                    <a:pt x="71884" y="123676"/>
                  </a:lnTo>
                  <a:cubicBezTo>
                    <a:pt x="69801" y="123676"/>
                    <a:pt x="68759" y="122634"/>
                    <a:pt x="68759" y="120551"/>
                  </a:cubicBezTo>
                  <a:cubicBezTo>
                    <a:pt x="68759" y="118467"/>
                    <a:pt x="69801" y="117426"/>
                    <a:pt x="71884" y="117426"/>
                  </a:cubicBezTo>
                  <a:close/>
                  <a:moveTo>
                    <a:pt x="135285" y="98227"/>
                  </a:moveTo>
                  <a:lnTo>
                    <a:pt x="166985" y="98227"/>
                  </a:lnTo>
                  <a:cubicBezTo>
                    <a:pt x="169069" y="98227"/>
                    <a:pt x="170111" y="99268"/>
                    <a:pt x="170111" y="101352"/>
                  </a:cubicBezTo>
                  <a:cubicBezTo>
                    <a:pt x="170111" y="103436"/>
                    <a:pt x="169069" y="104477"/>
                    <a:pt x="166985" y="104477"/>
                  </a:cubicBezTo>
                  <a:lnTo>
                    <a:pt x="135285" y="104477"/>
                  </a:lnTo>
                  <a:cubicBezTo>
                    <a:pt x="133201" y="104477"/>
                    <a:pt x="132160" y="103436"/>
                    <a:pt x="132160" y="101352"/>
                  </a:cubicBezTo>
                  <a:cubicBezTo>
                    <a:pt x="132160" y="99268"/>
                    <a:pt x="133201" y="98227"/>
                    <a:pt x="135285" y="98227"/>
                  </a:cubicBezTo>
                  <a:close/>
                  <a:moveTo>
                    <a:pt x="97334" y="98227"/>
                  </a:moveTo>
                  <a:lnTo>
                    <a:pt x="122783" y="98227"/>
                  </a:lnTo>
                  <a:cubicBezTo>
                    <a:pt x="124867" y="98227"/>
                    <a:pt x="125909" y="99268"/>
                    <a:pt x="125909" y="101352"/>
                  </a:cubicBezTo>
                  <a:cubicBezTo>
                    <a:pt x="125909" y="103436"/>
                    <a:pt x="124867" y="104477"/>
                    <a:pt x="122783" y="104477"/>
                  </a:cubicBezTo>
                  <a:lnTo>
                    <a:pt x="97334" y="104477"/>
                  </a:lnTo>
                  <a:cubicBezTo>
                    <a:pt x="95250" y="104477"/>
                    <a:pt x="94208" y="103436"/>
                    <a:pt x="94208" y="101352"/>
                  </a:cubicBezTo>
                  <a:cubicBezTo>
                    <a:pt x="94208" y="99268"/>
                    <a:pt x="95250" y="98227"/>
                    <a:pt x="97334" y="98227"/>
                  </a:cubicBezTo>
                  <a:close/>
                  <a:moveTo>
                    <a:pt x="71884" y="98227"/>
                  </a:moveTo>
                  <a:lnTo>
                    <a:pt x="84386" y="98227"/>
                  </a:lnTo>
                  <a:cubicBezTo>
                    <a:pt x="86469" y="98227"/>
                    <a:pt x="87511" y="99268"/>
                    <a:pt x="87511" y="101352"/>
                  </a:cubicBezTo>
                  <a:cubicBezTo>
                    <a:pt x="87511" y="103436"/>
                    <a:pt x="86469" y="104477"/>
                    <a:pt x="84386" y="104477"/>
                  </a:cubicBezTo>
                  <a:lnTo>
                    <a:pt x="71884" y="104477"/>
                  </a:lnTo>
                  <a:cubicBezTo>
                    <a:pt x="69801" y="104477"/>
                    <a:pt x="68759" y="103436"/>
                    <a:pt x="68759" y="101352"/>
                  </a:cubicBezTo>
                  <a:cubicBezTo>
                    <a:pt x="68759" y="99268"/>
                    <a:pt x="69801" y="98227"/>
                    <a:pt x="71884" y="98227"/>
                  </a:cubicBezTo>
                  <a:close/>
                  <a:moveTo>
                    <a:pt x="154484" y="82600"/>
                  </a:moveTo>
                  <a:lnTo>
                    <a:pt x="166985" y="82600"/>
                  </a:lnTo>
                  <a:cubicBezTo>
                    <a:pt x="169069" y="82600"/>
                    <a:pt x="170111" y="83642"/>
                    <a:pt x="170111" y="85725"/>
                  </a:cubicBezTo>
                  <a:cubicBezTo>
                    <a:pt x="170111" y="87809"/>
                    <a:pt x="169069" y="88851"/>
                    <a:pt x="166985" y="88851"/>
                  </a:cubicBezTo>
                  <a:lnTo>
                    <a:pt x="154484" y="88851"/>
                  </a:lnTo>
                  <a:cubicBezTo>
                    <a:pt x="152400" y="88851"/>
                    <a:pt x="151358" y="87809"/>
                    <a:pt x="151358" y="85725"/>
                  </a:cubicBezTo>
                  <a:cubicBezTo>
                    <a:pt x="151358" y="83642"/>
                    <a:pt x="152400" y="82600"/>
                    <a:pt x="154484" y="82600"/>
                  </a:cubicBezTo>
                  <a:close/>
                  <a:moveTo>
                    <a:pt x="109835" y="82600"/>
                  </a:moveTo>
                  <a:lnTo>
                    <a:pt x="141536" y="82600"/>
                  </a:lnTo>
                  <a:cubicBezTo>
                    <a:pt x="143619" y="82600"/>
                    <a:pt x="144661" y="83642"/>
                    <a:pt x="144661" y="85725"/>
                  </a:cubicBezTo>
                  <a:cubicBezTo>
                    <a:pt x="144661" y="87809"/>
                    <a:pt x="143619" y="88851"/>
                    <a:pt x="141536" y="88851"/>
                  </a:cubicBezTo>
                  <a:lnTo>
                    <a:pt x="109835" y="88851"/>
                  </a:lnTo>
                  <a:cubicBezTo>
                    <a:pt x="107752" y="88851"/>
                    <a:pt x="106710" y="87809"/>
                    <a:pt x="106710" y="85725"/>
                  </a:cubicBezTo>
                  <a:cubicBezTo>
                    <a:pt x="106710" y="83642"/>
                    <a:pt x="107752" y="82600"/>
                    <a:pt x="109835" y="82600"/>
                  </a:cubicBezTo>
                  <a:close/>
                  <a:moveTo>
                    <a:pt x="71884" y="82600"/>
                  </a:moveTo>
                  <a:lnTo>
                    <a:pt x="97334" y="82600"/>
                  </a:lnTo>
                  <a:cubicBezTo>
                    <a:pt x="99417" y="82600"/>
                    <a:pt x="100459" y="83642"/>
                    <a:pt x="100459" y="85725"/>
                  </a:cubicBezTo>
                  <a:cubicBezTo>
                    <a:pt x="100459" y="87809"/>
                    <a:pt x="99417" y="88851"/>
                    <a:pt x="97334" y="88851"/>
                  </a:cubicBezTo>
                  <a:lnTo>
                    <a:pt x="71884" y="88851"/>
                  </a:lnTo>
                  <a:cubicBezTo>
                    <a:pt x="69801" y="88851"/>
                    <a:pt x="68759" y="87809"/>
                    <a:pt x="68759" y="85725"/>
                  </a:cubicBezTo>
                  <a:cubicBezTo>
                    <a:pt x="68759" y="83642"/>
                    <a:pt x="69801" y="82600"/>
                    <a:pt x="71884" y="82600"/>
                  </a:cubicBezTo>
                  <a:close/>
                  <a:moveTo>
                    <a:pt x="55811" y="60276"/>
                  </a:moveTo>
                  <a:cubicBezTo>
                    <a:pt x="50453" y="60276"/>
                    <a:pt x="47774" y="63252"/>
                    <a:pt x="47774" y="69205"/>
                  </a:cubicBezTo>
                  <a:lnTo>
                    <a:pt x="47774" y="152251"/>
                  </a:lnTo>
                  <a:cubicBezTo>
                    <a:pt x="47774" y="158502"/>
                    <a:pt x="50453" y="161627"/>
                    <a:pt x="55811" y="161627"/>
                  </a:cubicBezTo>
                  <a:lnTo>
                    <a:pt x="78135" y="161627"/>
                  </a:lnTo>
                  <a:cubicBezTo>
                    <a:pt x="79623" y="161627"/>
                    <a:pt x="81112" y="162372"/>
                    <a:pt x="82600" y="163860"/>
                  </a:cubicBezTo>
                  <a:cubicBezTo>
                    <a:pt x="83790" y="164753"/>
                    <a:pt x="84386" y="166241"/>
                    <a:pt x="84386" y="168325"/>
                  </a:cubicBezTo>
                  <a:lnTo>
                    <a:pt x="83939" y="185738"/>
                  </a:lnTo>
                  <a:lnTo>
                    <a:pt x="115640" y="162967"/>
                  </a:lnTo>
                  <a:cubicBezTo>
                    <a:pt x="116830" y="162074"/>
                    <a:pt x="118021" y="161627"/>
                    <a:pt x="119212" y="161627"/>
                  </a:cubicBezTo>
                  <a:lnTo>
                    <a:pt x="183059" y="161627"/>
                  </a:lnTo>
                  <a:cubicBezTo>
                    <a:pt x="185738" y="161627"/>
                    <a:pt x="188193" y="160734"/>
                    <a:pt x="190426" y="158949"/>
                  </a:cubicBezTo>
                  <a:cubicBezTo>
                    <a:pt x="192658" y="157163"/>
                    <a:pt x="193774" y="154930"/>
                    <a:pt x="193774" y="152251"/>
                  </a:cubicBezTo>
                  <a:lnTo>
                    <a:pt x="193774" y="69205"/>
                  </a:lnTo>
                  <a:cubicBezTo>
                    <a:pt x="193774" y="66824"/>
                    <a:pt x="192658" y="64740"/>
                    <a:pt x="190426" y="62954"/>
                  </a:cubicBezTo>
                  <a:cubicBezTo>
                    <a:pt x="188193" y="61168"/>
                    <a:pt x="185738" y="60276"/>
                    <a:pt x="183059" y="60276"/>
                  </a:cubicBezTo>
                  <a:close/>
                  <a:moveTo>
                    <a:pt x="55811" y="47327"/>
                  </a:moveTo>
                  <a:lnTo>
                    <a:pt x="183059" y="47327"/>
                  </a:lnTo>
                  <a:cubicBezTo>
                    <a:pt x="189310" y="47327"/>
                    <a:pt x="194742" y="49485"/>
                    <a:pt x="199355" y="53801"/>
                  </a:cubicBezTo>
                  <a:cubicBezTo>
                    <a:pt x="203969" y="58117"/>
                    <a:pt x="206276" y="63252"/>
                    <a:pt x="206276" y="69205"/>
                  </a:cubicBezTo>
                  <a:lnTo>
                    <a:pt x="206276" y="152251"/>
                  </a:lnTo>
                  <a:cubicBezTo>
                    <a:pt x="206276" y="158204"/>
                    <a:pt x="203895" y="163413"/>
                    <a:pt x="199132" y="167878"/>
                  </a:cubicBezTo>
                  <a:cubicBezTo>
                    <a:pt x="194370" y="172343"/>
                    <a:pt x="189012" y="174576"/>
                    <a:pt x="183059" y="174576"/>
                  </a:cubicBezTo>
                  <a:lnTo>
                    <a:pt x="121444" y="174576"/>
                  </a:lnTo>
                  <a:lnTo>
                    <a:pt x="80814" y="203597"/>
                  </a:lnTo>
                  <a:cubicBezTo>
                    <a:pt x="79623" y="204192"/>
                    <a:pt x="78433" y="204490"/>
                    <a:pt x="77242" y="204490"/>
                  </a:cubicBezTo>
                  <a:cubicBezTo>
                    <a:pt x="76051" y="204490"/>
                    <a:pt x="75158" y="204341"/>
                    <a:pt x="74563" y="204044"/>
                  </a:cubicBezTo>
                  <a:cubicBezTo>
                    <a:pt x="72182" y="202555"/>
                    <a:pt x="70991" y="200620"/>
                    <a:pt x="70991" y="198239"/>
                  </a:cubicBezTo>
                  <a:lnTo>
                    <a:pt x="71438" y="174576"/>
                  </a:lnTo>
                  <a:lnTo>
                    <a:pt x="55811" y="174576"/>
                  </a:lnTo>
                  <a:cubicBezTo>
                    <a:pt x="49858" y="174576"/>
                    <a:pt x="44872" y="172418"/>
                    <a:pt x="40854" y="168102"/>
                  </a:cubicBezTo>
                  <a:cubicBezTo>
                    <a:pt x="36835" y="163785"/>
                    <a:pt x="34826" y="158502"/>
                    <a:pt x="34826" y="152251"/>
                  </a:cubicBezTo>
                  <a:lnTo>
                    <a:pt x="34826" y="69205"/>
                  </a:lnTo>
                  <a:cubicBezTo>
                    <a:pt x="34826" y="63252"/>
                    <a:pt x="36835" y="58117"/>
                    <a:pt x="40854" y="53801"/>
                  </a:cubicBezTo>
                  <a:cubicBezTo>
                    <a:pt x="44872" y="49485"/>
                    <a:pt x="49858" y="47327"/>
                    <a:pt x="55811" y="47327"/>
                  </a:cubicBezTo>
                  <a:close/>
                  <a:moveTo>
                    <a:pt x="20538" y="0"/>
                  </a:moveTo>
                  <a:lnTo>
                    <a:pt x="148233" y="0"/>
                  </a:lnTo>
                  <a:cubicBezTo>
                    <a:pt x="154484" y="0"/>
                    <a:pt x="159916" y="2084"/>
                    <a:pt x="164530" y="6251"/>
                  </a:cubicBezTo>
                  <a:cubicBezTo>
                    <a:pt x="169143" y="10418"/>
                    <a:pt x="171450" y="15478"/>
                    <a:pt x="171450" y="21431"/>
                  </a:cubicBezTo>
                  <a:lnTo>
                    <a:pt x="171450" y="25450"/>
                  </a:lnTo>
                  <a:cubicBezTo>
                    <a:pt x="171450" y="26938"/>
                    <a:pt x="170855" y="28352"/>
                    <a:pt x="169664" y="29691"/>
                  </a:cubicBezTo>
                  <a:cubicBezTo>
                    <a:pt x="168474" y="31031"/>
                    <a:pt x="166985" y="31701"/>
                    <a:pt x="165199" y="31701"/>
                  </a:cubicBezTo>
                  <a:cubicBezTo>
                    <a:pt x="163413" y="31701"/>
                    <a:pt x="161851" y="31031"/>
                    <a:pt x="160511" y="29691"/>
                  </a:cubicBezTo>
                  <a:cubicBezTo>
                    <a:pt x="159172" y="28352"/>
                    <a:pt x="158502" y="26938"/>
                    <a:pt x="158502" y="25450"/>
                  </a:cubicBezTo>
                  <a:lnTo>
                    <a:pt x="158502" y="21431"/>
                  </a:lnTo>
                  <a:cubicBezTo>
                    <a:pt x="158502" y="19050"/>
                    <a:pt x="157460" y="16967"/>
                    <a:pt x="155377" y="15181"/>
                  </a:cubicBezTo>
                  <a:cubicBezTo>
                    <a:pt x="153293" y="13395"/>
                    <a:pt x="150912" y="12502"/>
                    <a:pt x="148233" y="12502"/>
                  </a:cubicBezTo>
                  <a:lnTo>
                    <a:pt x="20538" y="12502"/>
                  </a:lnTo>
                  <a:cubicBezTo>
                    <a:pt x="15181" y="12502"/>
                    <a:pt x="12502" y="15478"/>
                    <a:pt x="12502" y="21431"/>
                  </a:cubicBezTo>
                  <a:lnTo>
                    <a:pt x="12502" y="104477"/>
                  </a:lnTo>
                  <a:cubicBezTo>
                    <a:pt x="12502" y="107156"/>
                    <a:pt x="13246" y="109240"/>
                    <a:pt x="14734" y="110728"/>
                  </a:cubicBezTo>
                  <a:cubicBezTo>
                    <a:pt x="17711" y="113407"/>
                    <a:pt x="17860" y="116384"/>
                    <a:pt x="15181" y="119658"/>
                  </a:cubicBezTo>
                  <a:cubicBezTo>
                    <a:pt x="13692" y="121146"/>
                    <a:pt x="12055" y="121890"/>
                    <a:pt x="10269" y="121890"/>
                  </a:cubicBezTo>
                  <a:cubicBezTo>
                    <a:pt x="8781" y="121890"/>
                    <a:pt x="7442" y="121295"/>
                    <a:pt x="6251" y="120104"/>
                  </a:cubicBezTo>
                  <a:cubicBezTo>
                    <a:pt x="2084" y="116235"/>
                    <a:pt x="0" y="111026"/>
                    <a:pt x="0" y="104477"/>
                  </a:cubicBezTo>
                  <a:lnTo>
                    <a:pt x="0" y="21431"/>
                  </a:lnTo>
                  <a:cubicBezTo>
                    <a:pt x="0" y="15478"/>
                    <a:pt x="1935" y="10418"/>
                    <a:pt x="5804" y="6251"/>
                  </a:cubicBezTo>
                  <a:cubicBezTo>
                    <a:pt x="9674" y="2084"/>
                    <a:pt x="14585" y="0"/>
                    <a:pt x="2053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" name="ïŝ1îdè"/>
            <p:cNvSpPr/>
            <p:nvPr/>
          </p:nvSpPr>
          <p:spPr>
            <a:xfrm>
              <a:off x="3663042" y="1647975"/>
              <a:ext cx="2269165" cy="3275714"/>
            </a:xfrm>
            <a:prstGeom prst="roundRect">
              <a:avLst>
                <a:gd name="adj" fmla="val 4016"/>
              </a:avLst>
            </a:prstGeom>
            <a:noFill/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b="1">
                  <a:solidFill>
                    <a:schemeClr val="bg1"/>
                  </a:solidFill>
                  <a:latin typeface="+mn-ea"/>
                </a:rPr>
                <a:t>此部分内容作为文字排版占位显示 </a:t>
              </a:r>
              <a:br>
                <a:rPr lang="zh-CN" altLang="en-US" sz="1050" b="1">
                  <a:solidFill>
                    <a:schemeClr val="bg1"/>
                  </a:solidFill>
                  <a:latin typeface="+mn-ea"/>
                </a:rPr>
              </a:br>
              <a:r>
                <a:rPr lang="zh-CN" altLang="en-US" sz="1050" b="1">
                  <a:solidFill>
                    <a:schemeClr val="bg1"/>
                  </a:solidFill>
                  <a:latin typeface="+mn-ea"/>
                </a:rPr>
                <a:t>（建议使用主题字体）</a:t>
              </a:r>
              <a:endParaRPr lang="zh-CN" altLang="en-US" sz="105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" name="íṧľïďé"/>
            <p:cNvSpPr/>
            <p:nvPr/>
          </p:nvSpPr>
          <p:spPr>
            <a:xfrm>
              <a:off x="3663042" y="4123928"/>
              <a:ext cx="2269165" cy="457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rgbClr val="DB181E"/>
                  </a:solidFill>
                  <a:latin typeface="+mn-ea"/>
                </a:rPr>
                <a:t>标题文本预设</a:t>
              </a:r>
              <a:endParaRPr lang="zh-CN" altLang="en-US" sz="1400" b="1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0" name="iŝļïḑè"/>
            <p:cNvSpPr txBox="1"/>
            <p:nvPr/>
          </p:nvSpPr>
          <p:spPr>
            <a:xfrm>
              <a:off x="4301335" y="1813138"/>
              <a:ext cx="992580" cy="253916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zh-CN" altLang="en-US" sz="1050" b="1">
                  <a:solidFill>
                    <a:schemeClr val="bg1"/>
                  </a:solidFill>
                  <a:latin typeface="+mn-ea"/>
                </a:rPr>
                <a:t>标题文本预设</a:t>
              </a:r>
              <a:endParaRPr lang="zh-CN" altLang="en-US" sz="105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1" name="iṡḷidê"/>
            <p:cNvSpPr/>
            <p:nvPr/>
          </p:nvSpPr>
          <p:spPr>
            <a:xfrm>
              <a:off x="4438119" y="2377611"/>
              <a:ext cx="719010" cy="719010"/>
            </a:xfrm>
            <a:custGeom>
              <a:avLst/>
              <a:gdLst/>
              <a:ahLst/>
              <a:cxnLst/>
              <a:rect l="l" t="t" r="r" b="b"/>
              <a:pathLst>
                <a:path w="203597" h="203597">
                  <a:moveTo>
                    <a:pt x="30249" y="120104"/>
                  </a:moveTo>
                  <a:cubicBezTo>
                    <a:pt x="30919" y="120402"/>
                    <a:pt x="31402" y="121146"/>
                    <a:pt x="31700" y="122336"/>
                  </a:cubicBezTo>
                  <a:cubicBezTo>
                    <a:pt x="36165" y="136029"/>
                    <a:pt x="44202" y="147339"/>
                    <a:pt x="55810" y="156269"/>
                  </a:cubicBezTo>
                  <a:cubicBezTo>
                    <a:pt x="57596" y="157460"/>
                    <a:pt x="57894" y="158948"/>
                    <a:pt x="56703" y="160734"/>
                  </a:cubicBezTo>
                  <a:cubicBezTo>
                    <a:pt x="55810" y="161627"/>
                    <a:pt x="54917" y="162073"/>
                    <a:pt x="54024" y="162073"/>
                  </a:cubicBezTo>
                  <a:cubicBezTo>
                    <a:pt x="53429" y="162073"/>
                    <a:pt x="52834" y="161776"/>
                    <a:pt x="52238" y="161180"/>
                  </a:cubicBezTo>
                  <a:cubicBezTo>
                    <a:pt x="39141" y="151358"/>
                    <a:pt x="30361" y="139005"/>
                    <a:pt x="25896" y="124122"/>
                  </a:cubicBezTo>
                  <a:cubicBezTo>
                    <a:pt x="24705" y="122336"/>
                    <a:pt x="25300" y="121146"/>
                    <a:pt x="27682" y="120550"/>
                  </a:cubicBezTo>
                  <a:cubicBezTo>
                    <a:pt x="28724" y="119955"/>
                    <a:pt x="29579" y="119806"/>
                    <a:pt x="30249" y="120104"/>
                  </a:cubicBezTo>
                  <a:close/>
                  <a:moveTo>
                    <a:pt x="25449" y="98673"/>
                  </a:moveTo>
                  <a:cubicBezTo>
                    <a:pt x="27533" y="98673"/>
                    <a:pt x="28575" y="99714"/>
                    <a:pt x="28575" y="101798"/>
                  </a:cubicBezTo>
                  <a:cubicBezTo>
                    <a:pt x="28575" y="104179"/>
                    <a:pt x="28724" y="106114"/>
                    <a:pt x="29021" y="107602"/>
                  </a:cubicBezTo>
                  <a:cubicBezTo>
                    <a:pt x="29021" y="109686"/>
                    <a:pt x="27979" y="110728"/>
                    <a:pt x="25896" y="110728"/>
                  </a:cubicBezTo>
                  <a:lnTo>
                    <a:pt x="25449" y="110728"/>
                  </a:lnTo>
                  <a:cubicBezTo>
                    <a:pt x="23961" y="110728"/>
                    <a:pt x="22919" y="109835"/>
                    <a:pt x="22324" y="108049"/>
                  </a:cubicBezTo>
                  <a:lnTo>
                    <a:pt x="22324" y="101798"/>
                  </a:lnTo>
                  <a:cubicBezTo>
                    <a:pt x="22324" y="99714"/>
                    <a:pt x="23366" y="98673"/>
                    <a:pt x="25449" y="98673"/>
                  </a:cubicBezTo>
                  <a:close/>
                  <a:moveTo>
                    <a:pt x="36611" y="41076"/>
                  </a:moveTo>
                  <a:cubicBezTo>
                    <a:pt x="20538" y="58043"/>
                    <a:pt x="12501" y="78283"/>
                    <a:pt x="12501" y="101798"/>
                  </a:cubicBezTo>
                  <a:cubicBezTo>
                    <a:pt x="12501" y="126206"/>
                    <a:pt x="21282" y="147191"/>
                    <a:pt x="38844" y="164752"/>
                  </a:cubicBezTo>
                  <a:cubicBezTo>
                    <a:pt x="56406" y="182314"/>
                    <a:pt x="77390" y="191095"/>
                    <a:pt x="101798" y="191095"/>
                  </a:cubicBezTo>
                  <a:cubicBezTo>
                    <a:pt x="125313" y="191095"/>
                    <a:pt x="145628" y="183058"/>
                    <a:pt x="162743" y="166985"/>
                  </a:cubicBezTo>
                  <a:cubicBezTo>
                    <a:pt x="179858" y="150911"/>
                    <a:pt x="189160" y="131117"/>
                    <a:pt x="190649" y="107602"/>
                  </a:cubicBezTo>
                  <a:cubicBezTo>
                    <a:pt x="190946" y="106709"/>
                    <a:pt x="191095" y="104923"/>
                    <a:pt x="191095" y="102245"/>
                  </a:cubicBezTo>
                  <a:lnTo>
                    <a:pt x="101798" y="104923"/>
                  </a:lnTo>
                  <a:lnTo>
                    <a:pt x="100459" y="104923"/>
                  </a:lnTo>
                  <a:lnTo>
                    <a:pt x="100459" y="104477"/>
                  </a:lnTo>
                  <a:cubicBezTo>
                    <a:pt x="100161" y="104477"/>
                    <a:pt x="99863" y="104328"/>
                    <a:pt x="99566" y="104030"/>
                  </a:cubicBezTo>
                  <a:close/>
                  <a:moveTo>
                    <a:pt x="165199" y="39290"/>
                  </a:moveTo>
                  <a:lnTo>
                    <a:pt x="109388" y="98226"/>
                  </a:lnTo>
                  <a:lnTo>
                    <a:pt x="190649" y="95994"/>
                  </a:lnTo>
                  <a:cubicBezTo>
                    <a:pt x="189160" y="73670"/>
                    <a:pt x="180677" y="54768"/>
                    <a:pt x="165199" y="39290"/>
                  </a:cubicBezTo>
                  <a:close/>
                  <a:moveTo>
                    <a:pt x="101798" y="12501"/>
                  </a:moveTo>
                  <a:cubicBezTo>
                    <a:pt x="78283" y="12501"/>
                    <a:pt x="58043" y="20538"/>
                    <a:pt x="41076" y="36611"/>
                  </a:cubicBezTo>
                  <a:lnTo>
                    <a:pt x="101798" y="97333"/>
                  </a:lnTo>
                  <a:lnTo>
                    <a:pt x="160734" y="34825"/>
                  </a:lnTo>
                  <a:cubicBezTo>
                    <a:pt x="156567" y="31551"/>
                    <a:pt x="153590" y="29319"/>
                    <a:pt x="151804" y="28128"/>
                  </a:cubicBezTo>
                  <a:cubicBezTo>
                    <a:pt x="136922" y="17710"/>
                    <a:pt x="120253" y="12501"/>
                    <a:pt x="101798" y="12501"/>
                  </a:cubicBezTo>
                  <a:close/>
                  <a:moveTo>
                    <a:pt x="101798" y="0"/>
                  </a:moveTo>
                  <a:cubicBezTo>
                    <a:pt x="122932" y="0"/>
                    <a:pt x="141982" y="5804"/>
                    <a:pt x="158948" y="17412"/>
                  </a:cubicBezTo>
                  <a:cubicBezTo>
                    <a:pt x="172938" y="26937"/>
                    <a:pt x="183877" y="39141"/>
                    <a:pt x="191765" y="54024"/>
                  </a:cubicBezTo>
                  <a:cubicBezTo>
                    <a:pt x="199653" y="68907"/>
                    <a:pt x="203597" y="84832"/>
                    <a:pt x="203597" y="101798"/>
                  </a:cubicBezTo>
                  <a:lnTo>
                    <a:pt x="203597" y="108942"/>
                  </a:lnTo>
                  <a:cubicBezTo>
                    <a:pt x="201811" y="135433"/>
                    <a:pt x="191095" y="157832"/>
                    <a:pt x="171450" y="176138"/>
                  </a:cubicBezTo>
                  <a:cubicBezTo>
                    <a:pt x="151804" y="194444"/>
                    <a:pt x="128587" y="203597"/>
                    <a:pt x="101798" y="203597"/>
                  </a:cubicBezTo>
                  <a:cubicBezTo>
                    <a:pt x="73818" y="203597"/>
                    <a:pt x="49857" y="193625"/>
                    <a:pt x="29914" y="173682"/>
                  </a:cubicBezTo>
                  <a:cubicBezTo>
                    <a:pt x="9971" y="153739"/>
                    <a:pt x="0" y="129778"/>
                    <a:pt x="0" y="101798"/>
                  </a:cubicBezTo>
                  <a:cubicBezTo>
                    <a:pt x="0" y="73818"/>
                    <a:pt x="9971" y="49857"/>
                    <a:pt x="29914" y="29914"/>
                  </a:cubicBezTo>
                  <a:cubicBezTo>
                    <a:pt x="49857" y="9971"/>
                    <a:pt x="73818" y="0"/>
                    <a:pt x="10179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2" name="iŝ1îḑê"/>
            <p:cNvSpPr/>
            <p:nvPr/>
          </p:nvSpPr>
          <p:spPr>
            <a:xfrm>
              <a:off x="6259793" y="1647975"/>
              <a:ext cx="2269165" cy="3275714"/>
            </a:xfrm>
            <a:prstGeom prst="roundRect">
              <a:avLst>
                <a:gd name="adj" fmla="val 4016"/>
              </a:avLst>
            </a:prstGeom>
            <a:noFill/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b="1">
                  <a:solidFill>
                    <a:schemeClr val="bg1"/>
                  </a:solidFill>
                  <a:latin typeface="+mn-ea"/>
                </a:rPr>
                <a:t>此部分内容作为文字排版占位显示 </a:t>
              </a:r>
              <a:br>
                <a:rPr lang="zh-CN" altLang="en-US" sz="1050" b="1">
                  <a:solidFill>
                    <a:schemeClr val="bg1"/>
                  </a:solidFill>
                  <a:latin typeface="+mn-ea"/>
                </a:rPr>
              </a:br>
              <a:r>
                <a:rPr lang="zh-CN" altLang="en-US" sz="1050" b="1">
                  <a:solidFill>
                    <a:schemeClr val="bg1"/>
                  </a:solidFill>
                  <a:latin typeface="+mn-ea"/>
                </a:rPr>
                <a:t>（建议使用主题字体）</a:t>
              </a:r>
              <a:endParaRPr lang="zh-CN" altLang="en-US" sz="105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3" name="íṥlide"/>
            <p:cNvSpPr/>
            <p:nvPr/>
          </p:nvSpPr>
          <p:spPr>
            <a:xfrm>
              <a:off x="6259793" y="4123928"/>
              <a:ext cx="2269165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rgbClr val="DB181E"/>
                  </a:solidFill>
                  <a:latin typeface="+mn-ea"/>
                </a:rPr>
                <a:t>标题文本预设</a:t>
              </a:r>
              <a:endParaRPr lang="zh-CN" altLang="en-US" sz="1400" b="1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4" name="ïşliḓé"/>
            <p:cNvSpPr txBox="1"/>
            <p:nvPr/>
          </p:nvSpPr>
          <p:spPr>
            <a:xfrm>
              <a:off x="6898084" y="1813138"/>
              <a:ext cx="992580" cy="253916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zh-CN" altLang="en-US" sz="1050" b="1">
                  <a:solidFill>
                    <a:schemeClr val="bg1"/>
                  </a:solidFill>
                  <a:latin typeface="+mn-ea"/>
                </a:rPr>
                <a:t>标题文本预设</a:t>
              </a:r>
              <a:endParaRPr lang="zh-CN" altLang="en-US" sz="105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5" name="í$ḷîďè"/>
            <p:cNvSpPr/>
            <p:nvPr/>
          </p:nvSpPr>
          <p:spPr>
            <a:xfrm>
              <a:off x="7036225" y="2369752"/>
              <a:ext cx="716300" cy="719010"/>
            </a:xfrm>
            <a:custGeom>
              <a:avLst/>
              <a:gdLst/>
              <a:ahLst/>
              <a:cxnLst/>
              <a:rect l="l" t="t" r="r" b="b"/>
              <a:pathLst>
                <a:path w="204608" h="205382">
                  <a:moveTo>
                    <a:pt x="46881" y="32147"/>
                  </a:moveTo>
                  <a:cubicBezTo>
                    <a:pt x="48667" y="31254"/>
                    <a:pt x="50155" y="31551"/>
                    <a:pt x="51346" y="33039"/>
                  </a:cubicBezTo>
                  <a:cubicBezTo>
                    <a:pt x="52536" y="34825"/>
                    <a:pt x="52239" y="36314"/>
                    <a:pt x="50453" y="37504"/>
                  </a:cubicBezTo>
                  <a:cubicBezTo>
                    <a:pt x="37356" y="45541"/>
                    <a:pt x="30807" y="57298"/>
                    <a:pt x="30807" y="72777"/>
                  </a:cubicBezTo>
                  <a:cubicBezTo>
                    <a:pt x="30807" y="74860"/>
                    <a:pt x="29766" y="75902"/>
                    <a:pt x="27682" y="75902"/>
                  </a:cubicBezTo>
                  <a:cubicBezTo>
                    <a:pt x="25599" y="75902"/>
                    <a:pt x="24557" y="74860"/>
                    <a:pt x="24557" y="72777"/>
                  </a:cubicBezTo>
                  <a:cubicBezTo>
                    <a:pt x="24557" y="54917"/>
                    <a:pt x="31998" y="41374"/>
                    <a:pt x="46881" y="32147"/>
                  </a:cubicBezTo>
                  <a:close/>
                  <a:moveTo>
                    <a:pt x="61168" y="25896"/>
                  </a:moveTo>
                  <a:cubicBezTo>
                    <a:pt x="63252" y="25300"/>
                    <a:pt x="64591" y="26045"/>
                    <a:pt x="65187" y="28128"/>
                  </a:cubicBezTo>
                  <a:cubicBezTo>
                    <a:pt x="65782" y="30212"/>
                    <a:pt x="65038" y="31551"/>
                    <a:pt x="62954" y="32147"/>
                  </a:cubicBezTo>
                  <a:cubicBezTo>
                    <a:pt x="62657" y="32147"/>
                    <a:pt x="62136" y="32221"/>
                    <a:pt x="61392" y="32370"/>
                  </a:cubicBezTo>
                  <a:cubicBezTo>
                    <a:pt x="60648" y="32519"/>
                    <a:pt x="60127" y="32742"/>
                    <a:pt x="59829" y="33039"/>
                  </a:cubicBezTo>
                  <a:lnTo>
                    <a:pt x="58936" y="33039"/>
                  </a:lnTo>
                  <a:cubicBezTo>
                    <a:pt x="57448" y="33039"/>
                    <a:pt x="56406" y="32295"/>
                    <a:pt x="55811" y="30807"/>
                  </a:cubicBezTo>
                  <a:cubicBezTo>
                    <a:pt x="55215" y="29319"/>
                    <a:pt x="55811" y="27979"/>
                    <a:pt x="57597" y="26789"/>
                  </a:cubicBezTo>
                  <a:cubicBezTo>
                    <a:pt x="58787" y="26789"/>
                    <a:pt x="59978" y="26491"/>
                    <a:pt x="61168" y="25896"/>
                  </a:cubicBezTo>
                  <a:close/>
                  <a:moveTo>
                    <a:pt x="72331" y="12948"/>
                  </a:moveTo>
                  <a:cubicBezTo>
                    <a:pt x="55959" y="12948"/>
                    <a:pt x="41895" y="18752"/>
                    <a:pt x="30138" y="30361"/>
                  </a:cubicBezTo>
                  <a:cubicBezTo>
                    <a:pt x="18380" y="41969"/>
                    <a:pt x="12502" y="55959"/>
                    <a:pt x="12502" y="72330"/>
                  </a:cubicBezTo>
                  <a:cubicBezTo>
                    <a:pt x="12502" y="88999"/>
                    <a:pt x="18380" y="103138"/>
                    <a:pt x="30138" y="114746"/>
                  </a:cubicBezTo>
                  <a:cubicBezTo>
                    <a:pt x="41895" y="126355"/>
                    <a:pt x="55959" y="132159"/>
                    <a:pt x="72331" y="132159"/>
                  </a:cubicBezTo>
                  <a:cubicBezTo>
                    <a:pt x="82451" y="132159"/>
                    <a:pt x="91678" y="129778"/>
                    <a:pt x="100013" y="125015"/>
                  </a:cubicBezTo>
                  <a:cubicBezTo>
                    <a:pt x="102691" y="123527"/>
                    <a:pt x="105222" y="123973"/>
                    <a:pt x="107603" y="126355"/>
                  </a:cubicBezTo>
                  <a:lnTo>
                    <a:pt x="132606" y="151358"/>
                  </a:lnTo>
                  <a:lnTo>
                    <a:pt x="134838" y="149572"/>
                  </a:lnTo>
                  <a:cubicBezTo>
                    <a:pt x="137517" y="148084"/>
                    <a:pt x="140047" y="148232"/>
                    <a:pt x="142429" y="150018"/>
                  </a:cubicBezTo>
                  <a:lnTo>
                    <a:pt x="150912" y="157162"/>
                  </a:lnTo>
                  <a:cubicBezTo>
                    <a:pt x="153293" y="159543"/>
                    <a:pt x="153740" y="161925"/>
                    <a:pt x="152251" y="164306"/>
                  </a:cubicBezTo>
                  <a:lnTo>
                    <a:pt x="150465" y="169217"/>
                  </a:lnTo>
                  <a:lnTo>
                    <a:pt x="157609" y="176361"/>
                  </a:lnTo>
                  <a:lnTo>
                    <a:pt x="167878" y="177254"/>
                  </a:lnTo>
                  <a:cubicBezTo>
                    <a:pt x="170259" y="177254"/>
                    <a:pt x="172045" y="178593"/>
                    <a:pt x="173236" y="181272"/>
                  </a:cubicBezTo>
                  <a:lnTo>
                    <a:pt x="176808" y="191541"/>
                  </a:lnTo>
                  <a:lnTo>
                    <a:pt x="191542" y="187970"/>
                  </a:lnTo>
                  <a:lnTo>
                    <a:pt x="189309" y="169217"/>
                  </a:lnTo>
                  <a:lnTo>
                    <a:pt x="126802" y="106263"/>
                  </a:lnTo>
                  <a:cubicBezTo>
                    <a:pt x="124420" y="103882"/>
                    <a:pt x="123974" y="101500"/>
                    <a:pt x="125462" y="99119"/>
                  </a:cubicBezTo>
                  <a:cubicBezTo>
                    <a:pt x="129629" y="91082"/>
                    <a:pt x="131713" y="82153"/>
                    <a:pt x="131713" y="72330"/>
                  </a:cubicBezTo>
                  <a:cubicBezTo>
                    <a:pt x="131713" y="55959"/>
                    <a:pt x="125909" y="41969"/>
                    <a:pt x="114300" y="30361"/>
                  </a:cubicBezTo>
                  <a:cubicBezTo>
                    <a:pt x="102691" y="18752"/>
                    <a:pt x="88702" y="12948"/>
                    <a:pt x="72331" y="12948"/>
                  </a:cubicBezTo>
                  <a:close/>
                  <a:moveTo>
                    <a:pt x="72331" y="0"/>
                  </a:moveTo>
                  <a:cubicBezTo>
                    <a:pt x="92274" y="0"/>
                    <a:pt x="109314" y="7069"/>
                    <a:pt x="123453" y="21208"/>
                  </a:cubicBezTo>
                  <a:cubicBezTo>
                    <a:pt x="137592" y="35346"/>
                    <a:pt x="144661" y="52387"/>
                    <a:pt x="144661" y="72330"/>
                  </a:cubicBezTo>
                  <a:cubicBezTo>
                    <a:pt x="144661" y="81260"/>
                    <a:pt x="142726" y="90636"/>
                    <a:pt x="138857" y="100459"/>
                  </a:cubicBezTo>
                  <a:lnTo>
                    <a:pt x="200025" y="161627"/>
                  </a:lnTo>
                  <a:cubicBezTo>
                    <a:pt x="201216" y="162818"/>
                    <a:pt x="201811" y="164157"/>
                    <a:pt x="201811" y="165645"/>
                  </a:cubicBezTo>
                  <a:lnTo>
                    <a:pt x="204490" y="192434"/>
                  </a:lnTo>
                  <a:cubicBezTo>
                    <a:pt x="205085" y="196304"/>
                    <a:pt x="203448" y="198536"/>
                    <a:pt x="199579" y="199132"/>
                  </a:cubicBezTo>
                  <a:lnTo>
                    <a:pt x="174129" y="204936"/>
                  </a:lnTo>
                  <a:cubicBezTo>
                    <a:pt x="173831" y="205234"/>
                    <a:pt x="173385" y="205382"/>
                    <a:pt x="172790" y="205382"/>
                  </a:cubicBezTo>
                  <a:cubicBezTo>
                    <a:pt x="169515" y="205382"/>
                    <a:pt x="167432" y="203894"/>
                    <a:pt x="166539" y="200918"/>
                  </a:cubicBezTo>
                  <a:lnTo>
                    <a:pt x="162967" y="189309"/>
                  </a:lnTo>
                  <a:lnTo>
                    <a:pt x="154484" y="188863"/>
                  </a:lnTo>
                  <a:cubicBezTo>
                    <a:pt x="152698" y="188863"/>
                    <a:pt x="151358" y="188267"/>
                    <a:pt x="150465" y="187077"/>
                  </a:cubicBezTo>
                  <a:lnTo>
                    <a:pt x="138410" y="175022"/>
                  </a:lnTo>
                  <a:cubicBezTo>
                    <a:pt x="136624" y="173236"/>
                    <a:pt x="136178" y="170854"/>
                    <a:pt x="137071" y="167878"/>
                  </a:cubicBezTo>
                  <a:lnTo>
                    <a:pt x="138857" y="163859"/>
                  </a:lnTo>
                  <a:lnTo>
                    <a:pt x="137964" y="162966"/>
                  </a:lnTo>
                  <a:lnTo>
                    <a:pt x="135731" y="164752"/>
                  </a:lnTo>
                  <a:cubicBezTo>
                    <a:pt x="132755" y="166538"/>
                    <a:pt x="129927" y="166390"/>
                    <a:pt x="127248" y="164306"/>
                  </a:cubicBezTo>
                  <a:lnTo>
                    <a:pt x="101799" y="138410"/>
                  </a:lnTo>
                  <a:cubicBezTo>
                    <a:pt x="91976" y="142577"/>
                    <a:pt x="82153" y="144661"/>
                    <a:pt x="72331" y="144661"/>
                  </a:cubicBezTo>
                  <a:cubicBezTo>
                    <a:pt x="52388" y="144661"/>
                    <a:pt x="35347" y="137666"/>
                    <a:pt x="21208" y="123676"/>
                  </a:cubicBezTo>
                  <a:cubicBezTo>
                    <a:pt x="7069" y="109686"/>
                    <a:pt x="0" y="92571"/>
                    <a:pt x="0" y="72330"/>
                  </a:cubicBezTo>
                  <a:cubicBezTo>
                    <a:pt x="0" y="52387"/>
                    <a:pt x="7069" y="35346"/>
                    <a:pt x="21208" y="21208"/>
                  </a:cubicBezTo>
                  <a:cubicBezTo>
                    <a:pt x="35347" y="7069"/>
                    <a:pt x="52388" y="0"/>
                    <a:pt x="723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6" name="i$ļîḋe"/>
            <p:cNvSpPr/>
            <p:nvPr/>
          </p:nvSpPr>
          <p:spPr>
            <a:xfrm>
              <a:off x="8856544" y="1647975"/>
              <a:ext cx="2269165" cy="3275714"/>
            </a:xfrm>
            <a:prstGeom prst="roundRect">
              <a:avLst>
                <a:gd name="adj" fmla="val 4016"/>
              </a:avLst>
            </a:prstGeom>
            <a:noFill/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b="1">
                  <a:solidFill>
                    <a:schemeClr val="bg1"/>
                  </a:solidFill>
                  <a:latin typeface="+mn-ea"/>
                </a:rPr>
                <a:t>此部分内容作为文字排版占位显示 </a:t>
              </a:r>
              <a:br>
                <a:rPr lang="zh-CN" altLang="en-US" sz="1050" b="1">
                  <a:solidFill>
                    <a:schemeClr val="bg1"/>
                  </a:solidFill>
                  <a:latin typeface="+mn-ea"/>
                </a:rPr>
              </a:br>
              <a:r>
                <a:rPr lang="zh-CN" altLang="en-US" sz="1050" b="1">
                  <a:solidFill>
                    <a:schemeClr val="bg1"/>
                  </a:solidFill>
                  <a:latin typeface="+mn-ea"/>
                </a:rPr>
                <a:t>（建议使用主题字体）</a:t>
              </a:r>
              <a:endParaRPr lang="zh-CN" altLang="en-US" sz="105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7" name="îšļiḍè"/>
            <p:cNvSpPr/>
            <p:nvPr/>
          </p:nvSpPr>
          <p:spPr>
            <a:xfrm>
              <a:off x="8856544" y="4123928"/>
              <a:ext cx="2269165" cy="4572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rgbClr val="DB181E"/>
                  </a:solidFill>
                  <a:latin typeface="+mn-ea"/>
                </a:rPr>
                <a:t>标题文本预设</a:t>
              </a:r>
              <a:endParaRPr lang="zh-CN" altLang="en-US" sz="1400" b="1" dirty="0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8" name="iš1îḍè"/>
            <p:cNvSpPr txBox="1"/>
            <p:nvPr/>
          </p:nvSpPr>
          <p:spPr>
            <a:xfrm>
              <a:off x="9494837" y="1813138"/>
              <a:ext cx="992580" cy="253916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zh-CN" altLang="en-US" sz="1050" b="1">
                  <a:solidFill>
                    <a:schemeClr val="bg1"/>
                  </a:solidFill>
                  <a:latin typeface="+mn-ea"/>
                </a:rPr>
                <a:t>标题文本预设</a:t>
              </a:r>
              <a:endParaRPr lang="zh-CN" altLang="en-US" sz="105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9" name="íSļídé"/>
            <p:cNvSpPr/>
            <p:nvPr/>
          </p:nvSpPr>
          <p:spPr>
            <a:xfrm>
              <a:off x="9630698" y="2369752"/>
              <a:ext cx="714360" cy="705079"/>
            </a:xfrm>
            <a:custGeom>
              <a:avLst/>
              <a:gdLst/>
              <a:ahLst/>
              <a:cxnLst/>
              <a:rect l="l" t="t" r="r" b="b"/>
              <a:pathLst>
                <a:path w="206276" h="203596">
                  <a:moveTo>
                    <a:pt x="95548" y="108049"/>
                  </a:moveTo>
                  <a:cubicBezTo>
                    <a:pt x="93762" y="108049"/>
                    <a:pt x="92199" y="108719"/>
                    <a:pt x="90860" y="110058"/>
                  </a:cubicBezTo>
                  <a:cubicBezTo>
                    <a:pt x="89520" y="111397"/>
                    <a:pt x="88850" y="112960"/>
                    <a:pt x="88850" y="114746"/>
                  </a:cubicBezTo>
                  <a:lnTo>
                    <a:pt x="88850" y="129927"/>
                  </a:lnTo>
                  <a:cubicBezTo>
                    <a:pt x="88850" y="134391"/>
                    <a:pt x="91083" y="136624"/>
                    <a:pt x="95548" y="136624"/>
                  </a:cubicBezTo>
                  <a:lnTo>
                    <a:pt x="110728" y="136624"/>
                  </a:lnTo>
                  <a:cubicBezTo>
                    <a:pt x="115193" y="136624"/>
                    <a:pt x="117426" y="134391"/>
                    <a:pt x="117426" y="129927"/>
                  </a:cubicBezTo>
                  <a:lnTo>
                    <a:pt x="117426" y="114746"/>
                  </a:lnTo>
                  <a:cubicBezTo>
                    <a:pt x="117426" y="112960"/>
                    <a:pt x="116756" y="111397"/>
                    <a:pt x="115416" y="110058"/>
                  </a:cubicBezTo>
                  <a:cubicBezTo>
                    <a:pt x="114077" y="108719"/>
                    <a:pt x="112514" y="108049"/>
                    <a:pt x="110728" y="108049"/>
                  </a:cubicBezTo>
                  <a:close/>
                  <a:moveTo>
                    <a:pt x="21878" y="54024"/>
                  </a:moveTo>
                  <a:cubicBezTo>
                    <a:pt x="19497" y="54024"/>
                    <a:pt x="17339" y="54992"/>
                    <a:pt x="15404" y="56926"/>
                  </a:cubicBezTo>
                  <a:cubicBezTo>
                    <a:pt x="13469" y="58861"/>
                    <a:pt x="12502" y="61019"/>
                    <a:pt x="12502" y="63400"/>
                  </a:cubicBezTo>
                  <a:lnTo>
                    <a:pt x="12502" y="117871"/>
                  </a:lnTo>
                  <a:lnTo>
                    <a:pt x="22771" y="117871"/>
                  </a:lnTo>
                  <a:cubicBezTo>
                    <a:pt x="24854" y="117871"/>
                    <a:pt x="25896" y="118913"/>
                    <a:pt x="25896" y="120997"/>
                  </a:cubicBezTo>
                  <a:cubicBezTo>
                    <a:pt x="25896" y="123080"/>
                    <a:pt x="24854" y="124122"/>
                    <a:pt x="22771" y="124122"/>
                  </a:cubicBezTo>
                  <a:lnTo>
                    <a:pt x="12502" y="124122"/>
                  </a:lnTo>
                  <a:lnTo>
                    <a:pt x="12502" y="181272"/>
                  </a:lnTo>
                  <a:cubicBezTo>
                    <a:pt x="12502" y="183951"/>
                    <a:pt x="13469" y="186184"/>
                    <a:pt x="15404" y="187970"/>
                  </a:cubicBezTo>
                  <a:cubicBezTo>
                    <a:pt x="17339" y="189755"/>
                    <a:pt x="19497" y="190648"/>
                    <a:pt x="21878" y="190648"/>
                  </a:cubicBezTo>
                  <a:lnTo>
                    <a:pt x="184398" y="190648"/>
                  </a:lnTo>
                  <a:cubicBezTo>
                    <a:pt x="186779" y="190648"/>
                    <a:pt x="188937" y="189755"/>
                    <a:pt x="190872" y="187970"/>
                  </a:cubicBezTo>
                  <a:cubicBezTo>
                    <a:pt x="192807" y="186184"/>
                    <a:pt x="193774" y="183951"/>
                    <a:pt x="193774" y="181272"/>
                  </a:cubicBezTo>
                  <a:lnTo>
                    <a:pt x="193774" y="124122"/>
                  </a:lnTo>
                  <a:lnTo>
                    <a:pt x="123676" y="124122"/>
                  </a:lnTo>
                  <a:lnTo>
                    <a:pt x="123676" y="130373"/>
                  </a:lnTo>
                  <a:cubicBezTo>
                    <a:pt x="123676" y="133647"/>
                    <a:pt x="122411" y="136549"/>
                    <a:pt x="119881" y="139079"/>
                  </a:cubicBezTo>
                  <a:cubicBezTo>
                    <a:pt x="117351" y="141610"/>
                    <a:pt x="114300" y="142875"/>
                    <a:pt x="110728" y="142875"/>
                  </a:cubicBezTo>
                  <a:lnTo>
                    <a:pt x="95548" y="142875"/>
                  </a:lnTo>
                  <a:cubicBezTo>
                    <a:pt x="91976" y="142875"/>
                    <a:pt x="88925" y="141610"/>
                    <a:pt x="86395" y="139079"/>
                  </a:cubicBezTo>
                  <a:cubicBezTo>
                    <a:pt x="83865" y="136549"/>
                    <a:pt x="82600" y="133647"/>
                    <a:pt x="82600" y="130373"/>
                  </a:cubicBezTo>
                  <a:lnTo>
                    <a:pt x="82600" y="124122"/>
                  </a:lnTo>
                  <a:lnTo>
                    <a:pt x="41523" y="124122"/>
                  </a:lnTo>
                  <a:cubicBezTo>
                    <a:pt x="39440" y="124122"/>
                    <a:pt x="38398" y="123080"/>
                    <a:pt x="38398" y="120997"/>
                  </a:cubicBezTo>
                  <a:cubicBezTo>
                    <a:pt x="38398" y="118913"/>
                    <a:pt x="39440" y="117871"/>
                    <a:pt x="41523" y="117871"/>
                  </a:cubicBezTo>
                  <a:lnTo>
                    <a:pt x="82600" y="117871"/>
                  </a:lnTo>
                  <a:lnTo>
                    <a:pt x="82600" y="114746"/>
                  </a:lnTo>
                  <a:cubicBezTo>
                    <a:pt x="82600" y="111174"/>
                    <a:pt x="83865" y="108123"/>
                    <a:pt x="86395" y="105593"/>
                  </a:cubicBezTo>
                  <a:cubicBezTo>
                    <a:pt x="88925" y="103063"/>
                    <a:pt x="91976" y="101798"/>
                    <a:pt x="95548" y="101798"/>
                  </a:cubicBezTo>
                  <a:lnTo>
                    <a:pt x="110728" y="101798"/>
                  </a:lnTo>
                  <a:cubicBezTo>
                    <a:pt x="114300" y="101798"/>
                    <a:pt x="117351" y="103063"/>
                    <a:pt x="119881" y="105593"/>
                  </a:cubicBezTo>
                  <a:cubicBezTo>
                    <a:pt x="122411" y="108123"/>
                    <a:pt x="123676" y="111174"/>
                    <a:pt x="123676" y="114746"/>
                  </a:cubicBezTo>
                  <a:lnTo>
                    <a:pt x="123676" y="117871"/>
                  </a:lnTo>
                  <a:lnTo>
                    <a:pt x="193774" y="117871"/>
                  </a:lnTo>
                  <a:lnTo>
                    <a:pt x="193774" y="63400"/>
                  </a:lnTo>
                  <a:cubicBezTo>
                    <a:pt x="193774" y="61019"/>
                    <a:pt x="192807" y="58861"/>
                    <a:pt x="190872" y="56926"/>
                  </a:cubicBezTo>
                  <a:cubicBezTo>
                    <a:pt x="188937" y="54992"/>
                    <a:pt x="186779" y="54024"/>
                    <a:pt x="184398" y="54024"/>
                  </a:cubicBezTo>
                  <a:close/>
                  <a:moveTo>
                    <a:pt x="89743" y="12948"/>
                  </a:moveTo>
                  <a:cubicBezTo>
                    <a:pt x="84981" y="12948"/>
                    <a:pt x="82600" y="15329"/>
                    <a:pt x="82600" y="20091"/>
                  </a:cubicBezTo>
                  <a:lnTo>
                    <a:pt x="82600" y="41523"/>
                  </a:lnTo>
                  <a:lnTo>
                    <a:pt x="123676" y="41523"/>
                  </a:lnTo>
                  <a:lnTo>
                    <a:pt x="123676" y="20091"/>
                  </a:lnTo>
                  <a:cubicBezTo>
                    <a:pt x="123676" y="15329"/>
                    <a:pt x="119807" y="12948"/>
                    <a:pt x="112068" y="12948"/>
                  </a:cubicBezTo>
                  <a:close/>
                  <a:moveTo>
                    <a:pt x="89743" y="0"/>
                  </a:moveTo>
                  <a:lnTo>
                    <a:pt x="115193" y="0"/>
                  </a:lnTo>
                  <a:cubicBezTo>
                    <a:pt x="121742" y="0"/>
                    <a:pt x="126950" y="1860"/>
                    <a:pt x="130820" y="5581"/>
                  </a:cubicBezTo>
                  <a:cubicBezTo>
                    <a:pt x="134690" y="9301"/>
                    <a:pt x="136624" y="14138"/>
                    <a:pt x="136624" y="20091"/>
                  </a:cubicBezTo>
                  <a:lnTo>
                    <a:pt x="136624" y="41523"/>
                  </a:lnTo>
                  <a:lnTo>
                    <a:pt x="184398" y="41523"/>
                  </a:lnTo>
                  <a:cubicBezTo>
                    <a:pt x="190351" y="41523"/>
                    <a:pt x="195486" y="43681"/>
                    <a:pt x="199802" y="47997"/>
                  </a:cubicBezTo>
                  <a:cubicBezTo>
                    <a:pt x="204118" y="52313"/>
                    <a:pt x="206276" y="57447"/>
                    <a:pt x="206276" y="63400"/>
                  </a:cubicBezTo>
                  <a:lnTo>
                    <a:pt x="206276" y="181272"/>
                  </a:lnTo>
                  <a:cubicBezTo>
                    <a:pt x="206276" y="187225"/>
                    <a:pt x="204118" y="192434"/>
                    <a:pt x="199802" y="196899"/>
                  </a:cubicBezTo>
                  <a:cubicBezTo>
                    <a:pt x="195486" y="201364"/>
                    <a:pt x="190351" y="203596"/>
                    <a:pt x="184398" y="203596"/>
                  </a:cubicBezTo>
                  <a:lnTo>
                    <a:pt x="21878" y="203596"/>
                  </a:lnTo>
                  <a:cubicBezTo>
                    <a:pt x="15925" y="203596"/>
                    <a:pt x="10790" y="201364"/>
                    <a:pt x="6474" y="196899"/>
                  </a:cubicBezTo>
                  <a:cubicBezTo>
                    <a:pt x="2158" y="192434"/>
                    <a:pt x="0" y="187225"/>
                    <a:pt x="0" y="181272"/>
                  </a:cubicBezTo>
                  <a:lnTo>
                    <a:pt x="0" y="63400"/>
                  </a:lnTo>
                  <a:cubicBezTo>
                    <a:pt x="0" y="57447"/>
                    <a:pt x="2158" y="52313"/>
                    <a:pt x="6474" y="47997"/>
                  </a:cubicBezTo>
                  <a:cubicBezTo>
                    <a:pt x="10790" y="43681"/>
                    <a:pt x="15925" y="41523"/>
                    <a:pt x="21878" y="41523"/>
                  </a:cubicBezTo>
                  <a:lnTo>
                    <a:pt x="69652" y="41523"/>
                  </a:lnTo>
                  <a:lnTo>
                    <a:pt x="69652" y="20091"/>
                  </a:lnTo>
                  <a:cubicBezTo>
                    <a:pt x="69652" y="14138"/>
                    <a:pt x="71363" y="9301"/>
                    <a:pt x="74786" y="5581"/>
                  </a:cubicBezTo>
                  <a:cubicBezTo>
                    <a:pt x="78209" y="1860"/>
                    <a:pt x="83195" y="0"/>
                    <a:pt x="897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500">
        <p14:gallery dir="l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6df703ac-6222-4dfd-aeba-4b8f296f0a2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887365" y="1556790"/>
            <a:ext cx="8417270" cy="3744420"/>
            <a:chOff x="1879704" y="1556791"/>
            <a:chExt cx="8417270" cy="3744420"/>
          </a:xfrm>
        </p:grpSpPr>
        <p:sp>
          <p:nvSpPr>
            <p:cNvPr id="4" name="ïSḻiḋé"/>
            <p:cNvSpPr/>
            <p:nvPr/>
          </p:nvSpPr>
          <p:spPr>
            <a:xfrm>
              <a:off x="2343952" y="2808809"/>
              <a:ext cx="2058364" cy="8243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94" y="0"/>
                  </a:moveTo>
                  <a:lnTo>
                    <a:pt x="21600" y="0"/>
                  </a:lnTo>
                  <a:lnTo>
                    <a:pt x="18406" y="21600"/>
                  </a:lnTo>
                  <a:lnTo>
                    <a:pt x="0" y="21600"/>
                  </a:lnTo>
                  <a:lnTo>
                    <a:pt x="3194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" name="iŝlídé"/>
            <p:cNvSpPr/>
            <p:nvPr/>
          </p:nvSpPr>
          <p:spPr>
            <a:xfrm>
              <a:off x="2947643" y="3145389"/>
              <a:ext cx="1231404" cy="1512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t">
              <a:normAutofit fontScale="92500" lnSpcReduction="10000"/>
            </a:bodyPr>
            <a:lstStyle/>
            <a:p>
              <a:pPr algn="ctr"/>
              <a:r>
                <a:rPr lang="zh-CN" altLang="en-US" sz="1200" b="1" dirty="0">
                  <a:solidFill>
                    <a:srgbClr val="DB181E"/>
                  </a:solidFill>
                  <a:latin typeface="+mn-ea"/>
                </a:rPr>
                <a:t>标题文本预设</a:t>
              </a:r>
              <a:endParaRPr lang="zh-CN" altLang="en-US" sz="1200" b="1" dirty="0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6" name="iślíḋè"/>
            <p:cNvSpPr/>
            <p:nvPr/>
          </p:nvSpPr>
          <p:spPr>
            <a:xfrm>
              <a:off x="4158504" y="2808809"/>
              <a:ext cx="2058365" cy="8243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94" y="0"/>
                  </a:moveTo>
                  <a:lnTo>
                    <a:pt x="21600" y="0"/>
                  </a:lnTo>
                  <a:lnTo>
                    <a:pt x="18406" y="21600"/>
                  </a:lnTo>
                  <a:lnTo>
                    <a:pt x="0" y="21600"/>
                  </a:lnTo>
                  <a:lnTo>
                    <a:pt x="3194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" name="îs1íḍé"/>
            <p:cNvSpPr/>
            <p:nvPr/>
          </p:nvSpPr>
          <p:spPr>
            <a:xfrm>
              <a:off x="4561713" y="2947956"/>
              <a:ext cx="1231404" cy="1512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t">
              <a:normAutofit fontScale="92500" lnSpcReduction="10000"/>
            </a:bodyPr>
            <a:lstStyle/>
            <a:p>
              <a:pPr algn="ctr"/>
              <a:r>
                <a:rPr lang="zh-CN" altLang="en-US" sz="1200" b="1">
                  <a:solidFill>
                    <a:srgbClr val="DB181E"/>
                  </a:solidFill>
                  <a:latin typeface="+mn-ea"/>
                </a:rPr>
                <a:t>标题文本预设</a:t>
              </a:r>
              <a:endParaRPr lang="zh-CN" altLang="en-US" sz="1200" b="1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8" name="iṥļîďè"/>
            <p:cNvSpPr/>
            <p:nvPr/>
          </p:nvSpPr>
          <p:spPr>
            <a:xfrm>
              <a:off x="5973057" y="2808809"/>
              <a:ext cx="2058365" cy="8243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94" y="0"/>
                  </a:moveTo>
                  <a:lnTo>
                    <a:pt x="21600" y="0"/>
                  </a:lnTo>
                  <a:lnTo>
                    <a:pt x="18406" y="21600"/>
                  </a:lnTo>
                  <a:lnTo>
                    <a:pt x="0" y="21600"/>
                  </a:lnTo>
                  <a:lnTo>
                    <a:pt x="3194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" name="îšlide"/>
            <p:cNvSpPr/>
            <p:nvPr/>
          </p:nvSpPr>
          <p:spPr>
            <a:xfrm>
              <a:off x="6345452" y="3353395"/>
              <a:ext cx="1231405" cy="1512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t">
              <a:normAutofit fontScale="92500" lnSpcReduction="10000"/>
            </a:bodyPr>
            <a:lstStyle/>
            <a:p>
              <a:pPr algn="ctr"/>
              <a:r>
                <a:rPr lang="zh-CN" altLang="en-US" sz="1200" b="1" dirty="0">
                  <a:solidFill>
                    <a:srgbClr val="DB181E"/>
                  </a:solidFill>
                  <a:latin typeface="+mn-ea"/>
                </a:rPr>
                <a:t>标题文本预设</a:t>
              </a:r>
              <a:endParaRPr lang="zh-CN" altLang="en-US" sz="1200" b="1" dirty="0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0" name="ïṧliḓe"/>
            <p:cNvSpPr/>
            <p:nvPr/>
          </p:nvSpPr>
          <p:spPr>
            <a:xfrm>
              <a:off x="7787610" y="2808809"/>
              <a:ext cx="2058364" cy="8243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94" y="0"/>
                  </a:moveTo>
                  <a:lnTo>
                    <a:pt x="21600" y="0"/>
                  </a:lnTo>
                  <a:lnTo>
                    <a:pt x="18406" y="21600"/>
                  </a:lnTo>
                  <a:lnTo>
                    <a:pt x="0" y="21600"/>
                  </a:lnTo>
                  <a:lnTo>
                    <a:pt x="3194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1" name="iṧľïdè"/>
            <p:cNvSpPr/>
            <p:nvPr/>
          </p:nvSpPr>
          <p:spPr>
            <a:xfrm>
              <a:off x="8000607" y="3145389"/>
              <a:ext cx="1231403" cy="1512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t">
              <a:normAutofit fontScale="92500" lnSpcReduction="10000"/>
            </a:bodyPr>
            <a:lstStyle/>
            <a:p>
              <a:pPr algn="ctr"/>
              <a:r>
                <a:rPr lang="zh-CN" altLang="en-US" sz="1200" b="1" dirty="0">
                  <a:solidFill>
                    <a:srgbClr val="DB181E"/>
                  </a:solidFill>
                  <a:latin typeface="+mn-ea"/>
                </a:rPr>
                <a:t>标题文本预设</a:t>
              </a:r>
              <a:endParaRPr lang="zh-CN" altLang="en-US" sz="1200" b="1" dirty="0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2" name="îSļíḋé"/>
            <p:cNvSpPr/>
            <p:nvPr/>
          </p:nvSpPr>
          <p:spPr>
            <a:xfrm>
              <a:off x="2091329" y="2306871"/>
              <a:ext cx="1027105" cy="1027106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12700" cap="flat">
              <a:solidFill>
                <a:srgbClr val="DB181E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3" name="ïṩļidé"/>
            <p:cNvSpPr/>
            <p:nvPr/>
          </p:nvSpPr>
          <p:spPr>
            <a:xfrm>
              <a:off x="2194040" y="2409581"/>
              <a:ext cx="821684" cy="821686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 sz="1760" b="1" dirty="0">
                  <a:solidFill>
                    <a:srgbClr val="DB181E"/>
                  </a:solidFill>
                  <a:latin typeface="+mn-ea"/>
                </a:rPr>
                <a:t>2020</a:t>
              </a:r>
              <a:endParaRPr lang="en-US" altLang="zh-CN" sz="1760" b="1" dirty="0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4" name="iṥḷïďe"/>
            <p:cNvSpPr/>
            <p:nvPr/>
          </p:nvSpPr>
          <p:spPr>
            <a:xfrm>
              <a:off x="4525568" y="3118284"/>
              <a:ext cx="1027105" cy="1027106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2700" cap="flat">
              <a:solidFill>
                <a:srgbClr val="DB181E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5" name="íšliḑé"/>
            <p:cNvSpPr/>
            <p:nvPr/>
          </p:nvSpPr>
          <p:spPr>
            <a:xfrm>
              <a:off x="4628279" y="3220995"/>
              <a:ext cx="821684" cy="821685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 sz="1760" b="1">
                  <a:solidFill>
                    <a:srgbClr val="DB181E"/>
                  </a:solidFill>
                  <a:latin typeface="+mn-ea"/>
                </a:rPr>
                <a:t>2022</a:t>
              </a:r>
              <a:endParaRPr lang="en-US" altLang="zh-CN" sz="1760" b="1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6" name="iṡlïḋé"/>
            <p:cNvSpPr/>
            <p:nvPr/>
          </p:nvSpPr>
          <p:spPr>
            <a:xfrm>
              <a:off x="6600321" y="2306871"/>
              <a:ext cx="1027105" cy="1027106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12700" cap="flat">
              <a:solidFill>
                <a:srgbClr val="DB181E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7" name="í$ľíďê"/>
            <p:cNvSpPr/>
            <p:nvPr/>
          </p:nvSpPr>
          <p:spPr>
            <a:xfrm>
              <a:off x="6703032" y="2409582"/>
              <a:ext cx="821684" cy="821685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 sz="1760" b="1">
                  <a:solidFill>
                    <a:srgbClr val="DB181E"/>
                  </a:solidFill>
                  <a:latin typeface="+mn-ea"/>
                </a:rPr>
                <a:t>2024</a:t>
              </a:r>
              <a:endParaRPr lang="en-US" altLang="zh-CN" sz="1760" b="1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8" name="ïśļîḋé"/>
            <p:cNvSpPr/>
            <p:nvPr/>
          </p:nvSpPr>
          <p:spPr>
            <a:xfrm>
              <a:off x="9073568" y="3118284"/>
              <a:ext cx="1027106" cy="1027106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2700" cap="flat">
              <a:solidFill>
                <a:srgbClr val="DB181E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9" name="íṣḷîde"/>
            <p:cNvSpPr/>
            <p:nvPr/>
          </p:nvSpPr>
          <p:spPr>
            <a:xfrm>
              <a:off x="9176279" y="3220995"/>
              <a:ext cx="821685" cy="821685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 sz="1760" b="1">
                  <a:solidFill>
                    <a:srgbClr val="DB181E"/>
                  </a:solidFill>
                  <a:latin typeface="+mn-ea"/>
                </a:rPr>
                <a:t>2026</a:t>
              </a:r>
              <a:endParaRPr lang="en-US" altLang="zh-CN" sz="1760" b="1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20" name="í$ḻíḑe"/>
            <p:cNvSpPr/>
            <p:nvPr/>
          </p:nvSpPr>
          <p:spPr>
            <a:xfrm>
              <a:off x="2610017" y="1718275"/>
              <a:ext cx="671279" cy="526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</a:path>
              </a:pathLst>
            </a:custGeom>
            <a:noFill/>
            <a:ln w="63500" cap="flat">
              <a:solidFill>
                <a:schemeClr val="bg1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1" name="iṡľiḋê"/>
            <p:cNvSpPr/>
            <p:nvPr/>
          </p:nvSpPr>
          <p:spPr>
            <a:xfrm>
              <a:off x="4372978" y="4196747"/>
              <a:ext cx="671280" cy="526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</a:path>
              </a:pathLst>
            </a:custGeom>
            <a:noFill/>
            <a:ln w="63500" cap="flat">
              <a:solidFill>
                <a:schemeClr val="bg1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2" name="íš1ïďê"/>
            <p:cNvSpPr/>
            <p:nvPr/>
          </p:nvSpPr>
          <p:spPr>
            <a:xfrm>
              <a:off x="7113874" y="1718275"/>
              <a:ext cx="671279" cy="526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</a:path>
              </a:pathLst>
            </a:custGeom>
            <a:noFill/>
            <a:ln w="63500" cap="flat">
              <a:solidFill>
                <a:schemeClr val="bg1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3" name="iŝļïḋé"/>
            <p:cNvSpPr/>
            <p:nvPr/>
          </p:nvSpPr>
          <p:spPr>
            <a:xfrm>
              <a:off x="8920978" y="4196747"/>
              <a:ext cx="671279" cy="526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</a:path>
              </a:pathLst>
            </a:custGeom>
            <a:noFill/>
            <a:ln w="63500" cap="flat">
              <a:solidFill>
                <a:schemeClr val="bg1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4" name="îṣļîḓê"/>
            <p:cNvSpPr/>
            <p:nvPr/>
          </p:nvSpPr>
          <p:spPr>
            <a:xfrm>
              <a:off x="2661819" y="4561400"/>
              <a:ext cx="1643369" cy="305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405" b="1">
                  <a:solidFill>
                    <a:schemeClr val="bg1"/>
                  </a:solidFill>
                  <a:latin typeface="+mn-ea"/>
                </a:rPr>
                <a:t>标题文本预设</a:t>
              </a:r>
              <a:endParaRPr lang="zh-CN" altLang="en-US" sz="1405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5" name="ïṩľiḑe"/>
            <p:cNvSpPr/>
            <p:nvPr/>
          </p:nvSpPr>
          <p:spPr>
            <a:xfrm>
              <a:off x="1879704" y="4891948"/>
              <a:ext cx="2425484" cy="4092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anchor="t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25" b="1">
                  <a:solidFill>
                    <a:schemeClr val="bg1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125" b="1">
                  <a:solidFill>
                    <a:schemeClr val="bg1"/>
                  </a:solidFill>
                  <a:latin typeface="+mn-ea"/>
                </a:rPr>
              </a:br>
              <a:r>
                <a:rPr lang="zh-CN" altLang="en-US" sz="1125" b="1">
                  <a:solidFill>
                    <a:schemeClr val="bg1"/>
                  </a:solidFill>
                  <a:latin typeface="+mn-ea"/>
                </a:rPr>
                <a:t>（建议使用主题字体）</a:t>
              </a:r>
              <a:endParaRPr lang="zh-CN" altLang="en-US" sz="1125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6" name="ïşļíḋé"/>
            <p:cNvSpPr/>
            <p:nvPr/>
          </p:nvSpPr>
          <p:spPr>
            <a:xfrm>
              <a:off x="3367633" y="1556791"/>
              <a:ext cx="1643369" cy="305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405" b="1">
                  <a:solidFill>
                    <a:schemeClr val="bg1"/>
                  </a:solidFill>
                  <a:latin typeface="+mn-ea"/>
                </a:rPr>
                <a:t>标题文本预设</a:t>
              </a:r>
              <a:endParaRPr lang="zh-CN" altLang="en-US" sz="1405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7" name="îŝ1ïḍè"/>
            <p:cNvSpPr/>
            <p:nvPr/>
          </p:nvSpPr>
          <p:spPr>
            <a:xfrm>
              <a:off x="3367633" y="1887338"/>
              <a:ext cx="2425484" cy="4092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anchor="t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25" b="1">
                  <a:solidFill>
                    <a:schemeClr val="bg1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125" b="1">
                  <a:solidFill>
                    <a:schemeClr val="bg1"/>
                  </a:solidFill>
                  <a:latin typeface="+mn-ea"/>
                </a:rPr>
              </a:br>
              <a:r>
                <a:rPr lang="zh-CN" altLang="en-US" sz="1125" b="1">
                  <a:solidFill>
                    <a:schemeClr val="bg1"/>
                  </a:solidFill>
                  <a:latin typeface="+mn-ea"/>
                </a:rPr>
                <a:t>（建议使用主题字体）</a:t>
              </a:r>
              <a:endParaRPr lang="zh-CN" altLang="en-US" sz="1125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8" name="íṣḷïḍè"/>
            <p:cNvSpPr/>
            <p:nvPr/>
          </p:nvSpPr>
          <p:spPr>
            <a:xfrm>
              <a:off x="7871490" y="1556791"/>
              <a:ext cx="1643369" cy="305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405" b="1">
                  <a:solidFill>
                    <a:schemeClr val="bg1"/>
                  </a:solidFill>
                  <a:latin typeface="+mn-ea"/>
                </a:rPr>
                <a:t>标题文本预设</a:t>
              </a:r>
              <a:endParaRPr lang="zh-CN" altLang="en-US" sz="1405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9" name="îṥḻiḓê"/>
            <p:cNvSpPr/>
            <p:nvPr/>
          </p:nvSpPr>
          <p:spPr>
            <a:xfrm>
              <a:off x="7871490" y="1887338"/>
              <a:ext cx="2425484" cy="4092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anchor="t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25" b="1">
                  <a:solidFill>
                    <a:schemeClr val="bg1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125" b="1">
                  <a:solidFill>
                    <a:schemeClr val="bg1"/>
                  </a:solidFill>
                  <a:latin typeface="+mn-ea"/>
                </a:rPr>
              </a:br>
              <a:r>
                <a:rPr lang="zh-CN" altLang="en-US" sz="1125" b="1">
                  <a:solidFill>
                    <a:schemeClr val="bg1"/>
                  </a:solidFill>
                  <a:latin typeface="+mn-ea"/>
                </a:rPr>
                <a:t>（建议使用主题字体）</a:t>
              </a:r>
              <a:endParaRPr lang="zh-CN" altLang="en-US" sz="1125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0" name="îṥļíḋé"/>
            <p:cNvSpPr/>
            <p:nvPr/>
          </p:nvSpPr>
          <p:spPr>
            <a:xfrm>
              <a:off x="7209734" y="4561400"/>
              <a:ext cx="1643370" cy="305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405" b="1">
                  <a:solidFill>
                    <a:schemeClr val="bg1"/>
                  </a:solidFill>
                  <a:latin typeface="+mn-ea"/>
                </a:rPr>
                <a:t>标题文本预设</a:t>
              </a:r>
              <a:endParaRPr lang="zh-CN" altLang="en-US" sz="1405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1" name="í$lïdê"/>
            <p:cNvSpPr/>
            <p:nvPr/>
          </p:nvSpPr>
          <p:spPr>
            <a:xfrm>
              <a:off x="6427619" y="4891948"/>
              <a:ext cx="2425485" cy="4092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anchor="t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25" b="1">
                  <a:solidFill>
                    <a:schemeClr val="bg1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125" b="1">
                  <a:solidFill>
                    <a:schemeClr val="bg1"/>
                  </a:solidFill>
                  <a:latin typeface="+mn-ea"/>
                </a:rPr>
              </a:br>
              <a:r>
                <a:rPr lang="zh-CN" altLang="en-US" sz="1125" b="1">
                  <a:solidFill>
                    <a:schemeClr val="bg1"/>
                  </a:solidFill>
                  <a:latin typeface="+mn-ea"/>
                </a:rPr>
                <a:t>（建议使用主题字体）</a:t>
              </a:r>
              <a:endParaRPr lang="zh-CN" altLang="en-US" sz="1125" b="1">
                <a:solidFill>
                  <a:schemeClr val="bg1"/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2500">
        <p14:switch dir="r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13" y="0"/>
            <a:ext cx="12213713" cy="685800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862693" y="2552588"/>
            <a:ext cx="7852404" cy="1703767"/>
            <a:chOff x="862693" y="2552588"/>
            <a:chExt cx="7852404" cy="1703767"/>
          </a:xfrm>
        </p:grpSpPr>
        <p:sp>
          <p:nvSpPr>
            <p:cNvPr id="3" name="矩形 2"/>
            <p:cNvSpPr/>
            <p:nvPr/>
          </p:nvSpPr>
          <p:spPr>
            <a:xfrm>
              <a:off x="938893" y="3671580"/>
              <a:ext cx="6033407" cy="5847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</a:rPr>
                <a:t>There are moments in life when you miss someone so much that you just want to pick them from your dreams and hug them for real! </a:t>
              </a:r>
              <a:endParaRPr lang="en-US" altLang="zh-CN" sz="1600" dirty="0">
                <a:solidFill>
                  <a:schemeClr val="bg1"/>
                </a:solidFill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862693" y="2552588"/>
              <a:ext cx="7852404" cy="1200329"/>
              <a:chOff x="862693" y="2552588"/>
              <a:chExt cx="6686550" cy="1022115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862693" y="2552588"/>
                <a:ext cx="6686550" cy="10221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7200" spc="300" dirty="0" smtClean="0">
                    <a:solidFill>
                      <a:schemeClr val="bg1"/>
                    </a:solidFill>
                    <a:latin typeface="汉仪颜楷繁" panose="02010600000101010101" pitchFamily="2" charset="-122"/>
                    <a:ea typeface="汉仪颜楷繁" panose="02010600000101010101" pitchFamily="2" charset="-122"/>
                  </a:rPr>
                  <a:t>工作存在不足</a:t>
                </a:r>
                <a:endParaRPr lang="zh-CN" altLang="en-US" sz="7200" spc="300" dirty="0">
                  <a:solidFill>
                    <a:schemeClr val="bg1"/>
                  </a:solidFill>
                  <a:latin typeface="汉仪颜楷繁" panose="02010600000101010101" pitchFamily="2" charset="-122"/>
                  <a:ea typeface="汉仪颜楷繁" panose="02010600000101010101" pitchFamily="2" charset="-122"/>
                </a:endParaRPr>
              </a:p>
            </p:txBody>
          </p:sp>
          <p:grpSp>
            <p:nvGrpSpPr>
              <p:cNvPr id="6" name="组合 5"/>
              <p:cNvGrpSpPr/>
              <p:nvPr/>
            </p:nvGrpSpPr>
            <p:grpSpPr>
              <a:xfrm>
                <a:off x="900138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31" name="矩形 30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32" name="直接连接符 31"/>
                <p:cNvCxnSpPr>
                  <a:stCxn id="31" idx="1"/>
                  <a:endCxn id="31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接连接符 32"/>
                <p:cNvCxnSpPr>
                  <a:stCxn id="31" idx="0"/>
                  <a:endCxn id="31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" name="组合 6"/>
              <p:cNvGrpSpPr/>
              <p:nvPr/>
            </p:nvGrpSpPr>
            <p:grpSpPr>
              <a:xfrm>
                <a:off x="1704551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28" name="矩形 27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29" name="直接连接符 28"/>
                <p:cNvCxnSpPr>
                  <a:stCxn id="28" idx="1"/>
                  <a:endCxn id="28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直接连接符 29"/>
                <p:cNvCxnSpPr>
                  <a:stCxn id="28" idx="0"/>
                  <a:endCxn id="28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" name="组合 7"/>
              <p:cNvGrpSpPr/>
              <p:nvPr/>
            </p:nvGrpSpPr>
            <p:grpSpPr>
              <a:xfrm>
                <a:off x="2502600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25" name="矩形 24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26" name="直接连接符 25"/>
                <p:cNvCxnSpPr>
                  <a:stCxn id="25" idx="1"/>
                  <a:endCxn id="25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直接连接符 26"/>
                <p:cNvCxnSpPr>
                  <a:stCxn id="25" idx="0"/>
                  <a:endCxn id="25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组合 8"/>
              <p:cNvGrpSpPr/>
              <p:nvPr/>
            </p:nvGrpSpPr>
            <p:grpSpPr>
              <a:xfrm>
                <a:off x="3307013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22" name="矩形 21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23" name="直接连接符 22"/>
                <p:cNvCxnSpPr>
                  <a:stCxn id="22" idx="1"/>
                  <a:endCxn id="22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接连接符 23"/>
                <p:cNvCxnSpPr>
                  <a:stCxn id="22" idx="0"/>
                  <a:endCxn id="22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组合 9"/>
              <p:cNvGrpSpPr/>
              <p:nvPr/>
            </p:nvGrpSpPr>
            <p:grpSpPr>
              <a:xfrm>
                <a:off x="4111029" y="2694708"/>
                <a:ext cx="799153" cy="799153"/>
                <a:chOff x="4694409" y="1993183"/>
                <a:chExt cx="952583" cy="952583"/>
              </a:xfrm>
            </p:grpSpPr>
            <p:sp>
              <p:nvSpPr>
                <p:cNvPr id="19" name="矩形 18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20" name="直接连接符 19"/>
                <p:cNvCxnSpPr>
                  <a:stCxn id="19" idx="1"/>
                  <a:endCxn id="19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直接连接符 20"/>
                <p:cNvCxnSpPr>
                  <a:stCxn id="19" idx="0"/>
                  <a:endCxn id="19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组合 10"/>
              <p:cNvGrpSpPr/>
              <p:nvPr/>
            </p:nvGrpSpPr>
            <p:grpSpPr>
              <a:xfrm>
                <a:off x="4915442" y="2694708"/>
                <a:ext cx="799153" cy="799153"/>
                <a:chOff x="4694409" y="1993183"/>
                <a:chExt cx="952583" cy="952583"/>
              </a:xfrm>
            </p:grpSpPr>
            <p:sp>
              <p:nvSpPr>
                <p:cNvPr id="16" name="矩形 15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17" name="直接连接符 16"/>
                <p:cNvCxnSpPr>
                  <a:stCxn id="16" idx="1"/>
                  <a:endCxn id="16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接连接符 17"/>
                <p:cNvCxnSpPr>
                  <a:stCxn id="16" idx="0"/>
                  <a:endCxn id="16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625" y="2343149"/>
            <a:ext cx="4824608" cy="31694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2500">
        <p14:shred dir="out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fb6b0028-3560-4e64-b49a-14a0becd7ae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381023" y="1280684"/>
            <a:ext cx="9429954" cy="4296633"/>
            <a:chOff x="762482" y="1189182"/>
            <a:chExt cx="10610759" cy="4834651"/>
          </a:xfrm>
        </p:grpSpPr>
        <p:cxnSp>
          <p:nvCxnSpPr>
            <p:cNvPr id="4" name="Straight Connector 3"/>
            <p:cNvCxnSpPr>
              <a:stCxn id="12" idx="5"/>
              <a:endCxn id="57" idx="1"/>
            </p:cNvCxnSpPr>
            <p:nvPr/>
          </p:nvCxnSpPr>
          <p:spPr>
            <a:xfrm>
              <a:off x="3726167" y="3730173"/>
              <a:ext cx="657743" cy="904761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>
              <a:stCxn id="49" idx="3"/>
              <a:endCxn id="12" idx="7"/>
            </p:cNvCxnSpPr>
            <p:nvPr/>
          </p:nvCxnSpPr>
          <p:spPr>
            <a:xfrm flipH="1">
              <a:off x="3726167" y="2257566"/>
              <a:ext cx="665336" cy="951031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>
              <a:stCxn id="12" idx="6"/>
              <a:endCxn id="55" idx="2"/>
            </p:cNvCxnSpPr>
            <p:nvPr/>
          </p:nvCxnSpPr>
          <p:spPr>
            <a:xfrm flipV="1">
              <a:off x="3834192" y="3116785"/>
              <a:ext cx="1569369" cy="352601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stCxn id="49" idx="5"/>
              <a:endCxn id="55" idx="1"/>
            </p:cNvCxnSpPr>
            <p:nvPr/>
          </p:nvCxnSpPr>
          <p:spPr>
            <a:xfrm>
              <a:off x="5276581" y="2257566"/>
              <a:ext cx="295620" cy="45208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49" idx="6"/>
              <a:endCxn id="53" idx="2"/>
            </p:cNvCxnSpPr>
            <p:nvPr/>
          </p:nvCxnSpPr>
          <p:spPr>
            <a:xfrm>
              <a:off x="5459887" y="1815028"/>
              <a:ext cx="1821268" cy="25315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endCxn id="55" idx="7"/>
            </p:cNvCxnSpPr>
            <p:nvPr/>
          </p:nvCxnSpPr>
          <p:spPr>
            <a:xfrm flipH="1">
              <a:off x="6386473" y="2440873"/>
              <a:ext cx="955560" cy="268775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î$líḓe"/>
            <p:cNvSpPr/>
            <p:nvPr/>
          </p:nvSpPr>
          <p:spPr>
            <a:xfrm>
              <a:off x="6785652" y="3409222"/>
              <a:ext cx="724569" cy="72456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1" name="iśľîḋè"/>
            <p:cNvSpPr/>
            <p:nvPr/>
          </p:nvSpPr>
          <p:spPr bwMode="auto">
            <a:xfrm>
              <a:off x="6986236" y="3624172"/>
              <a:ext cx="284571" cy="288883"/>
            </a:xfrm>
            <a:custGeom>
              <a:avLst/>
              <a:gdLst/>
              <a:ahLst/>
              <a:cxnLst>
                <a:cxn ang="0">
                  <a:pos x="61" y="49"/>
                </a:cxn>
                <a:cxn ang="0">
                  <a:pos x="49" y="62"/>
                </a:cxn>
                <a:cxn ang="0">
                  <a:pos x="36" y="49"/>
                </a:cxn>
                <a:cxn ang="0">
                  <a:pos x="36" y="48"/>
                </a:cxn>
                <a:cxn ang="0">
                  <a:pos x="21" y="41"/>
                </a:cxn>
                <a:cxn ang="0">
                  <a:pos x="13" y="44"/>
                </a:cxn>
                <a:cxn ang="0">
                  <a:pos x="0" y="31"/>
                </a:cxn>
                <a:cxn ang="0">
                  <a:pos x="13" y="18"/>
                </a:cxn>
                <a:cxn ang="0">
                  <a:pos x="21" y="22"/>
                </a:cxn>
                <a:cxn ang="0">
                  <a:pos x="36" y="15"/>
                </a:cxn>
                <a:cxn ang="0">
                  <a:pos x="36" y="13"/>
                </a:cxn>
                <a:cxn ang="0">
                  <a:pos x="49" y="0"/>
                </a:cxn>
                <a:cxn ang="0">
                  <a:pos x="61" y="13"/>
                </a:cxn>
                <a:cxn ang="0">
                  <a:pos x="49" y="26"/>
                </a:cxn>
                <a:cxn ang="0">
                  <a:pos x="40" y="23"/>
                </a:cxn>
                <a:cxn ang="0">
                  <a:pos x="25" y="30"/>
                </a:cxn>
                <a:cxn ang="0">
                  <a:pos x="25" y="31"/>
                </a:cxn>
                <a:cxn ang="0">
                  <a:pos x="25" y="33"/>
                </a:cxn>
                <a:cxn ang="0">
                  <a:pos x="40" y="40"/>
                </a:cxn>
                <a:cxn ang="0">
                  <a:pos x="49" y="36"/>
                </a:cxn>
                <a:cxn ang="0">
                  <a:pos x="61" y="49"/>
                </a:cxn>
              </a:cxnLst>
              <a:rect l="0" t="0" r="r" b="b"/>
              <a:pathLst>
                <a:path w="61" h="62">
                  <a:moveTo>
                    <a:pt x="61" y="49"/>
                  </a:moveTo>
                  <a:cubicBezTo>
                    <a:pt x="61" y="56"/>
                    <a:pt x="56" y="62"/>
                    <a:pt x="49" y="62"/>
                  </a:cubicBezTo>
                  <a:cubicBezTo>
                    <a:pt x="41" y="62"/>
                    <a:pt x="36" y="56"/>
                    <a:pt x="36" y="49"/>
                  </a:cubicBezTo>
                  <a:cubicBezTo>
                    <a:pt x="36" y="49"/>
                    <a:pt x="36" y="48"/>
                    <a:pt x="36" y="48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9" y="43"/>
                    <a:pt x="16" y="44"/>
                    <a:pt x="13" y="44"/>
                  </a:cubicBezTo>
                  <a:cubicBezTo>
                    <a:pt x="6" y="44"/>
                    <a:pt x="0" y="38"/>
                    <a:pt x="0" y="31"/>
                  </a:cubicBezTo>
                  <a:cubicBezTo>
                    <a:pt x="0" y="24"/>
                    <a:pt x="6" y="18"/>
                    <a:pt x="13" y="18"/>
                  </a:cubicBezTo>
                  <a:cubicBezTo>
                    <a:pt x="16" y="18"/>
                    <a:pt x="19" y="20"/>
                    <a:pt x="21" y="22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4"/>
                    <a:pt x="36" y="14"/>
                    <a:pt x="36" y="13"/>
                  </a:cubicBezTo>
                  <a:cubicBezTo>
                    <a:pt x="36" y="6"/>
                    <a:pt x="41" y="0"/>
                    <a:pt x="49" y="0"/>
                  </a:cubicBezTo>
                  <a:cubicBezTo>
                    <a:pt x="56" y="0"/>
                    <a:pt x="61" y="6"/>
                    <a:pt x="61" y="13"/>
                  </a:cubicBezTo>
                  <a:cubicBezTo>
                    <a:pt x="61" y="20"/>
                    <a:pt x="56" y="26"/>
                    <a:pt x="49" y="26"/>
                  </a:cubicBezTo>
                  <a:cubicBezTo>
                    <a:pt x="45" y="26"/>
                    <a:pt x="42" y="25"/>
                    <a:pt x="40" y="23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1"/>
                    <a:pt x="25" y="31"/>
                  </a:cubicBezTo>
                  <a:cubicBezTo>
                    <a:pt x="25" y="32"/>
                    <a:pt x="25" y="32"/>
                    <a:pt x="25" y="3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2" y="38"/>
                    <a:pt x="45" y="36"/>
                    <a:pt x="49" y="36"/>
                  </a:cubicBezTo>
                  <a:cubicBezTo>
                    <a:pt x="56" y="36"/>
                    <a:pt x="61" y="42"/>
                    <a:pt x="61" y="49"/>
                  </a:cubicBezTo>
                  <a:close/>
                </a:path>
              </a:pathLst>
            </a:custGeom>
            <a:solidFill>
              <a:srgbClr val="DB181E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2" name="íṥľïḍe"/>
            <p:cNvSpPr/>
            <p:nvPr/>
          </p:nvSpPr>
          <p:spPr>
            <a:xfrm>
              <a:off x="3096569" y="3100574"/>
              <a:ext cx="737623" cy="73762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grpSp>
          <p:nvGrpSpPr>
            <p:cNvPr id="13" name="íṥlïḑe"/>
            <p:cNvGrpSpPr/>
            <p:nvPr/>
          </p:nvGrpSpPr>
          <p:grpSpPr>
            <a:xfrm>
              <a:off x="4145612" y="4396636"/>
              <a:ext cx="1627197" cy="1627197"/>
              <a:chOff x="2740097" y="3551069"/>
              <a:chExt cx="1198226" cy="1198226"/>
            </a:xfrm>
          </p:grpSpPr>
          <p:sp>
            <p:nvSpPr>
              <p:cNvPr id="57" name="iṥ1îḍe"/>
              <p:cNvSpPr/>
              <p:nvPr/>
            </p:nvSpPr>
            <p:spPr>
              <a:xfrm>
                <a:off x="2740097" y="3551069"/>
                <a:ext cx="1198226" cy="1198226"/>
              </a:xfrm>
              <a:prstGeom prst="ellips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58" name="ïś1íḓè"/>
              <p:cNvSpPr/>
              <p:nvPr/>
            </p:nvSpPr>
            <p:spPr>
              <a:xfrm>
                <a:off x="2859919" y="3670891"/>
                <a:ext cx="958582" cy="95858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4" name="îṧľídé"/>
            <p:cNvGrpSpPr/>
            <p:nvPr/>
          </p:nvGrpSpPr>
          <p:grpSpPr>
            <a:xfrm>
              <a:off x="5403559" y="2541006"/>
              <a:ext cx="1151556" cy="1151556"/>
              <a:chOff x="3666417" y="2184630"/>
              <a:chExt cx="847976" cy="847976"/>
            </a:xfrm>
          </p:grpSpPr>
          <p:sp>
            <p:nvSpPr>
              <p:cNvPr id="55" name="íṡliḋè"/>
              <p:cNvSpPr/>
              <p:nvPr/>
            </p:nvSpPr>
            <p:spPr>
              <a:xfrm>
                <a:off x="3666417" y="2184630"/>
                <a:ext cx="847976" cy="847976"/>
              </a:xfrm>
              <a:prstGeom prst="ellipse">
                <a:avLst/>
              </a:prstGeom>
              <a:no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56" name="íšḻïḋê"/>
              <p:cNvSpPr/>
              <p:nvPr/>
            </p:nvSpPr>
            <p:spPr>
              <a:xfrm>
                <a:off x="3751215" y="2269428"/>
                <a:ext cx="678381" cy="678381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5" name="ïṣ1iḋé"/>
            <p:cNvGrpSpPr/>
            <p:nvPr/>
          </p:nvGrpSpPr>
          <p:grpSpPr>
            <a:xfrm>
              <a:off x="7281155" y="1189182"/>
              <a:ext cx="1757999" cy="1757999"/>
              <a:chOff x="5049030" y="1189182"/>
              <a:chExt cx="1294545" cy="1294545"/>
            </a:xfrm>
          </p:grpSpPr>
          <p:sp>
            <p:nvSpPr>
              <p:cNvPr id="53" name="iṥḷîḓé"/>
              <p:cNvSpPr/>
              <p:nvPr/>
            </p:nvSpPr>
            <p:spPr>
              <a:xfrm>
                <a:off x="5049030" y="1189182"/>
                <a:ext cx="1294545" cy="1294545"/>
              </a:xfrm>
              <a:prstGeom prst="ellipse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54" name="îslíďe"/>
              <p:cNvSpPr/>
              <p:nvPr/>
            </p:nvSpPr>
            <p:spPr>
              <a:xfrm>
                <a:off x="5178484" y="1318636"/>
                <a:ext cx="1035636" cy="1035636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6" name="îśļiḑe"/>
            <p:cNvGrpSpPr/>
            <p:nvPr/>
          </p:nvGrpSpPr>
          <p:grpSpPr>
            <a:xfrm>
              <a:off x="7736833" y="4500592"/>
              <a:ext cx="1251689" cy="1251689"/>
              <a:chOff x="5384579" y="3627618"/>
              <a:chExt cx="921712" cy="921712"/>
            </a:xfrm>
          </p:grpSpPr>
          <p:sp>
            <p:nvSpPr>
              <p:cNvPr id="51" name="îşḻiḋè"/>
              <p:cNvSpPr/>
              <p:nvPr/>
            </p:nvSpPr>
            <p:spPr>
              <a:xfrm>
                <a:off x="5384579" y="3627618"/>
                <a:ext cx="921712" cy="921712"/>
              </a:xfrm>
              <a:prstGeom prst="ellipse">
                <a:avLst/>
              </a:prstGeom>
              <a:no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52" name="iṣļiḋê"/>
              <p:cNvSpPr/>
              <p:nvPr/>
            </p:nvSpPr>
            <p:spPr>
              <a:xfrm>
                <a:off x="5476750" y="3719789"/>
                <a:ext cx="737370" cy="73737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cxnSp>
          <p:nvCxnSpPr>
            <p:cNvPr id="17" name="Straight Connector 24"/>
            <p:cNvCxnSpPr>
              <a:stCxn id="53" idx="4"/>
              <a:endCxn id="51" idx="0"/>
            </p:cNvCxnSpPr>
            <p:nvPr/>
          </p:nvCxnSpPr>
          <p:spPr>
            <a:xfrm>
              <a:off x="8160153" y="2947180"/>
              <a:ext cx="202523" cy="1553411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5"/>
            <p:cNvCxnSpPr>
              <a:stCxn id="51" idx="2"/>
              <a:endCxn id="57" idx="6"/>
            </p:cNvCxnSpPr>
            <p:nvPr/>
          </p:nvCxnSpPr>
          <p:spPr>
            <a:xfrm flipH="1">
              <a:off x="5772810" y="5126435"/>
              <a:ext cx="1964023" cy="8380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26"/>
            <p:cNvCxnSpPr>
              <a:endCxn id="10" idx="1"/>
            </p:cNvCxnSpPr>
            <p:nvPr/>
          </p:nvCxnSpPr>
          <p:spPr>
            <a:xfrm>
              <a:off x="6476884" y="3379640"/>
              <a:ext cx="414877" cy="135693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27"/>
            <p:cNvCxnSpPr>
              <a:stCxn id="55" idx="4"/>
              <a:endCxn id="57" idx="7"/>
            </p:cNvCxnSpPr>
            <p:nvPr/>
          </p:nvCxnSpPr>
          <p:spPr>
            <a:xfrm flipH="1">
              <a:off x="5534513" y="3692562"/>
              <a:ext cx="444825" cy="942373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8"/>
            <p:cNvCxnSpPr>
              <a:stCxn id="10" idx="7"/>
            </p:cNvCxnSpPr>
            <p:nvPr/>
          </p:nvCxnSpPr>
          <p:spPr>
            <a:xfrm flipV="1">
              <a:off x="7404109" y="2832029"/>
              <a:ext cx="332723" cy="683305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9"/>
            <p:cNvCxnSpPr>
              <a:stCxn id="10" idx="5"/>
              <a:endCxn id="51" idx="1"/>
            </p:cNvCxnSpPr>
            <p:nvPr/>
          </p:nvCxnSpPr>
          <p:spPr>
            <a:xfrm>
              <a:off x="7404110" y="4027677"/>
              <a:ext cx="516028" cy="65621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30"/>
            <p:cNvCxnSpPr>
              <a:stCxn id="10" idx="3"/>
            </p:cNvCxnSpPr>
            <p:nvPr/>
          </p:nvCxnSpPr>
          <p:spPr>
            <a:xfrm flipH="1">
              <a:off x="5692412" y="4027678"/>
              <a:ext cx="1199349" cy="836175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ï$1íďé"/>
            <p:cNvGrpSpPr/>
            <p:nvPr/>
          </p:nvGrpSpPr>
          <p:grpSpPr>
            <a:xfrm>
              <a:off x="4208197" y="1189184"/>
              <a:ext cx="1251689" cy="1251689"/>
              <a:chOff x="2786183" y="1189182"/>
              <a:chExt cx="921712" cy="921712"/>
            </a:xfrm>
          </p:grpSpPr>
          <p:sp>
            <p:nvSpPr>
              <p:cNvPr id="49" name="iṡliḑè"/>
              <p:cNvSpPr/>
              <p:nvPr/>
            </p:nvSpPr>
            <p:spPr>
              <a:xfrm>
                <a:off x="2786183" y="1189182"/>
                <a:ext cx="921712" cy="921712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50" name="iṡliḍê"/>
              <p:cNvSpPr/>
              <p:nvPr/>
            </p:nvSpPr>
            <p:spPr>
              <a:xfrm>
                <a:off x="2878354" y="1281353"/>
                <a:ext cx="737370" cy="73737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25" name="îśļîḓé"/>
            <p:cNvSpPr/>
            <p:nvPr/>
          </p:nvSpPr>
          <p:spPr bwMode="auto">
            <a:xfrm>
              <a:off x="4559081" y="1414631"/>
              <a:ext cx="570636" cy="674388"/>
            </a:xfrm>
            <a:custGeom>
              <a:avLst/>
              <a:gdLst/>
              <a:ahLst/>
              <a:cxnLst>
                <a:cxn ang="0">
                  <a:pos x="250" y="250"/>
                </a:cxn>
                <a:cxn ang="0">
                  <a:pos x="125" y="296"/>
                </a:cxn>
                <a:cxn ang="0">
                  <a:pos x="0" y="250"/>
                </a:cxn>
                <a:cxn ang="0">
                  <a:pos x="66" y="210"/>
                </a:cxn>
                <a:cxn ang="0">
                  <a:pos x="79" y="219"/>
                </a:cxn>
                <a:cxn ang="0">
                  <a:pos x="70" y="232"/>
                </a:cxn>
                <a:cxn ang="0">
                  <a:pos x="23" y="251"/>
                </a:cxn>
                <a:cxn ang="0">
                  <a:pos x="125" y="273"/>
                </a:cxn>
                <a:cxn ang="0">
                  <a:pos x="228" y="250"/>
                </a:cxn>
                <a:cxn ang="0">
                  <a:pos x="180" y="232"/>
                </a:cxn>
                <a:cxn ang="0">
                  <a:pos x="171" y="219"/>
                </a:cxn>
                <a:cxn ang="0">
                  <a:pos x="184" y="210"/>
                </a:cxn>
                <a:cxn ang="0">
                  <a:pos x="250" y="250"/>
                </a:cxn>
                <a:cxn ang="0">
                  <a:pos x="80" y="182"/>
                </a:cxn>
                <a:cxn ang="0">
                  <a:pos x="91" y="182"/>
                </a:cxn>
                <a:cxn ang="0">
                  <a:pos x="91" y="250"/>
                </a:cxn>
                <a:cxn ang="0">
                  <a:pos x="102" y="262"/>
                </a:cxn>
                <a:cxn ang="0">
                  <a:pos x="148" y="262"/>
                </a:cxn>
                <a:cxn ang="0">
                  <a:pos x="159" y="250"/>
                </a:cxn>
                <a:cxn ang="0">
                  <a:pos x="159" y="182"/>
                </a:cxn>
                <a:cxn ang="0">
                  <a:pos x="171" y="182"/>
                </a:cxn>
                <a:cxn ang="0">
                  <a:pos x="182" y="171"/>
                </a:cxn>
                <a:cxn ang="0">
                  <a:pos x="182" y="102"/>
                </a:cxn>
                <a:cxn ang="0">
                  <a:pos x="157" y="82"/>
                </a:cxn>
                <a:cxn ang="0">
                  <a:pos x="125" y="80"/>
                </a:cxn>
                <a:cxn ang="0">
                  <a:pos x="93" y="82"/>
                </a:cxn>
                <a:cxn ang="0">
                  <a:pos x="68" y="102"/>
                </a:cxn>
                <a:cxn ang="0">
                  <a:pos x="68" y="171"/>
                </a:cxn>
                <a:cxn ang="0">
                  <a:pos x="80" y="182"/>
                </a:cxn>
                <a:cxn ang="0">
                  <a:pos x="125" y="68"/>
                </a:cxn>
                <a:cxn ang="0">
                  <a:pos x="159" y="34"/>
                </a:cxn>
                <a:cxn ang="0">
                  <a:pos x="125" y="0"/>
                </a:cxn>
                <a:cxn ang="0">
                  <a:pos x="91" y="34"/>
                </a:cxn>
                <a:cxn ang="0">
                  <a:pos x="125" y="68"/>
                </a:cxn>
                <a:cxn ang="0">
                  <a:pos x="125" y="68"/>
                </a:cxn>
                <a:cxn ang="0">
                  <a:pos x="125" y="68"/>
                </a:cxn>
              </a:cxnLst>
              <a:rect l="0" t="0" r="r" b="b"/>
              <a:pathLst>
                <a:path w="250" h="296">
                  <a:moveTo>
                    <a:pt x="250" y="250"/>
                  </a:moveTo>
                  <a:cubicBezTo>
                    <a:pt x="250" y="282"/>
                    <a:pt x="185" y="296"/>
                    <a:pt x="125" y="296"/>
                  </a:cubicBezTo>
                  <a:cubicBezTo>
                    <a:pt x="65" y="296"/>
                    <a:pt x="0" y="282"/>
                    <a:pt x="0" y="250"/>
                  </a:cubicBezTo>
                  <a:cubicBezTo>
                    <a:pt x="0" y="226"/>
                    <a:pt x="36" y="215"/>
                    <a:pt x="66" y="210"/>
                  </a:cubicBezTo>
                  <a:cubicBezTo>
                    <a:pt x="72" y="209"/>
                    <a:pt x="78" y="213"/>
                    <a:pt x="79" y="219"/>
                  </a:cubicBezTo>
                  <a:cubicBezTo>
                    <a:pt x="80" y="225"/>
                    <a:pt x="76" y="231"/>
                    <a:pt x="70" y="232"/>
                  </a:cubicBezTo>
                  <a:cubicBezTo>
                    <a:pt x="33" y="239"/>
                    <a:pt x="23" y="249"/>
                    <a:pt x="23" y="251"/>
                  </a:cubicBezTo>
                  <a:cubicBezTo>
                    <a:pt x="24" y="257"/>
                    <a:pt x="58" y="273"/>
                    <a:pt x="125" y="273"/>
                  </a:cubicBezTo>
                  <a:cubicBezTo>
                    <a:pt x="192" y="273"/>
                    <a:pt x="226" y="257"/>
                    <a:pt x="228" y="250"/>
                  </a:cubicBezTo>
                  <a:cubicBezTo>
                    <a:pt x="227" y="249"/>
                    <a:pt x="217" y="238"/>
                    <a:pt x="180" y="232"/>
                  </a:cubicBezTo>
                  <a:cubicBezTo>
                    <a:pt x="174" y="231"/>
                    <a:pt x="170" y="225"/>
                    <a:pt x="171" y="219"/>
                  </a:cubicBezTo>
                  <a:cubicBezTo>
                    <a:pt x="172" y="213"/>
                    <a:pt x="178" y="209"/>
                    <a:pt x="184" y="210"/>
                  </a:cubicBezTo>
                  <a:cubicBezTo>
                    <a:pt x="214" y="215"/>
                    <a:pt x="250" y="226"/>
                    <a:pt x="250" y="250"/>
                  </a:cubicBezTo>
                  <a:close/>
                  <a:moveTo>
                    <a:pt x="80" y="182"/>
                  </a:moveTo>
                  <a:cubicBezTo>
                    <a:pt x="91" y="182"/>
                    <a:pt x="91" y="182"/>
                    <a:pt x="91" y="182"/>
                  </a:cubicBezTo>
                  <a:cubicBezTo>
                    <a:pt x="91" y="250"/>
                    <a:pt x="91" y="250"/>
                    <a:pt x="91" y="250"/>
                  </a:cubicBezTo>
                  <a:cubicBezTo>
                    <a:pt x="91" y="257"/>
                    <a:pt x="96" y="262"/>
                    <a:pt x="102" y="262"/>
                  </a:cubicBezTo>
                  <a:cubicBezTo>
                    <a:pt x="148" y="262"/>
                    <a:pt x="148" y="262"/>
                    <a:pt x="148" y="262"/>
                  </a:cubicBezTo>
                  <a:cubicBezTo>
                    <a:pt x="154" y="262"/>
                    <a:pt x="159" y="257"/>
                    <a:pt x="159" y="250"/>
                  </a:cubicBezTo>
                  <a:cubicBezTo>
                    <a:pt x="159" y="182"/>
                    <a:pt x="159" y="182"/>
                    <a:pt x="159" y="182"/>
                  </a:cubicBezTo>
                  <a:cubicBezTo>
                    <a:pt x="171" y="182"/>
                    <a:pt x="171" y="182"/>
                    <a:pt x="171" y="182"/>
                  </a:cubicBezTo>
                  <a:cubicBezTo>
                    <a:pt x="177" y="182"/>
                    <a:pt x="182" y="177"/>
                    <a:pt x="182" y="171"/>
                  </a:cubicBezTo>
                  <a:cubicBezTo>
                    <a:pt x="182" y="102"/>
                    <a:pt x="182" y="102"/>
                    <a:pt x="182" y="102"/>
                  </a:cubicBezTo>
                  <a:cubicBezTo>
                    <a:pt x="182" y="97"/>
                    <a:pt x="173" y="84"/>
                    <a:pt x="157" y="82"/>
                  </a:cubicBezTo>
                  <a:cubicBezTo>
                    <a:pt x="150" y="81"/>
                    <a:pt x="138" y="80"/>
                    <a:pt x="125" y="80"/>
                  </a:cubicBezTo>
                  <a:cubicBezTo>
                    <a:pt x="112" y="80"/>
                    <a:pt x="100" y="81"/>
                    <a:pt x="93" y="82"/>
                  </a:cubicBezTo>
                  <a:cubicBezTo>
                    <a:pt x="77" y="84"/>
                    <a:pt x="68" y="97"/>
                    <a:pt x="68" y="102"/>
                  </a:cubicBezTo>
                  <a:cubicBezTo>
                    <a:pt x="68" y="171"/>
                    <a:pt x="68" y="171"/>
                    <a:pt x="68" y="171"/>
                  </a:cubicBezTo>
                  <a:cubicBezTo>
                    <a:pt x="68" y="177"/>
                    <a:pt x="73" y="182"/>
                    <a:pt x="80" y="182"/>
                  </a:cubicBezTo>
                  <a:close/>
                  <a:moveTo>
                    <a:pt x="125" y="68"/>
                  </a:moveTo>
                  <a:cubicBezTo>
                    <a:pt x="144" y="68"/>
                    <a:pt x="159" y="53"/>
                    <a:pt x="159" y="34"/>
                  </a:cubicBezTo>
                  <a:cubicBezTo>
                    <a:pt x="159" y="15"/>
                    <a:pt x="144" y="0"/>
                    <a:pt x="125" y="0"/>
                  </a:cubicBezTo>
                  <a:cubicBezTo>
                    <a:pt x="106" y="0"/>
                    <a:pt x="91" y="15"/>
                    <a:pt x="91" y="34"/>
                  </a:cubicBezTo>
                  <a:cubicBezTo>
                    <a:pt x="91" y="53"/>
                    <a:pt x="106" y="68"/>
                    <a:pt x="125" y="68"/>
                  </a:cubicBezTo>
                  <a:close/>
                  <a:moveTo>
                    <a:pt x="125" y="68"/>
                  </a:moveTo>
                  <a:cubicBezTo>
                    <a:pt x="125" y="68"/>
                    <a:pt x="125" y="68"/>
                    <a:pt x="125" y="68"/>
                  </a:cubicBezTo>
                </a:path>
              </a:pathLst>
            </a:custGeom>
            <a:solidFill>
              <a:srgbClr val="DB181E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6" name="iSľiḍè"/>
            <p:cNvSpPr/>
            <p:nvPr/>
          </p:nvSpPr>
          <p:spPr bwMode="auto">
            <a:xfrm>
              <a:off x="7845844" y="1675813"/>
              <a:ext cx="613297" cy="716372"/>
            </a:xfrm>
            <a:custGeom>
              <a:avLst/>
              <a:gdLst/>
              <a:ahLst/>
              <a:cxnLst>
                <a:cxn ang="0">
                  <a:pos x="55" y="9"/>
                </a:cxn>
                <a:cxn ang="0">
                  <a:pos x="55" y="14"/>
                </a:cxn>
                <a:cxn ang="0">
                  <a:pos x="27" y="23"/>
                </a:cxn>
                <a:cxn ang="0">
                  <a:pos x="0" y="14"/>
                </a:cxn>
                <a:cxn ang="0">
                  <a:pos x="0" y="9"/>
                </a:cxn>
                <a:cxn ang="0">
                  <a:pos x="27" y="0"/>
                </a:cxn>
                <a:cxn ang="0">
                  <a:pos x="55" y="9"/>
                </a:cxn>
                <a:cxn ang="0">
                  <a:pos x="55" y="21"/>
                </a:cxn>
                <a:cxn ang="0">
                  <a:pos x="55" y="27"/>
                </a:cxn>
                <a:cxn ang="0">
                  <a:pos x="27" y="37"/>
                </a:cxn>
                <a:cxn ang="0">
                  <a:pos x="0" y="27"/>
                </a:cxn>
                <a:cxn ang="0">
                  <a:pos x="0" y="21"/>
                </a:cxn>
                <a:cxn ang="0">
                  <a:pos x="27" y="27"/>
                </a:cxn>
                <a:cxn ang="0">
                  <a:pos x="55" y="21"/>
                </a:cxn>
                <a:cxn ang="0">
                  <a:pos x="55" y="35"/>
                </a:cxn>
                <a:cxn ang="0">
                  <a:pos x="55" y="41"/>
                </a:cxn>
                <a:cxn ang="0">
                  <a:pos x="27" y="50"/>
                </a:cxn>
                <a:cxn ang="0">
                  <a:pos x="0" y="41"/>
                </a:cxn>
                <a:cxn ang="0">
                  <a:pos x="0" y="35"/>
                </a:cxn>
                <a:cxn ang="0">
                  <a:pos x="27" y="41"/>
                </a:cxn>
                <a:cxn ang="0">
                  <a:pos x="55" y="35"/>
                </a:cxn>
                <a:cxn ang="0">
                  <a:pos x="55" y="49"/>
                </a:cxn>
                <a:cxn ang="0">
                  <a:pos x="55" y="55"/>
                </a:cxn>
                <a:cxn ang="0">
                  <a:pos x="27" y="64"/>
                </a:cxn>
                <a:cxn ang="0">
                  <a:pos x="0" y="55"/>
                </a:cxn>
                <a:cxn ang="0">
                  <a:pos x="0" y="49"/>
                </a:cxn>
                <a:cxn ang="0">
                  <a:pos x="27" y="55"/>
                </a:cxn>
                <a:cxn ang="0">
                  <a:pos x="55" y="49"/>
                </a:cxn>
              </a:cxnLst>
              <a:rect l="0" t="0" r="r" b="b"/>
              <a:pathLst>
                <a:path w="55" h="64">
                  <a:moveTo>
                    <a:pt x="55" y="9"/>
                  </a:moveTo>
                  <a:cubicBezTo>
                    <a:pt x="55" y="14"/>
                    <a:pt x="55" y="14"/>
                    <a:pt x="55" y="14"/>
                  </a:cubicBezTo>
                  <a:cubicBezTo>
                    <a:pt x="55" y="19"/>
                    <a:pt x="42" y="23"/>
                    <a:pt x="27" y="23"/>
                  </a:cubicBezTo>
                  <a:cubicBezTo>
                    <a:pt x="12" y="23"/>
                    <a:pt x="0" y="19"/>
                    <a:pt x="0" y="1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12" y="0"/>
                    <a:pt x="27" y="0"/>
                  </a:cubicBezTo>
                  <a:cubicBezTo>
                    <a:pt x="42" y="0"/>
                    <a:pt x="55" y="4"/>
                    <a:pt x="55" y="9"/>
                  </a:cubicBezTo>
                  <a:close/>
                  <a:moveTo>
                    <a:pt x="55" y="21"/>
                  </a:moveTo>
                  <a:cubicBezTo>
                    <a:pt x="55" y="27"/>
                    <a:pt x="55" y="27"/>
                    <a:pt x="55" y="27"/>
                  </a:cubicBezTo>
                  <a:cubicBezTo>
                    <a:pt x="55" y="32"/>
                    <a:pt x="42" y="37"/>
                    <a:pt x="27" y="37"/>
                  </a:cubicBezTo>
                  <a:cubicBezTo>
                    <a:pt x="12" y="37"/>
                    <a:pt x="0" y="32"/>
                    <a:pt x="0" y="27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6" y="25"/>
                    <a:pt x="16" y="27"/>
                    <a:pt x="27" y="27"/>
                  </a:cubicBezTo>
                  <a:cubicBezTo>
                    <a:pt x="38" y="27"/>
                    <a:pt x="49" y="25"/>
                    <a:pt x="55" y="21"/>
                  </a:cubicBezTo>
                  <a:close/>
                  <a:moveTo>
                    <a:pt x="55" y="35"/>
                  </a:moveTo>
                  <a:cubicBezTo>
                    <a:pt x="55" y="41"/>
                    <a:pt x="55" y="41"/>
                    <a:pt x="55" y="41"/>
                  </a:cubicBezTo>
                  <a:cubicBezTo>
                    <a:pt x="55" y="46"/>
                    <a:pt x="42" y="50"/>
                    <a:pt x="27" y="50"/>
                  </a:cubicBezTo>
                  <a:cubicBezTo>
                    <a:pt x="12" y="50"/>
                    <a:pt x="0" y="46"/>
                    <a:pt x="0" y="41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39"/>
                    <a:pt x="16" y="41"/>
                    <a:pt x="27" y="41"/>
                  </a:cubicBezTo>
                  <a:cubicBezTo>
                    <a:pt x="38" y="41"/>
                    <a:pt x="49" y="39"/>
                    <a:pt x="55" y="35"/>
                  </a:cubicBezTo>
                  <a:close/>
                  <a:moveTo>
                    <a:pt x="55" y="49"/>
                  </a:moveTo>
                  <a:cubicBezTo>
                    <a:pt x="55" y="55"/>
                    <a:pt x="55" y="55"/>
                    <a:pt x="55" y="55"/>
                  </a:cubicBezTo>
                  <a:cubicBezTo>
                    <a:pt x="55" y="60"/>
                    <a:pt x="42" y="64"/>
                    <a:pt x="27" y="64"/>
                  </a:cubicBezTo>
                  <a:cubicBezTo>
                    <a:pt x="12" y="64"/>
                    <a:pt x="0" y="60"/>
                    <a:pt x="0" y="55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6" y="53"/>
                    <a:pt x="16" y="55"/>
                    <a:pt x="27" y="55"/>
                  </a:cubicBezTo>
                  <a:cubicBezTo>
                    <a:pt x="38" y="55"/>
                    <a:pt x="49" y="53"/>
                    <a:pt x="55" y="49"/>
                  </a:cubicBezTo>
                  <a:close/>
                </a:path>
              </a:pathLst>
            </a:custGeom>
            <a:solidFill>
              <a:srgbClr val="DB181E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7" name="íṡļîḓé"/>
            <p:cNvSpPr/>
            <p:nvPr/>
          </p:nvSpPr>
          <p:spPr bwMode="auto">
            <a:xfrm>
              <a:off x="4576380" y="4891891"/>
              <a:ext cx="779405" cy="670880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rgbClr val="DB181E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8" name="íslïḑè"/>
            <p:cNvSpPr/>
            <p:nvPr/>
          </p:nvSpPr>
          <p:spPr bwMode="auto">
            <a:xfrm>
              <a:off x="5683340" y="2824346"/>
              <a:ext cx="591992" cy="584876"/>
            </a:xfrm>
            <a:custGeom>
              <a:avLst/>
              <a:gdLst/>
              <a:ahLst/>
              <a:cxnLst>
                <a:cxn ang="0">
                  <a:pos x="131" y="82"/>
                </a:cxn>
                <a:cxn ang="0">
                  <a:pos x="122" y="98"/>
                </a:cxn>
                <a:cxn ang="0">
                  <a:pos x="125" y="107"/>
                </a:cxn>
                <a:cxn ang="0">
                  <a:pos x="65" y="141"/>
                </a:cxn>
                <a:cxn ang="0">
                  <a:pos x="51" y="134"/>
                </a:cxn>
                <a:cxn ang="0">
                  <a:pos x="44" y="97"/>
                </a:cxn>
                <a:cxn ang="0">
                  <a:pos x="68" y="28"/>
                </a:cxn>
                <a:cxn ang="0">
                  <a:pos x="74" y="29"/>
                </a:cxn>
                <a:cxn ang="0">
                  <a:pos x="86" y="24"/>
                </a:cxn>
                <a:cxn ang="0">
                  <a:pos x="131" y="82"/>
                </a:cxn>
                <a:cxn ang="0">
                  <a:pos x="92" y="11"/>
                </a:cxn>
                <a:cxn ang="0">
                  <a:pos x="91" y="15"/>
                </a:cxn>
                <a:cxn ang="0">
                  <a:pos x="141" y="80"/>
                </a:cxn>
                <a:cxn ang="0">
                  <a:pos x="142" y="80"/>
                </a:cxn>
                <a:cxn ang="0">
                  <a:pos x="153" y="32"/>
                </a:cxn>
                <a:cxn ang="0">
                  <a:pos x="153" y="29"/>
                </a:cxn>
                <a:cxn ang="0">
                  <a:pos x="102" y="0"/>
                </a:cxn>
                <a:cxn ang="0">
                  <a:pos x="91" y="6"/>
                </a:cxn>
                <a:cxn ang="0">
                  <a:pos x="92" y="11"/>
                </a:cxn>
                <a:cxn ang="0">
                  <a:pos x="40" y="137"/>
                </a:cxn>
                <a:cxn ang="0">
                  <a:pos x="33" y="97"/>
                </a:cxn>
                <a:cxn ang="0">
                  <a:pos x="59" y="22"/>
                </a:cxn>
                <a:cxn ang="0">
                  <a:pos x="55" y="11"/>
                </a:cxn>
                <a:cxn ang="0">
                  <a:pos x="46" y="9"/>
                </a:cxn>
                <a:cxn ang="0">
                  <a:pos x="0" y="85"/>
                </a:cxn>
                <a:cxn ang="0">
                  <a:pos x="20" y="140"/>
                </a:cxn>
                <a:cxn ang="0">
                  <a:pos x="35" y="143"/>
                </a:cxn>
                <a:cxn ang="0">
                  <a:pos x="40" y="137"/>
                </a:cxn>
                <a:cxn ang="0">
                  <a:pos x="163" y="45"/>
                </a:cxn>
                <a:cxn ang="0">
                  <a:pos x="153" y="84"/>
                </a:cxn>
                <a:cxn ang="0">
                  <a:pos x="159" y="98"/>
                </a:cxn>
                <a:cxn ang="0">
                  <a:pos x="147" y="115"/>
                </a:cxn>
                <a:cxn ang="0">
                  <a:pos x="147" y="116"/>
                </a:cxn>
                <a:cxn ang="0">
                  <a:pos x="142" y="151"/>
                </a:cxn>
                <a:cxn ang="0">
                  <a:pos x="173" y="85"/>
                </a:cxn>
                <a:cxn ang="0">
                  <a:pos x="163" y="45"/>
                </a:cxn>
                <a:cxn ang="0">
                  <a:pos x="132" y="114"/>
                </a:cxn>
                <a:cxn ang="0">
                  <a:pos x="69" y="151"/>
                </a:cxn>
                <a:cxn ang="0">
                  <a:pos x="69" y="152"/>
                </a:cxn>
                <a:cxn ang="0">
                  <a:pos x="66" y="162"/>
                </a:cxn>
                <a:cxn ang="0">
                  <a:pos x="74" y="170"/>
                </a:cxn>
                <a:cxn ang="0">
                  <a:pos x="86" y="171"/>
                </a:cxn>
                <a:cxn ang="0">
                  <a:pos x="126" y="162"/>
                </a:cxn>
                <a:cxn ang="0">
                  <a:pos x="136" y="116"/>
                </a:cxn>
                <a:cxn ang="0">
                  <a:pos x="136" y="116"/>
                </a:cxn>
                <a:cxn ang="0">
                  <a:pos x="132" y="114"/>
                </a:cxn>
                <a:cxn ang="0">
                  <a:pos x="132" y="114"/>
                </a:cxn>
                <a:cxn ang="0">
                  <a:pos x="132" y="114"/>
                </a:cxn>
              </a:cxnLst>
              <a:rect l="0" t="0" r="r" b="b"/>
              <a:pathLst>
                <a:path w="173" h="171">
                  <a:moveTo>
                    <a:pt x="131" y="82"/>
                  </a:moveTo>
                  <a:cubicBezTo>
                    <a:pt x="126" y="86"/>
                    <a:pt x="122" y="91"/>
                    <a:pt x="122" y="98"/>
                  </a:cubicBezTo>
                  <a:cubicBezTo>
                    <a:pt x="122" y="101"/>
                    <a:pt x="123" y="104"/>
                    <a:pt x="125" y="107"/>
                  </a:cubicBezTo>
                  <a:cubicBezTo>
                    <a:pt x="109" y="124"/>
                    <a:pt x="88" y="136"/>
                    <a:pt x="65" y="141"/>
                  </a:cubicBezTo>
                  <a:cubicBezTo>
                    <a:pt x="62" y="137"/>
                    <a:pt x="57" y="134"/>
                    <a:pt x="51" y="134"/>
                  </a:cubicBezTo>
                  <a:cubicBezTo>
                    <a:pt x="47" y="122"/>
                    <a:pt x="44" y="110"/>
                    <a:pt x="44" y="97"/>
                  </a:cubicBezTo>
                  <a:cubicBezTo>
                    <a:pt x="44" y="71"/>
                    <a:pt x="53" y="47"/>
                    <a:pt x="68" y="28"/>
                  </a:cubicBezTo>
                  <a:cubicBezTo>
                    <a:pt x="70" y="29"/>
                    <a:pt x="72" y="29"/>
                    <a:pt x="74" y="29"/>
                  </a:cubicBezTo>
                  <a:cubicBezTo>
                    <a:pt x="78" y="29"/>
                    <a:pt x="82" y="27"/>
                    <a:pt x="86" y="24"/>
                  </a:cubicBezTo>
                  <a:cubicBezTo>
                    <a:pt x="107" y="38"/>
                    <a:pt x="123" y="58"/>
                    <a:pt x="131" y="82"/>
                  </a:cubicBezTo>
                  <a:close/>
                  <a:moveTo>
                    <a:pt x="92" y="11"/>
                  </a:moveTo>
                  <a:cubicBezTo>
                    <a:pt x="92" y="12"/>
                    <a:pt x="92" y="13"/>
                    <a:pt x="91" y="15"/>
                  </a:cubicBezTo>
                  <a:cubicBezTo>
                    <a:pt x="115" y="30"/>
                    <a:pt x="133" y="53"/>
                    <a:pt x="141" y="80"/>
                  </a:cubicBezTo>
                  <a:cubicBezTo>
                    <a:pt x="142" y="80"/>
                    <a:pt x="142" y="80"/>
                    <a:pt x="142" y="80"/>
                  </a:cubicBezTo>
                  <a:cubicBezTo>
                    <a:pt x="149" y="65"/>
                    <a:pt x="153" y="49"/>
                    <a:pt x="153" y="32"/>
                  </a:cubicBezTo>
                  <a:cubicBezTo>
                    <a:pt x="153" y="31"/>
                    <a:pt x="153" y="30"/>
                    <a:pt x="153" y="29"/>
                  </a:cubicBezTo>
                  <a:cubicBezTo>
                    <a:pt x="140" y="14"/>
                    <a:pt x="122" y="4"/>
                    <a:pt x="102" y="0"/>
                  </a:cubicBezTo>
                  <a:cubicBezTo>
                    <a:pt x="98" y="2"/>
                    <a:pt x="95" y="4"/>
                    <a:pt x="91" y="6"/>
                  </a:cubicBezTo>
                  <a:cubicBezTo>
                    <a:pt x="92" y="8"/>
                    <a:pt x="92" y="9"/>
                    <a:pt x="92" y="11"/>
                  </a:cubicBezTo>
                  <a:close/>
                  <a:moveTo>
                    <a:pt x="40" y="137"/>
                  </a:moveTo>
                  <a:cubicBezTo>
                    <a:pt x="36" y="124"/>
                    <a:pt x="33" y="111"/>
                    <a:pt x="33" y="97"/>
                  </a:cubicBezTo>
                  <a:cubicBezTo>
                    <a:pt x="33" y="69"/>
                    <a:pt x="43" y="42"/>
                    <a:pt x="59" y="22"/>
                  </a:cubicBezTo>
                  <a:cubicBezTo>
                    <a:pt x="57" y="19"/>
                    <a:pt x="55" y="15"/>
                    <a:pt x="55" y="11"/>
                  </a:cubicBezTo>
                  <a:cubicBezTo>
                    <a:pt x="52" y="10"/>
                    <a:pt x="49" y="9"/>
                    <a:pt x="46" y="9"/>
                  </a:cubicBezTo>
                  <a:cubicBezTo>
                    <a:pt x="19" y="23"/>
                    <a:pt x="0" y="52"/>
                    <a:pt x="0" y="85"/>
                  </a:cubicBezTo>
                  <a:cubicBezTo>
                    <a:pt x="0" y="106"/>
                    <a:pt x="8" y="125"/>
                    <a:pt x="20" y="140"/>
                  </a:cubicBezTo>
                  <a:cubicBezTo>
                    <a:pt x="25" y="141"/>
                    <a:pt x="30" y="142"/>
                    <a:pt x="35" y="143"/>
                  </a:cubicBezTo>
                  <a:cubicBezTo>
                    <a:pt x="36" y="140"/>
                    <a:pt x="38" y="138"/>
                    <a:pt x="40" y="137"/>
                  </a:cubicBezTo>
                  <a:close/>
                  <a:moveTo>
                    <a:pt x="163" y="45"/>
                  </a:moveTo>
                  <a:cubicBezTo>
                    <a:pt x="162" y="59"/>
                    <a:pt x="158" y="72"/>
                    <a:pt x="153" y="84"/>
                  </a:cubicBezTo>
                  <a:cubicBezTo>
                    <a:pt x="157" y="87"/>
                    <a:pt x="159" y="92"/>
                    <a:pt x="159" y="98"/>
                  </a:cubicBezTo>
                  <a:cubicBezTo>
                    <a:pt x="159" y="106"/>
                    <a:pt x="154" y="112"/>
                    <a:pt x="147" y="115"/>
                  </a:cubicBezTo>
                  <a:cubicBezTo>
                    <a:pt x="147" y="115"/>
                    <a:pt x="147" y="116"/>
                    <a:pt x="147" y="116"/>
                  </a:cubicBezTo>
                  <a:cubicBezTo>
                    <a:pt x="147" y="128"/>
                    <a:pt x="145" y="140"/>
                    <a:pt x="142" y="151"/>
                  </a:cubicBezTo>
                  <a:cubicBezTo>
                    <a:pt x="161" y="135"/>
                    <a:pt x="173" y="112"/>
                    <a:pt x="173" y="85"/>
                  </a:cubicBezTo>
                  <a:cubicBezTo>
                    <a:pt x="173" y="71"/>
                    <a:pt x="169" y="57"/>
                    <a:pt x="163" y="45"/>
                  </a:cubicBezTo>
                  <a:close/>
                  <a:moveTo>
                    <a:pt x="132" y="114"/>
                  </a:moveTo>
                  <a:cubicBezTo>
                    <a:pt x="116" y="133"/>
                    <a:pt x="94" y="146"/>
                    <a:pt x="69" y="151"/>
                  </a:cubicBezTo>
                  <a:cubicBezTo>
                    <a:pt x="69" y="151"/>
                    <a:pt x="69" y="152"/>
                    <a:pt x="69" y="152"/>
                  </a:cubicBezTo>
                  <a:cubicBezTo>
                    <a:pt x="69" y="156"/>
                    <a:pt x="68" y="159"/>
                    <a:pt x="66" y="162"/>
                  </a:cubicBezTo>
                  <a:cubicBezTo>
                    <a:pt x="69" y="165"/>
                    <a:pt x="71" y="168"/>
                    <a:pt x="74" y="170"/>
                  </a:cubicBezTo>
                  <a:cubicBezTo>
                    <a:pt x="78" y="171"/>
                    <a:pt x="82" y="171"/>
                    <a:pt x="86" y="171"/>
                  </a:cubicBezTo>
                  <a:cubicBezTo>
                    <a:pt x="101" y="171"/>
                    <a:pt x="114" y="168"/>
                    <a:pt x="126" y="162"/>
                  </a:cubicBezTo>
                  <a:cubicBezTo>
                    <a:pt x="132" y="148"/>
                    <a:pt x="136" y="133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5" y="115"/>
                    <a:pt x="134" y="115"/>
                    <a:pt x="132" y="114"/>
                  </a:cubicBezTo>
                  <a:close/>
                  <a:moveTo>
                    <a:pt x="132" y="114"/>
                  </a:moveTo>
                  <a:cubicBezTo>
                    <a:pt x="132" y="114"/>
                    <a:pt x="132" y="114"/>
                    <a:pt x="132" y="114"/>
                  </a:cubicBezTo>
                </a:path>
              </a:pathLst>
            </a:custGeom>
            <a:solidFill>
              <a:srgbClr val="DB181E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9" name="iṩļïdè"/>
            <p:cNvSpPr/>
            <p:nvPr/>
          </p:nvSpPr>
          <p:spPr bwMode="auto">
            <a:xfrm>
              <a:off x="8201524" y="4857385"/>
              <a:ext cx="339693" cy="571545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rgbClr val="DB181E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0" name="ïṣļïḍe"/>
            <p:cNvSpPr/>
            <p:nvPr/>
          </p:nvSpPr>
          <p:spPr bwMode="auto">
            <a:xfrm>
              <a:off x="3295299" y="3324941"/>
              <a:ext cx="284571" cy="288883"/>
            </a:xfrm>
            <a:custGeom>
              <a:avLst/>
              <a:gdLst/>
              <a:ahLst/>
              <a:cxnLst>
                <a:cxn ang="0">
                  <a:pos x="61" y="49"/>
                </a:cxn>
                <a:cxn ang="0">
                  <a:pos x="49" y="62"/>
                </a:cxn>
                <a:cxn ang="0">
                  <a:pos x="36" y="49"/>
                </a:cxn>
                <a:cxn ang="0">
                  <a:pos x="36" y="48"/>
                </a:cxn>
                <a:cxn ang="0">
                  <a:pos x="21" y="41"/>
                </a:cxn>
                <a:cxn ang="0">
                  <a:pos x="13" y="44"/>
                </a:cxn>
                <a:cxn ang="0">
                  <a:pos x="0" y="31"/>
                </a:cxn>
                <a:cxn ang="0">
                  <a:pos x="13" y="18"/>
                </a:cxn>
                <a:cxn ang="0">
                  <a:pos x="21" y="22"/>
                </a:cxn>
                <a:cxn ang="0">
                  <a:pos x="36" y="15"/>
                </a:cxn>
                <a:cxn ang="0">
                  <a:pos x="36" y="13"/>
                </a:cxn>
                <a:cxn ang="0">
                  <a:pos x="49" y="0"/>
                </a:cxn>
                <a:cxn ang="0">
                  <a:pos x="61" y="13"/>
                </a:cxn>
                <a:cxn ang="0">
                  <a:pos x="49" y="26"/>
                </a:cxn>
                <a:cxn ang="0">
                  <a:pos x="40" y="23"/>
                </a:cxn>
                <a:cxn ang="0">
                  <a:pos x="25" y="30"/>
                </a:cxn>
                <a:cxn ang="0">
                  <a:pos x="25" y="31"/>
                </a:cxn>
                <a:cxn ang="0">
                  <a:pos x="25" y="33"/>
                </a:cxn>
                <a:cxn ang="0">
                  <a:pos x="40" y="40"/>
                </a:cxn>
                <a:cxn ang="0">
                  <a:pos x="49" y="36"/>
                </a:cxn>
                <a:cxn ang="0">
                  <a:pos x="61" y="49"/>
                </a:cxn>
              </a:cxnLst>
              <a:rect l="0" t="0" r="r" b="b"/>
              <a:pathLst>
                <a:path w="61" h="62">
                  <a:moveTo>
                    <a:pt x="61" y="49"/>
                  </a:moveTo>
                  <a:cubicBezTo>
                    <a:pt x="61" y="56"/>
                    <a:pt x="56" y="62"/>
                    <a:pt x="49" y="62"/>
                  </a:cubicBezTo>
                  <a:cubicBezTo>
                    <a:pt x="41" y="62"/>
                    <a:pt x="36" y="56"/>
                    <a:pt x="36" y="49"/>
                  </a:cubicBezTo>
                  <a:cubicBezTo>
                    <a:pt x="36" y="49"/>
                    <a:pt x="36" y="48"/>
                    <a:pt x="36" y="48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9" y="43"/>
                    <a:pt x="16" y="44"/>
                    <a:pt x="13" y="44"/>
                  </a:cubicBezTo>
                  <a:cubicBezTo>
                    <a:pt x="6" y="44"/>
                    <a:pt x="0" y="38"/>
                    <a:pt x="0" y="31"/>
                  </a:cubicBezTo>
                  <a:cubicBezTo>
                    <a:pt x="0" y="24"/>
                    <a:pt x="6" y="18"/>
                    <a:pt x="13" y="18"/>
                  </a:cubicBezTo>
                  <a:cubicBezTo>
                    <a:pt x="16" y="18"/>
                    <a:pt x="19" y="20"/>
                    <a:pt x="21" y="22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4"/>
                    <a:pt x="36" y="14"/>
                    <a:pt x="36" y="13"/>
                  </a:cubicBezTo>
                  <a:cubicBezTo>
                    <a:pt x="36" y="6"/>
                    <a:pt x="41" y="0"/>
                    <a:pt x="49" y="0"/>
                  </a:cubicBezTo>
                  <a:cubicBezTo>
                    <a:pt x="56" y="0"/>
                    <a:pt x="61" y="6"/>
                    <a:pt x="61" y="13"/>
                  </a:cubicBezTo>
                  <a:cubicBezTo>
                    <a:pt x="61" y="20"/>
                    <a:pt x="56" y="26"/>
                    <a:pt x="49" y="26"/>
                  </a:cubicBezTo>
                  <a:cubicBezTo>
                    <a:pt x="45" y="26"/>
                    <a:pt x="42" y="25"/>
                    <a:pt x="40" y="23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1"/>
                    <a:pt x="25" y="31"/>
                  </a:cubicBezTo>
                  <a:cubicBezTo>
                    <a:pt x="25" y="32"/>
                    <a:pt x="25" y="32"/>
                    <a:pt x="25" y="3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2" y="38"/>
                    <a:pt x="45" y="36"/>
                    <a:pt x="49" y="36"/>
                  </a:cubicBezTo>
                  <a:cubicBezTo>
                    <a:pt x="56" y="36"/>
                    <a:pt x="61" y="42"/>
                    <a:pt x="61" y="49"/>
                  </a:cubicBezTo>
                  <a:close/>
                </a:path>
              </a:pathLst>
            </a:custGeom>
            <a:solidFill>
              <a:srgbClr val="DB181E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grpSp>
          <p:nvGrpSpPr>
            <p:cNvPr id="31" name="íśḷîďê"/>
            <p:cNvGrpSpPr/>
            <p:nvPr/>
          </p:nvGrpSpPr>
          <p:grpSpPr>
            <a:xfrm>
              <a:off x="1874110" y="1364985"/>
              <a:ext cx="2334087" cy="1033472"/>
              <a:chOff x="2082804" y="1364985"/>
              <a:chExt cx="2334087" cy="1033472"/>
            </a:xfrm>
          </p:grpSpPr>
          <p:sp>
            <p:nvSpPr>
              <p:cNvPr id="47" name="ïṣḻïde"/>
              <p:cNvSpPr txBox="1"/>
              <p:nvPr/>
            </p:nvSpPr>
            <p:spPr>
              <a:xfrm>
                <a:off x="2082804" y="1641984"/>
                <a:ext cx="2334087" cy="756473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 algn="r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  <a:t>（建议使用主题字体）</a:t>
                </a:r>
                <a:endParaRPr lang="zh-CN" altLang="en-US" sz="1000"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8" name="íşḻïḓe"/>
              <p:cNvSpPr/>
              <p:nvPr/>
            </p:nvSpPr>
            <p:spPr>
              <a:xfrm>
                <a:off x="2082804" y="1364985"/>
                <a:ext cx="2334087" cy="276999"/>
              </a:xfrm>
              <a:prstGeom prst="rect">
                <a:avLst/>
              </a:prstGeom>
            </p:spPr>
            <p:txBody>
              <a:bodyPr wrap="none" lIns="144000" tIns="0" rIns="144000" bIns="0" anchor="t" anchorCtr="0">
                <a:normAutofit/>
              </a:bodyPr>
              <a:lstStyle/>
              <a:p>
                <a:pPr algn="r"/>
                <a:r>
                  <a:rPr lang="zh-CN" altLang="en-US" sz="1200" b="1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2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32" name="íṡlíďe"/>
            <p:cNvGrpSpPr/>
            <p:nvPr/>
          </p:nvGrpSpPr>
          <p:grpSpPr>
            <a:xfrm>
              <a:off x="9039154" y="1423879"/>
              <a:ext cx="2334087" cy="1033472"/>
              <a:chOff x="9039153" y="1423878"/>
              <a:chExt cx="2334087" cy="1033472"/>
            </a:xfrm>
          </p:grpSpPr>
          <p:sp>
            <p:nvSpPr>
              <p:cNvPr id="45" name="ïṣļîḓè"/>
              <p:cNvSpPr txBox="1"/>
              <p:nvPr/>
            </p:nvSpPr>
            <p:spPr>
              <a:xfrm>
                <a:off x="9039153" y="1700877"/>
                <a:ext cx="2334087" cy="756473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  <a:t>（建议使用主题字体）</a:t>
                </a:r>
                <a:endParaRPr lang="zh-CN" altLang="en-US" sz="1000"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6" name="îŝļiḋè"/>
              <p:cNvSpPr/>
              <p:nvPr/>
            </p:nvSpPr>
            <p:spPr>
              <a:xfrm>
                <a:off x="9039153" y="1423878"/>
                <a:ext cx="2334087" cy="276999"/>
              </a:xfrm>
              <a:prstGeom prst="rect">
                <a:avLst/>
              </a:prstGeom>
            </p:spPr>
            <p:txBody>
              <a:bodyPr wrap="none" lIns="144000" tIns="0" rIns="144000" bIns="0" anchor="t" anchorCtr="0">
                <a:normAutofit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2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33" name="íSlíḍé"/>
            <p:cNvGrpSpPr/>
            <p:nvPr/>
          </p:nvGrpSpPr>
          <p:grpSpPr>
            <a:xfrm>
              <a:off x="1811526" y="4757947"/>
              <a:ext cx="2334087" cy="1033472"/>
              <a:chOff x="1811524" y="4757947"/>
              <a:chExt cx="2334087" cy="1033472"/>
            </a:xfrm>
          </p:grpSpPr>
          <p:sp>
            <p:nvSpPr>
              <p:cNvPr id="43" name="iśḻïdé"/>
              <p:cNvSpPr txBox="1"/>
              <p:nvPr/>
            </p:nvSpPr>
            <p:spPr>
              <a:xfrm>
                <a:off x="1811524" y="5034946"/>
                <a:ext cx="2334087" cy="756473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 algn="r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  <a:t>（建议使用主题字体）</a:t>
                </a:r>
                <a:endParaRPr lang="zh-CN" altLang="en-US" sz="1000"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4" name="ïṩḻîḑe"/>
              <p:cNvSpPr/>
              <p:nvPr/>
            </p:nvSpPr>
            <p:spPr>
              <a:xfrm>
                <a:off x="1811524" y="4757947"/>
                <a:ext cx="2334087" cy="276999"/>
              </a:xfrm>
              <a:prstGeom prst="rect">
                <a:avLst/>
              </a:prstGeom>
            </p:spPr>
            <p:txBody>
              <a:bodyPr wrap="none" lIns="144000" tIns="0" rIns="144000" bIns="0" anchor="t" anchorCtr="0">
                <a:normAutofit/>
              </a:bodyPr>
              <a:lstStyle/>
              <a:p>
                <a:pPr algn="r"/>
                <a:r>
                  <a:rPr lang="zh-CN" altLang="en-US" sz="1200" b="1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2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34" name="i$1íďè"/>
            <p:cNvGrpSpPr/>
            <p:nvPr/>
          </p:nvGrpSpPr>
          <p:grpSpPr>
            <a:xfrm>
              <a:off x="8988522" y="4665517"/>
              <a:ext cx="2334087" cy="1033472"/>
              <a:chOff x="8988520" y="4665517"/>
              <a:chExt cx="2334087" cy="1033472"/>
            </a:xfrm>
          </p:grpSpPr>
          <p:sp>
            <p:nvSpPr>
              <p:cNvPr id="41" name="ïṡ1iḍé"/>
              <p:cNvSpPr txBox="1"/>
              <p:nvPr/>
            </p:nvSpPr>
            <p:spPr>
              <a:xfrm>
                <a:off x="8988520" y="4942516"/>
                <a:ext cx="2334087" cy="756473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  <a:t>（建议使用主题字体）</a:t>
                </a:r>
                <a:endParaRPr lang="zh-CN" altLang="en-US" sz="1000"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2" name="í$ḷíďé"/>
              <p:cNvSpPr/>
              <p:nvPr/>
            </p:nvSpPr>
            <p:spPr>
              <a:xfrm>
                <a:off x="8988520" y="4665517"/>
                <a:ext cx="2334087" cy="276999"/>
              </a:xfrm>
              <a:prstGeom prst="rect">
                <a:avLst/>
              </a:prstGeom>
            </p:spPr>
            <p:txBody>
              <a:bodyPr wrap="none" lIns="144000" tIns="0" rIns="144000" bIns="0" anchor="t" anchorCtr="0">
                <a:normAutofit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2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35" name="îSḻíḋè"/>
            <p:cNvGrpSpPr/>
            <p:nvPr/>
          </p:nvGrpSpPr>
          <p:grpSpPr>
            <a:xfrm>
              <a:off x="762482" y="2988491"/>
              <a:ext cx="2334087" cy="1033472"/>
              <a:chOff x="971176" y="2988490"/>
              <a:chExt cx="2334087" cy="1033472"/>
            </a:xfrm>
          </p:grpSpPr>
          <p:sp>
            <p:nvSpPr>
              <p:cNvPr id="39" name="ïṩḻiḍê"/>
              <p:cNvSpPr txBox="1"/>
              <p:nvPr/>
            </p:nvSpPr>
            <p:spPr>
              <a:xfrm>
                <a:off x="971176" y="3265489"/>
                <a:ext cx="2334087" cy="756473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 algn="r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  <a:t>（建议使用主题字体）</a:t>
                </a:r>
                <a:endParaRPr lang="zh-CN" altLang="en-US" sz="1000"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0" name="íšľîďê"/>
              <p:cNvSpPr/>
              <p:nvPr/>
            </p:nvSpPr>
            <p:spPr>
              <a:xfrm>
                <a:off x="971176" y="2988490"/>
                <a:ext cx="2334087" cy="276999"/>
              </a:xfrm>
              <a:prstGeom prst="rect">
                <a:avLst/>
              </a:prstGeom>
            </p:spPr>
            <p:txBody>
              <a:bodyPr wrap="none" lIns="144000" tIns="0" rIns="144000" bIns="0" anchor="t" anchorCtr="0">
                <a:normAutofit/>
              </a:bodyPr>
              <a:lstStyle/>
              <a:p>
                <a:pPr algn="r"/>
                <a:r>
                  <a:rPr lang="zh-CN" altLang="en-US" sz="1200" b="1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2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36" name="ïSḻïďê"/>
            <p:cNvGrpSpPr/>
            <p:nvPr/>
          </p:nvGrpSpPr>
          <p:grpSpPr>
            <a:xfrm>
              <a:off x="8459141" y="3022675"/>
              <a:ext cx="2334087" cy="1033472"/>
              <a:chOff x="8459139" y="3022675"/>
              <a:chExt cx="2334087" cy="1033472"/>
            </a:xfrm>
          </p:grpSpPr>
          <p:sp>
            <p:nvSpPr>
              <p:cNvPr id="37" name="íṡḻidè"/>
              <p:cNvSpPr txBox="1"/>
              <p:nvPr/>
            </p:nvSpPr>
            <p:spPr>
              <a:xfrm>
                <a:off x="8459139" y="3299674"/>
                <a:ext cx="2334087" cy="756473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  <a:t>（建议使用主题字体）</a:t>
                </a:r>
                <a:endParaRPr lang="zh-CN" altLang="en-US" sz="1000"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8" name="íś1îḓè"/>
              <p:cNvSpPr/>
              <p:nvPr/>
            </p:nvSpPr>
            <p:spPr>
              <a:xfrm>
                <a:off x="8459139" y="3022675"/>
                <a:ext cx="2334087" cy="276999"/>
              </a:xfrm>
              <a:prstGeom prst="rect">
                <a:avLst/>
              </a:prstGeom>
            </p:spPr>
            <p:txBody>
              <a:bodyPr wrap="none" lIns="144000" tIns="0" rIns="144000" bIns="0" anchor="t" anchorCtr="0">
                <a:normAutofit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2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2500">
        <p14:honeycomb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9959d661-0989-46d3-a046-6919895b86e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232677" y="1804059"/>
            <a:ext cx="9726646" cy="3249883"/>
            <a:chOff x="732394" y="1883076"/>
            <a:chExt cx="10823965" cy="3616521"/>
          </a:xfrm>
        </p:grpSpPr>
        <p:grpSp>
          <p:nvGrpSpPr>
            <p:cNvPr id="4" name="íṡļïḓè"/>
            <p:cNvGrpSpPr/>
            <p:nvPr/>
          </p:nvGrpSpPr>
          <p:grpSpPr>
            <a:xfrm>
              <a:off x="6523765" y="2953999"/>
              <a:ext cx="436547" cy="1149074"/>
              <a:chOff x="2457450" y="777875"/>
              <a:chExt cx="1811338" cy="4765675"/>
            </a:xfrm>
            <a:solidFill>
              <a:schemeClr val="accent3"/>
            </a:solidFill>
          </p:grpSpPr>
          <p:sp>
            <p:nvSpPr>
              <p:cNvPr id="49" name="ï$ļiḑê"/>
              <p:cNvSpPr/>
              <p:nvPr/>
            </p:nvSpPr>
            <p:spPr bwMode="auto">
              <a:xfrm>
                <a:off x="2997200" y="777875"/>
                <a:ext cx="731838" cy="7302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000"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50" name="íṩľîḓé"/>
              <p:cNvSpPr/>
              <p:nvPr/>
            </p:nvSpPr>
            <p:spPr bwMode="auto">
              <a:xfrm>
                <a:off x="2457450" y="1590675"/>
                <a:ext cx="1811338" cy="3952875"/>
              </a:xfrm>
              <a:custGeom>
                <a:avLst/>
                <a:gdLst>
                  <a:gd name="T0" fmla="*/ 483 w 483"/>
                  <a:gd name="T1" fmla="*/ 47 h 1054"/>
                  <a:gd name="T2" fmla="*/ 432 w 483"/>
                  <a:gd name="T3" fmla="*/ 0 h 1054"/>
                  <a:gd name="T4" fmla="*/ 364 w 483"/>
                  <a:gd name="T5" fmla="*/ 0 h 1054"/>
                  <a:gd name="T6" fmla="*/ 312 w 483"/>
                  <a:gd name="T7" fmla="*/ 0 h 1054"/>
                  <a:gd name="T8" fmla="*/ 279 w 483"/>
                  <a:gd name="T9" fmla="*/ 156 h 1054"/>
                  <a:gd name="T10" fmla="*/ 252 w 483"/>
                  <a:gd name="T11" fmla="*/ 69 h 1054"/>
                  <a:gd name="T12" fmla="*/ 267 w 483"/>
                  <a:gd name="T13" fmla="*/ 49 h 1054"/>
                  <a:gd name="T14" fmla="*/ 242 w 483"/>
                  <a:gd name="T15" fmla="*/ 21 h 1054"/>
                  <a:gd name="T16" fmla="*/ 214 w 483"/>
                  <a:gd name="T17" fmla="*/ 47 h 1054"/>
                  <a:gd name="T18" fmla="*/ 230 w 483"/>
                  <a:gd name="T19" fmla="*/ 69 h 1054"/>
                  <a:gd name="T20" fmla="*/ 207 w 483"/>
                  <a:gd name="T21" fmla="*/ 156 h 1054"/>
                  <a:gd name="T22" fmla="*/ 170 w 483"/>
                  <a:gd name="T23" fmla="*/ 0 h 1054"/>
                  <a:gd name="T24" fmla="*/ 119 w 483"/>
                  <a:gd name="T25" fmla="*/ 0 h 1054"/>
                  <a:gd name="T26" fmla="*/ 52 w 483"/>
                  <a:gd name="T27" fmla="*/ 0 h 1054"/>
                  <a:gd name="T28" fmla="*/ 0 w 483"/>
                  <a:gd name="T29" fmla="*/ 47 h 1054"/>
                  <a:gd name="T30" fmla="*/ 0 w 483"/>
                  <a:gd name="T31" fmla="*/ 47 h 1054"/>
                  <a:gd name="T32" fmla="*/ 0 w 483"/>
                  <a:gd name="T33" fmla="*/ 495 h 1054"/>
                  <a:gd name="T34" fmla="*/ 0 w 483"/>
                  <a:gd name="T35" fmla="*/ 495 h 1054"/>
                  <a:gd name="T36" fmla="*/ 0 w 483"/>
                  <a:gd name="T37" fmla="*/ 495 h 1054"/>
                  <a:gd name="T38" fmla="*/ 42 w 483"/>
                  <a:gd name="T39" fmla="*/ 536 h 1054"/>
                  <a:gd name="T40" fmla="*/ 84 w 483"/>
                  <a:gd name="T41" fmla="*/ 495 h 1054"/>
                  <a:gd name="T42" fmla="*/ 84 w 483"/>
                  <a:gd name="T43" fmla="*/ 495 h 1054"/>
                  <a:gd name="T44" fmla="*/ 84 w 483"/>
                  <a:gd name="T45" fmla="*/ 165 h 1054"/>
                  <a:gd name="T46" fmla="*/ 119 w 483"/>
                  <a:gd name="T47" fmla="*/ 165 h 1054"/>
                  <a:gd name="T48" fmla="*/ 119 w 483"/>
                  <a:gd name="T49" fmla="*/ 512 h 1054"/>
                  <a:gd name="T50" fmla="*/ 119 w 483"/>
                  <a:gd name="T51" fmla="*/ 1003 h 1054"/>
                  <a:gd name="T52" fmla="*/ 170 w 483"/>
                  <a:gd name="T53" fmla="*/ 1054 h 1054"/>
                  <a:gd name="T54" fmla="*/ 222 w 483"/>
                  <a:gd name="T55" fmla="*/ 1003 h 1054"/>
                  <a:gd name="T56" fmla="*/ 222 w 483"/>
                  <a:gd name="T57" fmla="*/ 512 h 1054"/>
                  <a:gd name="T58" fmla="*/ 261 w 483"/>
                  <a:gd name="T59" fmla="*/ 512 h 1054"/>
                  <a:gd name="T60" fmla="*/ 261 w 483"/>
                  <a:gd name="T61" fmla="*/ 1003 h 1054"/>
                  <a:gd name="T62" fmla="*/ 313 w 483"/>
                  <a:gd name="T63" fmla="*/ 1054 h 1054"/>
                  <a:gd name="T64" fmla="*/ 364 w 483"/>
                  <a:gd name="T65" fmla="*/ 1003 h 1054"/>
                  <a:gd name="T66" fmla="*/ 364 w 483"/>
                  <a:gd name="T67" fmla="*/ 512 h 1054"/>
                  <a:gd name="T68" fmla="*/ 364 w 483"/>
                  <a:gd name="T69" fmla="*/ 165 h 1054"/>
                  <a:gd name="T70" fmla="*/ 399 w 483"/>
                  <a:gd name="T71" fmla="*/ 165 h 1054"/>
                  <a:gd name="T72" fmla="*/ 399 w 483"/>
                  <a:gd name="T73" fmla="*/ 495 h 1054"/>
                  <a:gd name="T74" fmla="*/ 399 w 483"/>
                  <a:gd name="T75" fmla="*/ 495 h 1054"/>
                  <a:gd name="T76" fmla="*/ 399 w 483"/>
                  <a:gd name="T77" fmla="*/ 495 h 1054"/>
                  <a:gd name="T78" fmla="*/ 441 w 483"/>
                  <a:gd name="T79" fmla="*/ 536 h 1054"/>
                  <a:gd name="T80" fmla="*/ 483 w 483"/>
                  <a:gd name="T81" fmla="*/ 495 h 1054"/>
                  <a:gd name="T82" fmla="*/ 483 w 483"/>
                  <a:gd name="T83" fmla="*/ 495 h 1054"/>
                  <a:gd name="T84" fmla="*/ 483 w 483"/>
                  <a:gd name="T85" fmla="*/ 47 h 10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83" h="1054">
                    <a:moveTo>
                      <a:pt x="483" y="47"/>
                    </a:moveTo>
                    <a:cubicBezTo>
                      <a:pt x="480" y="20"/>
                      <a:pt x="458" y="0"/>
                      <a:pt x="432" y="0"/>
                    </a:cubicBezTo>
                    <a:cubicBezTo>
                      <a:pt x="364" y="0"/>
                      <a:pt x="364" y="0"/>
                      <a:pt x="364" y="0"/>
                    </a:cubicBezTo>
                    <a:cubicBezTo>
                      <a:pt x="312" y="0"/>
                      <a:pt x="312" y="0"/>
                      <a:pt x="312" y="0"/>
                    </a:cubicBezTo>
                    <a:cubicBezTo>
                      <a:pt x="301" y="123"/>
                      <a:pt x="279" y="156"/>
                      <a:pt x="279" y="156"/>
                    </a:cubicBezTo>
                    <a:cubicBezTo>
                      <a:pt x="252" y="69"/>
                      <a:pt x="252" y="69"/>
                      <a:pt x="252" y="69"/>
                    </a:cubicBezTo>
                    <a:cubicBezTo>
                      <a:pt x="267" y="49"/>
                      <a:pt x="267" y="49"/>
                      <a:pt x="267" y="49"/>
                    </a:cubicBezTo>
                    <a:cubicBezTo>
                      <a:pt x="242" y="21"/>
                      <a:pt x="242" y="21"/>
                      <a:pt x="242" y="21"/>
                    </a:cubicBezTo>
                    <a:cubicBezTo>
                      <a:pt x="214" y="47"/>
                      <a:pt x="214" y="47"/>
                      <a:pt x="214" y="47"/>
                    </a:cubicBezTo>
                    <a:cubicBezTo>
                      <a:pt x="230" y="69"/>
                      <a:pt x="230" y="69"/>
                      <a:pt x="230" y="69"/>
                    </a:cubicBezTo>
                    <a:cubicBezTo>
                      <a:pt x="207" y="156"/>
                      <a:pt x="207" y="156"/>
                      <a:pt x="207" y="156"/>
                    </a:cubicBezTo>
                    <a:cubicBezTo>
                      <a:pt x="185" y="132"/>
                      <a:pt x="174" y="39"/>
                      <a:pt x="170" y="0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25" y="0"/>
                      <a:pt x="3" y="20"/>
                      <a:pt x="0" y="4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95"/>
                      <a:pt x="0" y="495"/>
                      <a:pt x="0" y="495"/>
                    </a:cubicBezTo>
                    <a:cubicBezTo>
                      <a:pt x="0" y="495"/>
                      <a:pt x="0" y="495"/>
                      <a:pt x="0" y="495"/>
                    </a:cubicBezTo>
                    <a:cubicBezTo>
                      <a:pt x="0" y="495"/>
                      <a:pt x="0" y="495"/>
                      <a:pt x="0" y="495"/>
                    </a:cubicBezTo>
                    <a:cubicBezTo>
                      <a:pt x="0" y="518"/>
                      <a:pt x="19" y="536"/>
                      <a:pt x="42" y="536"/>
                    </a:cubicBezTo>
                    <a:cubicBezTo>
                      <a:pt x="65" y="536"/>
                      <a:pt x="84" y="518"/>
                      <a:pt x="84" y="495"/>
                    </a:cubicBezTo>
                    <a:cubicBezTo>
                      <a:pt x="84" y="495"/>
                      <a:pt x="84" y="495"/>
                      <a:pt x="84" y="495"/>
                    </a:cubicBezTo>
                    <a:cubicBezTo>
                      <a:pt x="84" y="165"/>
                      <a:pt x="84" y="165"/>
                      <a:pt x="84" y="165"/>
                    </a:cubicBezTo>
                    <a:cubicBezTo>
                      <a:pt x="119" y="165"/>
                      <a:pt x="119" y="165"/>
                      <a:pt x="119" y="165"/>
                    </a:cubicBezTo>
                    <a:cubicBezTo>
                      <a:pt x="119" y="512"/>
                      <a:pt x="119" y="512"/>
                      <a:pt x="119" y="512"/>
                    </a:cubicBezTo>
                    <a:cubicBezTo>
                      <a:pt x="119" y="1003"/>
                      <a:pt x="119" y="1003"/>
                      <a:pt x="119" y="1003"/>
                    </a:cubicBezTo>
                    <a:cubicBezTo>
                      <a:pt x="119" y="1031"/>
                      <a:pt x="142" y="1054"/>
                      <a:pt x="170" y="1054"/>
                    </a:cubicBezTo>
                    <a:cubicBezTo>
                      <a:pt x="199" y="1054"/>
                      <a:pt x="222" y="1031"/>
                      <a:pt x="222" y="1003"/>
                    </a:cubicBezTo>
                    <a:cubicBezTo>
                      <a:pt x="222" y="512"/>
                      <a:pt x="222" y="512"/>
                      <a:pt x="222" y="512"/>
                    </a:cubicBezTo>
                    <a:cubicBezTo>
                      <a:pt x="261" y="512"/>
                      <a:pt x="261" y="512"/>
                      <a:pt x="261" y="512"/>
                    </a:cubicBezTo>
                    <a:cubicBezTo>
                      <a:pt x="261" y="1003"/>
                      <a:pt x="261" y="1003"/>
                      <a:pt x="261" y="1003"/>
                    </a:cubicBezTo>
                    <a:cubicBezTo>
                      <a:pt x="261" y="1031"/>
                      <a:pt x="284" y="1054"/>
                      <a:pt x="313" y="1054"/>
                    </a:cubicBezTo>
                    <a:cubicBezTo>
                      <a:pt x="341" y="1054"/>
                      <a:pt x="364" y="1031"/>
                      <a:pt x="364" y="1003"/>
                    </a:cubicBezTo>
                    <a:cubicBezTo>
                      <a:pt x="364" y="512"/>
                      <a:pt x="364" y="512"/>
                      <a:pt x="364" y="512"/>
                    </a:cubicBezTo>
                    <a:cubicBezTo>
                      <a:pt x="364" y="165"/>
                      <a:pt x="364" y="165"/>
                      <a:pt x="364" y="165"/>
                    </a:cubicBezTo>
                    <a:cubicBezTo>
                      <a:pt x="399" y="165"/>
                      <a:pt x="399" y="165"/>
                      <a:pt x="399" y="165"/>
                    </a:cubicBezTo>
                    <a:cubicBezTo>
                      <a:pt x="399" y="495"/>
                      <a:pt x="399" y="495"/>
                      <a:pt x="399" y="495"/>
                    </a:cubicBezTo>
                    <a:cubicBezTo>
                      <a:pt x="399" y="495"/>
                      <a:pt x="399" y="495"/>
                      <a:pt x="399" y="495"/>
                    </a:cubicBezTo>
                    <a:cubicBezTo>
                      <a:pt x="399" y="495"/>
                      <a:pt x="399" y="495"/>
                      <a:pt x="399" y="495"/>
                    </a:cubicBezTo>
                    <a:cubicBezTo>
                      <a:pt x="399" y="518"/>
                      <a:pt x="418" y="536"/>
                      <a:pt x="441" y="536"/>
                    </a:cubicBezTo>
                    <a:cubicBezTo>
                      <a:pt x="465" y="536"/>
                      <a:pt x="483" y="518"/>
                      <a:pt x="483" y="495"/>
                    </a:cubicBezTo>
                    <a:cubicBezTo>
                      <a:pt x="483" y="495"/>
                      <a:pt x="483" y="495"/>
                      <a:pt x="483" y="495"/>
                    </a:cubicBezTo>
                    <a:cubicBezTo>
                      <a:pt x="483" y="47"/>
                      <a:pt x="483" y="47"/>
                      <a:pt x="483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0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5" name="ïṧḻïḍê"/>
            <p:cNvGrpSpPr/>
            <p:nvPr/>
          </p:nvGrpSpPr>
          <p:grpSpPr>
            <a:xfrm>
              <a:off x="5230347" y="2867304"/>
              <a:ext cx="436547" cy="1149074"/>
              <a:chOff x="2457450" y="777875"/>
              <a:chExt cx="1811338" cy="4765675"/>
            </a:xfrm>
            <a:solidFill>
              <a:schemeClr val="accent2"/>
            </a:solidFill>
          </p:grpSpPr>
          <p:sp>
            <p:nvSpPr>
              <p:cNvPr id="47" name="ïṥḷîḋé"/>
              <p:cNvSpPr/>
              <p:nvPr/>
            </p:nvSpPr>
            <p:spPr bwMode="auto">
              <a:xfrm>
                <a:off x="2997200" y="777875"/>
                <a:ext cx="731838" cy="7302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000"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8" name="íSľíďê"/>
              <p:cNvSpPr/>
              <p:nvPr/>
            </p:nvSpPr>
            <p:spPr bwMode="auto">
              <a:xfrm>
                <a:off x="2457450" y="1590675"/>
                <a:ext cx="1811338" cy="3952875"/>
              </a:xfrm>
              <a:custGeom>
                <a:avLst/>
                <a:gdLst>
                  <a:gd name="T0" fmla="*/ 483 w 483"/>
                  <a:gd name="T1" fmla="*/ 47 h 1054"/>
                  <a:gd name="T2" fmla="*/ 432 w 483"/>
                  <a:gd name="T3" fmla="*/ 0 h 1054"/>
                  <a:gd name="T4" fmla="*/ 364 w 483"/>
                  <a:gd name="T5" fmla="*/ 0 h 1054"/>
                  <a:gd name="T6" fmla="*/ 312 w 483"/>
                  <a:gd name="T7" fmla="*/ 0 h 1054"/>
                  <a:gd name="T8" fmla="*/ 279 w 483"/>
                  <a:gd name="T9" fmla="*/ 156 h 1054"/>
                  <a:gd name="T10" fmla="*/ 252 w 483"/>
                  <a:gd name="T11" fmla="*/ 69 h 1054"/>
                  <a:gd name="T12" fmla="*/ 267 w 483"/>
                  <a:gd name="T13" fmla="*/ 49 h 1054"/>
                  <a:gd name="T14" fmla="*/ 242 w 483"/>
                  <a:gd name="T15" fmla="*/ 21 h 1054"/>
                  <a:gd name="T16" fmla="*/ 214 w 483"/>
                  <a:gd name="T17" fmla="*/ 47 h 1054"/>
                  <a:gd name="T18" fmla="*/ 230 w 483"/>
                  <a:gd name="T19" fmla="*/ 69 h 1054"/>
                  <a:gd name="T20" fmla="*/ 207 w 483"/>
                  <a:gd name="T21" fmla="*/ 156 h 1054"/>
                  <a:gd name="T22" fmla="*/ 170 w 483"/>
                  <a:gd name="T23" fmla="*/ 0 h 1054"/>
                  <a:gd name="T24" fmla="*/ 119 w 483"/>
                  <a:gd name="T25" fmla="*/ 0 h 1054"/>
                  <a:gd name="T26" fmla="*/ 52 w 483"/>
                  <a:gd name="T27" fmla="*/ 0 h 1054"/>
                  <a:gd name="T28" fmla="*/ 0 w 483"/>
                  <a:gd name="T29" fmla="*/ 47 h 1054"/>
                  <a:gd name="T30" fmla="*/ 0 w 483"/>
                  <a:gd name="T31" fmla="*/ 47 h 1054"/>
                  <a:gd name="T32" fmla="*/ 0 w 483"/>
                  <a:gd name="T33" fmla="*/ 495 h 1054"/>
                  <a:gd name="T34" fmla="*/ 0 w 483"/>
                  <a:gd name="T35" fmla="*/ 495 h 1054"/>
                  <a:gd name="T36" fmla="*/ 0 w 483"/>
                  <a:gd name="T37" fmla="*/ 495 h 1054"/>
                  <a:gd name="T38" fmla="*/ 42 w 483"/>
                  <a:gd name="T39" fmla="*/ 536 h 1054"/>
                  <a:gd name="T40" fmla="*/ 84 w 483"/>
                  <a:gd name="T41" fmla="*/ 495 h 1054"/>
                  <a:gd name="T42" fmla="*/ 84 w 483"/>
                  <a:gd name="T43" fmla="*/ 495 h 1054"/>
                  <a:gd name="T44" fmla="*/ 84 w 483"/>
                  <a:gd name="T45" fmla="*/ 165 h 1054"/>
                  <a:gd name="T46" fmla="*/ 119 w 483"/>
                  <a:gd name="T47" fmla="*/ 165 h 1054"/>
                  <a:gd name="T48" fmla="*/ 119 w 483"/>
                  <a:gd name="T49" fmla="*/ 512 h 1054"/>
                  <a:gd name="T50" fmla="*/ 119 w 483"/>
                  <a:gd name="T51" fmla="*/ 1003 h 1054"/>
                  <a:gd name="T52" fmla="*/ 170 w 483"/>
                  <a:gd name="T53" fmla="*/ 1054 h 1054"/>
                  <a:gd name="T54" fmla="*/ 222 w 483"/>
                  <a:gd name="T55" fmla="*/ 1003 h 1054"/>
                  <a:gd name="T56" fmla="*/ 222 w 483"/>
                  <a:gd name="T57" fmla="*/ 512 h 1054"/>
                  <a:gd name="T58" fmla="*/ 261 w 483"/>
                  <a:gd name="T59" fmla="*/ 512 h 1054"/>
                  <a:gd name="T60" fmla="*/ 261 w 483"/>
                  <a:gd name="T61" fmla="*/ 1003 h 1054"/>
                  <a:gd name="T62" fmla="*/ 313 w 483"/>
                  <a:gd name="T63" fmla="*/ 1054 h 1054"/>
                  <a:gd name="T64" fmla="*/ 364 w 483"/>
                  <a:gd name="T65" fmla="*/ 1003 h 1054"/>
                  <a:gd name="T66" fmla="*/ 364 w 483"/>
                  <a:gd name="T67" fmla="*/ 512 h 1054"/>
                  <a:gd name="T68" fmla="*/ 364 w 483"/>
                  <a:gd name="T69" fmla="*/ 165 h 1054"/>
                  <a:gd name="T70" fmla="*/ 399 w 483"/>
                  <a:gd name="T71" fmla="*/ 165 h 1054"/>
                  <a:gd name="T72" fmla="*/ 399 w 483"/>
                  <a:gd name="T73" fmla="*/ 495 h 1054"/>
                  <a:gd name="T74" fmla="*/ 399 w 483"/>
                  <a:gd name="T75" fmla="*/ 495 h 1054"/>
                  <a:gd name="T76" fmla="*/ 399 w 483"/>
                  <a:gd name="T77" fmla="*/ 495 h 1054"/>
                  <a:gd name="T78" fmla="*/ 441 w 483"/>
                  <a:gd name="T79" fmla="*/ 536 h 1054"/>
                  <a:gd name="T80" fmla="*/ 483 w 483"/>
                  <a:gd name="T81" fmla="*/ 495 h 1054"/>
                  <a:gd name="T82" fmla="*/ 483 w 483"/>
                  <a:gd name="T83" fmla="*/ 495 h 1054"/>
                  <a:gd name="T84" fmla="*/ 483 w 483"/>
                  <a:gd name="T85" fmla="*/ 47 h 10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83" h="1054">
                    <a:moveTo>
                      <a:pt x="483" y="47"/>
                    </a:moveTo>
                    <a:cubicBezTo>
                      <a:pt x="480" y="20"/>
                      <a:pt x="458" y="0"/>
                      <a:pt x="432" y="0"/>
                    </a:cubicBezTo>
                    <a:cubicBezTo>
                      <a:pt x="364" y="0"/>
                      <a:pt x="364" y="0"/>
                      <a:pt x="364" y="0"/>
                    </a:cubicBezTo>
                    <a:cubicBezTo>
                      <a:pt x="312" y="0"/>
                      <a:pt x="312" y="0"/>
                      <a:pt x="312" y="0"/>
                    </a:cubicBezTo>
                    <a:cubicBezTo>
                      <a:pt x="301" y="123"/>
                      <a:pt x="279" y="156"/>
                      <a:pt x="279" y="156"/>
                    </a:cubicBezTo>
                    <a:cubicBezTo>
                      <a:pt x="252" y="69"/>
                      <a:pt x="252" y="69"/>
                      <a:pt x="252" y="69"/>
                    </a:cubicBezTo>
                    <a:cubicBezTo>
                      <a:pt x="267" y="49"/>
                      <a:pt x="267" y="49"/>
                      <a:pt x="267" y="49"/>
                    </a:cubicBezTo>
                    <a:cubicBezTo>
                      <a:pt x="242" y="21"/>
                      <a:pt x="242" y="21"/>
                      <a:pt x="242" y="21"/>
                    </a:cubicBezTo>
                    <a:cubicBezTo>
                      <a:pt x="214" y="47"/>
                      <a:pt x="214" y="47"/>
                      <a:pt x="214" y="47"/>
                    </a:cubicBezTo>
                    <a:cubicBezTo>
                      <a:pt x="230" y="69"/>
                      <a:pt x="230" y="69"/>
                      <a:pt x="230" y="69"/>
                    </a:cubicBezTo>
                    <a:cubicBezTo>
                      <a:pt x="207" y="156"/>
                      <a:pt x="207" y="156"/>
                      <a:pt x="207" y="156"/>
                    </a:cubicBezTo>
                    <a:cubicBezTo>
                      <a:pt x="185" y="132"/>
                      <a:pt x="174" y="39"/>
                      <a:pt x="170" y="0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25" y="0"/>
                      <a:pt x="3" y="20"/>
                      <a:pt x="0" y="4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95"/>
                      <a:pt x="0" y="495"/>
                      <a:pt x="0" y="495"/>
                    </a:cubicBezTo>
                    <a:cubicBezTo>
                      <a:pt x="0" y="495"/>
                      <a:pt x="0" y="495"/>
                      <a:pt x="0" y="495"/>
                    </a:cubicBezTo>
                    <a:cubicBezTo>
                      <a:pt x="0" y="495"/>
                      <a:pt x="0" y="495"/>
                      <a:pt x="0" y="495"/>
                    </a:cubicBezTo>
                    <a:cubicBezTo>
                      <a:pt x="0" y="518"/>
                      <a:pt x="19" y="536"/>
                      <a:pt x="42" y="536"/>
                    </a:cubicBezTo>
                    <a:cubicBezTo>
                      <a:pt x="65" y="536"/>
                      <a:pt x="84" y="518"/>
                      <a:pt x="84" y="495"/>
                    </a:cubicBezTo>
                    <a:cubicBezTo>
                      <a:pt x="84" y="495"/>
                      <a:pt x="84" y="495"/>
                      <a:pt x="84" y="495"/>
                    </a:cubicBezTo>
                    <a:cubicBezTo>
                      <a:pt x="84" y="165"/>
                      <a:pt x="84" y="165"/>
                      <a:pt x="84" y="165"/>
                    </a:cubicBezTo>
                    <a:cubicBezTo>
                      <a:pt x="119" y="165"/>
                      <a:pt x="119" y="165"/>
                      <a:pt x="119" y="165"/>
                    </a:cubicBezTo>
                    <a:cubicBezTo>
                      <a:pt x="119" y="512"/>
                      <a:pt x="119" y="512"/>
                      <a:pt x="119" y="512"/>
                    </a:cubicBezTo>
                    <a:cubicBezTo>
                      <a:pt x="119" y="1003"/>
                      <a:pt x="119" y="1003"/>
                      <a:pt x="119" y="1003"/>
                    </a:cubicBezTo>
                    <a:cubicBezTo>
                      <a:pt x="119" y="1031"/>
                      <a:pt x="142" y="1054"/>
                      <a:pt x="170" y="1054"/>
                    </a:cubicBezTo>
                    <a:cubicBezTo>
                      <a:pt x="199" y="1054"/>
                      <a:pt x="222" y="1031"/>
                      <a:pt x="222" y="1003"/>
                    </a:cubicBezTo>
                    <a:cubicBezTo>
                      <a:pt x="222" y="512"/>
                      <a:pt x="222" y="512"/>
                      <a:pt x="222" y="512"/>
                    </a:cubicBezTo>
                    <a:cubicBezTo>
                      <a:pt x="261" y="512"/>
                      <a:pt x="261" y="512"/>
                      <a:pt x="261" y="512"/>
                    </a:cubicBezTo>
                    <a:cubicBezTo>
                      <a:pt x="261" y="1003"/>
                      <a:pt x="261" y="1003"/>
                      <a:pt x="261" y="1003"/>
                    </a:cubicBezTo>
                    <a:cubicBezTo>
                      <a:pt x="261" y="1031"/>
                      <a:pt x="284" y="1054"/>
                      <a:pt x="313" y="1054"/>
                    </a:cubicBezTo>
                    <a:cubicBezTo>
                      <a:pt x="341" y="1054"/>
                      <a:pt x="364" y="1031"/>
                      <a:pt x="364" y="1003"/>
                    </a:cubicBezTo>
                    <a:cubicBezTo>
                      <a:pt x="364" y="512"/>
                      <a:pt x="364" y="512"/>
                      <a:pt x="364" y="512"/>
                    </a:cubicBezTo>
                    <a:cubicBezTo>
                      <a:pt x="364" y="165"/>
                      <a:pt x="364" y="165"/>
                      <a:pt x="364" y="165"/>
                    </a:cubicBezTo>
                    <a:cubicBezTo>
                      <a:pt x="399" y="165"/>
                      <a:pt x="399" y="165"/>
                      <a:pt x="399" y="165"/>
                    </a:cubicBezTo>
                    <a:cubicBezTo>
                      <a:pt x="399" y="495"/>
                      <a:pt x="399" y="495"/>
                      <a:pt x="399" y="495"/>
                    </a:cubicBezTo>
                    <a:cubicBezTo>
                      <a:pt x="399" y="495"/>
                      <a:pt x="399" y="495"/>
                      <a:pt x="399" y="495"/>
                    </a:cubicBezTo>
                    <a:cubicBezTo>
                      <a:pt x="399" y="495"/>
                      <a:pt x="399" y="495"/>
                      <a:pt x="399" y="495"/>
                    </a:cubicBezTo>
                    <a:cubicBezTo>
                      <a:pt x="399" y="518"/>
                      <a:pt x="418" y="536"/>
                      <a:pt x="441" y="536"/>
                    </a:cubicBezTo>
                    <a:cubicBezTo>
                      <a:pt x="465" y="536"/>
                      <a:pt x="483" y="518"/>
                      <a:pt x="483" y="495"/>
                    </a:cubicBezTo>
                    <a:cubicBezTo>
                      <a:pt x="483" y="495"/>
                      <a:pt x="483" y="495"/>
                      <a:pt x="483" y="495"/>
                    </a:cubicBezTo>
                    <a:cubicBezTo>
                      <a:pt x="483" y="47"/>
                      <a:pt x="483" y="47"/>
                      <a:pt x="483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0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6" name="islïḋê"/>
            <p:cNvSpPr/>
            <p:nvPr/>
          </p:nvSpPr>
          <p:spPr bwMode="auto">
            <a:xfrm>
              <a:off x="4224001" y="2200767"/>
              <a:ext cx="3742663" cy="3298830"/>
            </a:xfrm>
            <a:custGeom>
              <a:avLst/>
              <a:gdLst>
                <a:gd name="T0" fmla="*/ 243 w 1370"/>
                <a:gd name="T1" fmla="*/ 0 h 1207"/>
                <a:gd name="T2" fmla="*/ 0 w 1370"/>
                <a:gd name="T3" fmla="*/ 523 h 1207"/>
                <a:gd name="T4" fmla="*/ 685 w 1370"/>
                <a:gd name="T5" fmla="*/ 1207 h 1207"/>
                <a:gd name="T6" fmla="*/ 1370 w 1370"/>
                <a:gd name="T7" fmla="*/ 523 h 1207"/>
                <a:gd name="T8" fmla="*/ 1127 w 1370"/>
                <a:gd name="T9" fmla="*/ 0 h 1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0" h="1207">
                  <a:moveTo>
                    <a:pt x="243" y="0"/>
                  </a:moveTo>
                  <a:cubicBezTo>
                    <a:pt x="94" y="125"/>
                    <a:pt x="0" y="313"/>
                    <a:pt x="0" y="523"/>
                  </a:cubicBezTo>
                  <a:cubicBezTo>
                    <a:pt x="0" y="901"/>
                    <a:pt x="307" y="1207"/>
                    <a:pt x="685" y="1207"/>
                  </a:cubicBezTo>
                  <a:cubicBezTo>
                    <a:pt x="1063" y="1207"/>
                    <a:pt x="1370" y="901"/>
                    <a:pt x="1370" y="523"/>
                  </a:cubicBezTo>
                  <a:cubicBezTo>
                    <a:pt x="1370" y="313"/>
                    <a:pt x="1276" y="125"/>
                    <a:pt x="1127" y="0"/>
                  </a:cubicBezTo>
                </a:path>
              </a:pathLst>
            </a:custGeom>
            <a:noFill/>
            <a:ln w="635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sz="2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" name="iṣ1íḍe"/>
            <p:cNvSpPr/>
            <p:nvPr/>
          </p:nvSpPr>
          <p:spPr bwMode="auto">
            <a:xfrm>
              <a:off x="4471360" y="2060848"/>
              <a:ext cx="576484" cy="5767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anchor="ctr" anchorCtr="0" compatLnSpc="1">
              <a:normAutofit/>
            </a:bodyPr>
            <a:lstStyle/>
            <a:p>
              <a:pPr algn="ctr"/>
              <a:r>
                <a:rPr lang="en-US" altLang="zh-CN" b="1" dirty="0" smtClean="0">
                  <a:solidFill>
                    <a:srgbClr val="DB181E"/>
                  </a:solidFill>
                  <a:latin typeface="+mn-ea"/>
                </a:rPr>
                <a:t>01</a:t>
              </a:r>
              <a:endParaRPr lang="en-US" altLang="zh-CN" b="1" dirty="0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8" name="ïsļídè"/>
            <p:cNvSpPr/>
            <p:nvPr/>
          </p:nvSpPr>
          <p:spPr bwMode="auto">
            <a:xfrm>
              <a:off x="3935760" y="3217431"/>
              <a:ext cx="576484" cy="57941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0" tIns="0" rIns="0" bIns="0" anchor="ctr" anchorCtr="0" compatLnSpc="1">
              <a:normAutofit/>
            </a:bodyPr>
            <a:lstStyle/>
            <a:p>
              <a:pPr algn="ctr"/>
              <a:r>
                <a:rPr lang="en-US" altLang="zh-CN" b="1" smtClean="0">
                  <a:solidFill>
                    <a:srgbClr val="DB181E"/>
                  </a:solidFill>
                  <a:latin typeface="+mn-ea"/>
                </a:rPr>
                <a:t>02</a:t>
              </a:r>
              <a:endParaRPr lang="en-US" altLang="zh-CN" b="1" dirty="0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9" name="ï$líḑé"/>
            <p:cNvSpPr/>
            <p:nvPr/>
          </p:nvSpPr>
          <p:spPr bwMode="auto">
            <a:xfrm>
              <a:off x="4326838" y="4397792"/>
              <a:ext cx="576484" cy="5767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0" tIns="0" rIns="0" bIns="0" anchor="ctr" anchorCtr="0" compatLnSpc="1">
              <a:normAutofit/>
            </a:bodyPr>
            <a:lstStyle/>
            <a:p>
              <a:pPr algn="ctr"/>
              <a:r>
                <a:rPr lang="en-US" altLang="zh-CN" b="1" smtClean="0">
                  <a:solidFill>
                    <a:srgbClr val="DB181E"/>
                  </a:solidFill>
                  <a:latin typeface="+mn-ea"/>
                </a:rPr>
                <a:t>03</a:t>
              </a:r>
              <a:endParaRPr lang="en-US" altLang="zh-CN" b="1" dirty="0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0" name="îṩḷiḍê"/>
            <p:cNvSpPr/>
            <p:nvPr/>
          </p:nvSpPr>
          <p:spPr bwMode="auto">
            <a:xfrm>
              <a:off x="7107977" y="2060848"/>
              <a:ext cx="579155" cy="57674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0" tIns="0" rIns="0" bIns="0" anchor="ctr" anchorCtr="0" compatLnSpc="1">
              <a:normAutofit/>
            </a:bodyPr>
            <a:lstStyle/>
            <a:p>
              <a:pPr algn="ctr"/>
              <a:r>
                <a:rPr lang="en-US" altLang="zh-CN" b="1" smtClean="0">
                  <a:solidFill>
                    <a:srgbClr val="DB181E"/>
                  </a:solidFill>
                  <a:latin typeface="+mn-ea"/>
                </a:rPr>
                <a:t>04</a:t>
              </a:r>
              <a:endParaRPr lang="en-US" altLang="zh-CN" b="1" dirty="0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1" name="íṥlîdé"/>
            <p:cNvSpPr/>
            <p:nvPr/>
          </p:nvSpPr>
          <p:spPr bwMode="auto">
            <a:xfrm>
              <a:off x="7677085" y="3217431"/>
              <a:ext cx="579155" cy="57941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0" tIns="0" rIns="0" bIns="0" anchor="ctr" anchorCtr="0" compatLnSpc="1">
              <a:normAutofit/>
            </a:bodyPr>
            <a:lstStyle/>
            <a:p>
              <a:pPr algn="ctr"/>
              <a:r>
                <a:rPr lang="en-US" altLang="zh-CN" b="1" smtClean="0">
                  <a:solidFill>
                    <a:srgbClr val="DB181E"/>
                  </a:solidFill>
                  <a:latin typeface="+mn-ea"/>
                </a:rPr>
                <a:t>05</a:t>
              </a:r>
              <a:endParaRPr lang="en-US" altLang="zh-CN" b="1" dirty="0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2" name="îṩ1îḍe"/>
            <p:cNvSpPr/>
            <p:nvPr/>
          </p:nvSpPr>
          <p:spPr bwMode="auto">
            <a:xfrm>
              <a:off x="7289452" y="4397792"/>
              <a:ext cx="576484" cy="57674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0" tIns="0" rIns="0" bIns="0" anchor="ctr" anchorCtr="0" compatLnSpc="1">
              <a:normAutofit/>
            </a:bodyPr>
            <a:lstStyle/>
            <a:p>
              <a:pPr algn="ctr"/>
              <a:r>
                <a:rPr lang="en-US" altLang="zh-CN" b="1" smtClean="0">
                  <a:solidFill>
                    <a:srgbClr val="DB181E"/>
                  </a:solidFill>
                  <a:latin typeface="+mn-ea"/>
                </a:rPr>
                <a:t>06</a:t>
              </a:r>
              <a:endParaRPr lang="en-US" altLang="zh-CN" b="1" dirty="0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3" name="íṡ1îḑe"/>
            <p:cNvSpPr/>
            <p:nvPr/>
          </p:nvSpPr>
          <p:spPr bwMode="auto">
            <a:xfrm>
              <a:off x="5796914" y="3792750"/>
              <a:ext cx="596837" cy="60892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DB181E"/>
              </a:solidFill>
            </a:ln>
          </p:spPr>
          <p:txBody>
            <a:bodyPr vert="horz" wrap="none" lIns="90000" tIns="46800" rIns="90000" bIns="46800" anchor="ctr" anchorCtr="0" compatLnSpc="1">
              <a:normAutofit/>
            </a:bodyPr>
            <a:lstStyle/>
            <a:p>
              <a:pPr algn="ctr"/>
              <a:r>
                <a:rPr lang="zh-CN" altLang="en-US" sz="1400" b="1" smtClean="0">
                  <a:solidFill>
                    <a:srgbClr val="DB181E"/>
                  </a:solidFill>
                  <a:latin typeface="+mn-ea"/>
                </a:rPr>
                <a:t>关键词</a:t>
              </a:r>
              <a:endParaRPr lang="zh-CN" altLang="en-US" sz="1400" b="1" dirty="0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4" name="iS1iḍé"/>
            <p:cNvSpPr/>
            <p:nvPr/>
          </p:nvSpPr>
          <p:spPr bwMode="auto">
            <a:xfrm>
              <a:off x="5150206" y="4039077"/>
              <a:ext cx="596834" cy="36259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DB181E"/>
              </a:solidFill>
            </a:ln>
          </p:spPr>
          <p:txBody>
            <a:bodyPr vert="horz" wrap="none" lIns="90000" tIns="46800" rIns="90000" bIns="46800" anchor="ctr" anchorCtr="0" compatLnSpc="1">
              <a:normAutofit/>
            </a:bodyPr>
            <a:lstStyle/>
            <a:p>
              <a:pPr algn="ctr"/>
              <a:r>
                <a:rPr lang="zh-CN" altLang="en-US" sz="1200" b="1" dirty="0" smtClean="0">
                  <a:solidFill>
                    <a:srgbClr val="DB181E"/>
                  </a:solidFill>
                  <a:latin typeface="+mn-ea"/>
                </a:rPr>
                <a:t>关键词</a:t>
              </a:r>
              <a:endParaRPr lang="zh-CN" altLang="en-US" sz="1200" b="1" dirty="0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5" name="îŝļíḋê"/>
            <p:cNvSpPr/>
            <p:nvPr/>
          </p:nvSpPr>
          <p:spPr bwMode="auto">
            <a:xfrm>
              <a:off x="6443619" y="4125509"/>
              <a:ext cx="596840" cy="27588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DB181E"/>
              </a:solidFill>
            </a:ln>
          </p:spPr>
          <p:txBody>
            <a:bodyPr vert="horz" wrap="none" lIns="0" tIns="0" rIns="0" bIns="0" anchor="ctr" anchorCtr="0" compatLnSpc="1">
              <a:normAutofit/>
            </a:bodyPr>
            <a:lstStyle/>
            <a:p>
              <a:pPr algn="ctr"/>
              <a:r>
                <a:rPr lang="zh-CN" altLang="en-US" sz="1200" b="1" smtClean="0">
                  <a:solidFill>
                    <a:srgbClr val="DB181E"/>
                  </a:solidFill>
                  <a:latin typeface="+mn-ea"/>
                </a:rPr>
                <a:t>关键词</a:t>
              </a:r>
              <a:endParaRPr lang="zh-CN" altLang="en-US" sz="1200" b="1" dirty="0">
                <a:solidFill>
                  <a:srgbClr val="DB181E"/>
                </a:solidFill>
                <a:latin typeface="+mn-ea"/>
              </a:endParaRPr>
            </a:p>
          </p:txBody>
        </p:sp>
        <p:grpSp>
          <p:nvGrpSpPr>
            <p:cNvPr id="16" name="ïṩlïḋe"/>
            <p:cNvGrpSpPr/>
            <p:nvPr/>
          </p:nvGrpSpPr>
          <p:grpSpPr>
            <a:xfrm>
              <a:off x="5668873" y="2593221"/>
              <a:ext cx="852903" cy="1121288"/>
              <a:chOff x="4225925" y="1973263"/>
              <a:chExt cx="687388" cy="903287"/>
            </a:xfrm>
            <a:solidFill>
              <a:schemeClr val="accent1"/>
            </a:solidFill>
          </p:grpSpPr>
          <p:sp>
            <p:nvSpPr>
              <p:cNvPr id="45" name="işlíďê"/>
              <p:cNvSpPr/>
              <p:nvPr/>
            </p:nvSpPr>
            <p:spPr bwMode="auto">
              <a:xfrm>
                <a:off x="4500563" y="1989138"/>
                <a:ext cx="138113" cy="1349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000"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6" name="ïśḻiḓé"/>
              <p:cNvSpPr/>
              <p:nvPr/>
            </p:nvSpPr>
            <p:spPr bwMode="auto">
              <a:xfrm>
                <a:off x="4225925" y="1973263"/>
                <a:ext cx="687388" cy="903287"/>
              </a:xfrm>
              <a:custGeom>
                <a:avLst/>
                <a:gdLst>
                  <a:gd name="T0" fmla="*/ 963 w 975"/>
                  <a:gd name="T1" fmla="*/ 14 h 1279"/>
                  <a:gd name="T2" fmla="*/ 918 w 975"/>
                  <a:gd name="T3" fmla="*/ 13 h 1279"/>
                  <a:gd name="T4" fmla="*/ 678 w 975"/>
                  <a:gd name="T5" fmla="*/ 235 h 1279"/>
                  <a:gd name="T6" fmla="*/ 678 w 975"/>
                  <a:gd name="T7" fmla="*/ 235 h 1279"/>
                  <a:gd name="T8" fmla="*/ 609 w 975"/>
                  <a:gd name="T9" fmla="*/ 235 h 1279"/>
                  <a:gd name="T10" fmla="*/ 558 w 975"/>
                  <a:gd name="T11" fmla="*/ 235 h 1279"/>
                  <a:gd name="T12" fmla="*/ 524 w 975"/>
                  <a:gd name="T13" fmla="*/ 389 h 1279"/>
                  <a:gd name="T14" fmla="*/ 498 w 975"/>
                  <a:gd name="T15" fmla="*/ 303 h 1279"/>
                  <a:gd name="T16" fmla="*/ 513 w 975"/>
                  <a:gd name="T17" fmla="*/ 283 h 1279"/>
                  <a:gd name="T18" fmla="*/ 488 w 975"/>
                  <a:gd name="T19" fmla="*/ 255 h 1279"/>
                  <a:gd name="T20" fmla="*/ 460 w 975"/>
                  <a:gd name="T21" fmla="*/ 281 h 1279"/>
                  <a:gd name="T22" fmla="*/ 477 w 975"/>
                  <a:gd name="T23" fmla="*/ 303 h 1279"/>
                  <a:gd name="T24" fmla="*/ 453 w 975"/>
                  <a:gd name="T25" fmla="*/ 389 h 1279"/>
                  <a:gd name="T26" fmla="*/ 417 w 975"/>
                  <a:gd name="T27" fmla="*/ 235 h 1279"/>
                  <a:gd name="T28" fmla="*/ 366 w 975"/>
                  <a:gd name="T29" fmla="*/ 235 h 1279"/>
                  <a:gd name="T30" fmla="*/ 298 w 975"/>
                  <a:gd name="T31" fmla="*/ 235 h 1279"/>
                  <a:gd name="T32" fmla="*/ 298 w 975"/>
                  <a:gd name="T33" fmla="*/ 235 h 1279"/>
                  <a:gd name="T34" fmla="*/ 56 w 975"/>
                  <a:gd name="T35" fmla="*/ 13 h 1279"/>
                  <a:gd name="T36" fmla="*/ 12 w 975"/>
                  <a:gd name="T37" fmla="*/ 14 h 1279"/>
                  <a:gd name="T38" fmla="*/ 13 w 975"/>
                  <a:gd name="T39" fmla="*/ 59 h 1279"/>
                  <a:gd name="T40" fmla="*/ 366 w 975"/>
                  <a:gd name="T41" fmla="*/ 398 h 1279"/>
                  <a:gd name="T42" fmla="*/ 366 w 975"/>
                  <a:gd name="T43" fmla="*/ 742 h 1279"/>
                  <a:gd name="T44" fmla="*/ 366 w 975"/>
                  <a:gd name="T45" fmla="*/ 1228 h 1279"/>
                  <a:gd name="T46" fmla="*/ 417 w 975"/>
                  <a:gd name="T47" fmla="*/ 1279 h 1279"/>
                  <a:gd name="T48" fmla="*/ 468 w 975"/>
                  <a:gd name="T49" fmla="*/ 1228 h 1279"/>
                  <a:gd name="T50" fmla="*/ 468 w 975"/>
                  <a:gd name="T51" fmla="*/ 742 h 1279"/>
                  <a:gd name="T52" fmla="*/ 507 w 975"/>
                  <a:gd name="T53" fmla="*/ 742 h 1279"/>
                  <a:gd name="T54" fmla="*/ 507 w 975"/>
                  <a:gd name="T55" fmla="*/ 1228 h 1279"/>
                  <a:gd name="T56" fmla="*/ 558 w 975"/>
                  <a:gd name="T57" fmla="*/ 1279 h 1279"/>
                  <a:gd name="T58" fmla="*/ 609 w 975"/>
                  <a:gd name="T59" fmla="*/ 1228 h 1279"/>
                  <a:gd name="T60" fmla="*/ 609 w 975"/>
                  <a:gd name="T61" fmla="*/ 742 h 1279"/>
                  <a:gd name="T62" fmla="*/ 609 w 975"/>
                  <a:gd name="T63" fmla="*/ 398 h 1279"/>
                  <a:gd name="T64" fmla="*/ 961 w 975"/>
                  <a:gd name="T65" fmla="*/ 59 h 1279"/>
                  <a:gd name="T66" fmla="*/ 963 w 975"/>
                  <a:gd name="T67" fmla="*/ 14 h 1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75" h="1279">
                    <a:moveTo>
                      <a:pt x="963" y="14"/>
                    </a:moveTo>
                    <a:cubicBezTo>
                      <a:pt x="951" y="2"/>
                      <a:pt x="930" y="0"/>
                      <a:pt x="918" y="13"/>
                    </a:cubicBezTo>
                    <a:cubicBezTo>
                      <a:pt x="678" y="235"/>
                      <a:pt x="678" y="235"/>
                      <a:pt x="678" y="235"/>
                    </a:cubicBezTo>
                    <a:cubicBezTo>
                      <a:pt x="678" y="235"/>
                      <a:pt x="678" y="235"/>
                      <a:pt x="678" y="235"/>
                    </a:cubicBezTo>
                    <a:cubicBezTo>
                      <a:pt x="609" y="235"/>
                      <a:pt x="609" y="235"/>
                      <a:pt x="609" y="235"/>
                    </a:cubicBezTo>
                    <a:cubicBezTo>
                      <a:pt x="558" y="235"/>
                      <a:pt x="558" y="235"/>
                      <a:pt x="558" y="235"/>
                    </a:cubicBezTo>
                    <a:cubicBezTo>
                      <a:pt x="546" y="357"/>
                      <a:pt x="524" y="389"/>
                      <a:pt x="524" y="389"/>
                    </a:cubicBezTo>
                    <a:cubicBezTo>
                      <a:pt x="498" y="303"/>
                      <a:pt x="498" y="303"/>
                      <a:pt x="498" y="303"/>
                    </a:cubicBezTo>
                    <a:cubicBezTo>
                      <a:pt x="513" y="283"/>
                      <a:pt x="513" y="283"/>
                      <a:pt x="513" y="283"/>
                    </a:cubicBezTo>
                    <a:cubicBezTo>
                      <a:pt x="488" y="255"/>
                      <a:pt x="488" y="255"/>
                      <a:pt x="488" y="255"/>
                    </a:cubicBezTo>
                    <a:cubicBezTo>
                      <a:pt x="460" y="281"/>
                      <a:pt x="460" y="281"/>
                      <a:pt x="460" y="281"/>
                    </a:cubicBezTo>
                    <a:cubicBezTo>
                      <a:pt x="477" y="303"/>
                      <a:pt x="477" y="303"/>
                      <a:pt x="477" y="303"/>
                    </a:cubicBezTo>
                    <a:cubicBezTo>
                      <a:pt x="453" y="389"/>
                      <a:pt x="453" y="389"/>
                      <a:pt x="453" y="389"/>
                    </a:cubicBezTo>
                    <a:cubicBezTo>
                      <a:pt x="432" y="365"/>
                      <a:pt x="421" y="274"/>
                      <a:pt x="417" y="235"/>
                    </a:cubicBezTo>
                    <a:cubicBezTo>
                      <a:pt x="366" y="235"/>
                      <a:pt x="366" y="235"/>
                      <a:pt x="366" y="235"/>
                    </a:cubicBezTo>
                    <a:cubicBezTo>
                      <a:pt x="298" y="235"/>
                      <a:pt x="298" y="235"/>
                      <a:pt x="298" y="235"/>
                    </a:cubicBezTo>
                    <a:cubicBezTo>
                      <a:pt x="298" y="235"/>
                      <a:pt x="298" y="235"/>
                      <a:pt x="298" y="235"/>
                    </a:cubicBezTo>
                    <a:cubicBezTo>
                      <a:pt x="56" y="13"/>
                      <a:pt x="56" y="13"/>
                      <a:pt x="56" y="13"/>
                    </a:cubicBezTo>
                    <a:cubicBezTo>
                      <a:pt x="44" y="0"/>
                      <a:pt x="24" y="2"/>
                      <a:pt x="12" y="14"/>
                    </a:cubicBezTo>
                    <a:cubicBezTo>
                      <a:pt x="0" y="27"/>
                      <a:pt x="0" y="48"/>
                      <a:pt x="13" y="59"/>
                    </a:cubicBezTo>
                    <a:cubicBezTo>
                      <a:pt x="366" y="398"/>
                      <a:pt x="366" y="398"/>
                      <a:pt x="366" y="398"/>
                    </a:cubicBezTo>
                    <a:cubicBezTo>
                      <a:pt x="366" y="742"/>
                      <a:pt x="366" y="742"/>
                      <a:pt x="366" y="742"/>
                    </a:cubicBezTo>
                    <a:cubicBezTo>
                      <a:pt x="366" y="1228"/>
                      <a:pt x="366" y="1228"/>
                      <a:pt x="366" y="1228"/>
                    </a:cubicBezTo>
                    <a:cubicBezTo>
                      <a:pt x="366" y="1256"/>
                      <a:pt x="389" y="1279"/>
                      <a:pt x="417" y="1279"/>
                    </a:cubicBezTo>
                    <a:cubicBezTo>
                      <a:pt x="444" y="1279"/>
                      <a:pt x="468" y="1256"/>
                      <a:pt x="468" y="1228"/>
                    </a:cubicBezTo>
                    <a:cubicBezTo>
                      <a:pt x="468" y="742"/>
                      <a:pt x="468" y="742"/>
                      <a:pt x="468" y="742"/>
                    </a:cubicBezTo>
                    <a:cubicBezTo>
                      <a:pt x="507" y="742"/>
                      <a:pt x="507" y="742"/>
                      <a:pt x="507" y="742"/>
                    </a:cubicBezTo>
                    <a:cubicBezTo>
                      <a:pt x="507" y="1228"/>
                      <a:pt x="507" y="1228"/>
                      <a:pt x="507" y="1228"/>
                    </a:cubicBezTo>
                    <a:cubicBezTo>
                      <a:pt x="507" y="1256"/>
                      <a:pt x="530" y="1279"/>
                      <a:pt x="558" y="1279"/>
                    </a:cubicBezTo>
                    <a:cubicBezTo>
                      <a:pt x="585" y="1279"/>
                      <a:pt x="609" y="1256"/>
                      <a:pt x="609" y="1228"/>
                    </a:cubicBezTo>
                    <a:cubicBezTo>
                      <a:pt x="609" y="742"/>
                      <a:pt x="609" y="742"/>
                      <a:pt x="609" y="742"/>
                    </a:cubicBezTo>
                    <a:cubicBezTo>
                      <a:pt x="609" y="398"/>
                      <a:pt x="609" y="398"/>
                      <a:pt x="609" y="398"/>
                    </a:cubicBezTo>
                    <a:cubicBezTo>
                      <a:pt x="961" y="59"/>
                      <a:pt x="961" y="59"/>
                      <a:pt x="961" y="59"/>
                    </a:cubicBezTo>
                    <a:cubicBezTo>
                      <a:pt x="974" y="48"/>
                      <a:pt x="975" y="27"/>
                      <a:pt x="963" y="1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7" name="işḷîďe" title="ar9HlFO0TnEWMnh"/>
            <p:cNvGrpSpPr/>
            <p:nvPr/>
          </p:nvGrpSpPr>
          <p:grpSpPr>
            <a:xfrm>
              <a:off x="8299972" y="1883076"/>
              <a:ext cx="2746610" cy="970279"/>
              <a:chOff x="5159896" y="3071603"/>
              <a:chExt cx="2746610" cy="970279"/>
            </a:xfrm>
          </p:grpSpPr>
          <p:sp>
            <p:nvSpPr>
              <p:cNvPr id="42" name="íṩḷiḓe"/>
              <p:cNvSpPr/>
              <p:nvPr/>
            </p:nvSpPr>
            <p:spPr bwMode="auto">
              <a:xfrm>
                <a:off x="5798443" y="3484483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 fontScale="92500"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  <a:t> （建议使用主题字体）</a:t>
                </a:r>
                <a:endParaRPr lang="zh-CN" altLang="en-US" sz="9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3" name="îSḻîdè"/>
              <p:cNvSpPr txBox="1"/>
              <p:nvPr/>
            </p:nvSpPr>
            <p:spPr bwMode="auto">
              <a:xfrm>
                <a:off x="5798443" y="3071603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smtClean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2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4" name="ïṡ1îďè" title="NoJcHgk0ne0pKXc"/>
              <p:cNvSpPr/>
              <p:nvPr/>
            </p:nvSpPr>
            <p:spPr bwMode="auto">
              <a:xfrm>
                <a:off x="5159896" y="3237576"/>
                <a:ext cx="461080" cy="314632"/>
              </a:xfrm>
              <a:custGeom>
                <a:avLst/>
                <a:gdLst>
                  <a:gd name="connsiteX0" fmla="*/ 20293 w 607639"/>
                  <a:gd name="connsiteY0" fmla="*/ 364067 h 414642"/>
                  <a:gd name="connsiteX1" fmla="*/ 20293 w 607639"/>
                  <a:gd name="connsiteY1" fmla="*/ 384244 h 414642"/>
                  <a:gd name="connsiteX2" fmla="*/ 30351 w 607639"/>
                  <a:gd name="connsiteY2" fmla="*/ 394377 h 414642"/>
                  <a:gd name="connsiteX3" fmla="*/ 577199 w 607639"/>
                  <a:gd name="connsiteY3" fmla="*/ 394377 h 414642"/>
                  <a:gd name="connsiteX4" fmla="*/ 587346 w 607639"/>
                  <a:gd name="connsiteY4" fmla="*/ 384244 h 414642"/>
                  <a:gd name="connsiteX5" fmla="*/ 587346 w 607639"/>
                  <a:gd name="connsiteY5" fmla="*/ 364067 h 414642"/>
                  <a:gd name="connsiteX6" fmla="*/ 556995 w 607639"/>
                  <a:gd name="connsiteY6" fmla="*/ 364067 h 414642"/>
                  <a:gd name="connsiteX7" fmla="*/ 394916 w 607639"/>
                  <a:gd name="connsiteY7" fmla="*/ 364067 h 414642"/>
                  <a:gd name="connsiteX8" fmla="*/ 394916 w 607639"/>
                  <a:gd name="connsiteY8" fmla="*/ 374200 h 414642"/>
                  <a:gd name="connsiteX9" fmla="*/ 384859 w 607639"/>
                  <a:gd name="connsiteY9" fmla="*/ 384244 h 414642"/>
                  <a:gd name="connsiteX10" fmla="*/ 222780 w 607639"/>
                  <a:gd name="connsiteY10" fmla="*/ 384244 h 414642"/>
                  <a:gd name="connsiteX11" fmla="*/ 212634 w 607639"/>
                  <a:gd name="connsiteY11" fmla="*/ 374200 h 414642"/>
                  <a:gd name="connsiteX12" fmla="*/ 212634 w 607639"/>
                  <a:gd name="connsiteY12" fmla="*/ 364067 h 414642"/>
                  <a:gd name="connsiteX13" fmla="*/ 50644 w 607639"/>
                  <a:gd name="connsiteY13" fmla="*/ 364067 h 414642"/>
                  <a:gd name="connsiteX14" fmla="*/ 263288 w 607639"/>
                  <a:gd name="connsiteY14" fmla="*/ 252811 h 414642"/>
                  <a:gd name="connsiteX15" fmla="*/ 243084 w 607639"/>
                  <a:gd name="connsiteY15" fmla="*/ 273078 h 414642"/>
                  <a:gd name="connsiteX16" fmla="*/ 263288 w 607639"/>
                  <a:gd name="connsiteY16" fmla="*/ 293255 h 414642"/>
                  <a:gd name="connsiteX17" fmla="*/ 283580 w 607639"/>
                  <a:gd name="connsiteY17" fmla="*/ 273078 h 414642"/>
                  <a:gd name="connsiteX18" fmla="*/ 278685 w 607639"/>
                  <a:gd name="connsiteY18" fmla="*/ 260011 h 414642"/>
                  <a:gd name="connsiteX19" fmla="*/ 277528 w 607639"/>
                  <a:gd name="connsiteY19" fmla="*/ 258944 h 414642"/>
                  <a:gd name="connsiteX20" fmla="*/ 276549 w 607639"/>
                  <a:gd name="connsiteY20" fmla="*/ 257789 h 414642"/>
                  <a:gd name="connsiteX21" fmla="*/ 263288 w 607639"/>
                  <a:gd name="connsiteY21" fmla="*/ 252811 h 414642"/>
                  <a:gd name="connsiteX22" fmla="*/ 121505 w 607639"/>
                  <a:gd name="connsiteY22" fmla="*/ 252811 h 414642"/>
                  <a:gd name="connsiteX23" fmla="*/ 101302 w 607639"/>
                  <a:gd name="connsiteY23" fmla="*/ 273078 h 414642"/>
                  <a:gd name="connsiteX24" fmla="*/ 121505 w 607639"/>
                  <a:gd name="connsiteY24" fmla="*/ 293255 h 414642"/>
                  <a:gd name="connsiteX25" fmla="*/ 141798 w 607639"/>
                  <a:gd name="connsiteY25" fmla="*/ 273078 h 414642"/>
                  <a:gd name="connsiteX26" fmla="*/ 121505 w 607639"/>
                  <a:gd name="connsiteY26" fmla="*/ 252811 h 414642"/>
                  <a:gd name="connsiteX27" fmla="*/ 486063 w 607639"/>
                  <a:gd name="connsiteY27" fmla="*/ 232633 h 414642"/>
                  <a:gd name="connsiteX28" fmla="*/ 465859 w 607639"/>
                  <a:gd name="connsiteY28" fmla="*/ 252811 h 414642"/>
                  <a:gd name="connsiteX29" fmla="*/ 486063 w 607639"/>
                  <a:gd name="connsiteY29" fmla="*/ 273078 h 414642"/>
                  <a:gd name="connsiteX30" fmla="*/ 506355 w 607639"/>
                  <a:gd name="connsiteY30" fmla="*/ 252811 h 414642"/>
                  <a:gd name="connsiteX31" fmla="*/ 486063 w 607639"/>
                  <a:gd name="connsiteY31" fmla="*/ 232633 h 414642"/>
                  <a:gd name="connsiteX32" fmla="*/ 192441 w 607639"/>
                  <a:gd name="connsiteY32" fmla="*/ 182056 h 414642"/>
                  <a:gd name="connsiteX33" fmla="*/ 172148 w 607639"/>
                  <a:gd name="connsiteY33" fmla="*/ 202233 h 414642"/>
                  <a:gd name="connsiteX34" fmla="*/ 192441 w 607639"/>
                  <a:gd name="connsiteY34" fmla="*/ 222500 h 414642"/>
                  <a:gd name="connsiteX35" fmla="*/ 212645 w 607639"/>
                  <a:gd name="connsiteY35" fmla="*/ 202233 h 414642"/>
                  <a:gd name="connsiteX36" fmla="*/ 192441 w 607639"/>
                  <a:gd name="connsiteY36" fmla="*/ 182056 h 414642"/>
                  <a:gd name="connsiteX37" fmla="*/ 394923 w 607639"/>
                  <a:gd name="connsiteY37" fmla="*/ 131478 h 414642"/>
                  <a:gd name="connsiteX38" fmla="*/ 374720 w 607639"/>
                  <a:gd name="connsiteY38" fmla="*/ 151744 h 414642"/>
                  <a:gd name="connsiteX39" fmla="*/ 394923 w 607639"/>
                  <a:gd name="connsiteY39" fmla="*/ 171922 h 414642"/>
                  <a:gd name="connsiteX40" fmla="*/ 415216 w 607639"/>
                  <a:gd name="connsiteY40" fmla="*/ 151744 h 414642"/>
                  <a:gd name="connsiteX41" fmla="*/ 394923 w 607639"/>
                  <a:gd name="connsiteY41" fmla="*/ 131478 h 414642"/>
                  <a:gd name="connsiteX42" fmla="*/ 394923 w 607639"/>
                  <a:gd name="connsiteY42" fmla="*/ 111211 h 414642"/>
                  <a:gd name="connsiteX43" fmla="*/ 435420 w 607639"/>
                  <a:gd name="connsiteY43" fmla="*/ 151744 h 414642"/>
                  <a:gd name="connsiteX44" fmla="*/ 433106 w 607639"/>
                  <a:gd name="connsiteY44" fmla="*/ 165344 h 414642"/>
                  <a:gd name="connsiteX45" fmla="*/ 472979 w 607639"/>
                  <a:gd name="connsiteY45" fmla="*/ 214589 h 414642"/>
                  <a:gd name="connsiteX46" fmla="*/ 486063 w 607639"/>
                  <a:gd name="connsiteY46" fmla="*/ 212367 h 414642"/>
                  <a:gd name="connsiteX47" fmla="*/ 526559 w 607639"/>
                  <a:gd name="connsiteY47" fmla="*/ 252811 h 414642"/>
                  <a:gd name="connsiteX48" fmla="*/ 486063 w 607639"/>
                  <a:gd name="connsiteY48" fmla="*/ 293255 h 414642"/>
                  <a:gd name="connsiteX49" fmla="*/ 445566 w 607639"/>
                  <a:gd name="connsiteY49" fmla="*/ 252811 h 414642"/>
                  <a:gd name="connsiteX50" fmla="*/ 456157 w 607639"/>
                  <a:gd name="connsiteY50" fmla="*/ 225700 h 414642"/>
                  <a:gd name="connsiteX51" fmla="*/ 421090 w 607639"/>
                  <a:gd name="connsiteY51" fmla="*/ 182500 h 414642"/>
                  <a:gd name="connsiteX52" fmla="*/ 394923 w 607639"/>
                  <a:gd name="connsiteY52" fmla="*/ 192189 h 414642"/>
                  <a:gd name="connsiteX53" fmla="*/ 368489 w 607639"/>
                  <a:gd name="connsiteY53" fmla="*/ 182233 h 414642"/>
                  <a:gd name="connsiteX54" fmla="*/ 298088 w 607639"/>
                  <a:gd name="connsiteY54" fmla="*/ 252455 h 414642"/>
                  <a:gd name="connsiteX55" fmla="*/ 303784 w 607639"/>
                  <a:gd name="connsiteY55" fmla="*/ 273078 h 414642"/>
                  <a:gd name="connsiteX56" fmla="*/ 263288 w 607639"/>
                  <a:gd name="connsiteY56" fmla="*/ 313522 h 414642"/>
                  <a:gd name="connsiteX57" fmla="*/ 222791 w 607639"/>
                  <a:gd name="connsiteY57" fmla="*/ 273078 h 414642"/>
                  <a:gd name="connsiteX58" fmla="*/ 232759 w 607639"/>
                  <a:gd name="connsiteY58" fmla="*/ 246589 h 414642"/>
                  <a:gd name="connsiteX59" fmla="*/ 218964 w 607639"/>
                  <a:gd name="connsiteY59" fmla="*/ 232811 h 414642"/>
                  <a:gd name="connsiteX60" fmla="*/ 192441 w 607639"/>
                  <a:gd name="connsiteY60" fmla="*/ 242767 h 414642"/>
                  <a:gd name="connsiteX61" fmla="*/ 165918 w 607639"/>
                  <a:gd name="connsiteY61" fmla="*/ 232811 h 414642"/>
                  <a:gd name="connsiteX62" fmla="*/ 152123 w 607639"/>
                  <a:gd name="connsiteY62" fmla="*/ 246589 h 414642"/>
                  <a:gd name="connsiteX63" fmla="*/ 162002 w 607639"/>
                  <a:gd name="connsiteY63" fmla="*/ 273078 h 414642"/>
                  <a:gd name="connsiteX64" fmla="*/ 121505 w 607639"/>
                  <a:gd name="connsiteY64" fmla="*/ 313522 h 414642"/>
                  <a:gd name="connsiteX65" fmla="*/ 81009 w 607639"/>
                  <a:gd name="connsiteY65" fmla="*/ 273078 h 414642"/>
                  <a:gd name="connsiteX66" fmla="*/ 121505 w 607639"/>
                  <a:gd name="connsiteY66" fmla="*/ 232633 h 414642"/>
                  <a:gd name="connsiteX67" fmla="*/ 136013 w 607639"/>
                  <a:gd name="connsiteY67" fmla="*/ 235300 h 414642"/>
                  <a:gd name="connsiteX68" fmla="*/ 154615 w 607639"/>
                  <a:gd name="connsiteY68" fmla="*/ 216722 h 414642"/>
                  <a:gd name="connsiteX69" fmla="*/ 151945 w 607639"/>
                  <a:gd name="connsiteY69" fmla="*/ 202233 h 414642"/>
                  <a:gd name="connsiteX70" fmla="*/ 192441 w 607639"/>
                  <a:gd name="connsiteY70" fmla="*/ 161789 h 414642"/>
                  <a:gd name="connsiteX71" fmla="*/ 232937 w 607639"/>
                  <a:gd name="connsiteY71" fmla="*/ 202233 h 414642"/>
                  <a:gd name="connsiteX72" fmla="*/ 230534 w 607639"/>
                  <a:gd name="connsiteY72" fmla="*/ 216011 h 414642"/>
                  <a:gd name="connsiteX73" fmla="*/ 249492 w 607639"/>
                  <a:gd name="connsiteY73" fmla="*/ 235033 h 414642"/>
                  <a:gd name="connsiteX74" fmla="*/ 263288 w 607639"/>
                  <a:gd name="connsiteY74" fmla="*/ 232633 h 414642"/>
                  <a:gd name="connsiteX75" fmla="*/ 283936 w 607639"/>
                  <a:gd name="connsiteY75" fmla="*/ 238322 h 414642"/>
                  <a:gd name="connsiteX76" fmla="*/ 356830 w 607639"/>
                  <a:gd name="connsiteY76" fmla="*/ 165433 h 414642"/>
                  <a:gd name="connsiteX77" fmla="*/ 354427 w 607639"/>
                  <a:gd name="connsiteY77" fmla="*/ 151744 h 414642"/>
                  <a:gd name="connsiteX78" fmla="*/ 394923 w 607639"/>
                  <a:gd name="connsiteY78" fmla="*/ 111211 h 414642"/>
                  <a:gd name="connsiteX79" fmla="*/ 324090 w 607639"/>
                  <a:gd name="connsiteY79" fmla="*/ 80938 h 414642"/>
                  <a:gd name="connsiteX80" fmla="*/ 334234 w 607639"/>
                  <a:gd name="connsiteY80" fmla="*/ 80938 h 414642"/>
                  <a:gd name="connsiteX81" fmla="*/ 344289 w 607639"/>
                  <a:gd name="connsiteY81" fmla="*/ 91064 h 414642"/>
                  <a:gd name="connsiteX82" fmla="*/ 334234 w 607639"/>
                  <a:gd name="connsiteY82" fmla="*/ 101190 h 414642"/>
                  <a:gd name="connsiteX83" fmla="*/ 324090 w 607639"/>
                  <a:gd name="connsiteY83" fmla="*/ 101190 h 414642"/>
                  <a:gd name="connsiteX84" fmla="*/ 313946 w 607639"/>
                  <a:gd name="connsiteY84" fmla="*/ 91064 h 414642"/>
                  <a:gd name="connsiteX85" fmla="*/ 324090 w 607639"/>
                  <a:gd name="connsiteY85" fmla="*/ 80938 h 414642"/>
                  <a:gd name="connsiteX86" fmla="*/ 192417 w 607639"/>
                  <a:gd name="connsiteY86" fmla="*/ 80938 h 414642"/>
                  <a:gd name="connsiteX87" fmla="*/ 283548 w 607639"/>
                  <a:gd name="connsiteY87" fmla="*/ 80938 h 414642"/>
                  <a:gd name="connsiteX88" fmla="*/ 293694 w 607639"/>
                  <a:gd name="connsiteY88" fmla="*/ 91064 h 414642"/>
                  <a:gd name="connsiteX89" fmla="*/ 283548 w 607639"/>
                  <a:gd name="connsiteY89" fmla="*/ 101190 h 414642"/>
                  <a:gd name="connsiteX90" fmla="*/ 192417 w 607639"/>
                  <a:gd name="connsiteY90" fmla="*/ 101190 h 414642"/>
                  <a:gd name="connsiteX91" fmla="*/ 182271 w 607639"/>
                  <a:gd name="connsiteY91" fmla="*/ 91064 h 414642"/>
                  <a:gd name="connsiteX92" fmla="*/ 192417 w 607639"/>
                  <a:gd name="connsiteY92" fmla="*/ 80938 h 414642"/>
                  <a:gd name="connsiteX93" fmla="*/ 91157 w 607639"/>
                  <a:gd name="connsiteY93" fmla="*/ 80938 h 414642"/>
                  <a:gd name="connsiteX94" fmla="*/ 151959 w 607639"/>
                  <a:gd name="connsiteY94" fmla="*/ 80938 h 414642"/>
                  <a:gd name="connsiteX95" fmla="*/ 162018 w 607639"/>
                  <a:gd name="connsiteY95" fmla="*/ 91064 h 414642"/>
                  <a:gd name="connsiteX96" fmla="*/ 151959 w 607639"/>
                  <a:gd name="connsiteY96" fmla="*/ 101190 h 414642"/>
                  <a:gd name="connsiteX97" fmla="*/ 91157 w 607639"/>
                  <a:gd name="connsiteY97" fmla="*/ 101190 h 414642"/>
                  <a:gd name="connsiteX98" fmla="*/ 81009 w 607639"/>
                  <a:gd name="connsiteY98" fmla="*/ 91064 h 414642"/>
                  <a:gd name="connsiteX99" fmla="*/ 91157 w 607639"/>
                  <a:gd name="connsiteY99" fmla="*/ 80938 h 414642"/>
                  <a:gd name="connsiteX100" fmla="*/ 243084 w 607639"/>
                  <a:gd name="connsiteY100" fmla="*/ 40505 h 414642"/>
                  <a:gd name="connsiteX101" fmla="*/ 334231 w 607639"/>
                  <a:gd name="connsiteY101" fmla="*/ 40505 h 414642"/>
                  <a:gd name="connsiteX102" fmla="*/ 344289 w 607639"/>
                  <a:gd name="connsiteY102" fmla="*/ 50631 h 414642"/>
                  <a:gd name="connsiteX103" fmla="*/ 334231 w 607639"/>
                  <a:gd name="connsiteY103" fmla="*/ 60757 h 414642"/>
                  <a:gd name="connsiteX104" fmla="*/ 243084 w 607639"/>
                  <a:gd name="connsiteY104" fmla="*/ 60757 h 414642"/>
                  <a:gd name="connsiteX105" fmla="*/ 232937 w 607639"/>
                  <a:gd name="connsiteY105" fmla="*/ 50631 h 414642"/>
                  <a:gd name="connsiteX106" fmla="*/ 243084 w 607639"/>
                  <a:gd name="connsiteY106" fmla="*/ 40505 h 414642"/>
                  <a:gd name="connsiteX107" fmla="*/ 91153 w 607639"/>
                  <a:gd name="connsiteY107" fmla="*/ 40505 h 414642"/>
                  <a:gd name="connsiteX108" fmla="*/ 202559 w 607639"/>
                  <a:gd name="connsiteY108" fmla="*/ 40505 h 414642"/>
                  <a:gd name="connsiteX109" fmla="*/ 212614 w 607639"/>
                  <a:gd name="connsiteY109" fmla="*/ 50631 h 414642"/>
                  <a:gd name="connsiteX110" fmla="*/ 202559 w 607639"/>
                  <a:gd name="connsiteY110" fmla="*/ 60757 h 414642"/>
                  <a:gd name="connsiteX111" fmla="*/ 91153 w 607639"/>
                  <a:gd name="connsiteY111" fmla="*/ 60757 h 414642"/>
                  <a:gd name="connsiteX112" fmla="*/ 81009 w 607639"/>
                  <a:gd name="connsiteY112" fmla="*/ 50631 h 414642"/>
                  <a:gd name="connsiteX113" fmla="*/ 91153 w 607639"/>
                  <a:gd name="connsiteY113" fmla="*/ 40505 h 414642"/>
                  <a:gd name="connsiteX114" fmla="*/ 70848 w 607639"/>
                  <a:gd name="connsiteY114" fmla="*/ 20176 h 414642"/>
                  <a:gd name="connsiteX115" fmla="*/ 60791 w 607639"/>
                  <a:gd name="connsiteY115" fmla="*/ 30309 h 414642"/>
                  <a:gd name="connsiteX116" fmla="*/ 60791 w 607639"/>
                  <a:gd name="connsiteY116" fmla="*/ 343802 h 414642"/>
                  <a:gd name="connsiteX117" fmla="*/ 222780 w 607639"/>
                  <a:gd name="connsiteY117" fmla="*/ 343802 h 414642"/>
                  <a:gd name="connsiteX118" fmla="*/ 232927 w 607639"/>
                  <a:gd name="connsiteY118" fmla="*/ 353935 h 414642"/>
                  <a:gd name="connsiteX119" fmla="*/ 232927 w 607639"/>
                  <a:gd name="connsiteY119" fmla="*/ 364067 h 414642"/>
                  <a:gd name="connsiteX120" fmla="*/ 374712 w 607639"/>
                  <a:gd name="connsiteY120" fmla="*/ 364067 h 414642"/>
                  <a:gd name="connsiteX121" fmla="*/ 374712 w 607639"/>
                  <a:gd name="connsiteY121" fmla="*/ 353935 h 414642"/>
                  <a:gd name="connsiteX122" fmla="*/ 384859 w 607639"/>
                  <a:gd name="connsiteY122" fmla="*/ 343802 h 414642"/>
                  <a:gd name="connsiteX123" fmla="*/ 546848 w 607639"/>
                  <a:gd name="connsiteY123" fmla="*/ 343802 h 414642"/>
                  <a:gd name="connsiteX124" fmla="*/ 546848 w 607639"/>
                  <a:gd name="connsiteY124" fmla="*/ 30309 h 414642"/>
                  <a:gd name="connsiteX125" fmla="*/ 536702 w 607639"/>
                  <a:gd name="connsiteY125" fmla="*/ 20176 h 414642"/>
                  <a:gd name="connsiteX126" fmla="*/ 70848 w 607639"/>
                  <a:gd name="connsiteY126" fmla="*/ 0 h 414642"/>
                  <a:gd name="connsiteX127" fmla="*/ 536702 w 607639"/>
                  <a:gd name="connsiteY127" fmla="*/ 0 h 414642"/>
                  <a:gd name="connsiteX128" fmla="*/ 567142 w 607639"/>
                  <a:gd name="connsiteY128" fmla="*/ 30309 h 414642"/>
                  <a:gd name="connsiteX129" fmla="*/ 567142 w 607639"/>
                  <a:gd name="connsiteY129" fmla="*/ 343802 h 414642"/>
                  <a:gd name="connsiteX130" fmla="*/ 597492 w 607639"/>
                  <a:gd name="connsiteY130" fmla="*/ 343802 h 414642"/>
                  <a:gd name="connsiteX131" fmla="*/ 607639 w 607639"/>
                  <a:gd name="connsiteY131" fmla="*/ 353935 h 414642"/>
                  <a:gd name="connsiteX132" fmla="*/ 607639 w 607639"/>
                  <a:gd name="connsiteY132" fmla="*/ 384244 h 414642"/>
                  <a:gd name="connsiteX133" fmla="*/ 577199 w 607639"/>
                  <a:gd name="connsiteY133" fmla="*/ 414642 h 414642"/>
                  <a:gd name="connsiteX134" fmla="*/ 30351 w 607639"/>
                  <a:gd name="connsiteY134" fmla="*/ 414642 h 414642"/>
                  <a:gd name="connsiteX135" fmla="*/ 0 w 607639"/>
                  <a:gd name="connsiteY135" fmla="*/ 384244 h 414642"/>
                  <a:gd name="connsiteX136" fmla="*/ 0 w 607639"/>
                  <a:gd name="connsiteY136" fmla="*/ 353935 h 414642"/>
                  <a:gd name="connsiteX137" fmla="*/ 10147 w 607639"/>
                  <a:gd name="connsiteY137" fmla="*/ 343802 h 414642"/>
                  <a:gd name="connsiteX138" fmla="*/ 40497 w 607639"/>
                  <a:gd name="connsiteY138" fmla="*/ 343802 h 414642"/>
                  <a:gd name="connsiteX139" fmla="*/ 40497 w 607639"/>
                  <a:gd name="connsiteY139" fmla="*/ 30309 h 414642"/>
                  <a:gd name="connsiteX140" fmla="*/ 70848 w 607639"/>
                  <a:gd name="connsiteY140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</a:cxnLst>
                <a:rect l="l" t="t" r="r" b="b"/>
                <a:pathLst>
                  <a:path w="607639" h="414642">
                    <a:moveTo>
                      <a:pt x="20293" y="364067"/>
                    </a:moveTo>
                    <a:lnTo>
                      <a:pt x="20293" y="384244"/>
                    </a:lnTo>
                    <a:cubicBezTo>
                      <a:pt x="20293" y="390377"/>
                      <a:pt x="24298" y="394377"/>
                      <a:pt x="30351" y="394377"/>
                    </a:cubicBezTo>
                    <a:lnTo>
                      <a:pt x="577199" y="394377"/>
                    </a:lnTo>
                    <a:cubicBezTo>
                      <a:pt x="583341" y="394377"/>
                      <a:pt x="587346" y="390377"/>
                      <a:pt x="587346" y="384244"/>
                    </a:cubicBezTo>
                    <a:lnTo>
                      <a:pt x="587346" y="364067"/>
                    </a:lnTo>
                    <a:lnTo>
                      <a:pt x="556995" y="364067"/>
                    </a:lnTo>
                    <a:lnTo>
                      <a:pt x="394916" y="364067"/>
                    </a:lnTo>
                    <a:lnTo>
                      <a:pt x="394916" y="374200"/>
                    </a:lnTo>
                    <a:cubicBezTo>
                      <a:pt x="394916" y="380244"/>
                      <a:pt x="390911" y="384244"/>
                      <a:pt x="384859" y="384244"/>
                    </a:cubicBezTo>
                    <a:lnTo>
                      <a:pt x="222780" y="384244"/>
                    </a:lnTo>
                    <a:cubicBezTo>
                      <a:pt x="216728" y="384244"/>
                      <a:pt x="212634" y="380244"/>
                      <a:pt x="212634" y="374200"/>
                    </a:cubicBezTo>
                    <a:lnTo>
                      <a:pt x="212634" y="364067"/>
                    </a:lnTo>
                    <a:lnTo>
                      <a:pt x="50644" y="364067"/>
                    </a:lnTo>
                    <a:close/>
                    <a:moveTo>
                      <a:pt x="263288" y="252811"/>
                    </a:moveTo>
                    <a:cubicBezTo>
                      <a:pt x="252162" y="252811"/>
                      <a:pt x="243084" y="261967"/>
                      <a:pt x="243084" y="273078"/>
                    </a:cubicBezTo>
                    <a:cubicBezTo>
                      <a:pt x="243084" y="284189"/>
                      <a:pt x="252162" y="293255"/>
                      <a:pt x="263288" y="293255"/>
                    </a:cubicBezTo>
                    <a:cubicBezTo>
                      <a:pt x="274413" y="293255"/>
                      <a:pt x="283580" y="284189"/>
                      <a:pt x="283580" y="273078"/>
                    </a:cubicBezTo>
                    <a:cubicBezTo>
                      <a:pt x="283580" y="268100"/>
                      <a:pt x="281711" y="263567"/>
                      <a:pt x="278685" y="260011"/>
                    </a:cubicBezTo>
                    <a:cubicBezTo>
                      <a:pt x="278329" y="259655"/>
                      <a:pt x="277884" y="259300"/>
                      <a:pt x="277528" y="258944"/>
                    </a:cubicBezTo>
                    <a:cubicBezTo>
                      <a:pt x="277172" y="258589"/>
                      <a:pt x="276816" y="258144"/>
                      <a:pt x="276549" y="257789"/>
                    </a:cubicBezTo>
                    <a:cubicBezTo>
                      <a:pt x="272989" y="254678"/>
                      <a:pt x="268361" y="252811"/>
                      <a:pt x="263288" y="252811"/>
                    </a:cubicBezTo>
                    <a:close/>
                    <a:moveTo>
                      <a:pt x="121505" y="252811"/>
                    </a:moveTo>
                    <a:cubicBezTo>
                      <a:pt x="110380" y="252811"/>
                      <a:pt x="101302" y="261967"/>
                      <a:pt x="101302" y="273078"/>
                    </a:cubicBezTo>
                    <a:cubicBezTo>
                      <a:pt x="101302" y="284189"/>
                      <a:pt x="110380" y="293255"/>
                      <a:pt x="121505" y="293255"/>
                    </a:cubicBezTo>
                    <a:cubicBezTo>
                      <a:pt x="132631" y="293255"/>
                      <a:pt x="141798" y="284189"/>
                      <a:pt x="141798" y="273078"/>
                    </a:cubicBezTo>
                    <a:cubicBezTo>
                      <a:pt x="141798" y="261967"/>
                      <a:pt x="132631" y="252811"/>
                      <a:pt x="121505" y="252811"/>
                    </a:cubicBezTo>
                    <a:close/>
                    <a:moveTo>
                      <a:pt x="486063" y="232633"/>
                    </a:moveTo>
                    <a:cubicBezTo>
                      <a:pt x="474937" y="232633"/>
                      <a:pt x="465859" y="241700"/>
                      <a:pt x="465859" y="252811"/>
                    </a:cubicBezTo>
                    <a:cubicBezTo>
                      <a:pt x="465859" y="263922"/>
                      <a:pt x="474937" y="273078"/>
                      <a:pt x="486063" y="273078"/>
                    </a:cubicBezTo>
                    <a:cubicBezTo>
                      <a:pt x="497188" y="273078"/>
                      <a:pt x="506355" y="263922"/>
                      <a:pt x="506355" y="252811"/>
                    </a:cubicBezTo>
                    <a:cubicBezTo>
                      <a:pt x="506355" y="241700"/>
                      <a:pt x="497188" y="232633"/>
                      <a:pt x="486063" y="232633"/>
                    </a:cubicBezTo>
                    <a:close/>
                    <a:moveTo>
                      <a:pt x="192441" y="182056"/>
                    </a:moveTo>
                    <a:cubicBezTo>
                      <a:pt x="181316" y="182056"/>
                      <a:pt x="172148" y="191122"/>
                      <a:pt x="172148" y="202233"/>
                    </a:cubicBezTo>
                    <a:cubicBezTo>
                      <a:pt x="172148" y="213433"/>
                      <a:pt x="181316" y="222500"/>
                      <a:pt x="192441" y="222500"/>
                    </a:cubicBezTo>
                    <a:cubicBezTo>
                      <a:pt x="203566" y="222500"/>
                      <a:pt x="212645" y="213433"/>
                      <a:pt x="212645" y="202233"/>
                    </a:cubicBezTo>
                    <a:cubicBezTo>
                      <a:pt x="212645" y="191122"/>
                      <a:pt x="203566" y="182056"/>
                      <a:pt x="192441" y="182056"/>
                    </a:cubicBezTo>
                    <a:close/>
                    <a:moveTo>
                      <a:pt x="394923" y="131478"/>
                    </a:moveTo>
                    <a:cubicBezTo>
                      <a:pt x="383798" y="131478"/>
                      <a:pt x="374720" y="140544"/>
                      <a:pt x="374720" y="151744"/>
                    </a:cubicBezTo>
                    <a:cubicBezTo>
                      <a:pt x="374720" y="162856"/>
                      <a:pt x="383798" y="171922"/>
                      <a:pt x="394923" y="171922"/>
                    </a:cubicBezTo>
                    <a:cubicBezTo>
                      <a:pt x="406049" y="171922"/>
                      <a:pt x="415216" y="162856"/>
                      <a:pt x="415216" y="151744"/>
                    </a:cubicBezTo>
                    <a:cubicBezTo>
                      <a:pt x="415216" y="140544"/>
                      <a:pt x="406049" y="131478"/>
                      <a:pt x="394923" y="131478"/>
                    </a:cubicBezTo>
                    <a:close/>
                    <a:moveTo>
                      <a:pt x="394923" y="111211"/>
                    </a:moveTo>
                    <a:cubicBezTo>
                      <a:pt x="417263" y="111211"/>
                      <a:pt x="435420" y="129433"/>
                      <a:pt x="435420" y="151744"/>
                    </a:cubicBezTo>
                    <a:cubicBezTo>
                      <a:pt x="435420" y="156456"/>
                      <a:pt x="434619" y="161078"/>
                      <a:pt x="433106" y="165344"/>
                    </a:cubicBezTo>
                    <a:lnTo>
                      <a:pt x="472979" y="214589"/>
                    </a:lnTo>
                    <a:cubicBezTo>
                      <a:pt x="477162" y="213167"/>
                      <a:pt x="481523" y="212367"/>
                      <a:pt x="486063" y="212367"/>
                    </a:cubicBezTo>
                    <a:cubicBezTo>
                      <a:pt x="508402" y="212367"/>
                      <a:pt x="526559" y="230589"/>
                      <a:pt x="526559" y="252811"/>
                    </a:cubicBezTo>
                    <a:cubicBezTo>
                      <a:pt x="526559" y="275122"/>
                      <a:pt x="508402" y="293255"/>
                      <a:pt x="486063" y="293255"/>
                    </a:cubicBezTo>
                    <a:cubicBezTo>
                      <a:pt x="463812" y="293255"/>
                      <a:pt x="445566" y="275122"/>
                      <a:pt x="445566" y="252811"/>
                    </a:cubicBezTo>
                    <a:cubicBezTo>
                      <a:pt x="445566" y="242411"/>
                      <a:pt x="449571" y="232900"/>
                      <a:pt x="456157" y="225700"/>
                    </a:cubicBezTo>
                    <a:lnTo>
                      <a:pt x="421090" y="182500"/>
                    </a:lnTo>
                    <a:cubicBezTo>
                      <a:pt x="414059" y="188544"/>
                      <a:pt x="404892" y="192189"/>
                      <a:pt x="394923" y="192189"/>
                    </a:cubicBezTo>
                    <a:cubicBezTo>
                      <a:pt x="384866" y="192189"/>
                      <a:pt x="375610" y="188367"/>
                      <a:pt x="368489" y="182233"/>
                    </a:cubicBezTo>
                    <a:lnTo>
                      <a:pt x="298088" y="252455"/>
                    </a:lnTo>
                    <a:cubicBezTo>
                      <a:pt x="301737" y="258500"/>
                      <a:pt x="303784" y="265522"/>
                      <a:pt x="303784" y="273078"/>
                    </a:cubicBezTo>
                    <a:cubicBezTo>
                      <a:pt x="303784" y="295300"/>
                      <a:pt x="285627" y="313522"/>
                      <a:pt x="263288" y="313522"/>
                    </a:cubicBezTo>
                    <a:cubicBezTo>
                      <a:pt x="241037" y="313522"/>
                      <a:pt x="222791" y="295300"/>
                      <a:pt x="222791" y="273078"/>
                    </a:cubicBezTo>
                    <a:cubicBezTo>
                      <a:pt x="222791" y="262944"/>
                      <a:pt x="226529" y="253700"/>
                      <a:pt x="232759" y="246589"/>
                    </a:cubicBezTo>
                    <a:lnTo>
                      <a:pt x="218964" y="232811"/>
                    </a:lnTo>
                    <a:cubicBezTo>
                      <a:pt x="211844" y="238944"/>
                      <a:pt x="202498" y="242767"/>
                      <a:pt x="192441" y="242767"/>
                    </a:cubicBezTo>
                    <a:cubicBezTo>
                      <a:pt x="182295" y="242767"/>
                      <a:pt x="173038" y="238944"/>
                      <a:pt x="165918" y="232811"/>
                    </a:cubicBezTo>
                    <a:lnTo>
                      <a:pt x="152123" y="246589"/>
                    </a:lnTo>
                    <a:cubicBezTo>
                      <a:pt x="158264" y="253700"/>
                      <a:pt x="162002" y="262944"/>
                      <a:pt x="162002" y="273078"/>
                    </a:cubicBezTo>
                    <a:cubicBezTo>
                      <a:pt x="162002" y="295300"/>
                      <a:pt x="143845" y="313522"/>
                      <a:pt x="121505" y="313522"/>
                    </a:cubicBezTo>
                    <a:cubicBezTo>
                      <a:pt x="99255" y="313522"/>
                      <a:pt x="81009" y="295300"/>
                      <a:pt x="81009" y="273078"/>
                    </a:cubicBezTo>
                    <a:cubicBezTo>
                      <a:pt x="81009" y="250856"/>
                      <a:pt x="99255" y="232633"/>
                      <a:pt x="121505" y="232633"/>
                    </a:cubicBezTo>
                    <a:cubicBezTo>
                      <a:pt x="126668" y="232633"/>
                      <a:pt x="131563" y="233611"/>
                      <a:pt x="136013" y="235300"/>
                    </a:cubicBezTo>
                    <a:lnTo>
                      <a:pt x="154615" y="216722"/>
                    </a:lnTo>
                    <a:cubicBezTo>
                      <a:pt x="152924" y="212278"/>
                      <a:pt x="151945" y="207389"/>
                      <a:pt x="151945" y="202233"/>
                    </a:cubicBezTo>
                    <a:cubicBezTo>
                      <a:pt x="151945" y="180011"/>
                      <a:pt x="170101" y="161789"/>
                      <a:pt x="192441" y="161789"/>
                    </a:cubicBezTo>
                    <a:cubicBezTo>
                      <a:pt x="214692" y="161789"/>
                      <a:pt x="232937" y="180011"/>
                      <a:pt x="232937" y="202233"/>
                    </a:cubicBezTo>
                    <a:cubicBezTo>
                      <a:pt x="232937" y="207122"/>
                      <a:pt x="232047" y="211744"/>
                      <a:pt x="230534" y="216011"/>
                    </a:cubicBezTo>
                    <a:lnTo>
                      <a:pt x="249492" y="235033"/>
                    </a:lnTo>
                    <a:cubicBezTo>
                      <a:pt x="253853" y="233433"/>
                      <a:pt x="258481" y="232633"/>
                      <a:pt x="263288" y="232633"/>
                    </a:cubicBezTo>
                    <a:cubicBezTo>
                      <a:pt x="270853" y="232633"/>
                      <a:pt x="277884" y="234678"/>
                      <a:pt x="283936" y="238322"/>
                    </a:cubicBezTo>
                    <a:lnTo>
                      <a:pt x="356830" y="165433"/>
                    </a:lnTo>
                    <a:cubicBezTo>
                      <a:pt x="355317" y="161167"/>
                      <a:pt x="354427" y="156544"/>
                      <a:pt x="354427" y="151744"/>
                    </a:cubicBezTo>
                    <a:cubicBezTo>
                      <a:pt x="354427" y="129433"/>
                      <a:pt x="372672" y="111211"/>
                      <a:pt x="394923" y="111211"/>
                    </a:cubicBezTo>
                    <a:close/>
                    <a:moveTo>
                      <a:pt x="324090" y="80938"/>
                    </a:moveTo>
                    <a:lnTo>
                      <a:pt x="334234" y="80938"/>
                    </a:lnTo>
                    <a:cubicBezTo>
                      <a:pt x="340285" y="80938"/>
                      <a:pt x="344289" y="85024"/>
                      <a:pt x="344289" y="91064"/>
                    </a:cubicBezTo>
                    <a:cubicBezTo>
                      <a:pt x="344289" y="97104"/>
                      <a:pt x="340285" y="101190"/>
                      <a:pt x="334234" y="101190"/>
                    </a:cubicBezTo>
                    <a:lnTo>
                      <a:pt x="324090" y="101190"/>
                    </a:lnTo>
                    <a:cubicBezTo>
                      <a:pt x="318039" y="101190"/>
                      <a:pt x="313946" y="97104"/>
                      <a:pt x="313946" y="91064"/>
                    </a:cubicBezTo>
                    <a:cubicBezTo>
                      <a:pt x="313946" y="85024"/>
                      <a:pt x="318039" y="80938"/>
                      <a:pt x="324090" y="80938"/>
                    </a:cubicBezTo>
                    <a:close/>
                    <a:moveTo>
                      <a:pt x="192417" y="80938"/>
                    </a:moveTo>
                    <a:lnTo>
                      <a:pt x="283548" y="80938"/>
                    </a:lnTo>
                    <a:cubicBezTo>
                      <a:pt x="289600" y="80938"/>
                      <a:pt x="293694" y="85024"/>
                      <a:pt x="293694" y="91064"/>
                    </a:cubicBezTo>
                    <a:cubicBezTo>
                      <a:pt x="293694" y="97104"/>
                      <a:pt x="289600" y="101190"/>
                      <a:pt x="283548" y="101190"/>
                    </a:cubicBezTo>
                    <a:lnTo>
                      <a:pt x="192417" y="101190"/>
                    </a:lnTo>
                    <a:cubicBezTo>
                      <a:pt x="186365" y="101190"/>
                      <a:pt x="182271" y="97104"/>
                      <a:pt x="182271" y="91064"/>
                    </a:cubicBezTo>
                    <a:cubicBezTo>
                      <a:pt x="182271" y="85024"/>
                      <a:pt x="186365" y="80938"/>
                      <a:pt x="192417" y="80938"/>
                    </a:cubicBezTo>
                    <a:close/>
                    <a:moveTo>
                      <a:pt x="91157" y="80938"/>
                    </a:moveTo>
                    <a:lnTo>
                      <a:pt x="151959" y="80938"/>
                    </a:lnTo>
                    <a:cubicBezTo>
                      <a:pt x="158012" y="80938"/>
                      <a:pt x="162018" y="85024"/>
                      <a:pt x="162018" y="91064"/>
                    </a:cubicBezTo>
                    <a:cubicBezTo>
                      <a:pt x="162018" y="97104"/>
                      <a:pt x="158012" y="101190"/>
                      <a:pt x="151959" y="101190"/>
                    </a:cubicBezTo>
                    <a:lnTo>
                      <a:pt x="91157" y="101190"/>
                    </a:lnTo>
                    <a:cubicBezTo>
                      <a:pt x="85104" y="101190"/>
                      <a:pt x="81009" y="97104"/>
                      <a:pt x="81009" y="91064"/>
                    </a:cubicBezTo>
                    <a:cubicBezTo>
                      <a:pt x="81009" y="85024"/>
                      <a:pt x="85104" y="80938"/>
                      <a:pt x="91157" y="80938"/>
                    </a:cubicBezTo>
                    <a:close/>
                    <a:moveTo>
                      <a:pt x="243084" y="40505"/>
                    </a:moveTo>
                    <a:lnTo>
                      <a:pt x="334231" y="40505"/>
                    </a:lnTo>
                    <a:cubicBezTo>
                      <a:pt x="340284" y="40505"/>
                      <a:pt x="344289" y="44591"/>
                      <a:pt x="344289" y="50631"/>
                    </a:cubicBezTo>
                    <a:cubicBezTo>
                      <a:pt x="344289" y="56671"/>
                      <a:pt x="340284" y="60757"/>
                      <a:pt x="334231" y="60757"/>
                    </a:cubicBezTo>
                    <a:lnTo>
                      <a:pt x="243084" y="60757"/>
                    </a:lnTo>
                    <a:cubicBezTo>
                      <a:pt x="236942" y="60757"/>
                      <a:pt x="232937" y="56671"/>
                      <a:pt x="232937" y="50631"/>
                    </a:cubicBezTo>
                    <a:cubicBezTo>
                      <a:pt x="232937" y="44591"/>
                      <a:pt x="236942" y="40505"/>
                      <a:pt x="243084" y="40505"/>
                    </a:cubicBezTo>
                    <a:close/>
                    <a:moveTo>
                      <a:pt x="91153" y="40505"/>
                    </a:moveTo>
                    <a:lnTo>
                      <a:pt x="202559" y="40505"/>
                    </a:lnTo>
                    <a:cubicBezTo>
                      <a:pt x="208610" y="40505"/>
                      <a:pt x="212614" y="44591"/>
                      <a:pt x="212614" y="50631"/>
                    </a:cubicBezTo>
                    <a:cubicBezTo>
                      <a:pt x="212614" y="56671"/>
                      <a:pt x="208610" y="60757"/>
                      <a:pt x="202559" y="60757"/>
                    </a:cubicBezTo>
                    <a:lnTo>
                      <a:pt x="91153" y="60757"/>
                    </a:lnTo>
                    <a:cubicBezTo>
                      <a:pt x="85102" y="60757"/>
                      <a:pt x="81009" y="56671"/>
                      <a:pt x="81009" y="50631"/>
                    </a:cubicBezTo>
                    <a:cubicBezTo>
                      <a:pt x="81009" y="44591"/>
                      <a:pt x="85102" y="40505"/>
                      <a:pt x="91153" y="40505"/>
                    </a:cubicBezTo>
                    <a:close/>
                    <a:moveTo>
                      <a:pt x="70848" y="20176"/>
                    </a:moveTo>
                    <a:cubicBezTo>
                      <a:pt x="64796" y="20176"/>
                      <a:pt x="60791" y="24265"/>
                      <a:pt x="60791" y="30309"/>
                    </a:cubicBezTo>
                    <a:lnTo>
                      <a:pt x="60791" y="343802"/>
                    </a:lnTo>
                    <a:lnTo>
                      <a:pt x="222780" y="343802"/>
                    </a:lnTo>
                    <a:cubicBezTo>
                      <a:pt x="228833" y="343802"/>
                      <a:pt x="232927" y="347891"/>
                      <a:pt x="232927" y="353935"/>
                    </a:cubicBezTo>
                    <a:lnTo>
                      <a:pt x="232927" y="364067"/>
                    </a:lnTo>
                    <a:lnTo>
                      <a:pt x="374712" y="364067"/>
                    </a:lnTo>
                    <a:lnTo>
                      <a:pt x="374712" y="353935"/>
                    </a:lnTo>
                    <a:cubicBezTo>
                      <a:pt x="374712" y="347891"/>
                      <a:pt x="378717" y="343802"/>
                      <a:pt x="384859" y="343802"/>
                    </a:cubicBezTo>
                    <a:lnTo>
                      <a:pt x="546848" y="343802"/>
                    </a:lnTo>
                    <a:lnTo>
                      <a:pt x="546848" y="30309"/>
                    </a:lnTo>
                    <a:cubicBezTo>
                      <a:pt x="546848" y="24265"/>
                      <a:pt x="542754" y="20176"/>
                      <a:pt x="536702" y="20176"/>
                    </a:cubicBezTo>
                    <a:close/>
                    <a:moveTo>
                      <a:pt x="70848" y="0"/>
                    </a:moveTo>
                    <a:lnTo>
                      <a:pt x="536702" y="0"/>
                    </a:lnTo>
                    <a:cubicBezTo>
                      <a:pt x="553969" y="0"/>
                      <a:pt x="567142" y="13155"/>
                      <a:pt x="567142" y="30309"/>
                    </a:cubicBezTo>
                    <a:lnTo>
                      <a:pt x="567142" y="343802"/>
                    </a:lnTo>
                    <a:lnTo>
                      <a:pt x="597492" y="343802"/>
                    </a:lnTo>
                    <a:cubicBezTo>
                      <a:pt x="603545" y="343802"/>
                      <a:pt x="607639" y="347891"/>
                      <a:pt x="607639" y="353935"/>
                    </a:cubicBezTo>
                    <a:lnTo>
                      <a:pt x="607639" y="384244"/>
                    </a:lnTo>
                    <a:cubicBezTo>
                      <a:pt x="607639" y="401487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7"/>
                      <a:pt x="0" y="384244"/>
                    </a:cubicBezTo>
                    <a:lnTo>
                      <a:pt x="0" y="353935"/>
                    </a:lnTo>
                    <a:cubicBezTo>
                      <a:pt x="0" y="347891"/>
                      <a:pt x="4094" y="343802"/>
                      <a:pt x="10147" y="343802"/>
                    </a:cubicBezTo>
                    <a:lnTo>
                      <a:pt x="40497" y="343802"/>
                    </a:lnTo>
                    <a:lnTo>
                      <a:pt x="40497" y="30309"/>
                    </a:lnTo>
                    <a:cubicBezTo>
                      <a:pt x="40497" y="13155"/>
                      <a:pt x="53670" y="0"/>
                      <a:pt x="7084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8" name="íṣlîdê" title="ZEc0uNszO4gSu2z"/>
            <p:cNvGrpSpPr/>
            <p:nvPr/>
          </p:nvGrpSpPr>
          <p:grpSpPr>
            <a:xfrm>
              <a:off x="8683434" y="3186234"/>
              <a:ext cx="2746610" cy="970279"/>
              <a:chOff x="5159896" y="3071603"/>
              <a:chExt cx="2746610" cy="970279"/>
            </a:xfrm>
          </p:grpSpPr>
          <p:sp>
            <p:nvSpPr>
              <p:cNvPr id="39" name="ïslíḑè"/>
              <p:cNvSpPr/>
              <p:nvPr/>
            </p:nvSpPr>
            <p:spPr bwMode="auto">
              <a:xfrm>
                <a:off x="5798443" y="3484483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 fontScale="92500"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  <a:t> （建议使用主题字体）</a:t>
                </a:r>
                <a:endParaRPr lang="zh-CN" altLang="en-US" sz="9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0" name="ï$ľiḓè"/>
              <p:cNvSpPr txBox="1"/>
              <p:nvPr/>
            </p:nvSpPr>
            <p:spPr bwMode="auto">
              <a:xfrm>
                <a:off x="5798443" y="3071603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smtClean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2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1" name="islíḓê" title="dk1RHTEgfN0j0Tj"/>
              <p:cNvSpPr/>
              <p:nvPr/>
            </p:nvSpPr>
            <p:spPr bwMode="auto">
              <a:xfrm>
                <a:off x="5159896" y="3237576"/>
                <a:ext cx="461080" cy="314632"/>
              </a:xfrm>
              <a:custGeom>
                <a:avLst/>
                <a:gdLst>
                  <a:gd name="connsiteX0" fmla="*/ 20293 w 607639"/>
                  <a:gd name="connsiteY0" fmla="*/ 364067 h 414642"/>
                  <a:gd name="connsiteX1" fmla="*/ 20293 w 607639"/>
                  <a:gd name="connsiteY1" fmla="*/ 384244 h 414642"/>
                  <a:gd name="connsiteX2" fmla="*/ 30351 w 607639"/>
                  <a:gd name="connsiteY2" fmla="*/ 394377 h 414642"/>
                  <a:gd name="connsiteX3" fmla="*/ 577199 w 607639"/>
                  <a:gd name="connsiteY3" fmla="*/ 394377 h 414642"/>
                  <a:gd name="connsiteX4" fmla="*/ 587346 w 607639"/>
                  <a:gd name="connsiteY4" fmla="*/ 384244 h 414642"/>
                  <a:gd name="connsiteX5" fmla="*/ 587346 w 607639"/>
                  <a:gd name="connsiteY5" fmla="*/ 364067 h 414642"/>
                  <a:gd name="connsiteX6" fmla="*/ 556995 w 607639"/>
                  <a:gd name="connsiteY6" fmla="*/ 364067 h 414642"/>
                  <a:gd name="connsiteX7" fmla="*/ 394916 w 607639"/>
                  <a:gd name="connsiteY7" fmla="*/ 364067 h 414642"/>
                  <a:gd name="connsiteX8" fmla="*/ 394916 w 607639"/>
                  <a:gd name="connsiteY8" fmla="*/ 374200 h 414642"/>
                  <a:gd name="connsiteX9" fmla="*/ 384859 w 607639"/>
                  <a:gd name="connsiteY9" fmla="*/ 384244 h 414642"/>
                  <a:gd name="connsiteX10" fmla="*/ 222780 w 607639"/>
                  <a:gd name="connsiteY10" fmla="*/ 384244 h 414642"/>
                  <a:gd name="connsiteX11" fmla="*/ 212634 w 607639"/>
                  <a:gd name="connsiteY11" fmla="*/ 374200 h 414642"/>
                  <a:gd name="connsiteX12" fmla="*/ 212634 w 607639"/>
                  <a:gd name="connsiteY12" fmla="*/ 364067 h 414642"/>
                  <a:gd name="connsiteX13" fmla="*/ 50644 w 607639"/>
                  <a:gd name="connsiteY13" fmla="*/ 364067 h 414642"/>
                  <a:gd name="connsiteX14" fmla="*/ 141754 w 607639"/>
                  <a:gd name="connsiteY14" fmla="*/ 232583 h 414642"/>
                  <a:gd name="connsiteX15" fmla="*/ 161961 w 607639"/>
                  <a:gd name="connsiteY15" fmla="*/ 232583 h 414642"/>
                  <a:gd name="connsiteX16" fmla="*/ 172110 w 607639"/>
                  <a:gd name="connsiteY16" fmla="*/ 242719 h 414642"/>
                  <a:gd name="connsiteX17" fmla="*/ 161961 w 607639"/>
                  <a:gd name="connsiteY17" fmla="*/ 252765 h 414642"/>
                  <a:gd name="connsiteX18" fmla="*/ 141754 w 607639"/>
                  <a:gd name="connsiteY18" fmla="*/ 252765 h 414642"/>
                  <a:gd name="connsiteX19" fmla="*/ 131605 w 607639"/>
                  <a:gd name="connsiteY19" fmla="*/ 242719 h 414642"/>
                  <a:gd name="connsiteX20" fmla="*/ 141754 w 607639"/>
                  <a:gd name="connsiteY20" fmla="*/ 232583 h 414642"/>
                  <a:gd name="connsiteX21" fmla="*/ 141758 w 607639"/>
                  <a:gd name="connsiteY21" fmla="*/ 192149 h 414642"/>
                  <a:gd name="connsiteX22" fmla="*/ 182279 w 607639"/>
                  <a:gd name="connsiteY22" fmla="*/ 192149 h 414642"/>
                  <a:gd name="connsiteX23" fmla="*/ 192432 w 607639"/>
                  <a:gd name="connsiteY23" fmla="*/ 202196 h 414642"/>
                  <a:gd name="connsiteX24" fmla="*/ 182279 w 607639"/>
                  <a:gd name="connsiteY24" fmla="*/ 212331 h 414642"/>
                  <a:gd name="connsiteX25" fmla="*/ 141758 w 607639"/>
                  <a:gd name="connsiteY25" fmla="*/ 212331 h 414642"/>
                  <a:gd name="connsiteX26" fmla="*/ 131605 w 607639"/>
                  <a:gd name="connsiteY26" fmla="*/ 202196 h 414642"/>
                  <a:gd name="connsiteX27" fmla="*/ 141758 w 607639"/>
                  <a:gd name="connsiteY27" fmla="*/ 192149 h 414642"/>
                  <a:gd name="connsiteX28" fmla="*/ 141754 w 607639"/>
                  <a:gd name="connsiteY28" fmla="*/ 151716 h 414642"/>
                  <a:gd name="connsiteX29" fmla="*/ 161961 w 607639"/>
                  <a:gd name="connsiteY29" fmla="*/ 151716 h 414642"/>
                  <a:gd name="connsiteX30" fmla="*/ 172110 w 607639"/>
                  <a:gd name="connsiteY30" fmla="*/ 161763 h 414642"/>
                  <a:gd name="connsiteX31" fmla="*/ 161961 w 607639"/>
                  <a:gd name="connsiteY31" fmla="*/ 171898 h 414642"/>
                  <a:gd name="connsiteX32" fmla="*/ 141754 w 607639"/>
                  <a:gd name="connsiteY32" fmla="*/ 171898 h 414642"/>
                  <a:gd name="connsiteX33" fmla="*/ 131605 w 607639"/>
                  <a:gd name="connsiteY33" fmla="*/ 161763 h 414642"/>
                  <a:gd name="connsiteX34" fmla="*/ 141754 w 607639"/>
                  <a:gd name="connsiteY34" fmla="*/ 151716 h 414642"/>
                  <a:gd name="connsiteX35" fmla="*/ 141758 w 607639"/>
                  <a:gd name="connsiteY35" fmla="*/ 111211 h 414642"/>
                  <a:gd name="connsiteX36" fmla="*/ 182279 w 607639"/>
                  <a:gd name="connsiteY36" fmla="*/ 111211 h 414642"/>
                  <a:gd name="connsiteX37" fmla="*/ 192432 w 607639"/>
                  <a:gd name="connsiteY37" fmla="*/ 121337 h 414642"/>
                  <a:gd name="connsiteX38" fmla="*/ 182279 w 607639"/>
                  <a:gd name="connsiteY38" fmla="*/ 131463 h 414642"/>
                  <a:gd name="connsiteX39" fmla="*/ 141758 w 607639"/>
                  <a:gd name="connsiteY39" fmla="*/ 131463 h 414642"/>
                  <a:gd name="connsiteX40" fmla="*/ 131605 w 607639"/>
                  <a:gd name="connsiteY40" fmla="*/ 121337 h 414642"/>
                  <a:gd name="connsiteX41" fmla="*/ 141758 w 607639"/>
                  <a:gd name="connsiteY41" fmla="*/ 111211 h 414642"/>
                  <a:gd name="connsiteX42" fmla="*/ 425367 w 607639"/>
                  <a:gd name="connsiteY42" fmla="*/ 101191 h 414642"/>
                  <a:gd name="connsiteX43" fmla="*/ 496228 w 607639"/>
                  <a:gd name="connsiteY43" fmla="*/ 101191 h 414642"/>
                  <a:gd name="connsiteX44" fmla="*/ 506377 w 607639"/>
                  <a:gd name="connsiteY44" fmla="*/ 111231 h 414642"/>
                  <a:gd name="connsiteX45" fmla="*/ 506377 w 607639"/>
                  <a:gd name="connsiteY45" fmla="*/ 182042 h 414642"/>
                  <a:gd name="connsiteX46" fmla="*/ 496228 w 607639"/>
                  <a:gd name="connsiteY46" fmla="*/ 192171 h 414642"/>
                  <a:gd name="connsiteX47" fmla="*/ 486080 w 607639"/>
                  <a:gd name="connsiteY47" fmla="*/ 182042 h 414642"/>
                  <a:gd name="connsiteX48" fmla="*/ 486080 w 607639"/>
                  <a:gd name="connsiteY48" fmla="*/ 135575 h 414642"/>
                  <a:gd name="connsiteX49" fmla="*/ 402043 w 607639"/>
                  <a:gd name="connsiteY49" fmla="*/ 219447 h 414642"/>
                  <a:gd name="connsiteX50" fmla="*/ 394921 w 607639"/>
                  <a:gd name="connsiteY50" fmla="*/ 222468 h 414642"/>
                  <a:gd name="connsiteX51" fmla="*/ 387889 w 607639"/>
                  <a:gd name="connsiteY51" fmla="*/ 219447 h 414642"/>
                  <a:gd name="connsiteX52" fmla="*/ 344268 w 607639"/>
                  <a:gd name="connsiteY52" fmla="*/ 176001 h 414642"/>
                  <a:gd name="connsiteX53" fmla="*/ 270380 w 607639"/>
                  <a:gd name="connsiteY53" fmla="*/ 249744 h 414642"/>
                  <a:gd name="connsiteX54" fmla="*/ 263258 w 607639"/>
                  <a:gd name="connsiteY54" fmla="*/ 252765 h 414642"/>
                  <a:gd name="connsiteX55" fmla="*/ 256225 w 607639"/>
                  <a:gd name="connsiteY55" fmla="*/ 249744 h 414642"/>
                  <a:gd name="connsiteX56" fmla="*/ 256225 w 607639"/>
                  <a:gd name="connsiteY56" fmla="*/ 235617 h 414642"/>
                  <a:gd name="connsiteX57" fmla="*/ 337235 w 607639"/>
                  <a:gd name="connsiteY57" fmla="*/ 154766 h 414642"/>
                  <a:gd name="connsiteX58" fmla="*/ 338837 w 607639"/>
                  <a:gd name="connsiteY58" fmla="*/ 153433 h 414642"/>
                  <a:gd name="connsiteX59" fmla="*/ 340618 w 607639"/>
                  <a:gd name="connsiteY59" fmla="*/ 152456 h 414642"/>
                  <a:gd name="connsiteX60" fmla="*/ 341508 w 607639"/>
                  <a:gd name="connsiteY60" fmla="*/ 152101 h 414642"/>
                  <a:gd name="connsiteX61" fmla="*/ 343378 w 607639"/>
                  <a:gd name="connsiteY61" fmla="*/ 151745 h 414642"/>
                  <a:gd name="connsiteX62" fmla="*/ 344268 w 607639"/>
                  <a:gd name="connsiteY62" fmla="*/ 151745 h 414642"/>
                  <a:gd name="connsiteX63" fmla="*/ 346226 w 607639"/>
                  <a:gd name="connsiteY63" fmla="*/ 151923 h 414642"/>
                  <a:gd name="connsiteX64" fmla="*/ 351390 w 607639"/>
                  <a:gd name="connsiteY64" fmla="*/ 154766 h 414642"/>
                  <a:gd name="connsiteX65" fmla="*/ 394921 w 607639"/>
                  <a:gd name="connsiteY65" fmla="*/ 198213 h 414642"/>
                  <a:gd name="connsiteX66" fmla="*/ 471925 w 607639"/>
                  <a:gd name="connsiteY66" fmla="*/ 121359 h 414642"/>
                  <a:gd name="connsiteX67" fmla="*/ 425367 w 607639"/>
                  <a:gd name="connsiteY67" fmla="*/ 121359 h 414642"/>
                  <a:gd name="connsiteX68" fmla="*/ 415218 w 607639"/>
                  <a:gd name="connsiteY68" fmla="*/ 111231 h 414642"/>
                  <a:gd name="connsiteX69" fmla="*/ 425367 w 607639"/>
                  <a:gd name="connsiteY69" fmla="*/ 101191 h 414642"/>
                  <a:gd name="connsiteX70" fmla="*/ 101297 w 607639"/>
                  <a:gd name="connsiteY70" fmla="*/ 91029 h 414642"/>
                  <a:gd name="connsiteX71" fmla="*/ 111423 w 607639"/>
                  <a:gd name="connsiteY71" fmla="*/ 101159 h 414642"/>
                  <a:gd name="connsiteX72" fmla="*/ 111423 w 607639"/>
                  <a:gd name="connsiteY72" fmla="*/ 262887 h 414642"/>
                  <a:gd name="connsiteX73" fmla="*/ 101297 w 607639"/>
                  <a:gd name="connsiteY73" fmla="*/ 273017 h 414642"/>
                  <a:gd name="connsiteX74" fmla="*/ 91171 w 607639"/>
                  <a:gd name="connsiteY74" fmla="*/ 262887 h 414642"/>
                  <a:gd name="connsiteX75" fmla="*/ 91171 w 607639"/>
                  <a:gd name="connsiteY75" fmla="*/ 101159 h 414642"/>
                  <a:gd name="connsiteX76" fmla="*/ 101297 w 607639"/>
                  <a:gd name="connsiteY76" fmla="*/ 91029 h 414642"/>
                  <a:gd name="connsiteX77" fmla="*/ 70848 w 607639"/>
                  <a:gd name="connsiteY77" fmla="*/ 20177 h 414642"/>
                  <a:gd name="connsiteX78" fmla="*/ 60791 w 607639"/>
                  <a:gd name="connsiteY78" fmla="*/ 30309 h 414642"/>
                  <a:gd name="connsiteX79" fmla="*/ 60791 w 607639"/>
                  <a:gd name="connsiteY79" fmla="*/ 343802 h 414642"/>
                  <a:gd name="connsiteX80" fmla="*/ 222780 w 607639"/>
                  <a:gd name="connsiteY80" fmla="*/ 343802 h 414642"/>
                  <a:gd name="connsiteX81" fmla="*/ 232927 w 607639"/>
                  <a:gd name="connsiteY81" fmla="*/ 353935 h 414642"/>
                  <a:gd name="connsiteX82" fmla="*/ 232927 w 607639"/>
                  <a:gd name="connsiteY82" fmla="*/ 364067 h 414642"/>
                  <a:gd name="connsiteX83" fmla="*/ 374712 w 607639"/>
                  <a:gd name="connsiteY83" fmla="*/ 364067 h 414642"/>
                  <a:gd name="connsiteX84" fmla="*/ 374712 w 607639"/>
                  <a:gd name="connsiteY84" fmla="*/ 353935 h 414642"/>
                  <a:gd name="connsiteX85" fmla="*/ 384859 w 607639"/>
                  <a:gd name="connsiteY85" fmla="*/ 343802 h 414642"/>
                  <a:gd name="connsiteX86" fmla="*/ 546848 w 607639"/>
                  <a:gd name="connsiteY86" fmla="*/ 343802 h 414642"/>
                  <a:gd name="connsiteX87" fmla="*/ 546848 w 607639"/>
                  <a:gd name="connsiteY87" fmla="*/ 30309 h 414642"/>
                  <a:gd name="connsiteX88" fmla="*/ 536702 w 607639"/>
                  <a:gd name="connsiteY88" fmla="*/ 20177 h 414642"/>
                  <a:gd name="connsiteX89" fmla="*/ 70848 w 607639"/>
                  <a:gd name="connsiteY89" fmla="*/ 0 h 414642"/>
                  <a:gd name="connsiteX90" fmla="*/ 536702 w 607639"/>
                  <a:gd name="connsiteY90" fmla="*/ 0 h 414642"/>
                  <a:gd name="connsiteX91" fmla="*/ 567142 w 607639"/>
                  <a:gd name="connsiteY91" fmla="*/ 30309 h 414642"/>
                  <a:gd name="connsiteX92" fmla="*/ 567142 w 607639"/>
                  <a:gd name="connsiteY92" fmla="*/ 343802 h 414642"/>
                  <a:gd name="connsiteX93" fmla="*/ 597492 w 607639"/>
                  <a:gd name="connsiteY93" fmla="*/ 343802 h 414642"/>
                  <a:gd name="connsiteX94" fmla="*/ 607639 w 607639"/>
                  <a:gd name="connsiteY94" fmla="*/ 353935 h 414642"/>
                  <a:gd name="connsiteX95" fmla="*/ 607639 w 607639"/>
                  <a:gd name="connsiteY95" fmla="*/ 384244 h 414642"/>
                  <a:gd name="connsiteX96" fmla="*/ 577199 w 607639"/>
                  <a:gd name="connsiteY96" fmla="*/ 414642 h 414642"/>
                  <a:gd name="connsiteX97" fmla="*/ 30351 w 607639"/>
                  <a:gd name="connsiteY97" fmla="*/ 414642 h 414642"/>
                  <a:gd name="connsiteX98" fmla="*/ 0 w 607639"/>
                  <a:gd name="connsiteY98" fmla="*/ 384244 h 414642"/>
                  <a:gd name="connsiteX99" fmla="*/ 0 w 607639"/>
                  <a:gd name="connsiteY99" fmla="*/ 353935 h 414642"/>
                  <a:gd name="connsiteX100" fmla="*/ 10147 w 607639"/>
                  <a:gd name="connsiteY100" fmla="*/ 343802 h 414642"/>
                  <a:gd name="connsiteX101" fmla="*/ 40497 w 607639"/>
                  <a:gd name="connsiteY101" fmla="*/ 343802 h 414642"/>
                  <a:gd name="connsiteX102" fmla="*/ 40497 w 607639"/>
                  <a:gd name="connsiteY102" fmla="*/ 30309 h 414642"/>
                  <a:gd name="connsiteX103" fmla="*/ 70848 w 607639"/>
                  <a:gd name="connsiteY103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607639" h="414642">
                    <a:moveTo>
                      <a:pt x="20293" y="364067"/>
                    </a:moveTo>
                    <a:lnTo>
                      <a:pt x="20293" y="384244"/>
                    </a:lnTo>
                    <a:cubicBezTo>
                      <a:pt x="20293" y="390377"/>
                      <a:pt x="24298" y="394377"/>
                      <a:pt x="30351" y="394377"/>
                    </a:cubicBezTo>
                    <a:lnTo>
                      <a:pt x="577199" y="394377"/>
                    </a:lnTo>
                    <a:cubicBezTo>
                      <a:pt x="583341" y="394377"/>
                      <a:pt x="587346" y="390377"/>
                      <a:pt x="587346" y="384244"/>
                    </a:cubicBezTo>
                    <a:lnTo>
                      <a:pt x="587346" y="364067"/>
                    </a:lnTo>
                    <a:lnTo>
                      <a:pt x="556995" y="364067"/>
                    </a:lnTo>
                    <a:lnTo>
                      <a:pt x="394916" y="364067"/>
                    </a:lnTo>
                    <a:lnTo>
                      <a:pt x="394916" y="374200"/>
                    </a:lnTo>
                    <a:cubicBezTo>
                      <a:pt x="394916" y="380244"/>
                      <a:pt x="390911" y="384244"/>
                      <a:pt x="384859" y="384244"/>
                    </a:cubicBezTo>
                    <a:lnTo>
                      <a:pt x="222780" y="384244"/>
                    </a:lnTo>
                    <a:cubicBezTo>
                      <a:pt x="216728" y="384244"/>
                      <a:pt x="212634" y="380244"/>
                      <a:pt x="212634" y="374200"/>
                    </a:cubicBezTo>
                    <a:lnTo>
                      <a:pt x="212634" y="364067"/>
                    </a:lnTo>
                    <a:lnTo>
                      <a:pt x="50644" y="364067"/>
                    </a:lnTo>
                    <a:close/>
                    <a:moveTo>
                      <a:pt x="141754" y="232583"/>
                    </a:moveTo>
                    <a:lnTo>
                      <a:pt x="161961" y="232583"/>
                    </a:lnTo>
                    <a:cubicBezTo>
                      <a:pt x="168104" y="232583"/>
                      <a:pt x="172110" y="236584"/>
                      <a:pt x="172110" y="242719"/>
                    </a:cubicBezTo>
                    <a:cubicBezTo>
                      <a:pt x="172110" y="248764"/>
                      <a:pt x="168104" y="252765"/>
                      <a:pt x="161961" y="252765"/>
                    </a:cubicBezTo>
                    <a:lnTo>
                      <a:pt x="141754" y="252765"/>
                    </a:lnTo>
                    <a:cubicBezTo>
                      <a:pt x="135700" y="252765"/>
                      <a:pt x="131605" y="248764"/>
                      <a:pt x="131605" y="242719"/>
                    </a:cubicBezTo>
                    <a:cubicBezTo>
                      <a:pt x="131605" y="236584"/>
                      <a:pt x="135700" y="232583"/>
                      <a:pt x="141754" y="232583"/>
                    </a:cubicBezTo>
                    <a:close/>
                    <a:moveTo>
                      <a:pt x="141758" y="192149"/>
                    </a:moveTo>
                    <a:lnTo>
                      <a:pt x="182279" y="192149"/>
                    </a:lnTo>
                    <a:cubicBezTo>
                      <a:pt x="188335" y="192149"/>
                      <a:pt x="192432" y="196150"/>
                      <a:pt x="192432" y="202196"/>
                    </a:cubicBezTo>
                    <a:cubicBezTo>
                      <a:pt x="192432" y="208330"/>
                      <a:pt x="188335" y="212331"/>
                      <a:pt x="182279" y="212331"/>
                    </a:cubicBezTo>
                    <a:lnTo>
                      <a:pt x="141758" y="212331"/>
                    </a:lnTo>
                    <a:cubicBezTo>
                      <a:pt x="135702" y="212331"/>
                      <a:pt x="131605" y="208330"/>
                      <a:pt x="131605" y="202196"/>
                    </a:cubicBezTo>
                    <a:cubicBezTo>
                      <a:pt x="131605" y="196150"/>
                      <a:pt x="135702" y="192149"/>
                      <a:pt x="141758" y="192149"/>
                    </a:cubicBezTo>
                    <a:close/>
                    <a:moveTo>
                      <a:pt x="141754" y="151716"/>
                    </a:moveTo>
                    <a:lnTo>
                      <a:pt x="161961" y="151716"/>
                    </a:lnTo>
                    <a:cubicBezTo>
                      <a:pt x="168104" y="151716"/>
                      <a:pt x="172110" y="155717"/>
                      <a:pt x="172110" y="161763"/>
                    </a:cubicBezTo>
                    <a:cubicBezTo>
                      <a:pt x="172110" y="167897"/>
                      <a:pt x="168104" y="171898"/>
                      <a:pt x="161961" y="171898"/>
                    </a:cubicBezTo>
                    <a:lnTo>
                      <a:pt x="141754" y="171898"/>
                    </a:lnTo>
                    <a:cubicBezTo>
                      <a:pt x="135700" y="171898"/>
                      <a:pt x="131605" y="167897"/>
                      <a:pt x="131605" y="161763"/>
                    </a:cubicBezTo>
                    <a:cubicBezTo>
                      <a:pt x="131605" y="155717"/>
                      <a:pt x="135700" y="151716"/>
                      <a:pt x="141754" y="151716"/>
                    </a:cubicBezTo>
                    <a:close/>
                    <a:moveTo>
                      <a:pt x="141758" y="111211"/>
                    </a:moveTo>
                    <a:lnTo>
                      <a:pt x="182279" y="111211"/>
                    </a:lnTo>
                    <a:cubicBezTo>
                      <a:pt x="188335" y="111211"/>
                      <a:pt x="192432" y="115297"/>
                      <a:pt x="192432" y="121337"/>
                    </a:cubicBezTo>
                    <a:cubicBezTo>
                      <a:pt x="192432" y="127377"/>
                      <a:pt x="188335" y="131463"/>
                      <a:pt x="182279" y="131463"/>
                    </a:cubicBezTo>
                    <a:lnTo>
                      <a:pt x="141758" y="131463"/>
                    </a:lnTo>
                    <a:cubicBezTo>
                      <a:pt x="135702" y="131463"/>
                      <a:pt x="131605" y="127377"/>
                      <a:pt x="131605" y="121337"/>
                    </a:cubicBezTo>
                    <a:cubicBezTo>
                      <a:pt x="131605" y="115297"/>
                      <a:pt x="135702" y="111211"/>
                      <a:pt x="141758" y="111211"/>
                    </a:cubicBezTo>
                    <a:close/>
                    <a:moveTo>
                      <a:pt x="425367" y="101191"/>
                    </a:moveTo>
                    <a:lnTo>
                      <a:pt x="496228" y="101191"/>
                    </a:lnTo>
                    <a:cubicBezTo>
                      <a:pt x="502282" y="101191"/>
                      <a:pt x="506377" y="105189"/>
                      <a:pt x="506377" y="111231"/>
                    </a:cubicBezTo>
                    <a:lnTo>
                      <a:pt x="506377" y="182042"/>
                    </a:lnTo>
                    <a:cubicBezTo>
                      <a:pt x="506377" y="188084"/>
                      <a:pt x="502282" y="192171"/>
                      <a:pt x="496228" y="192171"/>
                    </a:cubicBezTo>
                    <a:cubicBezTo>
                      <a:pt x="490175" y="192171"/>
                      <a:pt x="486080" y="188084"/>
                      <a:pt x="486080" y="182042"/>
                    </a:cubicBezTo>
                    <a:lnTo>
                      <a:pt x="486080" y="135575"/>
                    </a:lnTo>
                    <a:lnTo>
                      <a:pt x="402043" y="219447"/>
                    </a:lnTo>
                    <a:cubicBezTo>
                      <a:pt x="399996" y="221491"/>
                      <a:pt x="397948" y="222468"/>
                      <a:pt x="394921" y="222468"/>
                    </a:cubicBezTo>
                    <a:cubicBezTo>
                      <a:pt x="391895" y="222468"/>
                      <a:pt x="389847" y="221491"/>
                      <a:pt x="387889" y="219447"/>
                    </a:cubicBezTo>
                    <a:lnTo>
                      <a:pt x="344268" y="176001"/>
                    </a:lnTo>
                    <a:lnTo>
                      <a:pt x="270380" y="249744"/>
                    </a:lnTo>
                    <a:cubicBezTo>
                      <a:pt x="268332" y="251788"/>
                      <a:pt x="266285" y="252765"/>
                      <a:pt x="263258" y="252765"/>
                    </a:cubicBezTo>
                    <a:cubicBezTo>
                      <a:pt x="260231" y="252765"/>
                      <a:pt x="258184" y="251788"/>
                      <a:pt x="256225" y="249744"/>
                    </a:cubicBezTo>
                    <a:cubicBezTo>
                      <a:pt x="252130" y="245746"/>
                      <a:pt x="252130" y="239616"/>
                      <a:pt x="256225" y="235617"/>
                    </a:cubicBezTo>
                    <a:lnTo>
                      <a:pt x="337235" y="154766"/>
                    </a:lnTo>
                    <a:cubicBezTo>
                      <a:pt x="337769" y="154233"/>
                      <a:pt x="338303" y="153789"/>
                      <a:pt x="338837" y="153433"/>
                    </a:cubicBezTo>
                    <a:cubicBezTo>
                      <a:pt x="339372" y="152989"/>
                      <a:pt x="339995" y="152723"/>
                      <a:pt x="340618" y="152456"/>
                    </a:cubicBezTo>
                    <a:cubicBezTo>
                      <a:pt x="340885" y="152367"/>
                      <a:pt x="341152" y="152190"/>
                      <a:pt x="341508" y="152101"/>
                    </a:cubicBezTo>
                    <a:cubicBezTo>
                      <a:pt x="342131" y="151923"/>
                      <a:pt x="342754" y="151834"/>
                      <a:pt x="343378" y="151745"/>
                    </a:cubicBezTo>
                    <a:cubicBezTo>
                      <a:pt x="343645" y="151745"/>
                      <a:pt x="344001" y="151745"/>
                      <a:pt x="344268" y="151745"/>
                    </a:cubicBezTo>
                    <a:cubicBezTo>
                      <a:pt x="344980" y="151745"/>
                      <a:pt x="345603" y="151745"/>
                      <a:pt x="346226" y="151923"/>
                    </a:cubicBezTo>
                    <a:cubicBezTo>
                      <a:pt x="348096" y="152278"/>
                      <a:pt x="349876" y="153256"/>
                      <a:pt x="351390" y="154766"/>
                    </a:cubicBezTo>
                    <a:lnTo>
                      <a:pt x="394921" y="198213"/>
                    </a:lnTo>
                    <a:lnTo>
                      <a:pt x="471925" y="121359"/>
                    </a:lnTo>
                    <a:lnTo>
                      <a:pt x="425367" y="121359"/>
                    </a:lnTo>
                    <a:cubicBezTo>
                      <a:pt x="419224" y="121359"/>
                      <a:pt x="415218" y="117361"/>
                      <a:pt x="415218" y="111231"/>
                    </a:cubicBezTo>
                    <a:cubicBezTo>
                      <a:pt x="415218" y="105189"/>
                      <a:pt x="419224" y="101191"/>
                      <a:pt x="425367" y="101191"/>
                    </a:cubicBezTo>
                    <a:close/>
                    <a:moveTo>
                      <a:pt x="101297" y="91029"/>
                    </a:moveTo>
                    <a:cubicBezTo>
                      <a:pt x="107337" y="91029"/>
                      <a:pt x="111423" y="95028"/>
                      <a:pt x="111423" y="101159"/>
                    </a:cubicBezTo>
                    <a:lnTo>
                      <a:pt x="111423" y="262887"/>
                    </a:lnTo>
                    <a:cubicBezTo>
                      <a:pt x="111423" y="268929"/>
                      <a:pt x="107337" y="273017"/>
                      <a:pt x="101297" y="273017"/>
                    </a:cubicBezTo>
                    <a:cubicBezTo>
                      <a:pt x="95257" y="273017"/>
                      <a:pt x="91171" y="268929"/>
                      <a:pt x="91171" y="262887"/>
                    </a:cubicBezTo>
                    <a:lnTo>
                      <a:pt x="91171" y="101159"/>
                    </a:lnTo>
                    <a:cubicBezTo>
                      <a:pt x="91171" y="95028"/>
                      <a:pt x="95257" y="91029"/>
                      <a:pt x="101297" y="91029"/>
                    </a:cubicBezTo>
                    <a:close/>
                    <a:moveTo>
                      <a:pt x="70848" y="20177"/>
                    </a:moveTo>
                    <a:cubicBezTo>
                      <a:pt x="64796" y="20177"/>
                      <a:pt x="60791" y="24265"/>
                      <a:pt x="60791" y="30309"/>
                    </a:cubicBezTo>
                    <a:lnTo>
                      <a:pt x="60791" y="343802"/>
                    </a:lnTo>
                    <a:lnTo>
                      <a:pt x="222780" y="343802"/>
                    </a:lnTo>
                    <a:cubicBezTo>
                      <a:pt x="228833" y="343802"/>
                      <a:pt x="232927" y="347890"/>
                      <a:pt x="232927" y="353935"/>
                    </a:cubicBezTo>
                    <a:lnTo>
                      <a:pt x="232927" y="364067"/>
                    </a:lnTo>
                    <a:lnTo>
                      <a:pt x="374712" y="364067"/>
                    </a:lnTo>
                    <a:lnTo>
                      <a:pt x="374712" y="353935"/>
                    </a:lnTo>
                    <a:cubicBezTo>
                      <a:pt x="374712" y="347890"/>
                      <a:pt x="378717" y="343802"/>
                      <a:pt x="384859" y="343802"/>
                    </a:cubicBezTo>
                    <a:lnTo>
                      <a:pt x="546848" y="343802"/>
                    </a:lnTo>
                    <a:lnTo>
                      <a:pt x="546848" y="30309"/>
                    </a:lnTo>
                    <a:cubicBezTo>
                      <a:pt x="546848" y="24265"/>
                      <a:pt x="542754" y="20177"/>
                      <a:pt x="536702" y="20177"/>
                    </a:cubicBezTo>
                    <a:close/>
                    <a:moveTo>
                      <a:pt x="70848" y="0"/>
                    </a:moveTo>
                    <a:lnTo>
                      <a:pt x="536702" y="0"/>
                    </a:lnTo>
                    <a:cubicBezTo>
                      <a:pt x="553969" y="0"/>
                      <a:pt x="567142" y="13155"/>
                      <a:pt x="567142" y="30309"/>
                    </a:cubicBezTo>
                    <a:lnTo>
                      <a:pt x="567142" y="343802"/>
                    </a:lnTo>
                    <a:lnTo>
                      <a:pt x="597492" y="343802"/>
                    </a:lnTo>
                    <a:cubicBezTo>
                      <a:pt x="603545" y="343802"/>
                      <a:pt x="607639" y="347890"/>
                      <a:pt x="607639" y="353935"/>
                    </a:cubicBezTo>
                    <a:lnTo>
                      <a:pt x="607639" y="384244"/>
                    </a:lnTo>
                    <a:cubicBezTo>
                      <a:pt x="607639" y="401487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7"/>
                      <a:pt x="0" y="384244"/>
                    </a:cubicBezTo>
                    <a:lnTo>
                      <a:pt x="0" y="353935"/>
                    </a:lnTo>
                    <a:cubicBezTo>
                      <a:pt x="0" y="347890"/>
                      <a:pt x="4094" y="343802"/>
                      <a:pt x="10147" y="343802"/>
                    </a:cubicBezTo>
                    <a:lnTo>
                      <a:pt x="40497" y="343802"/>
                    </a:lnTo>
                    <a:lnTo>
                      <a:pt x="40497" y="30309"/>
                    </a:lnTo>
                    <a:cubicBezTo>
                      <a:pt x="40497" y="13155"/>
                      <a:pt x="53670" y="0"/>
                      <a:pt x="7084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9" name="ïśľíḋê"/>
            <p:cNvGrpSpPr/>
            <p:nvPr/>
          </p:nvGrpSpPr>
          <p:grpSpPr>
            <a:xfrm>
              <a:off x="8299972" y="4489392"/>
              <a:ext cx="2746610" cy="970279"/>
              <a:chOff x="5159896" y="3071603"/>
              <a:chExt cx="2746610" cy="970279"/>
            </a:xfrm>
          </p:grpSpPr>
          <p:sp>
            <p:nvSpPr>
              <p:cNvPr id="36" name="ïṥḻíďè"/>
              <p:cNvSpPr/>
              <p:nvPr/>
            </p:nvSpPr>
            <p:spPr bwMode="auto">
              <a:xfrm>
                <a:off x="5798443" y="3484483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 fontScale="92500"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  <a:t> （建议使用主题字体）</a:t>
                </a:r>
                <a:endParaRPr lang="zh-CN" altLang="en-US" sz="9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7" name="ïṡḻïḍé"/>
              <p:cNvSpPr txBox="1"/>
              <p:nvPr/>
            </p:nvSpPr>
            <p:spPr bwMode="auto">
              <a:xfrm>
                <a:off x="5798443" y="3071603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smtClean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2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8" name="îślîdé"/>
              <p:cNvSpPr/>
              <p:nvPr/>
            </p:nvSpPr>
            <p:spPr bwMode="auto">
              <a:xfrm>
                <a:off x="5159896" y="3237576"/>
                <a:ext cx="461080" cy="314632"/>
              </a:xfrm>
              <a:custGeom>
                <a:avLst/>
                <a:gdLst>
                  <a:gd name="connsiteX0" fmla="*/ 20293 w 607639"/>
                  <a:gd name="connsiteY0" fmla="*/ 364067 h 414642"/>
                  <a:gd name="connsiteX1" fmla="*/ 20293 w 607639"/>
                  <a:gd name="connsiteY1" fmla="*/ 384244 h 414642"/>
                  <a:gd name="connsiteX2" fmla="*/ 30351 w 607639"/>
                  <a:gd name="connsiteY2" fmla="*/ 394377 h 414642"/>
                  <a:gd name="connsiteX3" fmla="*/ 577199 w 607639"/>
                  <a:gd name="connsiteY3" fmla="*/ 394377 h 414642"/>
                  <a:gd name="connsiteX4" fmla="*/ 587346 w 607639"/>
                  <a:gd name="connsiteY4" fmla="*/ 384244 h 414642"/>
                  <a:gd name="connsiteX5" fmla="*/ 587346 w 607639"/>
                  <a:gd name="connsiteY5" fmla="*/ 364067 h 414642"/>
                  <a:gd name="connsiteX6" fmla="*/ 556995 w 607639"/>
                  <a:gd name="connsiteY6" fmla="*/ 364067 h 414642"/>
                  <a:gd name="connsiteX7" fmla="*/ 394916 w 607639"/>
                  <a:gd name="connsiteY7" fmla="*/ 364067 h 414642"/>
                  <a:gd name="connsiteX8" fmla="*/ 394916 w 607639"/>
                  <a:gd name="connsiteY8" fmla="*/ 374200 h 414642"/>
                  <a:gd name="connsiteX9" fmla="*/ 384859 w 607639"/>
                  <a:gd name="connsiteY9" fmla="*/ 384244 h 414642"/>
                  <a:gd name="connsiteX10" fmla="*/ 222780 w 607639"/>
                  <a:gd name="connsiteY10" fmla="*/ 384244 h 414642"/>
                  <a:gd name="connsiteX11" fmla="*/ 212634 w 607639"/>
                  <a:gd name="connsiteY11" fmla="*/ 374200 h 414642"/>
                  <a:gd name="connsiteX12" fmla="*/ 212634 w 607639"/>
                  <a:gd name="connsiteY12" fmla="*/ 364067 h 414642"/>
                  <a:gd name="connsiteX13" fmla="*/ 50644 w 607639"/>
                  <a:gd name="connsiteY13" fmla="*/ 364067 h 414642"/>
                  <a:gd name="connsiteX14" fmla="*/ 182270 w 607639"/>
                  <a:gd name="connsiteY14" fmla="*/ 273017 h 414642"/>
                  <a:gd name="connsiteX15" fmla="*/ 192432 w 607639"/>
                  <a:gd name="connsiteY15" fmla="*/ 273017 h 414642"/>
                  <a:gd name="connsiteX16" fmla="*/ 202593 w 607639"/>
                  <a:gd name="connsiteY16" fmla="*/ 283153 h 414642"/>
                  <a:gd name="connsiteX17" fmla="*/ 192432 w 607639"/>
                  <a:gd name="connsiteY17" fmla="*/ 293199 h 414642"/>
                  <a:gd name="connsiteX18" fmla="*/ 182270 w 607639"/>
                  <a:gd name="connsiteY18" fmla="*/ 293199 h 414642"/>
                  <a:gd name="connsiteX19" fmla="*/ 172109 w 607639"/>
                  <a:gd name="connsiteY19" fmla="*/ 283153 h 414642"/>
                  <a:gd name="connsiteX20" fmla="*/ 182270 w 607639"/>
                  <a:gd name="connsiteY20" fmla="*/ 273017 h 414642"/>
                  <a:gd name="connsiteX21" fmla="*/ 91153 w 607639"/>
                  <a:gd name="connsiteY21" fmla="*/ 273017 h 414642"/>
                  <a:gd name="connsiteX22" fmla="*/ 141783 w 607639"/>
                  <a:gd name="connsiteY22" fmla="*/ 273017 h 414642"/>
                  <a:gd name="connsiteX23" fmla="*/ 151927 w 607639"/>
                  <a:gd name="connsiteY23" fmla="*/ 283153 h 414642"/>
                  <a:gd name="connsiteX24" fmla="*/ 141783 w 607639"/>
                  <a:gd name="connsiteY24" fmla="*/ 293199 h 414642"/>
                  <a:gd name="connsiteX25" fmla="*/ 91153 w 607639"/>
                  <a:gd name="connsiteY25" fmla="*/ 293199 h 414642"/>
                  <a:gd name="connsiteX26" fmla="*/ 81009 w 607639"/>
                  <a:gd name="connsiteY26" fmla="*/ 283153 h 414642"/>
                  <a:gd name="connsiteX27" fmla="*/ 91153 w 607639"/>
                  <a:gd name="connsiteY27" fmla="*/ 273017 h 414642"/>
                  <a:gd name="connsiteX28" fmla="*/ 313935 w 607639"/>
                  <a:gd name="connsiteY28" fmla="*/ 242748 h 414642"/>
                  <a:gd name="connsiteX29" fmla="*/ 293732 w 607639"/>
                  <a:gd name="connsiteY29" fmla="*/ 262923 h 414642"/>
                  <a:gd name="connsiteX30" fmla="*/ 313935 w 607639"/>
                  <a:gd name="connsiteY30" fmla="*/ 283186 h 414642"/>
                  <a:gd name="connsiteX31" fmla="*/ 334226 w 607639"/>
                  <a:gd name="connsiteY31" fmla="*/ 262923 h 414642"/>
                  <a:gd name="connsiteX32" fmla="*/ 313935 w 607639"/>
                  <a:gd name="connsiteY32" fmla="*/ 242748 h 414642"/>
                  <a:gd name="connsiteX33" fmla="*/ 458728 w 607639"/>
                  <a:gd name="connsiteY33" fmla="*/ 235613 h 414642"/>
                  <a:gd name="connsiteX34" fmla="*/ 472877 w 607639"/>
                  <a:gd name="connsiteY34" fmla="*/ 235613 h 414642"/>
                  <a:gd name="connsiteX35" fmla="*/ 486046 w 607639"/>
                  <a:gd name="connsiteY35" fmla="*/ 248765 h 414642"/>
                  <a:gd name="connsiteX36" fmla="*/ 499215 w 607639"/>
                  <a:gd name="connsiteY36" fmla="*/ 235613 h 414642"/>
                  <a:gd name="connsiteX37" fmla="*/ 513453 w 607639"/>
                  <a:gd name="connsiteY37" fmla="*/ 235613 h 414642"/>
                  <a:gd name="connsiteX38" fmla="*/ 513453 w 607639"/>
                  <a:gd name="connsiteY38" fmla="*/ 249743 h 414642"/>
                  <a:gd name="connsiteX39" fmla="*/ 500283 w 607639"/>
                  <a:gd name="connsiteY39" fmla="*/ 262895 h 414642"/>
                  <a:gd name="connsiteX40" fmla="*/ 513453 w 607639"/>
                  <a:gd name="connsiteY40" fmla="*/ 276048 h 414642"/>
                  <a:gd name="connsiteX41" fmla="*/ 513453 w 607639"/>
                  <a:gd name="connsiteY41" fmla="*/ 290178 h 414642"/>
                  <a:gd name="connsiteX42" fmla="*/ 506334 w 607639"/>
                  <a:gd name="connsiteY42" fmla="*/ 293199 h 414642"/>
                  <a:gd name="connsiteX43" fmla="*/ 499215 w 607639"/>
                  <a:gd name="connsiteY43" fmla="*/ 290178 h 414642"/>
                  <a:gd name="connsiteX44" fmla="*/ 486046 w 607639"/>
                  <a:gd name="connsiteY44" fmla="*/ 277025 h 414642"/>
                  <a:gd name="connsiteX45" fmla="*/ 472877 w 607639"/>
                  <a:gd name="connsiteY45" fmla="*/ 290178 h 414642"/>
                  <a:gd name="connsiteX46" fmla="*/ 465847 w 607639"/>
                  <a:gd name="connsiteY46" fmla="*/ 293199 h 414642"/>
                  <a:gd name="connsiteX47" fmla="*/ 458728 w 607639"/>
                  <a:gd name="connsiteY47" fmla="*/ 290178 h 414642"/>
                  <a:gd name="connsiteX48" fmla="*/ 458728 w 607639"/>
                  <a:gd name="connsiteY48" fmla="*/ 276048 h 414642"/>
                  <a:gd name="connsiteX49" fmla="*/ 471898 w 607639"/>
                  <a:gd name="connsiteY49" fmla="*/ 262895 h 414642"/>
                  <a:gd name="connsiteX50" fmla="*/ 458728 w 607639"/>
                  <a:gd name="connsiteY50" fmla="*/ 249743 h 414642"/>
                  <a:gd name="connsiteX51" fmla="*/ 458728 w 607639"/>
                  <a:gd name="connsiteY51" fmla="*/ 235613 h 414642"/>
                  <a:gd name="connsiteX52" fmla="*/ 161988 w 607639"/>
                  <a:gd name="connsiteY52" fmla="*/ 232583 h 414642"/>
                  <a:gd name="connsiteX53" fmla="*/ 232948 w 607639"/>
                  <a:gd name="connsiteY53" fmla="*/ 232583 h 414642"/>
                  <a:gd name="connsiteX54" fmla="*/ 243098 w 607639"/>
                  <a:gd name="connsiteY54" fmla="*/ 242719 h 414642"/>
                  <a:gd name="connsiteX55" fmla="*/ 232948 w 607639"/>
                  <a:gd name="connsiteY55" fmla="*/ 252765 h 414642"/>
                  <a:gd name="connsiteX56" fmla="*/ 161988 w 607639"/>
                  <a:gd name="connsiteY56" fmla="*/ 252765 h 414642"/>
                  <a:gd name="connsiteX57" fmla="*/ 151927 w 607639"/>
                  <a:gd name="connsiteY57" fmla="*/ 242719 h 414642"/>
                  <a:gd name="connsiteX58" fmla="*/ 161988 w 607639"/>
                  <a:gd name="connsiteY58" fmla="*/ 232583 h 414642"/>
                  <a:gd name="connsiteX59" fmla="*/ 91146 w 607639"/>
                  <a:gd name="connsiteY59" fmla="*/ 232583 h 414642"/>
                  <a:gd name="connsiteX60" fmla="*/ 121467 w 607639"/>
                  <a:gd name="connsiteY60" fmla="*/ 232583 h 414642"/>
                  <a:gd name="connsiteX61" fmla="*/ 131604 w 607639"/>
                  <a:gd name="connsiteY61" fmla="*/ 242719 h 414642"/>
                  <a:gd name="connsiteX62" fmla="*/ 121467 w 607639"/>
                  <a:gd name="connsiteY62" fmla="*/ 252765 h 414642"/>
                  <a:gd name="connsiteX63" fmla="*/ 91146 w 607639"/>
                  <a:gd name="connsiteY63" fmla="*/ 252765 h 414642"/>
                  <a:gd name="connsiteX64" fmla="*/ 81009 w 607639"/>
                  <a:gd name="connsiteY64" fmla="*/ 242719 h 414642"/>
                  <a:gd name="connsiteX65" fmla="*/ 91146 w 607639"/>
                  <a:gd name="connsiteY65" fmla="*/ 232583 h 414642"/>
                  <a:gd name="connsiteX66" fmla="*/ 182270 w 607639"/>
                  <a:gd name="connsiteY66" fmla="*/ 192149 h 414642"/>
                  <a:gd name="connsiteX67" fmla="*/ 192432 w 607639"/>
                  <a:gd name="connsiteY67" fmla="*/ 192149 h 414642"/>
                  <a:gd name="connsiteX68" fmla="*/ 202593 w 607639"/>
                  <a:gd name="connsiteY68" fmla="*/ 202196 h 414642"/>
                  <a:gd name="connsiteX69" fmla="*/ 192432 w 607639"/>
                  <a:gd name="connsiteY69" fmla="*/ 212331 h 414642"/>
                  <a:gd name="connsiteX70" fmla="*/ 182270 w 607639"/>
                  <a:gd name="connsiteY70" fmla="*/ 212331 h 414642"/>
                  <a:gd name="connsiteX71" fmla="*/ 172109 w 607639"/>
                  <a:gd name="connsiteY71" fmla="*/ 202196 h 414642"/>
                  <a:gd name="connsiteX72" fmla="*/ 182270 w 607639"/>
                  <a:gd name="connsiteY72" fmla="*/ 192149 h 414642"/>
                  <a:gd name="connsiteX73" fmla="*/ 91153 w 607639"/>
                  <a:gd name="connsiteY73" fmla="*/ 192149 h 414642"/>
                  <a:gd name="connsiteX74" fmla="*/ 141783 w 607639"/>
                  <a:gd name="connsiteY74" fmla="*/ 192149 h 414642"/>
                  <a:gd name="connsiteX75" fmla="*/ 151927 w 607639"/>
                  <a:gd name="connsiteY75" fmla="*/ 202196 h 414642"/>
                  <a:gd name="connsiteX76" fmla="*/ 141783 w 607639"/>
                  <a:gd name="connsiteY76" fmla="*/ 212331 h 414642"/>
                  <a:gd name="connsiteX77" fmla="*/ 91153 w 607639"/>
                  <a:gd name="connsiteY77" fmla="*/ 212331 h 414642"/>
                  <a:gd name="connsiteX78" fmla="*/ 81009 w 607639"/>
                  <a:gd name="connsiteY78" fmla="*/ 202196 h 414642"/>
                  <a:gd name="connsiteX79" fmla="*/ 91153 w 607639"/>
                  <a:gd name="connsiteY79" fmla="*/ 192149 h 414642"/>
                  <a:gd name="connsiteX80" fmla="*/ 161988 w 607639"/>
                  <a:gd name="connsiteY80" fmla="*/ 151716 h 414642"/>
                  <a:gd name="connsiteX81" fmla="*/ 232948 w 607639"/>
                  <a:gd name="connsiteY81" fmla="*/ 151716 h 414642"/>
                  <a:gd name="connsiteX82" fmla="*/ 243098 w 607639"/>
                  <a:gd name="connsiteY82" fmla="*/ 161763 h 414642"/>
                  <a:gd name="connsiteX83" fmla="*/ 232948 w 607639"/>
                  <a:gd name="connsiteY83" fmla="*/ 171898 h 414642"/>
                  <a:gd name="connsiteX84" fmla="*/ 161988 w 607639"/>
                  <a:gd name="connsiteY84" fmla="*/ 171898 h 414642"/>
                  <a:gd name="connsiteX85" fmla="*/ 151927 w 607639"/>
                  <a:gd name="connsiteY85" fmla="*/ 161763 h 414642"/>
                  <a:gd name="connsiteX86" fmla="*/ 161988 w 607639"/>
                  <a:gd name="connsiteY86" fmla="*/ 151716 h 414642"/>
                  <a:gd name="connsiteX87" fmla="*/ 91146 w 607639"/>
                  <a:gd name="connsiteY87" fmla="*/ 151716 h 414642"/>
                  <a:gd name="connsiteX88" fmla="*/ 121467 w 607639"/>
                  <a:gd name="connsiteY88" fmla="*/ 151716 h 414642"/>
                  <a:gd name="connsiteX89" fmla="*/ 131604 w 607639"/>
                  <a:gd name="connsiteY89" fmla="*/ 161763 h 414642"/>
                  <a:gd name="connsiteX90" fmla="*/ 121467 w 607639"/>
                  <a:gd name="connsiteY90" fmla="*/ 171898 h 414642"/>
                  <a:gd name="connsiteX91" fmla="*/ 91146 w 607639"/>
                  <a:gd name="connsiteY91" fmla="*/ 171898 h 414642"/>
                  <a:gd name="connsiteX92" fmla="*/ 81009 w 607639"/>
                  <a:gd name="connsiteY92" fmla="*/ 161763 h 414642"/>
                  <a:gd name="connsiteX93" fmla="*/ 91146 w 607639"/>
                  <a:gd name="connsiteY93" fmla="*/ 151716 h 414642"/>
                  <a:gd name="connsiteX94" fmla="*/ 182270 w 607639"/>
                  <a:gd name="connsiteY94" fmla="*/ 111211 h 414642"/>
                  <a:gd name="connsiteX95" fmla="*/ 192432 w 607639"/>
                  <a:gd name="connsiteY95" fmla="*/ 111211 h 414642"/>
                  <a:gd name="connsiteX96" fmla="*/ 202593 w 607639"/>
                  <a:gd name="connsiteY96" fmla="*/ 121337 h 414642"/>
                  <a:gd name="connsiteX97" fmla="*/ 192432 w 607639"/>
                  <a:gd name="connsiteY97" fmla="*/ 131463 h 414642"/>
                  <a:gd name="connsiteX98" fmla="*/ 182270 w 607639"/>
                  <a:gd name="connsiteY98" fmla="*/ 131463 h 414642"/>
                  <a:gd name="connsiteX99" fmla="*/ 172109 w 607639"/>
                  <a:gd name="connsiteY99" fmla="*/ 121337 h 414642"/>
                  <a:gd name="connsiteX100" fmla="*/ 182270 w 607639"/>
                  <a:gd name="connsiteY100" fmla="*/ 111211 h 414642"/>
                  <a:gd name="connsiteX101" fmla="*/ 91153 w 607639"/>
                  <a:gd name="connsiteY101" fmla="*/ 111211 h 414642"/>
                  <a:gd name="connsiteX102" fmla="*/ 141783 w 607639"/>
                  <a:gd name="connsiteY102" fmla="*/ 111211 h 414642"/>
                  <a:gd name="connsiteX103" fmla="*/ 151927 w 607639"/>
                  <a:gd name="connsiteY103" fmla="*/ 121337 h 414642"/>
                  <a:gd name="connsiteX104" fmla="*/ 141783 w 607639"/>
                  <a:gd name="connsiteY104" fmla="*/ 131463 h 414642"/>
                  <a:gd name="connsiteX105" fmla="*/ 91153 w 607639"/>
                  <a:gd name="connsiteY105" fmla="*/ 131463 h 414642"/>
                  <a:gd name="connsiteX106" fmla="*/ 81009 w 607639"/>
                  <a:gd name="connsiteY106" fmla="*/ 121337 h 414642"/>
                  <a:gd name="connsiteX107" fmla="*/ 91153 w 607639"/>
                  <a:gd name="connsiteY107" fmla="*/ 111211 h 414642"/>
                  <a:gd name="connsiteX108" fmla="*/ 286570 w 607639"/>
                  <a:gd name="connsiteY108" fmla="*/ 83950 h 414642"/>
                  <a:gd name="connsiteX109" fmla="*/ 300730 w 607639"/>
                  <a:gd name="connsiteY109" fmla="*/ 83950 h 414642"/>
                  <a:gd name="connsiteX110" fmla="*/ 313910 w 607639"/>
                  <a:gd name="connsiteY110" fmla="*/ 97103 h 414642"/>
                  <a:gd name="connsiteX111" fmla="*/ 327090 w 607639"/>
                  <a:gd name="connsiteY111" fmla="*/ 83950 h 414642"/>
                  <a:gd name="connsiteX112" fmla="*/ 341250 w 607639"/>
                  <a:gd name="connsiteY112" fmla="*/ 83950 h 414642"/>
                  <a:gd name="connsiteX113" fmla="*/ 341250 w 607639"/>
                  <a:gd name="connsiteY113" fmla="*/ 98169 h 414642"/>
                  <a:gd name="connsiteX114" fmla="*/ 328070 w 607639"/>
                  <a:gd name="connsiteY114" fmla="*/ 111232 h 414642"/>
                  <a:gd name="connsiteX115" fmla="*/ 341250 w 607639"/>
                  <a:gd name="connsiteY115" fmla="*/ 124385 h 414642"/>
                  <a:gd name="connsiteX116" fmla="*/ 341250 w 607639"/>
                  <a:gd name="connsiteY116" fmla="*/ 138604 h 414642"/>
                  <a:gd name="connsiteX117" fmla="*/ 334215 w 607639"/>
                  <a:gd name="connsiteY117" fmla="*/ 141625 h 414642"/>
                  <a:gd name="connsiteX118" fmla="*/ 327090 w 607639"/>
                  <a:gd name="connsiteY118" fmla="*/ 138604 h 414642"/>
                  <a:gd name="connsiteX119" fmla="*/ 313910 w 607639"/>
                  <a:gd name="connsiteY119" fmla="*/ 125451 h 414642"/>
                  <a:gd name="connsiteX120" fmla="*/ 300730 w 607639"/>
                  <a:gd name="connsiteY120" fmla="*/ 138604 h 414642"/>
                  <a:gd name="connsiteX121" fmla="*/ 293694 w 607639"/>
                  <a:gd name="connsiteY121" fmla="*/ 141625 h 414642"/>
                  <a:gd name="connsiteX122" fmla="*/ 286570 w 607639"/>
                  <a:gd name="connsiteY122" fmla="*/ 138604 h 414642"/>
                  <a:gd name="connsiteX123" fmla="*/ 286570 w 607639"/>
                  <a:gd name="connsiteY123" fmla="*/ 124385 h 414642"/>
                  <a:gd name="connsiteX124" fmla="*/ 299750 w 607639"/>
                  <a:gd name="connsiteY124" fmla="*/ 111232 h 414642"/>
                  <a:gd name="connsiteX125" fmla="*/ 286570 w 607639"/>
                  <a:gd name="connsiteY125" fmla="*/ 98169 h 414642"/>
                  <a:gd name="connsiteX126" fmla="*/ 286570 w 607639"/>
                  <a:gd name="connsiteY126" fmla="*/ 83950 h 414642"/>
                  <a:gd name="connsiteX127" fmla="*/ 486056 w 607639"/>
                  <a:gd name="connsiteY127" fmla="*/ 70777 h 414642"/>
                  <a:gd name="connsiteX128" fmla="*/ 494867 w 607639"/>
                  <a:gd name="connsiteY128" fmla="*/ 75576 h 414642"/>
                  <a:gd name="connsiteX129" fmla="*/ 523524 w 607639"/>
                  <a:gd name="connsiteY129" fmla="*/ 104194 h 414642"/>
                  <a:gd name="connsiteX130" fmla="*/ 523524 w 607639"/>
                  <a:gd name="connsiteY130" fmla="*/ 118325 h 414642"/>
                  <a:gd name="connsiteX131" fmla="*/ 516493 w 607639"/>
                  <a:gd name="connsiteY131" fmla="*/ 121346 h 414642"/>
                  <a:gd name="connsiteX132" fmla="*/ 509374 w 607639"/>
                  <a:gd name="connsiteY132" fmla="*/ 118325 h 414642"/>
                  <a:gd name="connsiteX133" fmla="*/ 496202 w 607639"/>
                  <a:gd name="connsiteY133" fmla="*/ 105171 h 414642"/>
                  <a:gd name="connsiteX134" fmla="*/ 496202 w 607639"/>
                  <a:gd name="connsiteY134" fmla="*/ 131478 h 414642"/>
                  <a:gd name="connsiteX135" fmla="*/ 435417 w 607639"/>
                  <a:gd name="connsiteY135" fmla="*/ 192179 h 414642"/>
                  <a:gd name="connsiteX136" fmla="*/ 364574 w 607639"/>
                  <a:gd name="connsiteY136" fmla="*/ 192179 h 414642"/>
                  <a:gd name="connsiteX137" fmla="*/ 324971 w 607639"/>
                  <a:gd name="connsiteY137" fmla="*/ 223996 h 414642"/>
                  <a:gd name="connsiteX138" fmla="*/ 354429 w 607639"/>
                  <a:gd name="connsiteY138" fmla="*/ 262923 h 414642"/>
                  <a:gd name="connsiteX139" fmla="*/ 313935 w 607639"/>
                  <a:gd name="connsiteY139" fmla="*/ 303360 h 414642"/>
                  <a:gd name="connsiteX140" fmla="*/ 273441 w 607639"/>
                  <a:gd name="connsiteY140" fmla="*/ 262923 h 414642"/>
                  <a:gd name="connsiteX141" fmla="*/ 304501 w 607639"/>
                  <a:gd name="connsiteY141" fmla="*/ 223640 h 414642"/>
                  <a:gd name="connsiteX142" fmla="*/ 364574 w 607639"/>
                  <a:gd name="connsiteY142" fmla="*/ 171916 h 414642"/>
                  <a:gd name="connsiteX143" fmla="*/ 435417 w 607639"/>
                  <a:gd name="connsiteY143" fmla="*/ 171916 h 414642"/>
                  <a:gd name="connsiteX144" fmla="*/ 475999 w 607639"/>
                  <a:gd name="connsiteY144" fmla="*/ 131478 h 414642"/>
                  <a:gd name="connsiteX145" fmla="*/ 475999 w 607639"/>
                  <a:gd name="connsiteY145" fmla="*/ 105171 h 414642"/>
                  <a:gd name="connsiteX146" fmla="*/ 462828 w 607639"/>
                  <a:gd name="connsiteY146" fmla="*/ 118325 h 414642"/>
                  <a:gd name="connsiteX147" fmla="*/ 455708 w 607639"/>
                  <a:gd name="connsiteY147" fmla="*/ 121346 h 414642"/>
                  <a:gd name="connsiteX148" fmla="*/ 448588 w 607639"/>
                  <a:gd name="connsiteY148" fmla="*/ 118325 h 414642"/>
                  <a:gd name="connsiteX149" fmla="*/ 448588 w 607639"/>
                  <a:gd name="connsiteY149" fmla="*/ 104194 h 414642"/>
                  <a:gd name="connsiteX150" fmla="*/ 477245 w 607639"/>
                  <a:gd name="connsiteY150" fmla="*/ 75576 h 414642"/>
                  <a:gd name="connsiteX151" fmla="*/ 486056 w 607639"/>
                  <a:gd name="connsiteY151" fmla="*/ 70777 h 414642"/>
                  <a:gd name="connsiteX152" fmla="*/ 161988 w 607639"/>
                  <a:gd name="connsiteY152" fmla="*/ 70777 h 414642"/>
                  <a:gd name="connsiteX153" fmla="*/ 232948 w 607639"/>
                  <a:gd name="connsiteY153" fmla="*/ 70777 h 414642"/>
                  <a:gd name="connsiteX154" fmla="*/ 243098 w 607639"/>
                  <a:gd name="connsiteY154" fmla="*/ 80903 h 414642"/>
                  <a:gd name="connsiteX155" fmla="*/ 232948 w 607639"/>
                  <a:gd name="connsiteY155" fmla="*/ 91029 h 414642"/>
                  <a:gd name="connsiteX156" fmla="*/ 161988 w 607639"/>
                  <a:gd name="connsiteY156" fmla="*/ 91029 h 414642"/>
                  <a:gd name="connsiteX157" fmla="*/ 151927 w 607639"/>
                  <a:gd name="connsiteY157" fmla="*/ 80903 h 414642"/>
                  <a:gd name="connsiteX158" fmla="*/ 161988 w 607639"/>
                  <a:gd name="connsiteY158" fmla="*/ 70777 h 414642"/>
                  <a:gd name="connsiteX159" fmla="*/ 91146 w 607639"/>
                  <a:gd name="connsiteY159" fmla="*/ 70777 h 414642"/>
                  <a:gd name="connsiteX160" fmla="*/ 121467 w 607639"/>
                  <a:gd name="connsiteY160" fmla="*/ 70777 h 414642"/>
                  <a:gd name="connsiteX161" fmla="*/ 131604 w 607639"/>
                  <a:gd name="connsiteY161" fmla="*/ 80903 h 414642"/>
                  <a:gd name="connsiteX162" fmla="*/ 121467 w 607639"/>
                  <a:gd name="connsiteY162" fmla="*/ 91029 h 414642"/>
                  <a:gd name="connsiteX163" fmla="*/ 91146 w 607639"/>
                  <a:gd name="connsiteY163" fmla="*/ 91029 h 414642"/>
                  <a:gd name="connsiteX164" fmla="*/ 81009 w 607639"/>
                  <a:gd name="connsiteY164" fmla="*/ 80903 h 414642"/>
                  <a:gd name="connsiteX165" fmla="*/ 91146 w 607639"/>
                  <a:gd name="connsiteY165" fmla="*/ 70777 h 414642"/>
                  <a:gd name="connsiteX166" fmla="*/ 70848 w 607639"/>
                  <a:gd name="connsiteY166" fmla="*/ 20177 h 414642"/>
                  <a:gd name="connsiteX167" fmla="*/ 60791 w 607639"/>
                  <a:gd name="connsiteY167" fmla="*/ 30309 h 414642"/>
                  <a:gd name="connsiteX168" fmla="*/ 60791 w 607639"/>
                  <a:gd name="connsiteY168" fmla="*/ 343802 h 414642"/>
                  <a:gd name="connsiteX169" fmla="*/ 222780 w 607639"/>
                  <a:gd name="connsiteY169" fmla="*/ 343802 h 414642"/>
                  <a:gd name="connsiteX170" fmla="*/ 232927 w 607639"/>
                  <a:gd name="connsiteY170" fmla="*/ 353935 h 414642"/>
                  <a:gd name="connsiteX171" fmla="*/ 232927 w 607639"/>
                  <a:gd name="connsiteY171" fmla="*/ 364067 h 414642"/>
                  <a:gd name="connsiteX172" fmla="*/ 374712 w 607639"/>
                  <a:gd name="connsiteY172" fmla="*/ 364067 h 414642"/>
                  <a:gd name="connsiteX173" fmla="*/ 374712 w 607639"/>
                  <a:gd name="connsiteY173" fmla="*/ 353935 h 414642"/>
                  <a:gd name="connsiteX174" fmla="*/ 384859 w 607639"/>
                  <a:gd name="connsiteY174" fmla="*/ 343802 h 414642"/>
                  <a:gd name="connsiteX175" fmla="*/ 546848 w 607639"/>
                  <a:gd name="connsiteY175" fmla="*/ 343802 h 414642"/>
                  <a:gd name="connsiteX176" fmla="*/ 546848 w 607639"/>
                  <a:gd name="connsiteY176" fmla="*/ 30309 h 414642"/>
                  <a:gd name="connsiteX177" fmla="*/ 536702 w 607639"/>
                  <a:gd name="connsiteY177" fmla="*/ 20177 h 414642"/>
                  <a:gd name="connsiteX178" fmla="*/ 70848 w 607639"/>
                  <a:gd name="connsiteY178" fmla="*/ 0 h 414642"/>
                  <a:gd name="connsiteX179" fmla="*/ 536702 w 607639"/>
                  <a:gd name="connsiteY179" fmla="*/ 0 h 414642"/>
                  <a:gd name="connsiteX180" fmla="*/ 567142 w 607639"/>
                  <a:gd name="connsiteY180" fmla="*/ 30309 h 414642"/>
                  <a:gd name="connsiteX181" fmla="*/ 567142 w 607639"/>
                  <a:gd name="connsiteY181" fmla="*/ 343802 h 414642"/>
                  <a:gd name="connsiteX182" fmla="*/ 597492 w 607639"/>
                  <a:gd name="connsiteY182" fmla="*/ 343802 h 414642"/>
                  <a:gd name="connsiteX183" fmla="*/ 607639 w 607639"/>
                  <a:gd name="connsiteY183" fmla="*/ 353935 h 414642"/>
                  <a:gd name="connsiteX184" fmla="*/ 607639 w 607639"/>
                  <a:gd name="connsiteY184" fmla="*/ 384244 h 414642"/>
                  <a:gd name="connsiteX185" fmla="*/ 577199 w 607639"/>
                  <a:gd name="connsiteY185" fmla="*/ 414642 h 414642"/>
                  <a:gd name="connsiteX186" fmla="*/ 30351 w 607639"/>
                  <a:gd name="connsiteY186" fmla="*/ 414642 h 414642"/>
                  <a:gd name="connsiteX187" fmla="*/ 0 w 607639"/>
                  <a:gd name="connsiteY187" fmla="*/ 384244 h 414642"/>
                  <a:gd name="connsiteX188" fmla="*/ 0 w 607639"/>
                  <a:gd name="connsiteY188" fmla="*/ 353935 h 414642"/>
                  <a:gd name="connsiteX189" fmla="*/ 10147 w 607639"/>
                  <a:gd name="connsiteY189" fmla="*/ 343802 h 414642"/>
                  <a:gd name="connsiteX190" fmla="*/ 40497 w 607639"/>
                  <a:gd name="connsiteY190" fmla="*/ 343802 h 414642"/>
                  <a:gd name="connsiteX191" fmla="*/ 40497 w 607639"/>
                  <a:gd name="connsiteY191" fmla="*/ 30309 h 414642"/>
                  <a:gd name="connsiteX192" fmla="*/ 70848 w 607639"/>
                  <a:gd name="connsiteY192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</a:cxnLst>
                <a:rect l="l" t="t" r="r" b="b"/>
                <a:pathLst>
                  <a:path w="607639" h="414642">
                    <a:moveTo>
                      <a:pt x="20293" y="364067"/>
                    </a:moveTo>
                    <a:lnTo>
                      <a:pt x="20293" y="384244"/>
                    </a:lnTo>
                    <a:cubicBezTo>
                      <a:pt x="20293" y="390377"/>
                      <a:pt x="24298" y="394377"/>
                      <a:pt x="30351" y="394377"/>
                    </a:cubicBezTo>
                    <a:lnTo>
                      <a:pt x="577199" y="394377"/>
                    </a:lnTo>
                    <a:cubicBezTo>
                      <a:pt x="583341" y="394377"/>
                      <a:pt x="587346" y="390377"/>
                      <a:pt x="587346" y="384244"/>
                    </a:cubicBezTo>
                    <a:lnTo>
                      <a:pt x="587346" y="364067"/>
                    </a:lnTo>
                    <a:lnTo>
                      <a:pt x="556995" y="364067"/>
                    </a:lnTo>
                    <a:lnTo>
                      <a:pt x="394916" y="364067"/>
                    </a:lnTo>
                    <a:lnTo>
                      <a:pt x="394916" y="374200"/>
                    </a:lnTo>
                    <a:cubicBezTo>
                      <a:pt x="394916" y="380244"/>
                      <a:pt x="390911" y="384244"/>
                      <a:pt x="384859" y="384244"/>
                    </a:cubicBezTo>
                    <a:lnTo>
                      <a:pt x="222780" y="384244"/>
                    </a:lnTo>
                    <a:cubicBezTo>
                      <a:pt x="216728" y="384244"/>
                      <a:pt x="212634" y="380244"/>
                      <a:pt x="212634" y="374200"/>
                    </a:cubicBezTo>
                    <a:lnTo>
                      <a:pt x="212634" y="364067"/>
                    </a:lnTo>
                    <a:lnTo>
                      <a:pt x="50644" y="364067"/>
                    </a:lnTo>
                    <a:close/>
                    <a:moveTo>
                      <a:pt x="182270" y="273017"/>
                    </a:moveTo>
                    <a:lnTo>
                      <a:pt x="192432" y="273017"/>
                    </a:lnTo>
                    <a:cubicBezTo>
                      <a:pt x="198493" y="273017"/>
                      <a:pt x="202593" y="277018"/>
                      <a:pt x="202593" y="283153"/>
                    </a:cubicBezTo>
                    <a:cubicBezTo>
                      <a:pt x="202593" y="289198"/>
                      <a:pt x="198493" y="293199"/>
                      <a:pt x="192432" y="293199"/>
                    </a:cubicBezTo>
                    <a:lnTo>
                      <a:pt x="182270" y="293199"/>
                    </a:lnTo>
                    <a:cubicBezTo>
                      <a:pt x="176209" y="293199"/>
                      <a:pt x="172109" y="289198"/>
                      <a:pt x="172109" y="283153"/>
                    </a:cubicBezTo>
                    <a:cubicBezTo>
                      <a:pt x="172109" y="277018"/>
                      <a:pt x="176209" y="273017"/>
                      <a:pt x="182270" y="273017"/>
                    </a:cubicBezTo>
                    <a:close/>
                    <a:moveTo>
                      <a:pt x="91153" y="273017"/>
                    </a:moveTo>
                    <a:lnTo>
                      <a:pt x="141783" y="273017"/>
                    </a:lnTo>
                    <a:cubicBezTo>
                      <a:pt x="147834" y="273017"/>
                      <a:pt x="151927" y="277018"/>
                      <a:pt x="151927" y="283153"/>
                    </a:cubicBezTo>
                    <a:cubicBezTo>
                      <a:pt x="151927" y="289198"/>
                      <a:pt x="147834" y="293199"/>
                      <a:pt x="141783" y="293199"/>
                    </a:cubicBezTo>
                    <a:lnTo>
                      <a:pt x="91153" y="293199"/>
                    </a:lnTo>
                    <a:cubicBezTo>
                      <a:pt x="85102" y="293199"/>
                      <a:pt x="81009" y="289198"/>
                      <a:pt x="81009" y="283153"/>
                    </a:cubicBezTo>
                    <a:cubicBezTo>
                      <a:pt x="81009" y="277018"/>
                      <a:pt x="85102" y="273017"/>
                      <a:pt x="91153" y="273017"/>
                    </a:cubicBezTo>
                    <a:close/>
                    <a:moveTo>
                      <a:pt x="313935" y="242748"/>
                    </a:moveTo>
                    <a:cubicBezTo>
                      <a:pt x="302810" y="242748"/>
                      <a:pt x="293732" y="251813"/>
                      <a:pt x="293732" y="262923"/>
                    </a:cubicBezTo>
                    <a:cubicBezTo>
                      <a:pt x="293732" y="274032"/>
                      <a:pt x="302810" y="283186"/>
                      <a:pt x="313935" y="283186"/>
                    </a:cubicBezTo>
                    <a:cubicBezTo>
                      <a:pt x="325060" y="283186"/>
                      <a:pt x="334226" y="274032"/>
                      <a:pt x="334226" y="262923"/>
                    </a:cubicBezTo>
                    <a:cubicBezTo>
                      <a:pt x="334226" y="251813"/>
                      <a:pt x="325060" y="242748"/>
                      <a:pt x="313935" y="242748"/>
                    </a:cubicBezTo>
                    <a:close/>
                    <a:moveTo>
                      <a:pt x="458728" y="235613"/>
                    </a:moveTo>
                    <a:cubicBezTo>
                      <a:pt x="462821" y="231525"/>
                      <a:pt x="468872" y="231525"/>
                      <a:pt x="472877" y="235613"/>
                    </a:cubicBezTo>
                    <a:lnTo>
                      <a:pt x="486046" y="248765"/>
                    </a:lnTo>
                    <a:lnTo>
                      <a:pt x="499215" y="235613"/>
                    </a:lnTo>
                    <a:cubicBezTo>
                      <a:pt x="503309" y="231525"/>
                      <a:pt x="509360" y="231525"/>
                      <a:pt x="513453" y="235613"/>
                    </a:cubicBezTo>
                    <a:cubicBezTo>
                      <a:pt x="517457" y="239612"/>
                      <a:pt x="517457" y="245744"/>
                      <a:pt x="513453" y="249743"/>
                    </a:cubicBezTo>
                    <a:lnTo>
                      <a:pt x="500283" y="262895"/>
                    </a:lnTo>
                    <a:lnTo>
                      <a:pt x="513453" y="276048"/>
                    </a:lnTo>
                    <a:cubicBezTo>
                      <a:pt x="517457" y="280136"/>
                      <a:pt x="517457" y="286179"/>
                      <a:pt x="513453" y="290178"/>
                    </a:cubicBezTo>
                    <a:cubicBezTo>
                      <a:pt x="511406" y="292222"/>
                      <a:pt x="509360" y="293199"/>
                      <a:pt x="506334" y="293199"/>
                    </a:cubicBezTo>
                    <a:cubicBezTo>
                      <a:pt x="503309" y="293199"/>
                      <a:pt x="501262" y="292222"/>
                      <a:pt x="499215" y="290178"/>
                    </a:cubicBezTo>
                    <a:lnTo>
                      <a:pt x="486046" y="277025"/>
                    </a:lnTo>
                    <a:lnTo>
                      <a:pt x="472877" y="290178"/>
                    </a:lnTo>
                    <a:cubicBezTo>
                      <a:pt x="470919" y="292222"/>
                      <a:pt x="468872" y="293199"/>
                      <a:pt x="465847" y="293199"/>
                    </a:cubicBezTo>
                    <a:cubicBezTo>
                      <a:pt x="462821" y="293199"/>
                      <a:pt x="460775" y="292222"/>
                      <a:pt x="458728" y="290178"/>
                    </a:cubicBezTo>
                    <a:cubicBezTo>
                      <a:pt x="454724" y="286179"/>
                      <a:pt x="454724" y="280136"/>
                      <a:pt x="458728" y="276048"/>
                    </a:cubicBezTo>
                    <a:lnTo>
                      <a:pt x="471898" y="262895"/>
                    </a:lnTo>
                    <a:lnTo>
                      <a:pt x="458728" y="249743"/>
                    </a:lnTo>
                    <a:cubicBezTo>
                      <a:pt x="454724" y="245744"/>
                      <a:pt x="454724" y="239612"/>
                      <a:pt x="458728" y="235613"/>
                    </a:cubicBezTo>
                    <a:close/>
                    <a:moveTo>
                      <a:pt x="161988" y="232583"/>
                    </a:moveTo>
                    <a:lnTo>
                      <a:pt x="232948" y="232583"/>
                    </a:lnTo>
                    <a:cubicBezTo>
                      <a:pt x="239002" y="232583"/>
                      <a:pt x="243098" y="236584"/>
                      <a:pt x="243098" y="242719"/>
                    </a:cubicBezTo>
                    <a:cubicBezTo>
                      <a:pt x="243098" y="248764"/>
                      <a:pt x="239002" y="252765"/>
                      <a:pt x="232948" y="252765"/>
                    </a:cubicBezTo>
                    <a:lnTo>
                      <a:pt x="161988" y="252765"/>
                    </a:lnTo>
                    <a:cubicBezTo>
                      <a:pt x="155934" y="252765"/>
                      <a:pt x="151927" y="248764"/>
                      <a:pt x="151927" y="242719"/>
                    </a:cubicBezTo>
                    <a:cubicBezTo>
                      <a:pt x="151927" y="236584"/>
                      <a:pt x="155934" y="232583"/>
                      <a:pt x="161988" y="232583"/>
                    </a:cubicBezTo>
                    <a:close/>
                    <a:moveTo>
                      <a:pt x="91146" y="232583"/>
                    </a:moveTo>
                    <a:lnTo>
                      <a:pt x="121467" y="232583"/>
                    </a:lnTo>
                    <a:cubicBezTo>
                      <a:pt x="127603" y="232583"/>
                      <a:pt x="131604" y="236584"/>
                      <a:pt x="131604" y="242719"/>
                    </a:cubicBezTo>
                    <a:cubicBezTo>
                      <a:pt x="131604" y="248764"/>
                      <a:pt x="127603" y="252765"/>
                      <a:pt x="121467" y="252765"/>
                    </a:cubicBezTo>
                    <a:lnTo>
                      <a:pt x="91146" y="252765"/>
                    </a:lnTo>
                    <a:cubicBezTo>
                      <a:pt x="85099" y="252765"/>
                      <a:pt x="81009" y="248764"/>
                      <a:pt x="81009" y="242719"/>
                    </a:cubicBezTo>
                    <a:cubicBezTo>
                      <a:pt x="81009" y="236584"/>
                      <a:pt x="85099" y="232583"/>
                      <a:pt x="91146" y="232583"/>
                    </a:cubicBezTo>
                    <a:close/>
                    <a:moveTo>
                      <a:pt x="182270" y="192149"/>
                    </a:moveTo>
                    <a:lnTo>
                      <a:pt x="192432" y="192149"/>
                    </a:lnTo>
                    <a:cubicBezTo>
                      <a:pt x="198493" y="192149"/>
                      <a:pt x="202593" y="196150"/>
                      <a:pt x="202593" y="202196"/>
                    </a:cubicBezTo>
                    <a:cubicBezTo>
                      <a:pt x="202593" y="208330"/>
                      <a:pt x="198493" y="212331"/>
                      <a:pt x="192432" y="212331"/>
                    </a:cubicBezTo>
                    <a:lnTo>
                      <a:pt x="182270" y="212331"/>
                    </a:lnTo>
                    <a:cubicBezTo>
                      <a:pt x="176209" y="212331"/>
                      <a:pt x="172109" y="208330"/>
                      <a:pt x="172109" y="202196"/>
                    </a:cubicBezTo>
                    <a:cubicBezTo>
                      <a:pt x="172109" y="196150"/>
                      <a:pt x="176209" y="192149"/>
                      <a:pt x="182270" y="192149"/>
                    </a:cubicBezTo>
                    <a:close/>
                    <a:moveTo>
                      <a:pt x="91153" y="192149"/>
                    </a:moveTo>
                    <a:lnTo>
                      <a:pt x="141783" y="192149"/>
                    </a:lnTo>
                    <a:cubicBezTo>
                      <a:pt x="147834" y="192149"/>
                      <a:pt x="151927" y="196150"/>
                      <a:pt x="151927" y="202196"/>
                    </a:cubicBezTo>
                    <a:cubicBezTo>
                      <a:pt x="151927" y="208330"/>
                      <a:pt x="147834" y="212331"/>
                      <a:pt x="141783" y="212331"/>
                    </a:cubicBezTo>
                    <a:lnTo>
                      <a:pt x="91153" y="212331"/>
                    </a:lnTo>
                    <a:cubicBezTo>
                      <a:pt x="85102" y="212331"/>
                      <a:pt x="81009" y="208330"/>
                      <a:pt x="81009" y="202196"/>
                    </a:cubicBezTo>
                    <a:cubicBezTo>
                      <a:pt x="81009" y="196150"/>
                      <a:pt x="85102" y="192149"/>
                      <a:pt x="91153" y="192149"/>
                    </a:cubicBezTo>
                    <a:close/>
                    <a:moveTo>
                      <a:pt x="161988" y="151716"/>
                    </a:moveTo>
                    <a:lnTo>
                      <a:pt x="232948" y="151716"/>
                    </a:lnTo>
                    <a:cubicBezTo>
                      <a:pt x="239002" y="151716"/>
                      <a:pt x="243098" y="155717"/>
                      <a:pt x="243098" y="161763"/>
                    </a:cubicBezTo>
                    <a:cubicBezTo>
                      <a:pt x="243098" y="167897"/>
                      <a:pt x="239002" y="171898"/>
                      <a:pt x="232948" y="171898"/>
                    </a:cubicBezTo>
                    <a:lnTo>
                      <a:pt x="161988" y="171898"/>
                    </a:lnTo>
                    <a:cubicBezTo>
                      <a:pt x="155934" y="171898"/>
                      <a:pt x="151927" y="167897"/>
                      <a:pt x="151927" y="161763"/>
                    </a:cubicBezTo>
                    <a:cubicBezTo>
                      <a:pt x="151927" y="155717"/>
                      <a:pt x="155934" y="151716"/>
                      <a:pt x="161988" y="151716"/>
                    </a:cubicBezTo>
                    <a:close/>
                    <a:moveTo>
                      <a:pt x="91146" y="151716"/>
                    </a:moveTo>
                    <a:lnTo>
                      <a:pt x="121467" y="151716"/>
                    </a:lnTo>
                    <a:cubicBezTo>
                      <a:pt x="127603" y="151716"/>
                      <a:pt x="131604" y="155717"/>
                      <a:pt x="131604" y="161763"/>
                    </a:cubicBezTo>
                    <a:cubicBezTo>
                      <a:pt x="131604" y="167897"/>
                      <a:pt x="127603" y="171898"/>
                      <a:pt x="121467" y="171898"/>
                    </a:cubicBezTo>
                    <a:lnTo>
                      <a:pt x="91146" y="171898"/>
                    </a:lnTo>
                    <a:cubicBezTo>
                      <a:pt x="85099" y="171898"/>
                      <a:pt x="81009" y="167897"/>
                      <a:pt x="81009" y="161763"/>
                    </a:cubicBezTo>
                    <a:cubicBezTo>
                      <a:pt x="81009" y="155717"/>
                      <a:pt x="85099" y="151716"/>
                      <a:pt x="91146" y="151716"/>
                    </a:cubicBezTo>
                    <a:close/>
                    <a:moveTo>
                      <a:pt x="182270" y="111211"/>
                    </a:moveTo>
                    <a:lnTo>
                      <a:pt x="192432" y="111211"/>
                    </a:lnTo>
                    <a:cubicBezTo>
                      <a:pt x="198493" y="111211"/>
                      <a:pt x="202593" y="115297"/>
                      <a:pt x="202593" y="121337"/>
                    </a:cubicBezTo>
                    <a:cubicBezTo>
                      <a:pt x="202593" y="127377"/>
                      <a:pt x="198493" y="131463"/>
                      <a:pt x="192432" y="131463"/>
                    </a:cubicBezTo>
                    <a:lnTo>
                      <a:pt x="182270" y="131463"/>
                    </a:lnTo>
                    <a:cubicBezTo>
                      <a:pt x="176209" y="131463"/>
                      <a:pt x="172109" y="127377"/>
                      <a:pt x="172109" y="121337"/>
                    </a:cubicBezTo>
                    <a:cubicBezTo>
                      <a:pt x="172109" y="115297"/>
                      <a:pt x="176209" y="111211"/>
                      <a:pt x="182270" y="111211"/>
                    </a:cubicBezTo>
                    <a:close/>
                    <a:moveTo>
                      <a:pt x="91153" y="111211"/>
                    </a:moveTo>
                    <a:lnTo>
                      <a:pt x="141783" y="111211"/>
                    </a:lnTo>
                    <a:cubicBezTo>
                      <a:pt x="147834" y="111211"/>
                      <a:pt x="151927" y="115297"/>
                      <a:pt x="151927" y="121337"/>
                    </a:cubicBezTo>
                    <a:cubicBezTo>
                      <a:pt x="151927" y="127377"/>
                      <a:pt x="147834" y="131463"/>
                      <a:pt x="141783" y="131463"/>
                    </a:cubicBezTo>
                    <a:lnTo>
                      <a:pt x="91153" y="131463"/>
                    </a:lnTo>
                    <a:cubicBezTo>
                      <a:pt x="85102" y="131463"/>
                      <a:pt x="81009" y="127377"/>
                      <a:pt x="81009" y="121337"/>
                    </a:cubicBezTo>
                    <a:cubicBezTo>
                      <a:pt x="81009" y="115297"/>
                      <a:pt x="85102" y="111211"/>
                      <a:pt x="91153" y="111211"/>
                    </a:cubicBezTo>
                    <a:close/>
                    <a:moveTo>
                      <a:pt x="286570" y="83950"/>
                    </a:moveTo>
                    <a:cubicBezTo>
                      <a:pt x="290577" y="79951"/>
                      <a:pt x="296722" y="79951"/>
                      <a:pt x="300730" y="83950"/>
                    </a:cubicBezTo>
                    <a:lnTo>
                      <a:pt x="313910" y="97103"/>
                    </a:lnTo>
                    <a:lnTo>
                      <a:pt x="327090" y="83950"/>
                    </a:lnTo>
                    <a:cubicBezTo>
                      <a:pt x="331187" y="79951"/>
                      <a:pt x="337243" y="79951"/>
                      <a:pt x="341250" y="83950"/>
                    </a:cubicBezTo>
                    <a:cubicBezTo>
                      <a:pt x="345347" y="88038"/>
                      <a:pt x="345347" y="94081"/>
                      <a:pt x="341250" y="98169"/>
                    </a:cubicBezTo>
                    <a:lnTo>
                      <a:pt x="328070" y="111232"/>
                    </a:lnTo>
                    <a:lnTo>
                      <a:pt x="341250" y="124385"/>
                    </a:lnTo>
                    <a:cubicBezTo>
                      <a:pt x="345347" y="128473"/>
                      <a:pt x="345347" y="134516"/>
                      <a:pt x="341250" y="138604"/>
                    </a:cubicBezTo>
                    <a:cubicBezTo>
                      <a:pt x="339291" y="140559"/>
                      <a:pt x="337243" y="141625"/>
                      <a:pt x="334215" y="141625"/>
                    </a:cubicBezTo>
                    <a:cubicBezTo>
                      <a:pt x="331187" y="141625"/>
                      <a:pt x="329139" y="140559"/>
                      <a:pt x="327090" y="138604"/>
                    </a:cubicBezTo>
                    <a:lnTo>
                      <a:pt x="313910" y="125451"/>
                    </a:lnTo>
                    <a:lnTo>
                      <a:pt x="300730" y="138604"/>
                    </a:lnTo>
                    <a:cubicBezTo>
                      <a:pt x="298681" y="140559"/>
                      <a:pt x="296722" y="141625"/>
                      <a:pt x="293694" y="141625"/>
                    </a:cubicBezTo>
                    <a:cubicBezTo>
                      <a:pt x="290577" y="141625"/>
                      <a:pt x="288618" y="140559"/>
                      <a:pt x="286570" y="138604"/>
                    </a:cubicBezTo>
                    <a:cubicBezTo>
                      <a:pt x="282473" y="134516"/>
                      <a:pt x="282473" y="128473"/>
                      <a:pt x="286570" y="124385"/>
                    </a:cubicBezTo>
                    <a:lnTo>
                      <a:pt x="299750" y="111232"/>
                    </a:lnTo>
                    <a:lnTo>
                      <a:pt x="286570" y="98169"/>
                    </a:lnTo>
                    <a:cubicBezTo>
                      <a:pt x="282473" y="94081"/>
                      <a:pt x="282473" y="88038"/>
                      <a:pt x="286570" y="83950"/>
                    </a:cubicBezTo>
                    <a:close/>
                    <a:moveTo>
                      <a:pt x="486056" y="70777"/>
                    </a:moveTo>
                    <a:cubicBezTo>
                      <a:pt x="490150" y="70777"/>
                      <a:pt x="493265" y="72555"/>
                      <a:pt x="494867" y="75576"/>
                    </a:cubicBezTo>
                    <a:lnTo>
                      <a:pt x="523524" y="104194"/>
                    </a:lnTo>
                    <a:cubicBezTo>
                      <a:pt x="527618" y="108193"/>
                      <a:pt x="527618" y="114325"/>
                      <a:pt x="523524" y="118325"/>
                    </a:cubicBezTo>
                    <a:cubicBezTo>
                      <a:pt x="521566" y="120369"/>
                      <a:pt x="519519" y="121346"/>
                      <a:pt x="516493" y="121346"/>
                    </a:cubicBezTo>
                    <a:cubicBezTo>
                      <a:pt x="513467" y="121346"/>
                      <a:pt x="511420" y="120369"/>
                      <a:pt x="509374" y="118325"/>
                    </a:cubicBezTo>
                    <a:lnTo>
                      <a:pt x="496202" y="105171"/>
                    </a:lnTo>
                    <a:lnTo>
                      <a:pt x="496202" y="131478"/>
                    </a:lnTo>
                    <a:cubicBezTo>
                      <a:pt x="496202" y="164806"/>
                      <a:pt x="468880" y="192179"/>
                      <a:pt x="435417" y="192179"/>
                    </a:cubicBezTo>
                    <a:lnTo>
                      <a:pt x="364574" y="192179"/>
                    </a:lnTo>
                    <a:cubicBezTo>
                      <a:pt x="345262" y="192179"/>
                      <a:pt x="328975" y="205865"/>
                      <a:pt x="324971" y="223996"/>
                    </a:cubicBezTo>
                    <a:cubicBezTo>
                      <a:pt x="341969" y="228884"/>
                      <a:pt x="354429" y="244526"/>
                      <a:pt x="354429" y="262923"/>
                    </a:cubicBezTo>
                    <a:cubicBezTo>
                      <a:pt x="354429" y="285141"/>
                      <a:pt x="336184" y="303360"/>
                      <a:pt x="313935" y="303360"/>
                    </a:cubicBezTo>
                    <a:cubicBezTo>
                      <a:pt x="291685" y="303360"/>
                      <a:pt x="273441" y="285141"/>
                      <a:pt x="273441" y="262923"/>
                    </a:cubicBezTo>
                    <a:cubicBezTo>
                      <a:pt x="273441" y="243903"/>
                      <a:pt x="286702" y="227906"/>
                      <a:pt x="304501" y="223640"/>
                    </a:cubicBezTo>
                    <a:cubicBezTo>
                      <a:pt x="308862" y="194490"/>
                      <a:pt x="334226" y="171916"/>
                      <a:pt x="364574" y="171916"/>
                    </a:cubicBezTo>
                    <a:lnTo>
                      <a:pt x="435417" y="171916"/>
                    </a:lnTo>
                    <a:cubicBezTo>
                      <a:pt x="457755" y="171916"/>
                      <a:pt x="475999" y="153696"/>
                      <a:pt x="475999" y="131478"/>
                    </a:cubicBezTo>
                    <a:lnTo>
                      <a:pt x="475999" y="105171"/>
                    </a:lnTo>
                    <a:lnTo>
                      <a:pt x="462828" y="118325"/>
                    </a:lnTo>
                    <a:cubicBezTo>
                      <a:pt x="460781" y="120369"/>
                      <a:pt x="458734" y="121346"/>
                      <a:pt x="455708" y="121346"/>
                    </a:cubicBezTo>
                    <a:cubicBezTo>
                      <a:pt x="452682" y="121346"/>
                      <a:pt x="450635" y="120369"/>
                      <a:pt x="448588" y="118325"/>
                    </a:cubicBezTo>
                    <a:cubicBezTo>
                      <a:pt x="444583" y="114325"/>
                      <a:pt x="444583" y="108193"/>
                      <a:pt x="448588" y="104194"/>
                    </a:cubicBezTo>
                    <a:lnTo>
                      <a:pt x="477245" y="75576"/>
                    </a:lnTo>
                    <a:cubicBezTo>
                      <a:pt x="478936" y="72555"/>
                      <a:pt x="482051" y="70777"/>
                      <a:pt x="486056" y="70777"/>
                    </a:cubicBezTo>
                    <a:close/>
                    <a:moveTo>
                      <a:pt x="161988" y="70777"/>
                    </a:moveTo>
                    <a:lnTo>
                      <a:pt x="232948" y="70777"/>
                    </a:lnTo>
                    <a:cubicBezTo>
                      <a:pt x="239002" y="70777"/>
                      <a:pt x="243098" y="74863"/>
                      <a:pt x="243098" y="80903"/>
                    </a:cubicBezTo>
                    <a:cubicBezTo>
                      <a:pt x="243098" y="86943"/>
                      <a:pt x="239002" y="91029"/>
                      <a:pt x="232948" y="91029"/>
                    </a:cubicBezTo>
                    <a:lnTo>
                      <a:pt x="161988" y="91029"/>
                    </a:lnTo>
                    <a:cubicBezTo>
                      <a:pt x="155934" y="91029"/>
                      <a:pt x="151927" y="86943"/>
                      <a:pt x="151927" y="80903"/>
                    </a:cubicBezTo>
                    <a:cubicBezTo>
                      <a:pt x="151927" y="74863"/>
                      <a:pt x="155934" y="70777"/>
                      <a:pt x="161988" y="70777"/>
                    </a:cubicBezTo>
                    <a:close/>
                    <a:moveTo>
                      <a:pt x="91146" y="70777"/>
                    </a:moveTo>
                    <a:lnTo>
                      <a:pt x="121467" y="70777"/>
                    </a:lnTo>
                    <a:cubicBezTo>
                      <a:pt x="127603" y="70777"/>
                      <a:pt x="131604" y="74863"/>
                      <a:pt x="131604" y="80903"/>
                    </a:cubicBezTo>
                    <a:cubicBezTo>
                      <a:pt x="131604" y="86943"/>
                      <a:pt x="127603" y="91029"/>
                      <a:pt x="121467" y="91029"/>
                    </a:cubicBezTo>
                    <a:lnTo>
                      <a:pt x="91146" y="91029"/>
                    </a:lnTo>
                    <a:cubicBezTo>
                      <a:pt x="85099" y="91029"/>
                      <a:pt x="81009" y="86943"/>
                      <a:pt x="81009" y="80903"/>
                    </a:cubicBezTo>
                    <a:cubicBezTo>
                      <a:pt x="81009" y="74863"/>
                      <a:pt x="85099" y="70777"/>
                      <a:pt x="91146" y="70777"/>
                    </a:cubicBezTo>
                    <a:close/>
                    <a:moveTo>
                      <a:pt x="70848" y="20177"/>
                    </a:moveTo>
                    <a:cubicBezTo>
                      <a:pt x="64796" y="20177"/>
                      <a:pt x="60791" y="24265"/>
                      <a:pt x="60791" y="30309"/>
                    </a:cubicBezTo>
                    <a:lnTo>
                      <a:pt x="60791" y="343802"/>
                    </a:lnTo>
                    <a:lnTo>
                      <a:pt x="222780" y="343802"/>
                    </a:lnTo>
                    <a:cubicBezTo>
                      <a:pt x="228833" y="343802"/>
                      <a:pt x="232927" y="347891"/>
                      <a:pt x="232927" y="353935"/>
                    </a:cubicBezTo>
                    <a:lnTo>
                      <a:pt x="232927" y="364067"/>
                    </a:lnTo>
                    <a:lnTo>
                      <a:pt x="374712" y="364067"/>
                    </a:lnTo>
                    <a:lnTo>
                      <a:pt x="374712" y="353935"/>
                    </a:lnTo>
                    <a:cubicBezTo>
                      <a:pt x="374712" y="347891"/>
                      <a:pt x="378717" y="343802"/>
                      <a:pt x="384859" y="343802"/>
                    </a:cubicBezTo>
                    <a:lnTo>
                      <a:pt x="546848" y="343802"/>
                    </a:lnTo>
                    <a:lnTo>
                      <a:pt x="546848" y="30309"/>
                    </a:lnTo>
                    <a:cubicBezTo>
                      <a:pt x="546848" y="24265"/>
                      <a:pt x="542754" y="20177"/>
                      <a:pt x="536702" y="20177"/>
                    </a:cubicBezTo>
                    <a:close/>
                    <a:moveTo>
                      <a:pt x="70848" y="0"/>
                    </a:moveTo>
                    <a:lnTo>
                      <a:pt x="536702" y="0"/>
                    </a:lnTo>
                    <a:cubicBezTo>
                      <a:pt x="553969" y="0"/>
                      <a:pt x="567142" y="13155"/>
                      <a:pt x="567142" y="30309"/>
                    </a:cubicBezTo>
                    <a:lnTo>
                      <a:pt x="567142" y="343802"/>
                    </a:lnTo>
                    <a:lnTo>
                      <a:pt x="597492" y="343802"/>
                    </a:lnTo>
                    <a:cubicBezTo>
                      <a:pt x="603545" y="343802"/>
                      <a:pt x="607639" y="347891"/>
                      <a:pt x="607639" y="353935"/>
                    </a:cubicBezTo>
                    <a:lnTo>
                      <a:pt x="607639" y="384244"/>
                    </a:lnTo>
                    <a:cubicBezTo>
                      <a:pt x="607639" y="401487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7"/>
                      <a:pt x="0" y="384244"/>
                    </a:cubicBezTo>
                    <a:lnTo>
                      <a:pt x="0" y="353935"/>
                    </a:lnTo>
                    <a:cubicBezTo>
                      <a:pt x="0" y="347891"/>
                      <a:pt x="4094" y="343802"/>
                      <a:pt x="10147" y="343802"/>
                    </a:cubicBezTo>
                    <a:lnTo>
                      <a:pt x="40497" y="343802"/>
                    </a:lnTo>
                    <a:lnTo>
                      <a:pt x="40497" y="30309"/>
                    </a:lnTo>
                    <a:cubicBezTo>
                      <a:pt x="40497" y="13155"/>
                      <a:pt x="53670" y="0"/>
                      <a:pt x="7084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20" name="iśḷiḑê"/>
            <p:cNvGrpSpPr/>
            <p:nvPr/>
          </p:nvGrpSpPr>
          <p:grpSpPr>
            <a:xfrm>
              <a:off x="732394" y="3186234"/>
              <a:ext cx="2740263" cy="970279"/>
              <a:chOff x="5798443" y="3071603"/>
              <a:chExt cx="2740263" cy="970279"/>
            </a:xfrm>
          </p:grpSpPr>
          <p:sp>
            <p:nvSpPr>
              <p:cNvPr id="33" name="íşḻíḋé"/>
              <p:cNvSpPr/>
              <p:nvPr/>
            </p:nvSpPr>
            <p:spPr bwMode="auto">
              <a:xfrm>
                <a:off x="5798443" y="3484483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 fontScale="92500"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  <a:t> （建议使用主题字体）</a:t>
                </a:r>
                <a:endParaRPr lang="zh-CN" altLang="en-US" sz="9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4" name="îṡlîḍê"/>
              <p:cNvSpPr txBox="1"/>
              <p:nvPr/>
            </p:nvSpPr>
            <p:spPr bwMode="auto">
              <a:xfrm>
                <a:off x="5798443" y="3071603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 lnSpcReduction="10000"/>
              </a:bodyPr>
              <a:lstStyle/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smtClean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2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5" name="iṡļiḓè"/>
              <p:cNvSpPr/>
              <p:nvPr/>
            </p:nvSpPr>
            <p:spPr bwMode="auto">
              <a:xfrm>
                <a:off x="8077626" y="3164655"/>
                <a:ext cx="461080" cy="460474"/>
              </a:xfrm>
              <a:custGeom>
                <a:avLst/>
                <a:gdLst>
                  <a:gd name="connsiteX0" fmla="*/ 86413 w 591547"/>
                  <a:gd name="connsiteY0" fmla="*/ 515758 h 590770"/>
                  <a:gd name="connsiteX1" fmla="*/ 171919 w 591547"/>
                  <a:gd name="connsiteY1" fmla="*/ 515758 h 590770"/>
                  <a:gd name="connsiteX2" fmla="*/ 171919 w 591547"/>
                  <a:gd name="connsiteY2" fmla="*/ 537523 h 590770"/>
                  <a:gd name="connsiteX3" fmla="*/ 86413 w 591547"/>
                  <a:gd name="connsiteY3" fmla="*/ 537523 h 590770"/>
                  <a:gd name="connsiteX4" fmla="*/ 86413 w 591547"/>
                  <a:gd name="connsiteY4" fmla="*/ 461733 h 590770"/>
                  <a:gd name="connsiteX5" fmla="*/ 171919 w 591547"/>
                  <a:gd name="connsiteY5" fmla="*/ 461733 h 590770"/>
                  <a:gd name="connsiteX6" fmla="*/ 171919 w 591547"/>
                  <a:gd name="connsiteY6" fmla="*/ 483498 h 590770"/>
                  <a:gd name="connsiteX7" fmla="*/ 86413 w 591547"/>
                  <a:gd name="connsiteY7" fmla="*/ 483498 h 590770"/>
                  <a:gd name="connsiteX8" fmla="*/ 86413 w 591547"/>
                  <a:gd name="connsiteY8" fmla="*/ 408616 h 590770"/>
                  <a:gd name="connsiteX9" fmla="*/ 171919 w 591547"/>
                  <a:gd name="connsiteY9" fmla="*/ 408616 h 590770"/>
                  <a:gd name="connsiteX10" fmla="*/ 171919 w 591547"/>
                  <a:gd name="connsiteY10" fmla="*/ 429474 h 590770"/>
                  <a:gd name="connsiteX11" fmla="*/ 86413 w 591547"/>
                  <a:gd name="connsiteY11" fmla="*/ 429474 h 590770"/>
                  <a:gd name="connsiteX12" fmla="*/ 204177 w 591547"/>
                  <a:gd name="connsiteY12" fmla="*/ 357041 h 590770"/>
                  <a:gd name="connsiteX13" fmla="*/ 204177 w 591547"/>
                  <a:gd name="connsiteY13" fmla="*/ 569815 h 590770"/>
                  <a:gd name="connsiteX14" fmla="*/ 333300 w 591547"/>
                  <a:gd name="connsiteY14" fmla="*/ 569815 h 590770"/>
                  <a:gd name="connsiteX15" fmla="*/ 333300 w 591547"/>
                  <a:gd name="connsiteY15" fmla="*/ 382026 h 590770"/>
                  <a:gd name="connsiteX16" fmla="*/ 183194 w 591547"/>
                  <a:gd name="connsiteY16" fmla="*/ 357041 h 590770"/>
                  <a:gd name="connsiteX17" fmla="*/ 75053 w 591547"/>
                  <a:gd name="connsiteY17" fmla="*/ 382026 h 590770"/>
                  <a:gd name="connsiteX18" fmla="*/ 75053 w 591547"/>
                  <a:gd name="connsiteY18" fmla="*/ 569815 h 590770"/>
                  <a:gd name="connsiteX19" fmla="*/ 183194 w 591547"/>
                  <a:gd name="connsiteY19" fmla="*/ 569815 h 590770"/>
                  <a:gd name="connsiteX20" fmla="*/ 247709 w 591547"/>
                  <a:gd name="connsiteY20" fmla="*/ 311838 h 590770"/>
                  <a:gd name="connsiteX21" fmla="*/ 322851 w 591547"/>
                  <a:gd name="connsiteY21" fmla="*/ 311838 h 590770"/>
                  <a:gd name="connsiteX22" fmla="*/ 322851 w 591547"/>
                  <a:gd name="connsiteY22" fmla="*/ 332826 h 590770"/>
                  <a:gd name="connsiteX23" fmla="*/ 247709 w 591547"/>
                  <a:gd name="connsiteY23" fmla="*/ 332826 h 590770"/>
                  <a:gd name="connsiteX24" fmla="*/ 247709 w 591547"/>
                  <a:gd name="connsiteY24" fmla="*/ 257944 h 590770"/>
                  <a:gd name="connsiteX25" fmla="*/ 322851 w 591547"/>
                  <a:gd name="connsiteY25" fmla="*/ 257944 h 590770"/>
                  <a:gd name="connsiteX26" fmla="*/ 322851 w 591547"/>
                  <a:gd name="connsiteY26" fmla="*/ 279580 h 590770"/>
                  <a:gd name="connsiteX27" fmla="*/ 247709 w 591547"/>
                  <a:gd name="connsiteY27" fmla="*/ 279580 h 590770"/>
                  <a:gd name="connsiteX28" fmla="*/ 247709 w 591547"/>
                  <a:gd name="connsiteY28" fmla="*/ 203919 h 590770"/>
                  <a:gd name="connsiteX29" fmla="*/ 322851 w 591547"/>
                  <a:gd name="connsiteY29" fmla="*/ 203919 h 590770"/>
                  <a:gd name="connsiteX30" fmla="*/ 322851 w 591547"/>
                  <a:gd name="connsiteY30" fmla="*/ 225684 h 590770"/>
                  <a:gd name="connsiteX31" fmla="*/ 247709 w 591547"/>
                  <a:gd name="connsiteY31" fmla="*/ 225684 h 590770"/>
                  <a:gd name="connsiteX32" fmla="*/ 247709 w 591547"/>
                  <a:gd name="connsiteY32" fmla="*/ 150672 h 590770"/>
                  <a:gd name="connsiteX33" fmla="*/ 322851 w 591547"/>
                  <a:gd name="connsiteY33" fmla="*/ 150672 h 590770"/>
                  <a:gd name="connsiteX34" fmla="*/ 322851 w 591547"/>
                  <a:gd name="connsiteY34" fmla="*/ 171660 h 590770"/>
                  <a:gd name="connsiteX35" fmla="*/ 247709 w 591547"/>
                  <a:gd name="connsiteY35" fmla="*/ 171660 h 590770"/>
                  <a:gd name="connsiteX36" fmla="*/ 355090 w 591547"/>
                  <a:gd name="connsiteY36" fmla="*/ 102357 h 590770"/>
                  <a:gd name="connsiteX37" fmla="*/ 355090 w 591547"/>
                  <a:gd name="connsiteY37" fmla="*/ 373160 h 590770"/>
                  <a:gd name="connsiteX38" fmla="*/ 355090 w 591547"/>
                  <a:gd name="connsiteY38" fmla="*/ 376384 h 590770"/>
                  <a:gd name="connsiteX39" fmla="*/ 355090 w 591547"/>
                  <a:gd name="connsiteY39" fmla="*/ 569815 h 590770"/>
                  <a:gd name="connsiteX40" fmla="*/ 484213 w 591547"/>
                  <a:gd name="connsiteY40" fmla="*/ 569815 h 590770"/>
                  <a:gd name="connsiteX41" fmla="*/ 484213 w 591547"/>
                  <a:gd name="connsiteY41" fmla="*/ 154744 h 590770"/>
                  <a:gd name="connsiteX42" fmla="*/ 333300 w 591547"/>
                  <a:gd name="connsiteY42" fmla="*/ 99939 h 590770"/>
                  <a:gd name="connsiteX43" fmla="*/ 236458 w 591547"/>
                  <a:gd name="connsiteY43" fmla="*/ 125730 h 590770"/>
                  <a:gd name="connsiteX44" fmla="*/ 236458 w 591547"/>
                  <a:gd name="connsiteY44" fmla="*/ 341728 h 590770"/>
                  <a:gd name="connsiteX45" fmla="*/ 333300 w 591547"/>
                  <a:gd name="connsiteY45" fmla="*/ 360265 h 590770"/>
                  <a:gd name="connsiteX46" fmla="*/ 397862 w 591547"/>
                  <a:gd name="connsiteY46" fmla="*/ 21761 h 590770"/>
                  <a:gd name="connsiteX47" fmla="*/ 387371 w 591547"/>
                  <a:gd name="connsiteY47" fmla="*/ 32238 h 590770"/>
                  <a:gd name="connsiteX48" fmla="*/ 397862 w 591547"/>
                  <a:gd name="connsiteY48" fmla="*/ 42716 h 590770"/>
                  <a:gd name="connsiteX49" fmla="*/ 409160 w 591547"/>
                  <a:gd name="connsiteY49" fmla="*/ 32238 h 590770"/>
                  <a:gd name="connsiteX50" fmla="*/ 397862 w 591547"/>
                  <a:gd name="connsiteY50" fmla="*/ 21761 h 590770"/>
                  <a:gd name="connsiteX51" fmla="*/ 397862 w 591547"/>
                  <a:gd name="connsiteY51" fmla="*/ 0 h 590770"/>
                  <a:gd name="connsiteX52" fmla="*/ 430143 w 591547"/>
                  <a:gd name="connsiteY52" fmla="*/ 32238 h 590770"/>
                  <a:gd name="connsiteX53" fmla="*/ 409160 w 591547"/>
                  <a:gd name="connsiteY53" fmla="*/ 62865 h 590770"/>
                  <a:gd name="connsiteX54" fmla="*/ 409160 w 591547"/>
                  <a:gd name="connsiteY54" fmla="*/ 100745 h 590770"/>
                  <a:gd name="connsiteX55" fmla="*/ 498740 w 591547"/>
                  <a:gd name="connsiteY55" fmla="*/ 137819 h 590770"/>
                  <a:gd name="connsiteX56" fmla="*/ 506003 w 591547"/>
                  <a:gd name="connsiteY56" fmla="*/ 147491 h 590770"/>
                  <a:gd name="connsiteX57" fmla="*/ 506003 w 591547"/>
                  <a:gd name="connsiteY57" fmla="*/ 569815 h 590770"/>
                  <a:gd name="connsiteX58" fmla="*/ 591547 w 591547"/>
                  <a:gd name="connsiteY58" fmla="*/ 569815 h 590770"/>
                  <a:gd name="connsiteX59" fmla="*/ 591547 w 591547"/>
                  <a:gd name="connsiteY59" fmla="*/ 590770 h 590770"/>
                  <a:gd name="connsiteX60" fmla="*/ 494705 w 591547"/>
                  <a:gd name="connsiteY60" fmla="*/ 590770 h 590770"/>
                  <a:gd name="connsiteX61" fmla="*/ 344598 w 591547"/>
                  <a:gd name="connsiteY61" fmla="*/ 590770 h 590770"/>
                  <a:gd name="connsiteX62" fmla="*/ 193685 w 591547"/>
                  <a:gd name="connsiteY62" fmla="*/ 590770 h 590770"/>
                  <a:gd name="connsiteX63" fmla="*/ 64562 w 591547"/>
                  <a:gd name="connsiteY63" fmla="*/ 590770 h 590770"/>
                  <a:gd name="connsiteX64" fmla="*/ 0 w 591547"/>
                  <a:gd name="connsiteY64" fmla="*/ 590770 h 590770"/>
                  <a:gd name="connsiteX65" fmla="*/ 0 w 591547"/>
                  <a:gd name="connsiteY65" fmla="*/ 569815 h 590770"/>
                  <a:gd name="connsiteX66" fmla="*/ 54070 w 591547"/>
                  <a:gd name="connsiteY66" fmla="*/ 569815 h 590770"/>
                  <a:gd name="connsiteX67" fmla="*/ 54070 w 591547"/>
                  <a:gd name="connsiteY67" fmla="*/ 373160 h 590770"/>
                  <a:gd name="connsiteX68" fmla="*/ 62141 w 591547"/>
                  <a:gd name="connsiteY68" fmla="*/ 362683 h 590770"/>
                  <a:gd name="connsiteX69" fmla="*/ 191264 w 591547"/>
                  <a:gd name="connsiteY69" fmla="*/ 333668 h 590770"/>
                  <a:gd name="connsiteX70" fmla="*/ 195299 w 591547"/>
                  <a:gd name="connsiteY70" fmla="*/ 333668 h 590770"/>
                  <a:gd name="connsiteX71" fmla="*/ 196106 w 591547"/>
                  <a:gd name="connsiteY71" fmla="*/ 333668 h 590770"/>
                  <a:gd name="connsiteX72" fmla="*/ 215475 w 591547"/>
                  <a:gd name="connsiteY72" fmla="*/ 336892 h 590770"/>
                  <a:gd name="connsiteX73" fmla="*/ 215475 w 591547"/>
                  <a:gd name="connsiteY73" fmla="*/ 116864 h 590770"/>
                  <a:gd name="connsiteX74" fmla="*/ 223545 w 591547"/>
                  <a:gd name="connsiteY74" fmla="*/ 106387 h 590770"/>
                  <a:gd name="connsiteX75" fmla="*/ 341370 w 591547"/>
                  <a:gd name="connsiteY75" fmla="*/ 75760 h 590770"/>
                  <a:gd name="connsiteX76" fmla="*/ 342984 w 591547"/>
                  <a:gd name="connsiteY76" fmla="*/ 75760 h 590770"/>
                  <a:gd name="connsiteX77" fmla="*/ 345405 w 591547"/>
                  <a:gd name="connsiteY77" fmla="*/ 75760 h 590770"/>
                  <a:gd name="connsiteX78" fmla="*/ 347020 w 591547"/>
                  <a:gd name="connsiteY78" fmla="*/ 75760 h 590770"/>
                  <a:gd name="connsiteX79" fmla="*/ 348634 w 591547"/>
                  <a:gd name="connsiteY79" fmla="*/ 75760 h 590770"/>
                  <a:gd name="connsiteX80" fmla="*/ 387371 w 591547"/>
                  <a:gd name="connsiteY80" fmla="*/ 91879 h 590770"/>
                  <a:gd name="connsiteX81" fmla="*/ 387371 w 591547"/>
                  <a:gd name="connsiteY81" fmla="*/ 62865 h 590770"/>
                  <a:gd name="connsiteX82" fmla="*/ 365581 w 591547"/>
                  <a:gd name="connsiteY82" fmla="*/ 32238 h 590770"/>
                  <a:gd name="connsiteX83" fmla="*/ 397862 w 591547"/>
                  <a:gd name="connsiteY83" fmla="*/ 0 h 590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591547" h="590770">
                    <a:moveTo>
                      <a:pt x="86413" y="515758"/>
                    </a:moveTo>
                    <a:lnTo>
                      <a:pt x="171919" y="515758"/>
                    </a:lnTo>
                    <a:lnTo>
                      <a:pt x="171919" y="537523"/>
                    </a:lnTo>
                    <a:lnTo>
                      <a:pt x="86413" y="537523"/>
                    </a:lnTo>
                    <a:close/>
                    <a:moveTo>
                      <a:pt x="86413" y="461733"/>
                    </a:moveTo>
                    <a:lnTo>
                      <a:pt x="171919" y="461733"/>
                    </a:lnTo>
                    <a:lnTo>
                      <a:pt x="171919" y="483498"/>
                    </a:lnTo>
                    <a:lnTo>
                      <a:pt x="86413" y="483498"/>
                    </a:lnTo>
                    <a:close/>
                    <a:moveTo>
                      <a:pt x="86413" y="408616"/>
                    </a:moveTo>
                    <a:lnTo>
                      <a:pt x="171919" y="408616"/>
                    </a:lnTo>
                    <a:lnTo>
                      <a:pt x="171919" y="429474"/>
                    </a:lnTo>
                    <a:lnTo>
                      <a:pt x="86413" y="429474"/>
                    </a:lnTo>
                    <a:close/>
                    <a:moveTo>
                      <a:pt x="204177" y="357041"/>
                    </a:moveTo>
                    <a:lnTo>
                      <a:pt x="204177" y="569815"/>
                    </a:lnTo>
                    <a:lnTo>
                      <a:pt x="333300" y="569815"/>
                    </a:lnTo>
                    <a:lnTo>
                      <a:pt x="333300" y="382026"/>
                    </a:lnTo>
                    <a:close/>
                    <a:moveTo>
                      <a:pt x="183194" y="357041"/>
                    </a:moveTo>
                    <a:lnTo>
                      <a:pt x="75053" y="382026"/>
                    </a:lnTo>
                    <a:lnTo>
                      <a:pt x="75053" y="569815"/>
                    </a:lnTo>
                    <a:lnTo>
                      <a:pt x="183194" y="569815"/>
                    </a:lnTo>
                    <a:close/>
                    <a:moveTo>
                      <a:pt x="247709" y="311838"/>
                    </a:moveTo>
                    <a:lnTo>
                      <a:pt x="322851" y="311838"/>
                    </a:lnTo>
                    <a:lnTo>
                      <a:pt x="322851" y="332826"/>
                    </a:lnTo>
                    <a:lnTo>
                      <a:pt x="247709" y="332826"/>
                    </a:lnTo>
                    <a:close/>
                    <a:moveTo>
                      <a:pt x="247709" y="257944"/>
                    </a:moveTo>
                    <a:lnTo>
                      <a:pt x="322851" y="257944"/>
                    </a:lnTo>
                    <a:lnTo>
                      <a:pt x="322851" y="279580"/>
                    </a:lnTo>
                    <a:lnTo>
                      <a:pt x="247709" y="279580"/>
                    </a:lnTo>
                    <a:close/>
                    <a:moveTo>
                      <a:pt x="247709" y="203919"/>
                    </a:moveTo>
                    <a:lnTo>
                      <a:pt x="322851" y="203919"/>
                    </a:lnTo>
                    <a:lnTo>
                      <a:pt x="322851" y="225684"/>
                    </a:lnTo>
                    <a:lnTo>
                      <a:pt x="247709" y="225684"/>
                    </a:lnTo>
                    <a:close/>
                    <a:moveTo>
                      <a:pt x="247709" y="150672"/>
                    </a:moveTo>
                    <a:lnTo>
                      <a:pt x="322851" y="150672"/>
                    </a:lnTo>
                    <a:lnTo>
                      <a:pt x="322851" y="171660"/>
                    </a:lnTo>
                    <a:lnTo>
                      <a:pt x="247709" y="171660"/>
                    </a:lnTo>
                    <a:close/>
                    <a:moveTo>
                      <a:pt x="355090" y="102357"/>
                    </a:moveTo>
                    <a:lnTo>
                      <a:pt x="355090" y="373160"/>
                    </a:lnTo>
                    <a:lnTo>
                      <a:pt x="355090" y="376384"/>
                    </a:lnTo>
                    <a:lnTo>
                      <a:pt x="355090" y="569815"/>
                    </a:lnTo>
                    <a:lnTo>
                      <a:pt x="484213" y="569815"/>
                    </a:lnTo>
                    <a:lnTo>
                      <a:pt x="484213" y="154744"/>
                    </a:lnTo>
                    <a:close/>
                    <a:moveTo>
                      <a:pt x="333300" y="99939"/>
                    </a:moveTo>
                    <a:lnTo>
                      <a:pt x="236458" y="125730"/>
                    </a:lnTo>
                    <a:lnTo>
                      <a:pt x="236458" y="341728"/>
                    </a:lnTo>
                    <a:lnTo>
                      <a:pt x="333300" y="360265"/>
                    </a:lnTo>
                    <a:close/>
                    <a:moveTo>
                      <a:pt x="397862" y="21761"/>
                    </a:moveTo>
                    <a:cubicBezTo>
                      <a:pt x="392213" y="21761"/>
                      <a:pt x="387371" y="26596"/>
                      <a:pt x="387371" y="32238"/>
                    </a:cubicBezTo>
                    <a:cubicBezTo>
                      <a:pt x="387371" y="37880"/>
                      <a:pt x="392213" y="42716"/>
                      <a:pt x="397862" y="42716"/>
                    </a:cubicBezTo>
                    <a:cubicBezTo>
                      <a:pt x="404318" y="42716"/>
                      <a:pt x="409160" y="37880"/>
                      <a:pt x="409160" y="32238"/>
                    </a:cubicBezTo>
                    <a:cubicBezTo>
                      <a:pt x="409160" y="26596"/>
                      <a:pt x="404318" y="21761"/>
                      <a:pt x="397862" y="21761"/>
                    </a:cubicBezTo>
                    <a:close/>
                    <a:moveTo>
                      <a:pt x="397862" y="0"/>
                    </a:moveTo>
                    <a:cubicBezTo>
                      <a:pt x="415616" y="0"/>
                      <a:pt x="430143" y="14507"/>
                      <a:pt x="430143" y="32238"/>
                    </a:cubicBezTo>
                    <a:cubicBezTo>
                      <a:pt x="430143" y="45940"/>
                      <a:pt x="421266" y="58029"/>
                      <a:pt x="409160" y="62865"/>
                    </a:cubicBezTo>
                    <a:lnTo>
                      <a:pt x="409160" y="100745"/>
                    </a:lnTo>
                    <a:lnTo>
                      <a:pt x="498740" y="137819"/>
                    </a:lnTo>
                    <a:cubicBezTo>
                      <a:pt x="502775" y="139431"/>
                      <a:pt x="506003" y="143461"/>
                      <a:pt x="506003" y="147491"/>
                    </a:cubicBezTo>
                    <a:lnTo>
                      <a:pt x="506003" y="569815"/>
                    </a:lnTo>
                    <a:lnTo>
                      <a:pt x="591547" y="569815"/>
                    </a:lnTo>
                    <a:lnTo>
                      <a:pt x="591547" y="590770"/>
                    </a:lnTo>
                    <a:lnTo>
                      <a:pt x="494705" y="590770"/>
                    </a:lnTo>
                    <a:lnTo>
                      <a:pt x="344598" y="590770"/>
                    </a:lnTo>
                    <a:lnTo>
                      <a:pt x="193685" y="590770"/>
                    </a:lnTo>
                    <a:lnTo>
                      <a:pt x="64562" y="590770"/>
                    </a:lnTo>
                    <a:lnTo>
                      <a:pt x="0" y="590770"/>
                    </a:lnTo>
                    <a:lnTo>
                      <a:pt x="0" y="569815"/>
                    </a:lnTo>
                    <a:lnTo>
                      <a:pt x="54070" y="569815"/>
                    </a:lnTo>
                    <a:lnTo>
                      <a:pt x="54070" y="373160"/>
                    </a:lnTo>
                    <a:cubicBezTo>
                      <a:pt x="54070" y="368324"/>
                      <a:pt x="57298" y="364294"/>
                      <a:pt x="62141" y="362683"/>
                    </a:cubicBezTo>
                    <a:lnTo>
                      <a:pt x="191264" y="333668"/>
                    </a:lnTo>
                    <a:cubicBezTo>
                      <a:pt x="192878" y="332862"/>
                      <a:pt x="194492" y="332862"/>
                      <a:pt x="195299" y="333668"/>
                    </a:cubicBezTo>
                    <a:cubicBezTo>
                      <a:pt x="196106" y="333668"/>
                      <a:pt x="196106" y="333668"/>
                      <a:pt x="196106" y="333668"/>
                    </a:cubicBezTo>
                    <a:lnTo>
                      <a:pt x="215475" y="336892"/>
                    </a:lnTo>
                    <a:lnTo>
                      <a:pt x="215475" y="116864"/>
                    </a:lnTo>
                    <a:cubicBezTo>
                      <a:pt x="215475" y="112028"/>
                      <a:pt x="218703" y="107999"/>
                      <a:pt x="223545" y="106387"/>
                    </a:cubicBezTo>
                    <a:lnTo>
                      <a:pt x="341370" y="75760"/>
                    </a:lnTo>
                    <a:cubicBezTo>
                      <a:pt x="342177" y="75760"/>
                      <a:pt x="342177" y="75760"/>
                      <a:pt x="342984" y="75760"/>
                    </a:cubicBezTo>
                    <a:cubicBezTo>
                      <a:pt x="343791" y="75760"/>
                      <a:pt x="344598" y="74954"/>
                      <a:pt x="345405" y="75760"/>
                    </a:cubicBezTo>
                    <a:cubicBezTo>
                      <a:pt x="346213" y="75760"/>
                      <a:pt x="347020" y="75760"/>
                      <a:pt x="347020" y="75760"/>
                    </a:cubicBezTo>
                    <a:cubicBezTo>
                      <a:pt x="347827" y="75760"/>
                      <a:pt x="347827" y="75760"/>
                      <a:pt x="348634" y="75760"/>
                    </a:cubicBezTo>
                    <a:lnTo>
                      <a:pt x="387371" y="91879"/>
                    </a:lnTo>
                    <a:lnTo>
                      <a:pt x="387371" y="62865"/>
                    </a:lnTo>
                    <a:cubicBezTo>
                      <a:pt x="375265" y="58029"/>
                      <a:pt x="365581" y="45940"/>
                      <a:pt x="365581" y="32238"/>
                    </a:cubicBezTo>
                    <a:cubicBezTo>
                      <a:pt x="365581" y="14507"/>
                      <a:pt x="380107" y="0"/>
                      <a:pt x="39786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21" name="îsḻïďè"/>
            <p:cNvGrpSpPr/>
            <p:nvPr/>
          </p:nvGrpSpPr>
          <p:grpSpPr>
            <a:xfrm>
              <a:off x="1252065" y="1883076"/>
              <a:ext cx="2740263" cy="970279"/>
              <a:chOff x="5798443" y="3071603"/>
              <a:chExt cx="2740263" cy="970279"/>
            </a:xfrm>
          </p:grpSpPr>
          <p:sp>
            <p:nvSpPr>
              <p:cNvPr id="30" name="íṥlïḍe"/>
              <p:cNvSpPr/>
              <p:nvPr/>
            </p:nvSpPr>
            <p:spPr bwMode="auto">
              <a:xfrm>
                <a:off x="5798443" y="3484483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 fontScale="92500"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  <a:t> （建议使用主题字体）</a:t>
                </a:r>
                <a:endParaRPr lang="zh-CN" altLang="en-US" sz="9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1" name="îşḷïḍè"/>
              <p:cNvSpPr txBox="1"/>
              <p:nvPr/>
            </p:nvSpPr>
            <p:spPr bwMode="auto">
              <a:xfrm>
                <a:off x="5798443" y="3071603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 lnSpcReduction="10000"/>
              </a:bodyPr>
              <a:lstStyle/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smtClean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2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2" name="iṣḻîdê"/>
              <p:cNvSpPr/>
              <p:nvPr/>
            </p:nvSpPr>
            <p:spPr bwMode="auto">
              <a:xfrm>
                <a:off x="8077626" y="3212204"/>
                <a:ext cx="461080" cy="365375"/>
              </a:xfrm>
              <a:custGeom>
                <a:avLst/>
                <a:gdLst>
                  <a:gd name="connsiteX0" fmla="*/ 511657 w 606157"/>
                  <a:gd name="connsiteY0" fmla="*/ 343654 h 480339"/>
                  <a:gd name="connsiteX1" fmla="*/ 521432 w 606157"/>
                  <a:gd name="connsiteY1" fmla="*/ 353421 h 480339"/>
                  <a:gd name="connsiteX2" fmla="*/ 521432 w 606157"/>
                  <a:gd name="connsiteY2" fmla="*/ 376178 h 480339"/>
                  <a:gd name="connsiteX3" fmla="*/ 544305 w 606157"/>
                  <a:gd name="connsiteY3" fmla="*/ 376178 h 480339"/>
                  <a:gd name="connsiteX4" fmla="*/ 554080 w 606157"/>
                  <a:gd name="connsiteY4" fmla="*/ 385945 h 480339"/>
                  <a:gd name="connsiteX5" fmla="*/ 544305 w 606157"/>
                  <a:gd name="connsiteY5" fmla="*/ 395712 h 480339"/>
                  <a:gd name="connsiteX6" fmla="*/ 521432 w 606157"/>
                  <a:gd name="connsiteY6" fmla="*/ 395712 h 480339"/>
                  <a:gd name="connsiteX7" fmla="*/ 521432 w 606157"/>
                  <a:gd name="connsiteY7" fmla="*/ 418566 h 480339"/>
                  <a:gd name="connsiteX8" fmla="*/ 511657 w 606157"/>
                  <a:gd name="connsiteY8" fmla="*/ 428333 h 480339"/>
                  <a:gd name="connsiteX9" fmla="*/ 501882 w 606157"/>
                  <a:gd name="connsiteY9" fmla="*/ 418566 h 480339"/>
                  <a:gd name="connsiteX10" fmla="*/ 501882 w 606157"/>
                  <a:gd name="connsiteY10" fmla="*/ 395712 h 480339"/>
                  <a:gd name="connsiteX11" fmla="*/ 479106 w 606157"/>
                  <a:gd name="connsiteY11" fmla="*/ 395712 h 480339"/>
                  <a:gd name="connsiteX12" fmla="*/ 469331 w 606157"/>
                  <a:gd name="connsiteY12" fmla="*/ 385945 h 480339"/>
                  <a:gd name="connsiteX13" fmla="*/ 479106 w 606157"/>
                  <a:gd name="connsiteY13" fmla="*/ 376178 h 480339"/>
                  <a:gd name="connsiteX14" fmla="*/ 501882 w 606157"/>
                  <a:gd name="connsiteY14" fmla="*/ 376178 h 480339"/>
                  <a:gd name="connsiteX15" fmla="*/ 501882 w 606157"/>
                  <a:gd name="connsiteY15" fmla="*/ 353421 h 480339"/>
                  <a:gd name="connsiteX16" fmla="*/ 511657 w 606157"/>
                  <a:gd name="connsiteY16" fmla="*/ 343654 h 480339"/>
                  <a:gd name="connsiteX17" fmla="*/ 511621 w 606157"/>
                  <a:gd name="connsiteY17" fmla="*/ 311170 h 480339"/>
                  <a:gd name="connsiteX18" fmla="*/ 436735 w 606157"/>
                  <a:gd name="connsiteY18" fmla="*/ 385944 h 480339"/>
                  <a:gd name="connsiteX19" fmla="*/ 511621 w 606157"/>
                  <a:gd name="connsiteY19" fmla="*/ 460816 h 480339"/>
                  <a:gd name="connsiteX20" fmla="*/ 586605 w 606157"/>
                  <a:gd name="connsiteY20" fmla="*/ 385944 h 480339"/>
                  <a:gd name="connsiteX21" fmla="*/ 511621 w 606157"/>
                  <a:gd name="connsiteY21" fmla="*/ 311170 h 480339"/>
                  <a:gd name="connsiteX22" fmla="*/ 511621 w 606157"/>
                  <a:gd name="connsiteY22" fmla="*/ 291647 h 480339"/>
                  <a:gd name="connsiteX23" fmla="*/ 606157 w 606157"/>
                  <a:gd name="connsiteY23" fmla="*/ 385944 h 480339"/>
                  <a:gd name="connsiteX24" fmla="*/ 511621 w 606157"/>
                  <a:gd name="connsiteY24" fmla="*/ 480339 h 480339"/>
                  <a:gd name="connsiteX25" fmla="*/ 417183 w 606157"/>
                  <a:gd name="connsiteY25" fmla="*/ 385944 h 480339"/>
                  <a:gd name="connsiteX26" fmla="*/ 511621 w 606157"/>
                  <a:gd name="connsiteY26" fmla="*/ 291647 h 480339"/>
                  <a:gd name="connsiteX27" fmla="*/ 368279 w 606157"/>
                  <a:gd name="connsiteY27" fmla="*/ 200476 h 480339"/>
                  <a:gd name="connsiteX28" fmla="*/ 489505 w 606157"/>
                  <a:gd name="connsiteY28" fmla="*/ 259991 h 480339"/>
                  <a:gd name="connsiteX29" fmla="*/ 487746 w 606157"/>
                  <a:gd name="connsiteY29" fmla="*/ 273650 h 480339"/>
                  <a:gd name="connsiteX30" fmla="*/ 481782 w 606157"/>
                  <a:gd name="connsiteY30" fmla="*/ 275699 h 480339"/>
                  <a:gd name="connsiteX31" fmla="*/ 474059 w 606157"/>
                  <a:gd name="connsiteY31" fmla="*/ 271894 h 480339"/>
                  <a:gd name="connsiteX32" fmla="*/ 368279 w 606157"/>
                  <a:gd name="connsiteY32" fmla="*/ 219989 h 480339"/>
                  <a:gd name="connsiteX33" fmla="*/ 293588 w 606157"/>
                  <a:gd name="connsiteY33" fmla="*/ 242819 h 480339"/>
                  <a:gd name="connsiteX34" fmla="*/ 279999 w 606157"/>
                  <a:gd name="connsiteY34" fmla="*/ 240185 h 480339"/>
                  <a:gd name="connsiteX35" fmla="*/ 282639 w 606157"/>
                  <a:gd name="connsiteY35" fmla="*/ 226623 h 480339"/>
                  <a:gd name="connsiteX36" fmla="*/ 368279 w 606157"/>
                  <a:gd name="connsiteY36" fmla="*/ 200476 h 480339"/>
                  <a:gd name="connsiteX37" fmla="*/ 153211 w 606157"/>
                  <a:gd name="connsiteY37" fmla="*/ 200476 h 480339"/>
                  <a:gd name="connsiteX38" fmla="*/ 306325 w 606157"/>
                  <a:gd name="connsiteY38" fmla="*/ 353439 h 480339"/>
                  <a:gd name="connsiteX39" fmla="*/ 296547 w 606157"/>
                  <a:gd name="connsiteY39" fmla="*/ 363200 h 480339"/>
                  <a:gd name="connsiteX40" fmla="*/ 286770 w 606157"/>
                  <a:gd name="connsiteY40" fmla="*/ 353439 h 480339"/>
                  <a:gd name="connsiteX41" fmla="*/ 153211 w 606157"/>
                  <a:gd name="connsiteY41" fmla="*/ 219999 h 480339"/>
                  <a:gd name="connsiteX42" fmla="*/ 19554 w 606157"/>
                  <a:gd name="connsiteY42" fmla="*/ 353439 h 480339"/>
                  <a:gd name="connsiteX43" fmla="*/ 9777 w 606157"/>
                  <a:gd name="connsiteY43" fmla="*/ 363200 h 480339"/>
                  <a:gd name="connsiteX44" fmla="*/ 0 w 606157"/>
                  <a:gd name="connsiteY44" fmla="*/ 353439 h 480339"/>
                  <a:gd name="connsiteX45" fmla="*/ 153211 w 606157"/>
                  <a:gd name="connsiteY45" fmla="*/ 200476 h 480339"/>
                  <a:gd name="connsiteX46" fmla="*/ 368295 w 606157"/>
                  <a:gd name="connsiteY46" fmla="*/ 19531 h 480339"/>
                  <a:gd name="connsiteX47" fmla="*/ 306326 w 606157"/>
                  <a:gd name="connsiteY47" fmla="*/ 81348 h 480339"/>
                  <a:gd name="connsiteX48" fmla="*/ 368295 w 606157"/>
                  <a:gd name="connsiteY48" fmla="*/ 143262 h 480339"/>
                  <a:gd name="connsiteX49" fmla="*/ 430165 w 606157"/>
                  <a:gd name="connsiteY49" fmla="*/ 81348 h 480339"/>
                  <a:gd name="connsiteX50" fmla="*/ 368295 w 606157"/>
                  <a:gd name="connsiteY50" fmla="*/ 19531 h 480339"/>
                  <a:gd name="connsiteX51" fmla="*/ 153211 w 606157"/>
                  <a:gd name="connsiteY51" fmla="*/ 19531 h 480339"/>
                  <a:gd name="connsiteX52" fmla="*/ 91242 w 606157"/>
                  <a:gd name="connsiteY52" fmla="*/ 81348 h 480339"/>
                  <a:gd name="connsiteX53" fmla="*/ 153211 w 606157"/>
                  <a:gd name="connsiteY53" fmla="*/ 143262 h 480339"/>
                  <a:gd name="connsiteX54" fmla="*/ 215081 w 606157"/>
                  <a:gd name="connsiteY54" fmla="*/ 81348 h 480339"/>
                  <a:gd name="connsiteX55" fmla="*/ 153211 w 606157"/>
                  <a:gd name="connsiteY55" fmla="*/ 19531 h 480339"/>
                  <a:gd name="connsiteX56" fmla="*/ 368295 w 606157"/>
                  <a:gd name="connsiteY56" fmla="*/ 0 h 480339"/>
                  <a:gd name="connsiteX57" fmla="*/ 449714 w 606157"/>
                  <a:gd name="connsiteY57" fmla="*/ 81348 h 480339"/>
                  <a:gd name="connsiteX58" fmla="*/ 368295 w 606157"/>
                  <a:gd name="connsiteY58" fmla="*/ 162794 h 480339"/>
                  <a:gd name="connsiteX59" fmla="*/ 286778 w 606157"/>
                  <a:gd name="connsiteY59" fmla="*/ 81348 h 480339"/>
                  <a:gd name="connsiteX60" fmla="*/ 368295 w 606157"/>
                  <a:gd name="connsiteY60" fmla="*/ 0 h 480339"/>
                  <a:gd name="connsiteX61" fmla="*/ 153211 w 606157"/>
                  <a:gd name="connsiteY61" fmla="*/ 0 h 480339"/>
                  <a:gd name="connsiteX62" fmla="*/ 234630 w 606157"/>
                  <a:gd name="connsiteY62" fmla="*/ 81348 h 480339"/>
                  <a:gd name="connsiteX63" fmla="*/ 153211 w 606157"/>
                  <a:gd name="connsiteY63" fmla="*/ 162794 h 480339"/>
                  <a:gd name="connsiteX64" fmla="*/ 71694 w 606157"/>
                  <a:gd name="connsiteY64" fmla="*/ 81348 h 480339"/>
                  <a:gd name="connsiteX65" fmla="*/ 153211 w 606157"/>
                  <a:gd name="connsiteY65" fmla="*/ 0 h 480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606157" h="480339">
                    <a:moveTo>
                      <a:pt x="511657" y="343654"/>
                    </a:moveTo>
                    <a:cubicBezTo>
                      <a:pt x="517131" y="343654"/>
                      <a:pt x="521432" y="348049"/>
                      <a:pt x="521432" y="353421"/>
                    </a:cubicBezTo>
                    <a:lnTo>
                      <a:pt x="521432" y="376178"/>
                    </a:lnTo>
                    <a:lnTo>
                      <a:pt x="544305" y="376178"/>
                    </a:lnTo>
                    <a:cubicBezTo>
                      <a:pt x="549682" y="376178"/>
                      <a:pt x="554080" y="380573"/>
                      <a:pt x="554080" y="385945"/>
                    </a:cubicBezTo>
                    <a:cubicBezTo>
                      <a:pt x="554080" y="391414"/>
                      <a:pt x="549682" y="395712"/>
                      <a:pt x="544305" y="395712"/>
                    </a:cubicBezTo>
                    <a:lnTo>
                      <a:pt x="521432" y="395712"/>
                    </a:lnTo>
                    <a:lnTo>
                      <a:pt x="521432" y="418566"/>
                    </a:lnTo>
                    <a:cubicBezTo>
                      <a:pt x="521432" y="423938"/>
                      <a:pt x="517131" y="428333"/>
                      <a:pt x="511657" y="428333"/>
                    </a:cubicBezTo>
                    <a:cubicBezTo>
                      <a:pt x="506281" y="428333"/>
                      <a:pt x="501882" y="423938"/>
                      <a:pt x="501882" y="418566"/>
                    </a:cubicBezTo>
                    <a:lnTo>
                      <a:pt x="501882" y="395712"/>
                    </a:lnTo>
                    <a:lnTo>
                      <a:pt x="479106" y="395712"/>
                    </a:lnTo>
                    <a:cubicBezTo>
                      <a:pt x="473730" y="395712"/>
                      <a:pt x="469331" y="391414"/>
                      <a:pt x="469331" y="385945"/>
                    </a:cubicBezTo>
                    <a:cubicBezTo>
                      <a:pt x="469331" y="380573"/>
                      <a:pt x="473730" y="376178"/>
                      <a:pt x="479106" y="376178"/>
                    </a:cubicBezTo>
                    <a:lnTo>
                      <a:pt x="501882" y="376178"/>
                    </a:lnTo>
                    <a:lnTo>
                      <a:pt x="501882" y="353421"/>
                    </a:lnTo>
                    <a:cubicBezTo>
                      <a:pt x="501882" y="348049"/>
                      <a:pt x="506281" y="343654"/>
                      <a:pt x="511657" y="343654"/>
                    </a:cubicBezTo>
                    <a:close/>
                    <a:moveTo>
                      <a:pt x="511621" y="311170"/>
                    </a:moveTo>
                    <a:cubicBezTo>
                      <a:pt x="470366" y="311170"/>
                      <a:pt x="436735" y="344750"/>
                      <a:pt x="436735" y="385944"/>
                    </a:cubicBezTo>
                    <a:cubicBezTo>
                      <a:pt x="436735" y="427236"/>
                      <a:pt x="470366" y="460816"/>
                      <a:pt x="511621" y="460816"/>
                    </a:cubicBezTo>
                    <a:cubicBezTo>
                      <a:pt x="552975" y="460816"/>
                      <a:pt x="586605" y="427236"/>
                      <a:pt x="586605" y="385944"/>
                    </a:cubicBezTo>
                    <a:cubicBezTo>
                      <a:pt x="586605" y="344750"/>
                      <a:pt x="552975" y="311170"/>
                      <a:pt x="511621" y="311170"/>
                    </a:cubicBezTo>
                    <a:close/>
                    <a:moveTo>
                      <a:pt x="511621" y="291647"/>
                    </a:moveTo>
                    <a:cubicBezTo>
                      <a:pt x="563729" y="291647"/>
                      <a:pt x="606157" y="333915"/>
                      <a:pt x="606157" y="385944"/>
                    </a:cubicBezTo>
                    <a:cubicBezTo>
                      <a:pt x="606157" y="437974"/>
                      <a:pt x="563729" y="480339"/>
                      <a:pt x="511621" y="480339"/>
                    </a:cubicBezTo>
                    <a:cubicBezTo>
                      <a:pt x="459514" y="480339"/>
                      <a:pt x="417183" y="437974"/>
                      <a:pt x="417183" y="385944"/>
                    </a:cubicBezTo>
                    <a:cubicBezTo>
                      <a:pt x="417183" y="333915"/>
                      <a:pt x="459514" y="291647"/>
                      <a:pt x="511621" y="291647"/>
                    </a:cubicBezTo>
                    <a:close/>
                    <a:moveTo>
                      <a:pt x="368279" y="200476"/>
                    </a:moveTo>
                    <a:cubicBezTo>
                      <a:pt x="416085" y="200476"/>
                      <a:pt x="460274" y="222135"/>
                      <a:pt x="489505" y="259991"/>
                    </a:cubicBezTo>
                    <a:cubicBezTo>
                      <a:pt x="492829" y="264284"/>
                      <a:pt x="492047" y="270333"/>
                      <a:pt x="487746" y="273650"/>
                    </a:cubicBezTo>
                    <a:cubicBezTo>
                      <a:pt x="485986" y="275016"/>
                      <a:pt x="483835" y="275699"/>
                      <a:pt x="481782" y="275699"/>
                    </a:cubicBezTo>
                    <a:cubicBezTo>
                      <a:pt x="478849" y="275699"/>
                      <a:pt x="475916" y="274430"/>
                      <a:pt x="474059" y="271894"/>
                    </a:cubicBezTo>
                    <a:cubicBezTo>
                      <a:pt x="448542" y="238917"/>
                      <a:pt x="409926" y="219989"/>
                      <a:pt x="368279" y="219989"/>
                    </a:cubicBezTo>
                    <a:cubicBezTo>
                      <a:pt x="341492" y="219989"/>
                      <a:pt x="315683" y="227892"/>
                      <a:pt x="293588" y="242819"/>
                    </a:cubicBezTo>
                    <a:cubicBezTo>
                      <a:pt x="289091" y="245844"/>
                      <a:pt x="283030" y="244673"/>
                      <a:pt x="279999" y="240185"/>
                    </a:cubicBezTo>
                    <a:cubicBezTo>
                      <a:pt x="276969" y="235697"/>
                      <a:pt x="278142" y="229648"/>
                      <a:pt x="282639" y="226623"/>
                    </a:cubicBezTo>
                    <a:cubicBezTo>
                      <a:pt x="307960" y="209549"/>
                      <a:pt x="337582" y="200476"/>
                      <a:pt x="368279" y="200476"/>
                    </a:cubicBezTo>
                    <a:close/>
                    <a:moveTo>
                      <a:pt x="153211" y="200476"/>
                    </a:moveTo>
                    <a:cubicBezTo>
                      <a:pt x="237688" y="200476"/>
                      <a:pt x="306325" y="269099"/>
                      <a:pt x="306325" y="353439"/>
                    </a:cubicBezTo>
                    <a:cubicBezTo>
                      <a:pt x="306325" y="358808"/>
                      <a:pt x="302023" y="363200"/>
                      <a:pt x="296547" y="363200"/>
                    </a:cubicBezTo>
                    <a:cubicBezTo>
                      <a:pt x="291170" y="363200"/>
                      <a:pt x="286770" y="358808"/>
                      <a:pt x="286770" y="353439"/>
                    </a:cubicBezTo>
                    <a:cubicBezTo>
                      <a:pt x="286770" y="279837"/>
                      <a:pt x="226835" y="219999"/>
                      <a:pt x="153211" y="219999"/>
                    </a:cubicBezTo>
                    <a:cubicBezTo>
                      <a:pt x="79490" y="219999"/>
                      <a:pt x="19554" y="279837"/>
                      <a:pt x="19554" y="353439"/>
                    </a:cubicBezTo>
                    <a:cubicBezTo>
                      <a:pt x="19554" y="358808"/>
                      <a:pt x="15155" y="363200"/>
                      <a:pt x="9777" y="363200"/>
                    </a:cubicBezTo>
                    <a:cubicBezTo>
                      <a:pt x="4400" y="363200"/>
                      <a:pt x="0" y="358808"/>
                      <a:pt x="0" y="353439"/>
                    </a:cubicBezTo>
                    <a:cubicBezTo>
                      <a:pt x="0" y="269099"/>
                      <a:pt x="68735" y="200476"/>
                      <a:pt x="153211" y="200476"/>
                    </a:cubicBezTo>
                    <a:close/>
                    <a:moveTo>
                      <a:pt x="368295" y="19531"/>
                    </a:moveTo>
                    <a:cubicBezTo>
                      <a:pt x="334085" y="19531"/>
                      <a:pt x="306326" y="47266"/>
                      <a:pt x="306326" y="81348"/>
                    </a:cubicBezTo>
                    <a:cubicBezTo>
                      <a:pt x="306326" y="115528"/>
                      <a:pt x="334085" y="143262"/>
                      <a:pt x="368295" y="143262"/>
                    </a:cubicBezTo>
                    <a:cubicBezTo>
                      <a:pt x="402407" y="143262"/>
                      <a:pt x="430165" y="115528"/>
                      <a:pt x="430165" y="81348"/>
                    </a:cubicBezTo>
                    <a:cubicBezTo>
                      <a:pt x="430165" y="47266"/>
                      <a:pt x="402407" y="19531"/>
                      <a:pt x="368295" y="19531"/>
                    </a:cubicBezTo>
                    <a:close/>
                    <a:moveTo>
                      <a:pt x="153211" y="19531"/>
                    </a:moveTo>
                    <a:cubicBezTo>
                      <a:pt x="119001" y="19531"/>
                      <a:pt x="91242" y="47266"/>
                      <a:pt x="91242" y="81348"/>
                    </a:cubicBezTo>
                    <a:cubicBezTo>
                      <a:pt x="91242" y="115528"/>
                      <a:pt x="119001" y="143262"/>
                      <a:pt x="153211" y="143262"/>
                    </a:cubicBezTo>
                    <a:cubicBezTo>
                      <a:pt x="187323" y="143262"/>
                      <a:pt x="215081" y="115528"/>
                      <a:pt x="215081" y="81348"/>
                    </a:cubicBezTo>
                    <a:cubicBezTo>
                      <a:pt x="215081" y="47266"/>
                      <a:pt x="187323" y="19531"/>
                      <a:pt x="153211" y="19531"/>
                    </a:cubicBezTo>
                    <a:close/>
                    <a:moveTo>
                      <a:pt x="368295" y="0"/>
                    </a:moveTo>
                    <a:cubicBezTo>
                      <a:pt x="413158" y="0"/>
                      <a:pt x="449714" y="36523"/>
                      <a:pt x="449714" y="81348"/>
                    </a:cubicBezTo>
                    <a:cubicBezTo>
                      <a:pt x="449714" y="126270"/>
                      <a:pt x="413158" y="162794"/>
                      <a:pt x="368295" y="162794"/>
                    </a:cubicBezTo>
                    <a:cubicBezTo>
                      <a:pt x="323333" y="162794"/>
                      <a:pt x="286778" y="126270"/>
                      <a:pt x="286778" y="81348"/>
                    </a:cubicBezTo>
                    <a:cubicBezTo>
                      <a:pt x="286778" y="36523"/>
                      <a:pt x="323333" y="0"/>
                      <a:pt x="368295" y="0"/>
                    </a:cubicBezTo>
                    <a:close/>
                    <a:moveTo>
                      <a:pt x="153211" y="0"/>
                    </a:moveTo>
                    <a:cubicBezTo>
                      <a:pt x="198074" y="0"/>
                      <a:pt x="234630" y="36523"/>
                      <a:pt x="234630" y="81348"/>
                    </a:cubicBezTo>
                    <a:cubicBezTo>
                      <a:pt x="234630" y="126270"/>
                      <a:pt x="198074" y="162794"/>
                      <a:pt x="153211" y="162794"/>
                    </a:cubicBezTo>
                    <a:cubicBezTo>
                      <a:pt x="108249" y="162794"/>
                      <a:pt x="71694" y="126270"/>
                      <a:pt x="71694" y="81348"/>
                    </a:cubicBezTo>
                    <a:cubicBezTo>
                      <a:pt x="71694" y="36523"/>
                      <a:pt x="108249" y="0"/>
                      <a:pt x="1532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22" name="ïSľíḓe" title="AW0i9TJCVLAkSoqk1vG2ckXaVZaH6I"/>
            <p:cNvGrpSpPr/>
            <p:nvPr/>
          </p:nvGrpSpPr>
          <p:grpSpPr>
            <a:xfrm>
              <a:off x="1255612" y="4489392"/>
              <a:ext cx="2733169" cy="970279"/>
              <a:chOff x="5798443" y="3071603"/>
              <a:chExt cx="2733169" cy="970279"/>
            </a:xfrm>
          </p:grpSpPr>
          <p:sp>
            <p:nvSpPr>
              <p:cNvPr id="27" name="iṥlíḓé"/>
              <p:cNvSpPr/>
              <p:nvPr/>
            </p:nvSpPr>
            <p:spPr bwMode="auto">
              <a:xfrm>
                <a:off x="5798443" y="3484483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 fontScale="92500"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  <a:t> （建议使用主题字体）</a:t>
                </a:r>
                <a:endParaRPr lang="zh-CN" altLang="en-US" sz="9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8" name="ïṡḻïḓe"/>
              <p:cNvSpPr txBox="1"/>
              <p:nvPr/>
            </p:nvSpPr>
            <p:spPr bwMode="auto">
              <a:xfrm>
                <a:off x="5798443" y="3071603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 lnSpcReduction="10000"/>
              </a:bodyPr>
              <a:lstStyle/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smtClean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2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9" name="ïṥļïḋé" title="n5Jc13HKHnZ3cDNdszMpGL7SDp3qC8"/>
              <p:cNvSpPr/>
              <p:nvPr/>
            </p:nvSpPr>
            <p:spPr bwMode="auto">
              <a:xfrm>
                <a:off x="8084720" y="3164352"/>
                <a:ext cx="446892" cy="461080"/>
              </a:xfrm>
              <a:custGeom>
                <a:avLst/>
                <a:gdLst>
                  <a:gd name="T0" fmla="*/ 614 w 834"/>
                  <a:gd name="T1" fmla="*/ 393 h 862"/>
                  <a:gd name="T2" fmla="*/ 548 w 834"/>
                  <a:gd name="T3" fmla="*/ 370 h 862"/>
                  <a:gd name="T4" fmla="*/ 551 w 834"/>
                  <a:gd name="T5" fmla="*/ 312 h 862"/>
                  <a:gd name="T6" fmla="*/ 627 w 834"/>
                  <a:gd name="T7" fmla="*/ 313 h 862"/>
                  <a:gd name="T8" fmla="*/ 615 w 834"/>
                  <a:gd name="T9" fmla="*/ 345 h 862"/>
                  <a:gd name="T10" fmla="*/ 587 w 834"/>
                  <a:gd name="T11" fmla="*/ 324 h 862"/>
                  <a:gd name="T12" fmla="*/ 563 w 834"/>
                  <a:gd name="T13" fmla="*/ 342 h 862"/>
                  <a:gd name="T14" fmla="*/ 596 w 834"/>
                  <a:gd name="T15" fmla="*/ 359 h 862"/>
                  <a:gd name="T16" fmla="*/ 646 w 834"/>
                  <a:gd name="T17" fmla="*/ 402 h 862"/>
                  <a:gd name="T18" fmla="*/ 590 w 834"/>
                  <a:gd name="T19" fmla="*/ 444 h 862"/>
                  <a:gd name="T20" fmla="*/ 534 w 834"/>
                  <a:gd name="T21" fmla="*/ 398 h 862"/>
                  <a:gd name="T22" fmla="*/ 570 w 834"/>
                  <a:gd name="T23" fmla="*/ 415 h 862"/>
                  <a:gd name="T24" fmla="*/ 612 w 834"/>
                  <a:gd name="T25" fmla="*/ 416 h 862"/>
                  <a:gd name="T26" fmla="*/ 403 w 834"/>
                  <a:gd name="T27" fmla="*/ 440 h 862"/>
                  <a:gd name="T28" fmla="*/ 437 w 834"/>
                  <a:gd name="T29" fmla="*/ 333 h 862"/>
                  <a:gd name="T30" fmla="*/ 473 w 834"/>
                  <a:gd name="T31" fmla="*/ 440 h 862"/>
                  <a:gd name="T32" fmla="*/ 524 w 834"/>
                  <a:gd name="T33" fmla="*/ 304 h 862"/>
                  <a:gd name="T34" fmla="*/ 496 w 834"/>
                  <a:gd name="T35" fmla="*/ 304 h 862"/>
                  <a:gd name="T36" fmla="*/ 473 w 834"/>
                  <a:gd name="T37" fmla="*/ 403 h 862"/>
                  <a:gd name="T38" fmla="*/ 438 w 834"/>
                  <a:gd name="T39" fmla="*/ 304 h 862"/>
                  <a:gd name="T40" fmla="*/ 404 w 834"/>
                  <a:gd name="T41" fmla="*/ 404 h 862"/>
                  <a:gd name="T42" fmla="*/ 366 w 834"/>
                  <a:gd name="T43" fmla="*/ 304 h 862"/>
                  <a:gd name="T44" fmla="*/ 389 w 834"/>
                  <a:gd name="T45" fmla="*/ 440 h 862"/>
                  <a:gd name="T46" fmla="*/ 340 w 834"/>
                  <a:gd name="T47" fmla="*/ 428 h 862"/>
                  <a:gd name="T48" fmla="*/ 265 w 834"/>
                  <a:gd name="T49" fmla="*/ 416 h 862"/>
                  <a:gd name="T50" fmla="*/ 331 w 834"/>
                  <a:gd name="T51" fmla="*/ 381 h 862"/>
                  <a:gd name="T52" fmla="*/ 331 w 834"/>
                  <a:gd name="T53" fmla="*/ 357 h 862"/>
                  <a:gd name="T54" fmla="*/ 265 w 834"/>
                  <a:gd name="T55" fmla="*/ 328 h 862"/>
                  <a:gd name="T56" fmla="*/ 336 w 834"/>
                  <a:gd name="T57" fmla="*/ 316 h 862"/>
                  <a:gd name="T58" fmla="*/ 236 w 834"/>
                  <a:gd name="T59" fmla="*/ 304 h 862"/>
                  <a:gd name="T60" fmla="*/ 340 w 834"/>
                  <a:gd name="T61" fmla="*/ 440 h 862"/>
                  <a:gd name="T62" fmla="*/ 340 w 834"/>
                  <a:gd name="T63" fmla="*/ 428 h 862"/>
                  <a:gd name="T64" fmla="*/ 98 w 834"/>
                  <a:gd name="T65" fmla="*/ 440 h 862"/>
                  <a:gd name="T66" fmla="*/ 125 w 834"/>
                  <a:gd name="T67" fmla="*/ 440 h 862"/>
                  <a:gd name="T68" fmla="*/ 181 w 834"/>
                  <a:gd name="T69" fmla="*/ 440 h 862"/>
                  <a:gd name="T70" fmla="*/ 209 w 834"/>
                  <a:gd name="T71" fmla="*/ 440 h 862"/>
                  <a:gd name="T72" fmla="*/ 196 w 834"/>
                  <a:gd name="T73" fmla="*/ 304 h 862"/>
                  <a:gd name="T74" fmla="*/ 182 w 834"/>
                  <a:gd name="T75" fmla="*/ 400 h 862"/>
                  <a:gd name="T76" fmla="*/ 113 w 834"/>
                  <a:gd name="T77" fmla="*/ 304 h 862"/>
                  <a:gd name="T78" fmla="*/ 834 w 834"/>
                  <a:gd name="T79" fmla="*/ 0 h 862"/>
                  <a:gd name="T80" fmla="*/ 743 w 834"/>
                  <a:gd name="T81" fmla="*/ 555 h 862"/>
                  <a:gd name="T82" fmla="*/ 551 w 834"/>
                  <a:gd name="T83" fmla="*/ 643 h 862"/>
                  <a:gd name="T84" fmla="*/ 420 w 834"/>
                  <a:gd name="T85" fmla="*/ 772 h 862"/>
                  <a:gd name="T86" fmla="*/ 329 w 834"/>
                  <a:gd name="T87" fmla="*/ 643 h 862"/>
                  <a:gd name="T88" fmla="*/ 0 w 834"/>
                  <a:gd name="T89" fmla="*/ 88 h 862"/>
                  <a:gd name="T90" fmla="*/ 91 w 834"/>
                  <a:gd name="T91" fmla="*/ 0 h 862"/>
                  <a:gd name="T92" fmla="*/ 707 w 834"/>
                  <a:gd name="T93" fmla="*/ 125 h 862"/>
                  <a:gd name="T94" fmla="*/ 109 w 834"/>
                  <a:gd name="T95" fmla="*/ 125 h 862"/>
                  <a:gd name="T96" fmla="*/ 37 w 834"/>
                  <a:gd name="T97" fmla="*/ 125 h 862"/>
                  <a:gd name="T98" fmla="*/ 366 w 834"/>
                  <a:gd name="T99" fmla="*/ 606 h 862"/>
                  <a:gd name="T100" fmla="*/ 420 w 834"/>
                  <a:gd name="T101" fmla="*/ 720 h 862"/>
                  <a:gd name="T102" fmla="*/ 456 w 834"/>
                  <a:gd name="T103" fmla="*/ 683 h 862"/>
                  <a:gd name="T104" fmla="*/ 536 w 834"/>
                  <a:gd name="T105" fmla="*/ 606 h 862"/>
                  <a:gd name="T106" fmla="*/ 587 w 834"/>
                  <a:gd name="T107" fmla="*/ 606 h 862"/>
                  <a:gd name="T108" fmla="*/ 707 w 834"/>
                  <a:gd name="T109" fmla="*/ 554 h 862"/>
                  <a:gd name="T110" fmla="*/ 707 w 834"/>
                  <a:gd name="T111" fmla="*/ 518 h 862"/>
                  <a:gd name="T112" fmla="*/ 707 w 834"/>
                  <a:gd name="T113" fmla="*/ 125 h 862"/>
                  <a:gd name="T114" fmla="*/ 127 w 834"/>
                  <a:gd name="T115" fmla="*/ 37 h 862"/>
                  <a:gd name="T116" fmla="*/ 743 w 834"/>
                  <a:gd name="T117" fmla="*/ 88 h 862"/>
                  <a:gd name="T118" fmla="*/ 798 w 834"/>
                  <a:gd name="T119" fmla="*/ 518 h 862"/>
                  <a:gd name="T120" fmla="*/ 798 w 834"/>
                  <a:gd name="T121" fmla="*/ 37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834" h="862">
                    <a:moveTo>
                      <a:pt x="619" y="404"/>
                    </a:moveTo>
                    <a:cubicBezTo>
                      <a:pt x="619" y="399"/>
                      <a:pt x="617" y="395"/>
                      <a:pt x="614" y="393"/>
                    </a:cubicBezTo>
                    <a:cubicBezTo>
                      <a:pt x="610" y="390"/>
                      <a:pt x="603" y="388"/>
                      <a:pt x="591" y="385"/>
                    </a:cubicBezTo>
                    <a:cubicBezTo>
                      <a:pt x="569" y="380"/>
                      <a:pt x="555" y="375"/>
                      <a:pt x="548" y="370"/>
                    </a:cubicBezTo>
                    <a:cubicBezTo>
                      <a:pt x="540" y="364"/>
                      <a:pt x="537" y="355"/>
                      <a:pt x="537" y="344"/>
                    </a:cubicBezTo>
                    <a:cubicBezTo>
                      <a:pt x="537" y="330"/>
                      <a:pt x="541" y="320"/>
                      <a:pt x="551" y="312"/>
                    </a:cubicBezTo>
                    <a:cubicBezTo>
                      <a:pt x="561" y="304"/>
                      <a:pt x="573" y="300"/>
                      <a:pt x="590" y="300"/>
                    </a:cubicBezTo>
                    <a:cubicBezTo>
                      <a:pt x="605" y="300"/>
                      <a:pt x="617" y="305"/>
                      <a:pt x="627" y="313"/>
                    </a:cubicBezTo>
                    <a:cubicBezTo>
                      <a:pt x="637" y="321"/>
                      <a:pt x="642" y="331"/>
                      <a:pt x="643" y="345"/>
                    </a:cubicBezTo>
                    <a:lnTo>
                      <a:pt x="615" y="345"/>
                    </a:lnTo>
                    <a:cubicBezTo>
                      <a:pt x="615" y="339"/>
                      <a:pt x="612" y="333"/>
                      <a:pt x="607" y="330"/>
                    </a:cubicBezTo>
                    <a:cubicBezTo>
                      <a:pt x="601" y="326"/>
                      <a:pt x="595" y="324"/>
                      <a:pt x="587" y="324"/>
                    </a:cubicBezTo>
                    <a:cubicBezTo>
                      <a:pt x="579" y="324"/>
                      <a:pt x="574" y="325"/>
                      <a:pt x="570" y="329"/>
                    </a:cubicBezTo>
                    <a:cubicBezTo>
                      <a:pt x="565" y="332"/>
                      <a:pt x="563" y="336"/>
                      <a:pt x="563" y="342"/>
                    </a:cubicBezTo>
                    <a:cubicBezTo>
                      <a:pt x="563" y="346"/>
                      <a:pt x="566" y="349"/>
                      <a:pt x="570" y="351"/>
                    </a:cubicBezTo>
                    <a:cubicBezTo>
                      <a:pt x="574" y="354"/>
                      <a:pt x="583" y="356"/>
                      <a:pt x="596" y="359"/>
                    </a:cubicBezTo>
                    <a:cubicBezTo>
                      <a:pt x="616" y="364"/>
                      <a:pt x="630" y="369"/>
                      <a:pt x="636" y="375"/>
                    </a:cubicBezTo>
                    <a:cubicBezTo>
                      <a:pt x="643" y="380"/>
                      <a:pt x="646" y="390"/>
                      <a:pt x="646" y="402"/>
                    </a:cubicBezTo>
                    <a:cubicBezTo>
                      <a:pt x="646" y="415"/>
                      <a:pt x="641" y="425"/>
                      <a:pt x="631" y="433"/>
                    </a:cubicBezTo>
                    <a:cubicBezTo>
                      <a:pt x="621" y="440"/>
                      <a:pt x="607" y="444"/>
                      <a:pt x="590" y="444"/>
                    </a:cubicBezTo>
                    <a:cubicBezTo>
                      <a:pt x="573" y="444"/>
                      <a:pt x="560" y="440"/>
                      <a:pt x="550" y="432"/>
                    </a:cubicBezTo>
                    <a:cubicBezTo>
                      <a:pt x="540" y="424"/>
                      <a:pt x="535" y="413"/>
                      <a:pt x="534" y="398"/>
                    </a:cubicBezTo>
                    <a:lnTo>
                      <a:pt x="562" y="398"/>
                    </a:lnTo>
                    <a:cubicBezTo>
                      <a:pt x="562" y="405"/>
                      <a:pt x="565" y="411"/>
                      <a:pt x="570" y="415"/>
                    </a:cubicBezTo>
                    <a:cubicBezTo>
                      <a:pt x="575" y="419"/>
                      <a:pt x="581" y="421"/>
                      <a:pt x="590" y="421"/>
                    </a:cubicBezTo>
                    <a:cubicBezTo>
                      <a:pt x="599" y="421"/>
                      <a:pt x="606" y="419"/>
                      <a:pt x="612" y="416"/>
                    </a:cubicBezTo>
                    <a:cubicBezTo>
                      <a:pt x="617" y="413"/>
                      <a:pt x="619" y="409"/>
                      <a:pt x="619" y="404"/>
                    </a:cubicBezTo>
                    <a:close/>
                    <a:moveTo>
                      <a:pt x="403" y="440"/>
                    </a:moveTo>
                    <a:lnTo>
                      <a:pt x="416" y="440"/>
                    </a:lnTo>
                    <a:lnTo>
                      <a:pt x="437" y="333"/>
                    </a:lnTo>
                    <a:lnTo>
                      <a:pt x="459" y="440"/>
                    </a:lnTo>
                    <a:lnTo>
                      <a:pt x="473" y="440"/>
                    </a:lnTo>
                    <a:lnTo>
                      <a:pt x="487" y="440"/>
                    </a:lnTo>
                    <a:lnTo>
                      <a:pt x="524" y="304"/>
                    </a:lnTo>
                    <a:lnTo>
                      <a:pt x="510" y="304"/>
                    </a:lnTo>
                    <a:lnTo>
                      <a:pt x="496" y="304"/>
                    </a:lnTo>
                    <a:lnTo>
                      <a:pt x="473" y="403"/>
                    </a:lnTo>
                    <a:lnTo>
                      <a:pt x="473" y="403"/>
                    </a:lnTo>
                    <a:lnTo>
                      <a:pt x="453" y="304"/>
                    </a:lnTo>
                    <a:lnTo>
                      <a:pt x="438" y="304"/>
                    </a:lnTo>
                    <a:lnTo>
                      <a:pt x="423" y="304"/>
                    </a:lnTo>
                    <a:lnTo>
                      <a:pt x="404" y="404"/>
                    </a:lnTo>
                    <a:lnTo>
                      <a:pt x="381" y="304"/>
                    </a:lnTo>
                    <a:lnTo>
                      <a:pt x="366" y="304"/>
                    </a:lnTo>
                    <a:lnTo>
                      <a:pt x="351" y="304"/>
                    </a:lnTo>
                    <a:lnTo>
                      <a:pt x="389" y="440"/>
                    </a:lnTo>
                    <a:lnTo>
                      <a:pt x="403" y="440"/>
                    </a:lnTo>
                    <a:close/>
                    <a:moveTo>
                      <a:pt x="340" y="428"/>
                    </a:moveTo>
                    <a:lnTo>
                      <a:pt x="340" y="416"/>
                    </a:lnTo>
                    <a:lnTo>
                      <a:pt x="265" y="416"/>
                    </a:lnTo>
                    <a:lnTo>
                      <a:pt x="265" y="381"/>
                    </a:lnTo>
                    <a:lnTo>
                      <a:pt x="331" y="381"/>
                    </a:lnTo>
                    <a:lnTo>
                      <a:pt x="331" y="369"/>
                    </a:lnTo>
                    <a:lnTo>
                      <a:pt x="331" y="357"/>
                    </a:lnTo>
                    <a:lnTo>
                      <a:pt x="265" y="357"/>
                    </a:lnTo>
                    <a:lnTo>
                      <a:pt x="265" y="328"/>
                    </a:lnTo>
                    <a:lnTo>
                      <a:pt x="336" y="328"/>
                    </a:lnTo>
                    <a:lnTo>
                      <a:pt x="336" y="316"/>
                    </a:lnTo>
                    <a:lnTo>
                      <a:pt x="336" y="304"/>
                    </a:lnTo>
                    <a:lnTo>
                      <a:pt x="236" y="304"/>
                    </a:lnTo>
                    <a:lnTo>
                      <a:pt x="236" y="440"/>
                    </a:lnTo>
                    <a:lnTo>
                      <a:pt x="340" y="440"/>
                    </a:lnTo>
                    <a:lnTo>
                      <a:pt x="340" y="428"/>
                    </a:lnTo>
                    <a:lnTo>
                      <a:pt x="340" y="428"/>
                    </a:lnTo>
                    <a:close/>
                    <a:moveTo>
                      <a:pt x="98" y="304"/>
                    </a:moveTo>
                    <a:lnTo>
                      <a:pt x="98" y="440"/>
                    </a:lnTo>
                    <a:lnTo>
                      <a:pt x="111" y="440"/>
                    </a:lnTo>
                    <a:lnTo>
                      <a:pt x="125" y="440"/>
                    </a:lnTo>
                    <a:lnTo>
                      <a:pt x="125" y="342"/>
                    </a:lnTo>
                    <a:lnTo>
                      <a:pt x="181" y="440"/>
                    </a:lnTo>
                    <a:lnTo>
                      <a:pt x="195" y="440"/>
                    </a:lnTo>
                    <a:lnTo>
                      <a:pt x="209" y="440"/>
                    </a:lnTo>
                    <a:lnTo>
                      <a:pt x="209" y="304"/>
                    </a:lnTo>
                    <a:lnTo>
                      <a:pt x="196" y="304"/>
                    </a:lnTo>
                    <a:lnTo>
                      <a:pt x="182" y="304"/>
                    </a:lnTo>
                    <a:lnTo>
                      <a:pt x="182" y="400"/>
                    </a:lnTo>
                    <a:lnTo>
                      <a:pt x="128" y="304"/>
                    </a:lnTo>
                    <a:lnTo>
                      <a:pt x="113" y="304"/>
                    </a:lnTo>
                    <a:lnTo>
                      <a:pt x="98" y="304"/>
                    </a:lnTo>
                    <a:close/>
                    <a:moveTo>
                      <a:pt x="834" y="0"/>
                    </a:moveTo>
                    <a:lnTo>
                      <a:pt x="834" y="555"/>
                    </a:lnTo>
                    <a:lnTo>
                      <a:pt x="743" y="555"/>
                    </a:lnTo>
                    <a:lnTo>
                      <a:pt x="743" y="643"/>
                    </a:lnTo>
                    <a:lnTo>
                      <a:pt x="551" y="643"/>
                    </a:lnTo>
                    <a:lnTo>
                      <a:pt x="420" y="774"/>
                    </a:lnTo>
                    <a:lnTo>
                      <a:pt x="420" y="772"/>
                    </a:lnTo>
                    <a:lnTo>
                      <a:pt x="329" y="862"/>
                    </a:lnTo>
                    <a:lnTo>
                      <a:pt x="329" y="643"/>
                    </a:lnTo>
                    <a:lnTo>
                      <a:pt x="0" y="643"/>
                    </a:lnTo>
                    <a:lnTo>
                      <a:pt x="0" y="88"/>
                    </a:lnTo>
                    <a:lnTo>
                      <a:pt x="91" y="88"/>
                    </a:lnTo>
                    <a:lnTo>
                      <a:pt x="91" y="0"/>
                    </a:lnTo>
                    <a:lnTo>
                      <a:pt x="834" y="0"/>
                    </a:lnTo>
                    <a:close/>
                    <a:moveTo>
                      <a:pt x="707" y="125"/>
                    </a:moveTo>
                    <a:lnTo>
                      <a:pt x="127" y="125"/>
                    </a:lnTo>
                    <a:lnTo>
                      <a:pt x="109" y="125"/>
                    </a:lnTo>
                    <a:lnTo>
                      <a:pt x="91" y="125"/>
                    </a:lnTo>
                    <a:lnTo>
                      <a:pt x="37" y="125"/>
                    </a:lnTo>
                    <a:lnTo>
                      <a:pt x="37" y="606"/>
                    </a:lnTo>
                    <a:lnTo>
                      <a:pt x="366" y="606"/>
                    </a:lnTo>
                    <a:lnTo>
                      <a:pt x="366" y="774"/>
                    </a:lnTo>
                    <a:lnTo>
                      <a:pt x="420" y="720"/>
                    </a:lnTo>
                    <a:lnTo>
                      <a:pt x="438" y="702"/>
                    </a:lnTo>
                    <a:lnTo>
                      <a:pt x="456" y="683"/>
                    </a:lnTo>
                    <a:lnTo>
                      <a:pt x="533" y="606"/>
                    </a:lnTo>
                    <a:lnTo>
                      <a:pt x="536" y="606"/>
                    </a:lnTo>
                    <a:lnTo>
                      <a:pt x="561" y="606"/>
                    </a:lnTo>
                    <a:lnTo>
                      <a:pt x="587" y="606"/>
                    </a:lnTo>
                    <a:lnTo>
                      <a:pt x="707" y="606"/>
                    </a:lnTo>
                    <a:lnTo>
                      <a:pt x="707" y="554"/>
                    </a:lnTo>
                    <a:lnTo>
                      <a:pt x="707" y="536"/>
                    </a:lnTo>
                    <a:lnTo>
                      <a:pt x="707" y="518"/>
                    </a:lnTo>
                    <a:lnTo>
                      <a:pt x="707" y="125"/>
                    </a:lnTo>
                    <a:lnTo>
                      <a:pt x="707" y="125"/>
                    </a:lnTo>
                    <a:close/>
                    <a:moveTo>
                      <a:pt x="798" y="37"/>
                    </a:moveTo>
                    <a:lnTo>
                      <a:pt x="127" y="37"/>
                    </a:lnTo>
                    <a:lnTo>
                      <a:pt x="127" y="88"/>
                    </a:lnTo>
                    <a:lnTo>
                      <a:pt x="743" y="88"/>
                    </a:lnTo>
                    <a:lnTo>
                      <a:pt x="743" y="518"/>
                    </a:lnTo>
                    <a:lnTo>
                      <a:pt x="798" y="518"/>
                    </a:lnTo>
                    <a:lnTo>
                      <a:pt x="798" y="37"/>
                    </a:lnTo>
                    <a:lnTo>
                      <a:pt x="798" y="3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cxnSp>
          <p:nvCxnSpPr>
            <p:cNvPr id="23" name="直接连接符 22"/>
            <p:cNvCxnSpPr/>
            <p:nvPr/>
          </p:nvCxnSpPr>
          <p:spPr>
            <a:xfrm>
              <a:off x="732394" y="2953999"/>
              <a:ext cx="3256387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732394" y="4298167"/>
              <a:ext cx="3256387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8256240" y="2953999"/>
              <a:ext cx="3256387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8299972" y="4298167"/>
              <a:ext cx="3256387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500">
        <p:blinds/>
      </p:transition>
    </mc:Choice>
    <mc:Fallback>
      <p:transition spd="slow" advTm="25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399860d-db18-4057-808d-d8f83c37a54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91694" y="1210031"/>
            <a:ext cx="10808612" cy="4437938"/>
            <a:chOff x="839416" y="1702102"/>
            <a:chExt cx="10516240" cy="4317892"/>
          </a:xfrm>
        </p:grpSpPr>
        <p:grpSp>
          <p:nvGrpSpPr>
            <p:cNvPr id="4" name="ïṣ1îďé"/>
            <p:cNvGrpSpPr/>
            <p:nvPr/>
          </p:nvGrpSpPr>
          <p:grpSpPr>
            <a:xfrm>
              <a:off x="8777627" y="2185919"/>
              <a:ext cx="2578029" cy="1046002"/>
              <a:chOff x="8662573" y="1518902"/>
              <a:chExt cx="2578029" cy="1046002"/>
            </a:xfrm>
            <a:noFill/>
          </p:grpSpPr>
          <p:sp>
            <p:nvSpPr>
              <p:cNvPr id="22" name="ïŝľîḍe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grp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endParaRPr lang="zh-CN" altLang="en-US" sz="1100" b="1" dirty="0">
                  <a:solidFill>
                    <a:schemeClr val="bg1"/>
                  </a:solidFill>
                  <a:latin typeface="+mn-ea"/>
                </a:endParaRPr>
              </a:p>
              <a:p>
                <a:pPr defTabSz="913765">
                  <a:spcBef>
                    <a:spcPct val="0"/>
                  </a:spcBef>
                  <a:defRPr/>
                </a:pPr>
                <a:r>
                  <a:rPr lang="zh-CN" altLang="en-US" sz="1100" b="1" dirty="0">
                    <a:solidFill>
                      <a:schemeClr val="bg1"/>
                    </a:solidFill>
                    <a:latin typeface="+mn-ea"/>
                  </a:rPr>
                  <a:t>（建议使用主题字体）</a:t>
                </a:r>
                <a:endParaRPr lang="zh-CN" altLang="en-US" sz="11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3" name="iSḷïďe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  <a:grpFill/>
            </p:spPr>
            <p:txBody>
              <a:bodyPr wrap="square" lIns="90000" tIns="46800" rIns="90000" bIns="46800" anchor="b">
                <a:normAutofit lnSpcReduction="10000"/>
              </a:bodyPr>
              <a:lstStyle/>
              <a:p>
                <a:pPr lvl="0" defTabSz="913765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6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5" name="íṩľïďè"/>
            <p:cNvGrpSpPr/>
            <p:nvPr/>
          </p:nvGrpSpPr>
          <p:grpSpPr>
            <a:xfrm>
              <a:off x="3136506" y="4933060"/>
              <a:ext cx="2578029" cy="1046002"/>
              <a:chOff x="8662573" y="1518902"/>
              <a:chExt cx="2578029" cy="1046002"/>
            </a:xfrm>
            <a:noFill/>
          </p:grpSpPr>
          <p:sp>
            <p:nvSpPr>
              <p:cNvPr id="20" name="íṥlíḓê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grp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endParaRPr lang="zh-CN" altLang="en-US" sz="1100" b="1" dirty="0">
                  <a:solidFill>
                    <a:schemeClr val="bg1"/>
                  </a:solidFill>
                  <a:latin typeface="+mn-ea"/>
                </a:endParaRPr>
              </a:p>
              <a:p>
                <a:pPr algn="r" defTabSz="913765">
                  <a:spcBef>
                    <a:spcPct val="0"/>
                  </a:spcBef>
                  <a:defRPr/>
                </a:pPr>
                <a:r>
                  <a:rPr lang="zh-CN" altLang="en-US" sz="1100" b="1" dirty="0">
                    <a:solidFill>
                      <a:schemeClr val="bg1"/>
                    </a:solidFill>
                    <a:latin typeface="+mn-ea"/>
                  </a:rPr>
                  <a:t>（建议使用主题字体）</a:t>
                </a:r>
                <a:endParaRPr lang="zh-CN" altLang="en-US" sz="11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1" name="îSlïdê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  <a:grpFill/>
            </p:spPr>
            <p:txBody>
              <a:bodyPr wrap="square" lIns="90000" tIns="46800" rIns="90000" bIns="46800" anchor="b">
                <a:normAutofit lnSpcReduction="10000"/>
              </a:bodyPr>
              <a:lstStyle/>
              <a:p>
                <a:pPr lvl="0" algn="r" defTabSz="913765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6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6" name="iśḷïďe"/>
            <p:cNvSpPr/>
            <p:nvPr/>
          </p:nvSpPr>
          <p:spPr>
            <a:xfrm>
              <a:off x="6078298" y="2708920"/>
              <a:ext cx="2304256" cy="23042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" name="îṥļiḑé"/>
            <p:cNvSpPr/>
            <p:nvPr/>
          </p:nvSpPr>
          <p:spPr>
            <a:xfrm>
              <a:off x="5299818" y="1702102"/>
              <a:ext cx="2016224" cy="2016224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" name="íṥḷíďé"/>
            <p:cNvSpPr/>
            <p:nvPr/>
          </p:nvSpPr>
          <p:spPr>
            <a:xfrm>
              <a:off x="7176120" y="4003770"/>
              <a:ext cx="2016224" cy="2016224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grpSp>
          <p:nvGrpSpPr>
            <p:cNvPr id="9" name="íṡlíḍê"/>
            <p:cNvGrpSpPr/>
            <p:nvPr/>
          </p:nvGrpSpPr>
          <p:grpSpPr>
            <a:xfrm>
              <a:off x="8152922" y="2476953"/>
              <a:ext cx="463934" cy="463934"/>
              <a:chOff x="5675954" y="2249137"/>
              <a:chExt cx="648072" cy="648072"/>
            </a:xfrm>
          </p:grpSpPr>
          <p:sp>
            <p:nvSpPr>
              <p:cNvPr id="18" name="iŝlîḑè"/>
              <p:cNvSpPr/>
              <p:nvPr/>
            </p:nvSpPr>
            <p:spPr>
              <a:xfrm>
                <a:off x="5675954" y="2249137"/>
                <a:ext cx="648072" cy="648072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9" name="iṩľíḓé"/>
              <p:cNvSpPr/>
              <p:nvPr/>
            </p:nvSpPr>
            <p:spPr bwMode="auto">
              <a:xfrm>
                <a:off x="5809844" y="2390028"/>
                <a:ext cx="380293" cy="366291"/>
              </a:xfrm>
              <a:custGeom>
                <a:avLst/>
                <a:gdLst>
                  <a:gd name="connsiteX0" fmla="*/ 297615 w 597921"/>
                  <a:gd name="connsiteY0" fmla="*/ 96957 h 598324"/>
                  <a:gd name="connsiteX1" fmla="*/ 323434 w 597921"/>
                  <a:gd name="connsiteY1" fmla="*/ 122740 h 598324"/>
                  <a:gd name="connsiteX2" fmla="*/ 323434 w 597921"/>
                  <a:gd name="connsiteY2" fmla="*/ 289852 h 598324"/>
                  <a:gd name="connsiteX3" fmla="*/ 462572 w 597921"/>
                  <a:gd name="connsiteY3" fmla="*/ 289852 h 598324"/>
                  <a:gd name="connsiteX4" fmla="*/ 487913 w 597921"/>
                  <a:gd name="connsiteY4" fmla="*/ 315157 h 598324"/>
                  <a:gd name="connsiteX5" fmla="*/ 462572 w 597921"/>
                  <a:gd name="connsiteY5" fmla="*/ 340463 h 598324"/>
                  <a:gd name="connsiteX6" fmla="*/ 297615 w 597921"/>
                  <a:gd name="connsiteY6" fmla="*/ 340463 h 598324"/>
                  <a:gd name="connsiteX7" fmla="*/ 272274 w 597921"/>
                  <a:gd name="connsiteY7" fmla="*/ 315157 h 598324"/>
                  <a:gd name="connsiteX8" fmla="*/ 272274 w 597921"/>
                  <a:gd name="connsiteY8" fmla="*/ 122740 h 598324"/>
                  <a:gd name="connsiteX9" fmla="*/ 297615 w 597921"/>
                  <a:gd name="connsiteY9" fmla="*/ 96957 h 598324"/>
                  <a:gd name="connsiteX10" fmla="*/ 298127 w 597921"/>
                  <a:gd name="connsiteY10" fmla="*/ 0 h 598324"/>
                  <a:gd name="connsiteX11" fmla="*/ 597921 w 597921"/>
                  <a:gd name="connsiteY11" fmla="*/ 299401 h 598324"/>
                  <a:gd name="connsiteX12" fmla="*/ 298127 w 597921"/>
                  <a:gd name="connsiteY12" fmla="*/ 598324 h 598324"/>
                  <a:gd name="connsiteX13" fmla="*/ 35150 w 597921"/>
                  <a:gd name="connsiteY13" fmla="*/ 442177 h 598324"/>
                  <a:gd name="connsiteX14" fmla="*/ 34194 w 597921"/>
                  <a:gd name="connsiteY14" fmla="*/ 432149 h 598324"/>
                  <a:gd name="connsiteX15" fmla="*/ 40410 w 597921"/>
                  <a:gd name="connsiteY15" fmla="*/ 424509 h 598324"/>
                  <a:gd name="connsiteX16" fmla="*/ 74836 w 597921"/>
                  <a:gd name="connsiteY16" fmla="*/ 407796 h 598324"/>
                  <a:gd name="connsiteX17" fmla="*/ 91571 w 597921"/>
                  <a:gd name="connsiteY17" fmla="*/ 413049 h 598324"/>
                  <a:gd name="connsiteX18" fmla="*/ 298127 w 597921"/>
                  <a:gd name="connsiteY18" fmla="*/ 534815 h 598324"/>
                  <a:gd name="connsiteX19" fmla="*/ 534328 w 597921"/>
                  <a:gd name="connsiteY19" fmla="*/ 299401 h 598324"/>
                  <a:gd name="connsiteX20" fmla="*/ 298127 w 597921"/>
                  <a:gd name="connsiteY20" fmla="*/ 63509 h 598324"/>
                  <a:gd name="connsiteX21" fmla="*/ 145123 w 597921"/>
                  <a:gd name="connsiteY21" fmla="*/ 120333 h 598324"/>
                  <a:gd name="connsiteX22" fmla="*/ 200587 w 597921"/>
                  <a:gd name="connsiteY22" fmla="*/ 142299 h 598324"/>
                  <a:gd name="connsiteX23" fmla="*/ 208237 w 597921"/>
                  <a:gd name="connsiteY23" fmla="*/ 152327 h 598324"/>
                  <a:gd name="connsiteX24" fmla="*/ 203456 w 597921"/>
                  <a:gd name="connsiteY24" fmla="*/ 164265 h 598324"/>
                  <a:gd name="connsiteX25" fmla="*/ 48060 w 597921"/>
                  <a:gd name="connsiteY25" fmla="*/ 285553 h 598324"/>
                  <a:gd name="connsiteX26" fmla="*/ 35150 w 597921"/>
                  <a:gd name="connsiteY26" fmla="*/ 287463 h 598324"/>
                  <a:gd name="connsiteX27" fmla="*/ 27500 w 597921"/>
                  <a:gd name="connsiteY27" fmla="*/ 277435 h 598324"/>
                  <a:gd name="connsiteX28" fmla="*/ 246 w 597921"/>
                  <a:gd name="connsiteY28" fmla="*/ 82132 h 598324"/>
                  <a:gd name="connsiteX29" fmla="*/ 4550 w 597921"/>
                  <a:gd name="connsiteY29" fmla="*/ 70194 h 598324"/>
                  <a:gd name="connsiteX30" fmla="*/ 17459 w 597921"/>
                  <a:gd name="connsiteY30" fmla="*/ 68762 h 598324"/>
                  <a:gd name="connsiteX31" fmla="*/ 80574 w 597921"/>
                  <a:gd name="connsiteY31" fmla="*/ 94070 h 598324"/>
                  <a:gd name="connsiteX32" fmla="*/ 298127 w 597921"/>
                  <a:gd name="connsiteY32" fmla="*/ 0 h 59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97921" h="598324">
                    <a:moveTo>
                      <a:pt x="297615" y="96957"/>
                    </a:moveTo>
                    <a:cubicBezTo>
                      <a:pt x="311959" y="96957"/>
                      <a:pt x="323434" y="108416"/>
                      <a:pt x="323434" y="122740"/>
                    </a:cubicBezTo>
                    <a:lnTo>
                      <a:pt x="323434" y="289852"/>
                    </a:lnTo>
                    <a:lnTo>
                      <a:pt x="462572" y="289852"/>
                    </a:lnTo>
                    <a:cubicBezTo>
                      <a:pt x="476438" y="289852"/>
                      <a:pt x="487913" y="301311"/>
                      <a:pt x="487913" y="315157"/>
                    </a:cubicBezTo>
                    <a:cubicBezTo>
                      <a:pt x="487913" y="329004"/>
                      <a:pt x="476438" y="340463"/>
                      <a:pt x="462572" y="340463"/>
                    </a:cubicBezTo>
                    <a:lnTo>
                      <a:pt x="297615" y="340463"/>
                    </a:lnTo>
                    <a:cubicBezTo>
                      <a:pt x="283749" y="340463"/>
                      <a:pt x="272274" y="329004"/>
                      <a:pt x="272274" y="315157"/>
                    </a:cubicBezTo>
                    <a:lnTo>
                      <a:pt x="272274" y="122740"/>
                    </a:lnTo>
                    <a:cubicBezTo>
                      <a:pt x="272274" y="108416"/>
                      <a:pt x="283749" y="96957"/>
                      <a:pt x="297615" y="96957"/>
                    </a:cubicBezTo>
                    <a:close/>
                    <a:moveTo>
                      <a:pt x="298127" y="0"/>
                    </a:moveTo>
                    <a:cubicBezTo>
                      <a:pt x="463564" y="0"/>
                      <a:pt x="597921" y="134181"/>
                      <a:pt x="597921" y="299401"/>
                    </a:cubicBezTo>
                    <a:cubicBezTo>
                      <a:pt x="597921" y="464143"/>
                      <a:pt x="463564" y="598324"/>
                      <a:pt x="298127" y="598324"/>
                    </a:cubicBezTo>
                    <a:cubicBezTo>
                      <a:pt x="188155" y="598324"/>
                      <a:pt x="87268" y="538635"/>
                      <a:pt x="35150" y="442177"/>
                    </a:cubicBezTo>
                    <a:cubicBezTo>
                      <a:pt x="33238" y="438835"/>
                      <a:pt x="32760" y="435492"/>
                      <a:pt x="34194" y="432149"/>
                    </a:cubicBezTo>
                    <a:cubicBezTo>
                      <a:pt x="35150" y="428807"/>
                      <a:pt x="37541" y="425942"/>
                      <a:pt x="40410" y="424509"/>
                    </a:cubicBezTo>
                    <a:lnTo>
                      <a:pt x="74836" y="407796"/>
                    </a:lnTo>
                    <a:cubicBezTo>
                      <a:pt x="81052" y="404931"/>
                      <a:pt x="88702" y="407319"/>
                      <a:pt x="91571" y="413049"/>
                    </a:cubicBezTo>
                    <a:cubicBezTo>
                      <a:pt x="133169" y="488018"/>
                      <a:pt x="212540" y="534815"/>
                      <a:pt x="298127" y="534815"/>
                    </a:cubicBezTo>
                    <a:cubicBezTo>
                      <a:pt x="428181" y="534815"/>
                      <a:pt x="534328" y="429284"/>
                      <a:pt x="534328" y="299401"/>
                    </a:cubicBezTo>
                    <a:cubicBezTo>
                      <a:pt x="534328" y="169517"/>
                      <a:pt x="428181" y="63509"/>
                      <a:pt x="298127" y="63509"/>
                    </a:cubicBezTo>
                    <a:cubicBezTo>
                      <a:pt x="242185" y="63509"/>
                      <a:pt x="187677" y="83565"/>
                      <a:pt x="145123" y="120333"/>
                    </a:cubicBezTo>
                    <a:lnTo>
                      <a:pt x="200587" y="142299"/>
                    </a:lnTo>
                    <a:cubicBezTo>
                      <a:pt x="204890" y="144209"/>
                      <a:pt x="207759" y="148029"/>
                      <a:pt x="208237" y="152327"/>
                    </a:cubicBezTo>
                    <a:cubicBezTo>
                      <a:pt x="208715" y="157102"/>
                      <a:pt x="207281" y="161399"/>
                      <a:pt x="203456" y="164265"/>
                    </a:cubicBezTo>
                    <a:lnTo>
                      <a:pt x="48060" y="285553"/>
                    </a:lnTo>
                    <a:cubicBezTo>
                      <a:pt x="44235" y="288418"/>
                      <a:pt x="39454" y="289373"/>
                      <a:pt x="35150" y="287463"/>
                    </a:cubicBezTo>
                    <a:cubicBezTo>
                      <a:pt x="31325" y="285553"/>
                      <a:pt x="27978" y="281733"/>
                      <a:pt x="27500" y="277435"/>
                    </a:cubicBezTo>
                    <a:lnTo>
                      <a:pt x="246" y="82132"/>
                    </a:lnTo>
                    <a:cubicBezTo>
                      <a:pt x="-710" y="77835"/>
                      <a:pt x="1203" y="73060"/>
                      <a:pt x="4550" y="70194"/>
                    </a:cubicBezTo>
                    <a:cubicBezTo>
                      <a:pt x="8375" y="67807"/>
                      <a:pt x="13156" y="66852"/>
                      <a:pt x="17459" y="68762"/>
                    </a:cubicBezTo>
                    <a:lnTo>
                      <a:pt x="80574" y="94070"/>
                    </a:lnTo>
                    <a:cubicBezTo>
                      <a:pt x="137472" y="33426"/>
                      <a:pt x="214931" y="0"/>
                      <a:pt x="298127" y="0"/>
                    </a:cubicBez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rgbClr val="DB181E"/>
                  </a:solidFill>
                  <a:latin typeface="+mn-ea"/>
                </a:endParaRPr>
              </a:p>
            </p:txBody>
          </p:sp>
        </p:grpSp>
        <p:grpSp>
          <p:nvGrpSpPr>
            <p:cNvPr id="10" name="î$1ídê"/>
            <p:cNvGrpSpPr/>
            <p:nvPr/>
          </p:nvGrpSpPr>
          <p:grpSpPr>
            <a:xfrm>
              <a:off x="5843996" y="4691133"/>
              <a:ext cx="463934" cy="463934"/>
              <a:chOff x="4792557" y="2249137"/>
              <a:chExt cx="648072" cy="648072"/>
            </a:xfrm>
          </p:grpSpPr>
          <p:sp>
            <p:nvSpPr>
              <p:cNvPr id="16" name="ïšļîḍe"/>
              <p:cNvSpPr/>
              <p:nvPr/>
            </p:nvSpPr>
            <p:spPr>
              <a:xfrm>
                <a:off x="4792557" y="2249137"/>
                <a:ext cx="648072" cy="648072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7" name="îślîḍè"/>
              <p:cNvSpPr/>
              <p:nvPr/>
            </p:nvSpPr>
            <p:spPr bwMode="auto">
              <a:xfrm>
                <a:off x="4926447" y="2390028"/>
                <a:ext cx="380293" cy="366291"/>
              </a:xfrm>
              <a:custGeom>
                <a:avLst/>
                <a:gdLst>
                  <a:gd name="T0" fmla="*/ 4096 w 6827"/>
                  <a:gd name="T1" fmla="*/ 4551 h 6827"/>
                  <a:gd name="T2" fmla="*/ 6258 w 6827"/>
                  <a:gd name="T3" fmla="*/ 4096 h 6827"/>
                  <a:gd name="T4" fmla="*/ 2348 w 6827"/>
                  <a:gd name="T5" fmla="*/ 4911 h 6827"/>
                  <a:gd name="T6" fmla="*/ 569 w 6827"/>
                  <a:gd name="T7" fmla="*/ 4551 h 6827"/>
                  <a:gd name="T8" fmla="*/ 569 w 6827"/>
                  <a:gd name="T9" fmla="*/ 3982 h 6827"/>
                  <a:gd name="T10" fmla="*/ 1707 w 6827"/>
                  <a:gd name="T11" fmla="*/ 2503 h 6827"/>
                  <a:gd name="T12" fmla="*/ 3868 w 6827"/>
                  <a:gd name="T13" fmla="*/ 2731 h 6827"/>
                  <a:gd name="T14" fmla="*/ 5827 w 6827"/>
                  <a:gd name="T15" fmla="*/ 2004 h 6827"/>
                  <a:gd name="T16" fmla="*/ 6258 w 6827"/>
                  <a:gd name="T17" fmla="*/ 1820 h 6827"/>
                  <a:gd name="T18" fmla="*/ 4779 w 6827"/>
                  <a:gd name="T19" fmla="*/ 0 h 6827"/>
                  <a:gd name="T20" fmla="*/ 2854 w 6827"/>
                  <a:gd name="T21" fmla="*/ 2381 h 6827"/>
                  <a:gd name="T22" fmla="*/ 1239 w 6827"/>
                  <a:gd name="T23" fmla="*/ 2257 h 6827"/>
                  <a:gd name="T24" fmla="*/ 569 w 6827"/>
                  <a:gd name="T25" fmla="*/ 2844 h 6827"/>
                  <a:gd name="T26" fmla="*/ 569 w 6827"/>
                  <a:gd name="T27" fmla="*/ 2276 h 6827"/>
                  <a:gd name="T28" fmla="*/ 569 w 6827"/>
                  <a:gd name="T29" fmla="*/ 1707 h 6827"/>
                  <a:gd name="T30" fmla="*/ 569 w 6827"/>
                  <a:gd name="T31" fmla="*/ 1138 h 6827"/>
                  <a:gd name="T32" fmla="*/ 569 w 6827"/>
                  <a:gd name="T33" fmla="*/ 569 h 6827"/>
                  <a:gd name="T34" fmla="*/ 341 w 6827"/>
                  <a:gd name="T35" fmla="*/ 0 h 6827"/>
                  <a:gd name="T36" fmla="*/ 114 w 6827"/>
                  <a:gd name="T37" fmla="*/ 569 h 6827"/>
                  <a:gd name="T38" fmla="*/ 114 w 6827"/>
                  <a:gd name="T39" fmla="*/ 1138 h 6827"/>
                  <a:gd name="T40" fmla="*/ 114 w 6827"/>
                  <a:gd name="T41" fmla="*/ 1707 h 6827"/>
                  <a:gd name="T42" fmla="*/ 114 w 6827"/>
                  <a:gd name="T43" fmla="*/ 2276 h 6827"/>
                  <a:gd name="T44" fmla="*/ 114 w 6827"/>
                  <a:gd name="T45" fmla="*/ 2844 h 6827"/>
                  <a:gd name="T46" fmla="*/ 114 w 6827"/>
                  <a:gd name="T47" fmla="*/ 3413 h 6827"/>
                  <a:gd name="T48" fmla="*/ 114 w 6827"/>
                  <a:gd name="T49" fmla="*/ 3982 h 6827"/>
                  <a:gd name="T50" fmla="*/ 114 w 6827"/>
                  <a:gd name="T51" fmla="*/ 4551 h 6827"/>
                  <a:gd name="T52" fmla="*/ 114 w 6827"/>
                  <a:gd name="T53" fmla="*/ 5120 h 6827"/>
                  <a:gd name="T54" fmla="*/ 114 w 6827"/>
                  <a:gd name="T55" fmla="*/ 5689 h 6827"/>
                  <a:gd name="T56" fmla="*/ 114 w 6827"/>
                  <a:gd name="T57" fmla="*/ 6258 h 6827"/>
                  <a:gd name="T58" fmla="*/ 683 w 6827"/>
                  <a:gd name="T59" fmla="*/ 6713 h 6827"/>
                  <a:gd name="T60" fmla="*/ 1252 w 6827"/>
                  <a:gd name="T61" fmla="*/ 6713 h 6827"/>
                  <a:gd name="T62" fmla="*/ 1820 w 6827"/>
                  <a:gd name="T63" fmla="*/ 6713 h 6827"/>
                  <a:gd name="T64" fmla="*/ 2389 w 6827"/>
                  <a:gd name="T65" fmla="*/ 6713 h 6827"/>
                  <a:gd name="T66" fmla="*/ 2958 w 6827"/>
                  <a:gd name="T67" fmla="*/ 6713 h 6827"/>
                  <a:gd name="T68" fmla="*/ 3527 w 6827"/>
                  <a:gd name="T69" fmla="*/ 6713 h 6827"/>
                  <a:gd name="T70" fmla="*/ 4096 w 6827"/>
                  <a:gd name="T71" fmla="*/ 6713 h 6827"/>
                  <a:gd name="T72" fmla="*/ 4665 w 6827"/>
                  <a:gd name="T73" fmla="*/ 6713 h 6827"/>
                  <a:gd name="T74" fmla="*/ 5234 w 6827"/>
                  <a:gd name="T75" fmla="*/ 6713 h 6827"/>
                  <a:gd name="T76" fmla="*/ 5803 w 6827"/>
                  <a:gd name="T77" fmla="*/ 6713 h 6827"/>
                  <a:gd name="T78" fmla="*/ 6371 w 6827"/>
                  <a:gd name="T79" fmla="*/ 6713 h 6827"/>
                  <a:gd name="T80" fmla="*/ 6827 w 6827"/>
                  <a:gd name="T81" fmla="*/ 6485 h 6827"/>
                  <a:gd name="T82" fmla="*/ 6371 w 6827"/>
                  <a:gd name="T83" fmla="*/ 6258 h 6827"/>
                  <a:gd name="T84" fmla="*/ 5803 w 6827"/>
                  <a:gd name="T85" fmla="*/ 6258 h 6827"/>
                  <a:gd name="T86" fmla="*/ 5234 w 6827"/>
                  <a:gd name="T87" fmla="*/ 6258 h 6827"/>
                  <a:gd name="T88" fmla="*/ 4665 w 6827"/>
                  <a:gd name="T89" fmla="*/ 6258 h 6827"/>
                  <a:gd name="T90" fmla="*/ 4096 w 6827"/>
                  <a:gd name="T91" fmla="*/ 6258 h 6827"/>
                  <a:gd name="T92" fmla="*/ 3527 w 6827"/>
                  <a:gd name="T93" fmla="*/ 6258 h 6827"/>
                  <a:gd name="T94" fmla="*/ 2958 w 6827"/>
                  <a:gd name="T95" fmla="*/ 6258 h 6827"/>
                  <a:gd name="T96" fmla="*/ 2389 w 6827"/>
                  <a:gd name="T97" fmla="*/ 6258 h 6827"/>
                  <a:gd name="T98" fmla="*/ 1820 w 6827"/>
                  <a:gd name="T99" fmla="*/ 6258 h 6827"/>
                  <a:gd name="T100" fmla="*/ 1252 w 6827"/>
                  <a:gd name="T101" fmla="*/ 6258 h 6827"/>
                  <a:gd name="T102" fmla="*/ 683 w 6827"/>
                  <a:gd name="T103" fmla="*/ 6258 h 6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827" h="6827">
                    <a:moveTo>
                      <a:pt x="1263" y="5234"/>
                    </a:moveTo>
                    <a:cubicBezTo>
                      <a:pt x="1316" y="5493"/>
                      <a:pt x="1546" y="5689"/>
                      <a:pt x="1820" y="5689"/>
                    </a:cubicBezTo>
                    <a:cubicBezTo>
                      <a:pt x="2114" y="5689"/>
                      <a:pt x="2354" y="5464"/>
                      <a:pt x="2383" y="5178"/>
                    </a:cubicBezTo>
                    <a:lnTo>
                      <a:pt x="3568" y="4191"/>
                    </a:lnTo>
                    <a:cubicBezTo>
                      <a:pt x="3652" y="4401"/>
                      <a:pt x="3856" y="4551"/>
                      <a:pt x="4096" y="4551"/>
                    </a:cubicBezTo>
                    <a:cubicBezTo>
                      <a:pt x="4348" y="4551"/>
                      <a:pt x="4560" y="4385"/>
                      <a:pt x="4635" y="4157"/>
                    </a:cubicBezTo>
                    <a:lnTo>
                      <a:pt x="5696" y="4736"/>
                    </a:lnTo>
                    <a:cubicBezTo>
                      <a:pt x="5732" y="5016"/>
                      <a:pt x="5969" y="5234"/>
                      <a:pt x="6258" y="5234"/>
                    </a:cubicBezTo>
                    <a:cubicBezTo>
                      <a:pt x="6571" y="5234"/>
                      <a:pt x="6827" y="4979"/>
                      <a:pt x="6827" y="4665"/>
                    </a:cubicBezTo>
                    <a:cubicBezTo>
                      <a:pt x="6827" y="4351"/>
                      <a:pt x="6571" y="4096"/>
                      <a:pt x="6258" y="4096"/>
                    </a:cubicBezTo>
                    <a:cubicBezTo>
                      <a:pt x="6006" y="4096"/>
                      <a:pt x="5794" y="4262"/>
                      <a:pt x="5719" y="4490"/>
                    </a:cubicBezTo>
                    <a:lnTo>
                      <a:pt x="4658" y="3911"/>
                    </a:lnTo>
                    <a:cubicBezTo>
                      <a:pt x="4622" y="3631"/>
                      <a:pt x="4385" y="3413"/>
                      <a:pt x="4096" y="3413"/>
                    </a:cubicBezTo>
                    <a:cubicBezTo>
                      <a:pt x="3802" y="3413"/>
                      <a:pt x="3563" y="3638"/>
                      <a:pt x="3533" y="3924"/>
                    </a:cubicBezTo>
                    <a:lnTo>
                      <a:pt x="2348" y="4911"/>
                    </a:lnTo>
                    <a:cubicBezTo>
                      <a:pt x="2265" y="4701"/>
                      <a:pt x="2060" y="4551"/>
                      <a:pt x="1820" y="4551"/>
                    </a:cubicBezTo>
                    <a:cubicBezTo>
                      <a:pt x="1546" y="4551"/>
                      <a:pt x="1316" y="4747"/>
                      <a:pt x="1263" y="5006"/>
                    </a:cubicBezTo>
                    <a:lnTo>
                      <a:pt x="455" y="5006"/>
                    </a:lnTo>
                    <a:lnTo>
                      <a:pt x="455" y="4551"/>
                    </a:lnTo>
                    <a:lnTo>
                      <a:pt x="569" y="4551"/>
                    </a:lnTo>
                    <a:cubicBezTo>
                      <a:pt x="632" y="4551"/>
                      <a:pt x="683" y="4500"/>
                      <a:pt x="683" y="4437"/>
                    </a:cubicBezTo>
                    <a:cubicBezTo>
                      <a:pt x="683" y="4374"/>
                      <a:pt x="632" y="4324"/>
                      <a:pt x="569" y="4324"/>
                    </a:cubicBezTo>
                    <a:lnTo>
                      <a:pt x="455" y="4324"/>
                    </a:lnTo>
                    <a:lnTo>
                      <a:pt x="455" y="3982"/>
                    </a:lnTo>
                    <a:lnTo>
                      <a:pt x="569" y="3982"/>
                    </a:lnTo>
                    <a:cubicBezTo>
                      <a:pt x="632" y="3982"/>
                      <a:pt x="683" y="3931"/>
                      <a:pt x="683" y="3868"/>
                    </a:cubicBezTo>
                    <a:cubicBezTo>
                      <a:pt x="683" y="3806"/>
                      <a:pt x="632" y="3755"/>
                      <a:pt x="569" y="3755"/>
                    </a:cubicBezTo>
                    <a:lnTo>
                      <a:pt x="480" y="3755"/>
                    </a:lnTo>
                    <a:lnTo>
                      <a:pt x="1407" y="2416"/>
                    </a:lnTo>
                    <a:cubicBezTo>
                      <a:pt x="1494" y="2470"/>
                      <a:pt x="1596" y="2503"/>
                      <a:pt x="1707" y="2503"/>
                    </a:cubicBezTo>
                    <a:cubicBezTo>
                      <a:pt x="1888" y="2503"/>
                      <a:pt x="2048" y="2416"/>
                      <a:pt x="2152" y="2284"/>
                    </a:cubicBezTo>
                    <a:lnTo>
                      <a:pt x="2752" y="2584"/>
                    </a:lnTo>
                    <a:cubicBezTo>
                      <a:pt x="2740" y="2631"/>
                      <a:pt x="2731" y="2680"/>
                      <a:pt x="2731" y="2731"/>
                    </a:cubicBezTo>
                    <a:cubicBezTo>
                      <a:pt x="2731" y="3044"/>
                      <a:pt x="2986" y="3300"/>
                      <a:pt x="3300" y="3300"/>
                    </a:cubicBezTo>
                    <a:cubicBezTo>
                      <a:pt x="3613" y="3300"/>
                      <a:pt x="3868" y="3044"/>
                      <a:pt x="3868" y="2731"/>
                    </a:cubicBezTo>
                    <a:cubicBezTo>
                      <a:pt x="3868" y="2608"/>
                      <a:pt x="3829" y="2496"/>
                      <a:pt x="3763" y="2403"/>
                    </a:cubicBezTo>
                    <a:lnTo>
                      <a:pt x="4488" y="1055"/>
                    </a:lnTo>
                    <a:cubicBezTo>
                      <a:pt x="4574" y="1107"/>
                      <a:pt x="4672" y="1138"/>
                      <a:pt x="4779" y="1138"/>
                    </a:cubicBezTo>
                    <a:cubicBezTo>
                      <a:pt x="4891" y="1138"/>
                      <a:pt x="4995" y="1104"/>
                      <a:pt x="5083" y="1048"/>
                    </a:cubicBezTo>
                    <a:lnTo>
                      <a:pt x="5827" y="2004"/>
                    </a:lnTo>
                    <a:cubicBezTo>
                      <a:pt x="5829" y="2007"/>
                      <a:pt x="5833" y="2009"/>
                      <a:pt x="5836" y="2011"/>
                    </a:cubicBezTo>
                    <a:cubicBezTo>
                      <a:pt x="5745" y="2112"/>
                      <a:pt x="5689" y="2244"/>
                      <a:pt x="5689" y="2389"/>
                    </a:cubicBezTo>
                    <a:cubicBezTo>
                      <a:pt x="5689" y="2703"/>
                      <a:pt x="5944" y="2958"/>
                      <a:pt x="6258" y="2958"/>
                    </a:cubicBezTo>
                    <a:cubicBezTo>
                      <a:pt x="6571" y="2958"/>
                      <a:pt x="6827" y="2703"/>
                      <a:pt x="6827" y="2389"/>
                    </a:cubicBezTo>
                    <a:cubicBezTo>
                      <a:pt x="6827" y="2076"/>
                      <a:pt x="6571" y="1820"/>
                      <a:pt x="6258" y="1820"/>
                    </a:cubicBezTo>
                    <a:cubicBezTo>
                      <a:pt x="6170" y="1820"/>
                      <a:pt x="6087" y="1842"/>
                      <a:pt x="6013" y="1878"/>
                    </a:cubicBezTo>
                    <a:cubicBezTo>
                      <a:pt x="6010" y="1874"/>
                      <a:pt x="6010" y="1869"/>
                      <a:pt x="6006" y="1864"/>
                    </a:cubicBezTo>
                    <a:lnTo>
                      <a:pt x="5248" y="890"/>
                    </a:lnTo>
                    <a:cubicBezTo>
                      <a:pt x="5311" y="798"/>
                      <a:pt x="5348" y="688"/>
                      <a:pt x="5348" y="569"/>
                    </a:cubicBezTo>
                    <a:cubicBezTo>
                      <a:pt x="5348" y="255"/>
                      <a:pt x="5092" y="0"/>
                      <a:pt x="4779" y="0"/>
                    </a:cubicBezTo>
                    <a:cubicBezTo>
                      <a:pt x="4465" y="0"/>
                      <a:pt x="4210" y="255"/>
                      <a:pt x="4210" y="569"/>
                    </a:cubicBezTo>
                    <a:cubicBezTo>
                      <a:pt x="4210" y="691"/>
                      <a:pt x="4249" y="804"/>
                      <a:pt x="4315" y="897"/>
                    </a:cubicBezTo>
                    <a:lnTo>
                      <a:pt x="3590" y="2244"/>
                    </a:lnTo>
                    <a:cubicBezTo>
                      <a:pt x="3505" y="2193"/>
                      <a:pt x="3406" y="2162"/>
                      <a:pt x="3300" y="2162"/>
                    </a:cubicBezTo>
                    <a:cubicBezTo>
                      <a:pt x="3118" y="2162"/>
                      <a:pt x="2959" y="2248"/>
                      <a:pt x="2854" y="2381"/>
                    </a:cubicBezTo>
                    <a:lnTo>
                      <a:pt x="2254" y="2081"/>
                    </a:lnTo>
                    <a:cubicBezTo>
                      <a:pt x="2267" y="2034"/>
                      <a:pt x="2276" y="1985"/>
                      <a:pt x="2276" y="1934"/>
                    </a:cubicBezTo>
                    <a:cubicBezTo>
                      <a:pt x="2276" y="1621"/>
                      <a:pt x="2020" y="1365"/>
                      <a:pt x="1707" y="1365"/>
                    </a:cubicBezTo>
                    <a:cubicBezTo>
                      <a:pt x="1393" y="1365"/>
                      <a:pt x="1138" y="1621"/>
                      <a:pt x="1138" y="1934"/>
                    </a:cubicBezTo>
                    <a:cubicBezTo>
                      <a:pt x="1138" y="2054"/>
                      <a:pt x="1176" y="2166"/>
                      <a:pt x="1239" y="2257"/>
                    </a:cubicBezTo>
                    <a:lnTo>
                      <a:pt x="593" y="3191"/>
                    </a:lnTo>
                    <a:cubicBezTo>
                      <a:pt x="585" y="3189"/>
                      <a:pt x="578" y="3186"/>
                      <a:pt x="569" y="3186"/>
                    </a:cubicBezTo>
                    <a:lnTo>
                      <a:pt x="455" y="3186"/>
                    </a:lnTo>
                    <a:lnTo>
                      <a:pt x="455" y="2844"/>
                    </a:lnTo>
                    <a:lnTo>
                      <a:pt x="569" y="2844"/>
                    </a:lnTo>
                    <a:cubicBezTo>
                      <a:pt x="632" y="2844"/>
                      <a:pt x="683" y="2794"/>
                      <a:pt x="683" y="2731"/>
                    </a:cubicBezTo>
                    <a:cubicBezTo>
                      <a:pt x="683" y="2668"/>
                      <a:pt x="632" y="2617"/>
                      <a:pt x="569" y="2617"/>
                    </a:cubicBezTo>
                    <a:lnTo>
                      <a:pt x="455" y="2617"/>
                    </a:lnTo>
                    <a:lnTo>
                      <a:pt x="455" y="2276"/>
                    </a:lnTo>
                    <a:lnTo>
                      <a:pt x="569" y="2276"/>
                    </a:lnTo>
                    <a:cubicBezTo>
                      <a:pt x="632" y="2276"/>
                      <a:pt x="683" y="2225"/>
                      <a:pt x="683" y="2162"/>
                    </a:cubicBezTo>
                    <a:cubicBezTo>
                      <a:pt x="683" y="2099"/>
                      <a:pt x="632" y="2048"/>
                      <a:pt x="569" y="2048"/>
                    </a:cubicBezTo>
                    <a:lnTo>
                      <a:pt x="455" y="2048"/>
                    </a:lnTo>
                    <a:lnTo>
                      <a:pt x="455" y="1707"/>
                    </a:lnTo>
                    <a:lnTo>
                      <a:pt x="569" y="1707"/>
                    </a:lnTo>
                    <a:cubicBezTo>
                      <a:pt x="632" y="1707"/>
                      <a:pt x="683" y="1656"/>
                      <a:pt x="683" y="1593"/>
                    </a:cubicBezTo>
                    <a:cubicBezTo>
                      <a:pt x="683" y="1530"/>
                      <a:pt x="632" y="1479"/>
                      <a:pt x="569" y="1479"/>
                    </a:cubicBezTo>
                    <a:lnTo>
                      <a:pt x="455" y="1479"/>
                    </a:lnTo>
                    <a:lnTo>
                      <a:pt x="455" y="1138"/>
                    </a:lnTo>
                    <a:lnTo>
                      <a:pt x="569" y="1138"/>
                    </a:lnTo>
                    <a:cubicBezTo>
                      <a:pt x="632" y="1138"/>
                      <a:pt x="683" y="1087"/>
                      <a:pt x="683" y="1024"/>
                    </a:cubicBezTo>
                    <a:cubicBezTo>
                      <a:pt x="683" y="961"/>
                      <a:pt x="632" y="910"/>
                      <a:pt x="569" y="910"/>
                    </a:cubicBezTo>
                    <a:lnTo>
                      <a:pt x="455" y="910"/>
                    </a:lnTo>
                    <a:lnTo>
                      <a:pt x="455" y="569"/>
                    </a:lnTo>
                    <a:lnTo>
                      <a:pt x="569" y="569"/>
                    </a:lnTo>
                    <a:cubicBezTo>
                      <a:pt x="632" y="569"/>
                      <a:pt x="683" y="518"/>
                      <a:pt x="683" y="455"/>
                    </a:cubicBezTo>
                    <a:cubicBezTo>
                      <a:pt x="683" y="392"/>
                      <a:pt x="632" y="341"/>
                      <a:pt x="569" y="341"/>
                    </a:cubicBezTo>
                    <a:lnTo>
                      <a:pt x="455" y="341"/>
                    </a:lnTo>
                    <a:lnTo>
                      <a:pt x="455" y="114"/>
                    </a:lnTo>
                    <a:cubicBezTo>
                      <a:pt x="455" y="51"/>
                      <a:pt x="404" y="0"/>
                      <a:pt x="341" y="0"/>
                    </a:cubicBezTo>
                    <a:cubicBezTo>
                      <a:pt x="278" y="0"/>
                      <a:pt x="228" y="51"/>
                      <a:pt x="228" y="114"/>
                    </a:cubicBezTo>
                    <a:lnTo>
                      <a:pt x="228" y="341"/>
                    </a:lnTo>
                    <a:lnTo>
                      <a:pt x="114" y="341"/>
                    </a:lnTo>
                    <a:cubicBezTo>
                      <a:pt x="51" y="341"/>
                      <a:pt x="0" y="392"/>
                      <a:pt x="0" y="455"/>
                    </a:cubicBezTo>
                    <a:cubicBezTo>
                      <a:pt x="0" y="518"/>
                      <a:pt x="51" y="569"/>
                      <a:pt x="114" y="569"/>
                    </a:cubicBezTo>
                    <a:lnTo>
                      <a:pt x="228" y="569"/>
                    </a:lnTo>
                    <a:lnTo>
                      <a:pt x="228" y="910"/>
                    </a:lnTo>
                    <a:lnTo>
                      <a:pt x="114" y="910"/>
                    </a:lnTo>
                    <a:cubicBezTo>
                      <a:pt x="51" y="910"/>
                      <a:pt x="0" y="961"/>
                      <a:pt x="0" y="1024"/>
                    </a:cubicBezTo>
                    <a:cubicBezTo>
                      <a:pt x="0" y="1087"/>
                      <a:pt x="51" y="1138"/>
                      <a:pt x="114" y="1138"/>
                    </a:cubicBezTo>
                    <a:lnTo>
                      <a:pt x="228" y="1138"/>
                    </a:lnTo>
                    <a:lnTo>
                      <a:pt x="228" y="1479"/>
                    </a:lnTo>
                    <a:lnTo>
                      <a:pt x="114" y="1479"/>
                    </a:lnTo>
                    <a:cubicBezTo>
                      <a:pt x="51" y="1479"/>
                      <a:pt x="0" y="1530"/>
                      <a:pt x="0" y="1593"/>
                    </a:cubicBezTo>
                    <a:cubicBezTo>
                      <a:pt x="0" y="1656"/>
                      <a:pt x="51" y="1707"/>
                      <a:pt x="114" y="1707"/>
                    </a:cubicBezTo>
                    <a:lnTo>
                      <a:pt x="228" y="1707"/>
                    </a:lnTo>
                    <a:lnTo>
                      <a:pt x="228" y="2048"/>
                    </a:lnTo>
                    <a:lnTo>
                      <a:pt x="114" y="2048"/>
                    </a:lnTo>
                    <a:cubicBezTo>
                      <a:pt x="51" y="2048"/>
                      <a:pt x="0" y="2099"/>
                      <a:pt x="0" y="2162"/>
                    </a:cubicBezTo>
                    <a:cubicBezTo>
                      <a:pt x="0" y="2225"/>
                      <a:pt x="51" y="2276"/>
                      <a:pt x="114" y="2276"/>
                    </a:cubicBezTo>
                    <a:lnTo>
                      <a:pt x="228" y="2276"/>
                    </a:lnTo>
                    <a:lnTo>
                      <a:pt x="228" y="2617"/>
                    </a:lnTo>
                    <a:lnTo>
                      <a:pt x="114" y="2617"/>
                    </a:lnTo>
                    <a:cubicBezTo>
                      <a:pt x="51" y="2617"/>
                      <a:pt x="0" y="2668"/>
                      <a:pt x="0" y="2731"/>
                    </a:cubicBezTo>
                    <a:cubicBezTo>
                      <a:pt x="0" y="2794"/>
                      <a:pt x="51" y="2844"/>
                      <a:pt x="114" y="2844"/>
                    </a:cubicBezTo>
                    <a:lnTo>
                      <a:pt x="228" y="2844"/>
                    </a:lnTo>
                    <a:lnTo>
                      <a:pt x="228" y="3186"/>
                    </a:lnTo>
                    <a:lnTo>
                      <a:pt x="114" y="3186"/>
                    </a:lnTo>
                    <a:cubicBezTo>
                      <a:pt x="51" y="3186"/>
                      <a:pt x="0" y="3237"/>
                      <a:pt x="0" y="3300"/>
                    </a:cubicBezTo>
                    <a:cubicBezTo>
                      <a:pt x="0" y="3362"/>
                      <a:pt x="51" y="3413"/>
                      <a:pt x="114" y="3413"/>
                    </a:cubicBezTo>
                    <a:lnTo>
                      <a:pt x="228" y="3413"/>
                    </a:lnTo>
                    <a:lnTo>
                      <a:pt x="228" y="3755"/>
                    </a:lnTo>
                    <a:lnTo>
                      <a:pt x="114" y="3755"/>
                    </a:lnTo>
                    <a:cubicBezTo>
                      <a:pt x="51" y="3755"/>
                      <a:pt x="0" y="3806"/>
                      <a:pt x="0" y="3868"/>
                    </a:cubicBezTo>
                    <a:cubicBezTo>
                      <a:pt x="0" y="3931"/>
                      <a:pt x="51" y="3982"/>
                      <a:pt x="114" y="3982"/>
                    </a:cubicBezTo>
                    <a:lnTo>
                      <a:pt x="228" y="3982"/>
                    </a:lnTo>
                    <a:lnTo>
                      <a:pt x="228" y="4324"/>
                    </a:lnTo>
                    <a:lnTo>
                      <a:pt x="114" y="4324"/>
                    </a:lnTo>
                    <a:cubicBezTo>
                      <a:pt x="51" y="4324"/>
                      <a:pt x="0" y="4374"/>
                      <a:pt x="0" y="4437"/>
                    </a:cubicBezTo>
                    <a:cubicBezTo>
                      <a:pt x="0" y="4500"/>
                      <a:pt x="51" y="4551"/>
                      <a:pt x="114" y="4551"/>
                    </a:cubicBezTo>
                    <a:lnTo>
                      <a:pt x="228" y="4551"/>
                    </a:lnTo>
                    <a:lnTo>
                      <a:pt x="228" y="4892"/>
                    </a:lnTo>
                    <a:lnTo>
                      <a:pt x="114" y="4892"/>
                    </a:lnTo>
                    <a:cubicBezTo>
                      <a:pt x="51" y="4892"/>
                      <a:pt x="0" y="4943"/>
                      <a:pt x="0" y="5006"/>
                    </a:cubicBezTo>
                    <a:cubicBezTo>
                      <a:pt x="0" y="5069"/>
                      <a:pt x="51" y="5120"/>
                      <a:pt x="114" y="5120"/>
                    </a:cubicBezTo>
                    <a:lnTo>
                      <a:pt x="228" y="5120"/>
                    </a:lnTo>
                    <a:lnTo>
                      <a:pt x="228" y="5461"/>
                    </a:lnTo>
                    <a:lnTo>
                      <a:pt x="114" y="5461"/>
                    </a:lnTo>
                    <a:cubicBezTo>
                      <a:pt x="51" y="5461"/>
                      <a:pt x="0" y="5512"/>
                      <a:pt x="0" y="5575"/>
                    </a:cubicBezTo>
                    <a:cubicBezTo>
                      <a:pt x="0" y="5638"/>
                      <a:pt x="51" y="5689"/>
                      <a:pt x="114" y="5689"/>
                    </a:cubicBezTo>
                    <a:lnTo>
                      <a:pt x="228" y="5689"/>
                    </a:lnTo>
                    <a:lnTo>
                      <a:pt x="228" y="6030"/>
                    </a:lnTo>
                    <a:lnTo>
                      <a:pt x="114" y="6030"/>
                    </a:lnTo>
                    <a:cubicBezTo>
                      <a:pt x="51" y="6030"/>
                      <a:pt x="0" y="6081"/>
                      <a:pt x="0" y="6144"/>
                    </a:cubicBezTo>
                    <a:cubicBezTo>
                      <a:pt x="0" y="6207"/>
                      <a:pt x="51" y="6258"/>
                      <a:pt x="114" y="6258"/>
                    </a:cubicBezTo>
                    <a:lnTo>
                      <a:pt x="228" y="6258"/>
                    </a:lnTo>
                    <a:lnTo>
                      <a:pt x="228" y="6485"/>
                    </a:lnTo>
                    <a:cubicBezTo>
                      <a:pt x="228" y="6548"/>
                      <a:pt x="278" y="6599"/>
                      <a:pt x="341" y="6599"/>
                    </a:cubicBezTo>
                    <a:lnTo>
                      <a:pt x="683" y="6599"/>
                    </a:lnTo>
                    <a:lnTo>
                      <a:pt x="683" y="6713"/>
                    </a:lnTo>
                    <a:cubicBezTo>
                      <a:pt x="683" y="6776"/>
                      <a:pt x="734" y="6827"/>
                      <a:pt x="796" y="6827"/>
                    </a:cubicBezTo>
                    <a:cubicBezTo>
                      <a:pt x="859" y="6827"/>
                      <a:pt x="910" y="6776"/>
                      <a:pt x="910" y="6713"/>
                    </a:cubicBezTo>
                    <a:lnTo>
                      <a:pt x="910" y="6599"/>
                    </a:lnTo>
                    <a:lnTo>
                      <a:pt x="1252" y="6599"/>
                    </a:lnTo>
                    <a:lnTo>
                      <a:pt x="1252" y="6713"/>
                    </a:lnTo>
                    <a:cubicBezTo>
                      <a:pt x="1252" y="6776"/>
                      <a:pt x="1302" y="6827"/>
                      <a:pt x="1365" y="6827"/>
                    </a:cubicBezTo>
                    <a:cubicBezTo>
                      <a:pt x="1428" y="6827"/>
                      <a:pt x="1479" y="6776"/>
                      <a:pt x="1479" y="6713"/>
                    </a:cubicBezTo>
                    <a:lnTo>
                      <a:pt x="1479" y="6599"/>
                    </a:lnTo>
                    <a:lnTo>
                      <a:pt x="1820" y="6599"/>
                    </a:lnTo>
                    <a:lnTo>
                      <a:pt x="1820" y="6713"/>
                    </a:lnTo>
                    <a:cubicBezTo>
                      <a:pt x="1820" y="6776"/>
                      <a:pt x="1871" y="6827"/>
                      <a:pt x="1934" y="6827"/>
                    </a:cubicBezTo>
                    <a:cubicBezTo>
                      <a:pt x="1997" y="6827"/>
                      <a:pt x="2048" y="6776"/>
                      <a:pt x="2048" y="6713"/>
                    </a:cubicBezTo>
                    <a:lnTo>
                      <a:pt x="2048" y="6599"/>
                    </a:lnTo>
                    <a:lnTo>
                      <a:pt x="2389" y="6599"/>
                    </a:lnTo>
                    <a:lnTo>
                      <a:pt x="2389" y="6713"/>
                    </a:lnTo>
                    <a:cubicBezTo>
                      <a:pt x="2389" y="6776"/>
                      <a:pt x="2440" y="6827"/>
                      <a:pt x="2503" y="6827"/>
                    </a:cubicBezTo>
                    <a:cubicBezTo>
                      <a:pt x="2566" y="6827"/>
                      <a:pt x="2617" y="6776"/>
                      <a:pt x="2617" y="6713"/>
                    </a:cubicBezTo>
                    <a:lnTo>
                      <a:pt x="2617" y="6599"/>
                    </a:lnTo>
                    <a:lnTo>
                      <a:pt x="2958" y="6599"/>
                    </a:lnTo>
                    <a:lnTo>
                      <a:pt x="2958" y="6713"/>
                    </a:lnTo>
                    <a:cubicBezTo>
                      <a:pt x="2958" y="6776"/>
                      <a:pt x="3009" y="6827"/>
                      <a:pt x="3072" y="6827"/>
                    </a:cubicBezTo>
                    <a:cubicBezTo>
                      <a:pt x="3135" y="6827"/>
                      <a:pt x="3186" y="6776"/>
                      <a:pt x="3186" y="6713"/>
                    </a:cubicBezTo>
                    <a:lnTo>
                      <a:pt x="3186" y="6599"/>
                    </a:lnTo>
                    <a:lnTo>
                      <a:pt x="3527" y="6599"/>
                    </a:lnTo>
                    <a:lnTo>
                      <a:pt x="3527" y="6713"/>
                    </a:lnTo>
                    <a:cubicBezTo>
                      <a:pt x="3527" y="6776"/>
                      <a:pt x="3578" y="6827"/>
                      <a:pt x="3641" y="6827"/>
                    </a:cubicBezTo>
                    <a:cubicBezTo>
                      <a:pt x="3704" y="6827"/>
                      <a:pt x="3755" y="6776"/>
                      <a:pt x="3755" y="6713"/>
                    </a:cubicBezTo>
                    <a:lnTo>
                      <a:pt x="3755" y="6599"/>
                    </a:lnTo>
                    <a:lnTo>
                      <a:pt x="4096" y="6599"/>
                    </a:lnTo>
                    <a:lnTo>
                      <a:pt x="4096" y="6713"/>
                    </a:lnTo>
                    <a:cubicBezTo>
                      <a:pt x="4096" y="6776"/>
                      <a:pt x="4147" y="6827"/>
                      <a:pt x="4210" y="6827"/>
                    </a:cubicBezTo>
                    <a:cubicBezTo>
                      <a:pt x="4273" y="6827"/>
                      <a:pt x="4323" y="6776"/>
                      <a:pt x="4323" y="6713"/>
                    </a:cubicBezTo>
                    <a:lnTo>
                      <a:pt x="4323" y="6599"/>
                    </a:lnTo>
                    <a:lnTo>
                      <a:pt x="4665" y="6599"/>
                    </a:lnTo>
                    <a:lnTo>
                      <a:pt x="4665" y="6713"/>
                    </a:lnTo>
                    <a:cubicBezTo>
                      <a:pt x="4665" y="6776"/>
                      <a:pt x="4716" y="6827"/>
                      <a:pt x="4779" y="6827"/>
                    </a:cubicBezTo>
                    <a:cubicBezTo>
                      <a:pt x="4842" y="6827"/>
                      <a:pt x="4892" y="6776"/>
                      <a:pt x="4892" y="6713"/>
                    </a:cubicBezTo>
                    <a:lnTo>
                      <a:pt x="4892" y="6599"/>
                    </a:lnTo>
                    <a:lnTo>
                      <a:pt x="5234" y="6599"/>
                    </a:lnTo>
                    <a:lnTo>
                      <a:pt x="5234" y="6713"/>
                    </a:lnTo>
                    <a:cubicBezTo>
                      <a:pt x="5234" y="6776"/>
                      <a:pt x="5285" y="6827"/>
                      <a:pt x="5347" y="6827"/>
                    </a:cubicBezTo>
                    <a:cubicBezTo>
                      <a:pt x="5410" y="6827"/>
                      <a:pt x="5461" y="6776"/>
                      <a:pt x="5461" y="6713"/>
                    </a:cubicBezTo>
                    <a:lnTo>
                      <a:pt x="5461" y="6599"/>
                    </a:lnTo>
                    <a:lnTo>
                      <a:pt x="5803" y="6599"/>
                    </a:lnTo>
                    <a:lnTo>
                      <a:pt x="5803" y="6713"/>
                    </a:lnTo>
                    <a:cubicBezTo>
                      <a:pt x="5803" y="6776"/>
                      <a:pt x="5853" y="6827"/>
                      <a:pt x="5916" y="6827"/>
                    </a:cubicBezTo>
                    <a:cubicBezTo>
                      <a:pt x="5979" y="6827"/>
                      <a:pt x="6030" y="6776"/>
                      <a:pt x="6030" y="6713"/>
                    </a:cubicBezTo>
                    <a:lnTo>
                      <a:pt x="6030" y="6599"/>
                    </a:lnTo>
                    <a:lnTo>
                      <a:pt x="6371" y="6599"/>
                    </a:lnTo>
                    <a:lnTo>
                      <a:pt x="6371" y="6713"/>
                    </a:lnTo>
                    <a:cubicBezTo>
                      <a:pt x="6371" y="6776"/>
                      <a:pt x="6422" y="6827"/>
                      <a:pt x="6485" y="6827"/>
                    </a:cubicBezTo>
                    <a:cubicBezTo>
                      <a:pt x="6548" y="6827"/>
                      <a:pt x="6599" y="6776"/>
                      <a:pt x="6599" y="6713"/>
                    </a:cubicBezTo>
                    <a:lnTo>
                      <a:pt x="6599" y="6599"/>
                    </a:lnTo>
                    <a:lnTo>
                      <a:pt x="6713" y="6599"/>
                    </a:lnTo>
                    <a:cubicBezTo>
                      <a:pt x="6776" y="6599"/>
                      <a:pt x="6827" y="6548"/>
                      <a:pt x="6827" y="6485"/>
                    </a:cubicBezTo>
                    <a:cubicBezTo>
                      <a:pt x="6827" y="6422"/>
                      <a:pt x="6776" y="6372"/>
                      <a:pt x="6713" y="6372"/>
                    </a:cubicBezTo>
                    <a:lnTo>
                      <a:pt x="6599" y="6372"/>
                    </a:lnTo>
                    <a:lnTo>
                      <a:pt x="6599" y="6258"/>
                    </a:lnTo>
                    <a:cubicBezTo>
                      <a:pt x="6599" y="6195"/>
                      <a:pt x="6548" y="6144"/>
                      <a:pt x="6485" y="6144"/>
                    </a:cubicBezTo>
                    <a:cubicBezTo>
                      <a:pt x="6422" y="6144"/>
                      <a:pt x="6371" y="6195"/>
                      <a:pt x="6371" y="6258"/>
                    </a:cubicBezTo>
                    <a:lnTo>
                      <a:pt x="6371" y="6372"/>
                    </a:lnTo>
                    <a:lnTo>
                      <a:pt x="6030" y="6372"/>
                    </a:lnTo>
                    <a:lnTo>
                      <a:pt x="6030" y="6258"/>
                    </a:lnTo>
                    <a:cubicBezTo>
                      <a:pt x="6030" y="6195"/>
                      <a:pt x="5979" y="6144"/>
                      <a:pt x="5916" y="6144"/>
                    </a:cubicBezTo>
                    <a:cubicBezTo>
                      <a:pt x="5853" y="6144"/>
                      <a:pt x="5803" y="6195"/>
                      <a:pt x="5803" y="6258"/>
                    </a:cubicBezTo>
                    <a:lnTo>
                      <a:pt x="5803" y="6372"/>
                    </a:lnTo>
                    <a:lnTo>
                      <a:pt x="5461" y="6372"/>
                    </a:lnTo>
                    <a:lnTo>
                      <a:pt x="5461" y="6258"/>
                    </a:lnTo>
                    <a:cubicBezTo>
                      <a:pt x="5461" y="6195"/>
                      <a:pt x="5410" y="6144"/>
                      <a:pt x="5347" y="6144"/>
                    </a:cubicBezTo>
                    <a:cubicBezTo>
                      <a:pt x="5285" y="6144"/>
                      <a:pt x="5234" y="6195"/>
                      <a:pt x="5234" y="6258"/>
                    </a:cubicBezTo>
                    <a:lnTo>
                      <a:pt x="5234" y="6372"/>
                    </a:lnTo>
                    <a:lnTo>
                      <a:pt x="4892" y="6372"/>
                    </a:lnTo>
                    <a:lnTo>
                      <a:pt x="4892" y="6258"/>
                    </a:lnTo>
                    <a:cubicBezTo>
                      <a:pt x="4892" y="6195"/>
                      <a:pt x="4842" y="6144"/>
                      <a:pt x="4779" y="6144"/>
                    </a:cubicBezTo>
                    <a:cubicBezTo>
                      <a:pt x="4716" y="6144"/>
                      <a:pt x="4665" y="6195"/>
                      <a:pt x="4665" y="6258"/>
                    </a:cubicBezTo>
                    <a:lnTo>
                      <a:pt x="4665" y="6372"/>
                    </a:lnTo>
                    <a:lnTo>
                      <a:pt x="4323" y="6372"/>
                    </a:lnTo>
                    <a:lnTo>
                      <a:pt x="4323" y="6258"/>
                    </a:lnTo>
                    <a:cubicBezTo>
                      <a:pt x="4323" y="6195"/>
                      <a:pt x="4273" y="6144"/>
                      <a:pt x="4210" y="6144"/>
                    </a:cubicBezTo>
                    <a:cubicBezTo>
                      <a:pt x="4147" y="6144"/>
                      <a:pt x="4096" y="6195"/>
                      <a:pt x="4096" y="6258"/>
                    </a:cubicBezTo>
                    <a:lnTo>
                      <a:pt x="4096" y="6372"/>
                    </a:lnTo>
                    <a:lnTo>
                      <a:pt x="3755" y="6372"/>
                    </a:lnTo>
                    <a:lnTo>
                      <a:pt x="3755" y="6258"/>
                    </a:lnTo>
                    <a:cubicBezTo>
                      <a:pt x="3755" y="6195"/>
                      <a:pt x="3704" y="6144"/>
                      <a:pt x="3641" y="6144"/>
                    </a:cubicBezTo>
                    <a:cubicBezTo>
                      <a:pt x="3578" y="6144"/>
                      <a:pt x="3527" y="6195"/>
                      <a:pt x="3527" y="6258"/>
                    </a:cubicBezTo>
                    <a:lnTo>
                      <a:pt x="3527" y="6372"/>
                    </a:lnTo>
                    <a:lnTo>
                      <a:pt x="3186" y="6372"/>
                    </a:lnTo>
                    <a:lnTo>
                      <a:pt x="3186" y="6258"/>
                    </a:lnTo>
                    <a:cubicBezTo>
                      <a:pt x="3186" y="6195"/>
                      <a:pt x="3135" y="6144"/>
                      <a:pt x="3072" y="6144"/>
                    </a:cubicBezTo>
                    <a:cubicBezTo>
                      <a:pt x="3009" y="6144"/>
                      <a:pt x="2958" y="6195"/>
                      <a:pt x="2958" y="6258"/>
                    </a:cubicBezTo>
                    <a:lnTo>
                      <a:pt x="2958" y="6372"/>
                    </a:lnTo>
                    <a:lnTo>
                      <a:pt x="2617" y="6372"/>
                    </a:lnTo>
                    <a:lnTo>
                      <a:pt x="2617" y="6258"/>
                    </a:lnTo>
                    <a:cubicBezTo>
                      <a:pt x="2617" y="6195"/>
                      <a:pt x="2566" y="6144"/>
                      <a:pt x="2503" y="6144"/>
                    </a:cubicBezTo>
                    <a:cubicBezTo>
                      <a:pt x="2440" y="6144"/>
                      <a:pt x="2389" y="6195"/>
                      <a:pt x="2389" y="6258"/>
                    </a:cubicBezTo>
                    <a:lnTo>
                      <a:pt x="2389" y="6372"/>
                    </a:lnTo>
                    <a:lnTo>
                      <a:pt x="2048" y="6372"/>
                    </a:lnTo>
                    <a:lnTo>
                      <a:pt x="2048" y="6258"/>
                    </a:lnTo>
                    <a:cubicBezTo>
                      <a:pt x="2048" y="6195"/>
                      <a:pt x="1997" y="6144"/>
                      <a:pt x="1934" y="6144"/>
                    </a:cubicBezTo>
                    <a:cubicBezTo>
                      <a:pt x="1871" y="6144"/>
                      <a:pt x="1820" y="6195"/>
                      <a:pt x="1820" y="6258"/>
                    </a:cubicBezTo>
                    <a:lnTo>
                      <a:pt x="1820" y="6372"/>
                    </a:lnTo>
                    <a:lnTo>
                      <a:pt x="1479" y="6372"/>
                    </a:lnTo>
                    <a:lnTo>
                      <a:pt x="1479" y="6258"/>
                    </a:lnTo>
                    <a:cubicBezTo>
                      <a:pt x="1479" y="6195"/>
                      <a:pt x="1428" y="6144"/>
                      <a:pt x="1365" y="6144"/>
                    </a:cubicBezTo>
                    <a:cubicBezTo>
                      <a:pt x="1302" y="6144"/>
                      <a:pt x="1252" y="6195"/>
                      <a:pt x="1252" y="6258"/>
                    </a:cubicBezTo>
                    <a:lnTo>
                      <a:pt x="1252" y="6372"/>
                    </a:lnTo>
                    <a:lnTo>
                      <a:pt x="910" y="6372"/>
                    </a:lnTo>
                    <a:lnTo>
                      <a:pt x="910" y="6258"/>
                    </a:lnTo>
                    <a:cubicBezTo>
                      <a:pt x="910" y="6195"/>
                      <a:pt x="859" y="6144"/>
                      <a:pt x="796" y="6144"/>
                    </a:cubicBezTo>
                    <a:cubicBezTo>
                      <a:pt x="734" y="6144"/>
                      <a:pt x="683" y="6195"/>
                      <a:pt x="683" y="6258"/>
                    </a:cubicBezTo>
                    <a:lnTo>
                      <a:pt x="683" y="6372"/>
                    </a:lnTo>
                    <a:lnTo>
                      <a:pt x="455" y="6372"/>
                    </a:lnTo>
                    <a:lnTo>
                      <a:pt x="455" y="5234"/>
                    </a:lnTo>
                    <a:lnTo>
                      <a:pt x="1263" y="5234"/>
                    </a:ln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rgbClr val="DB181E"/>
                  </a:solidFill>
                  <a:latin typeface="+mn-ea"/>
                </a:endParaRPr>
              </a:p>
            </p:txBody>
          </p:sp>
        </p:grpSp>
        <p:sp>
          <p:nvSpPr>
            <p:cNvPr id="11" name="î$ḻîde"/>
            <p:cNvSpPr/>
            <p:nvPr/>
          </p:nvSpPr>
          <p:spPr>
            <a:xfrm>
              <a:off x="6690366" y="3690209"/>
              <a:ext cx="1080120" cy="341678"/>
            </a:xfrm>
            <a:prstGeom prst="roundRect">
              <a:avLst>
                <a:gd name="adj" fmla="val 13693"/>
              </a:avLst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>
              <a:noAutofit/>
            </a:bodyPr>
            <a:lstStyle/>
            <a:p>
              <a:pPr algn="ctr"/>
              <a:r>
                <a:rPr lang="zh-CN" altLang="en-US" b="1" dirty="0">
                  <a:solidFill>
                    <a:srgbClr val="DB181E"/>
                  </a:solidFill>
                  <a:latin typeface="+mn-ea"/>
                </a:rPr>
                <a:t>关键词</a:t>
              </a:r>
              <a:endParaRPr lang="zh-CN" altLang="en-US" b="1" dirty="0">
                <a:solidFill>
                  <a:srgbClr val="DB181E"/>
                </a:solidFill>
                <a:latin typeface="+mn-ea"/>
              </a:endParaRPr>
            </a:p>
          </p:txBody>
        </p:sp>
        <p:grpSp>
          <p:nvGrpSpPr>
            <p:cNvPr id="12" name="í$ļïdè"/>
            <p:cNvGrpSpPr/>
            <p:nvPr/>
          </p:nvGrpSpPr>
          <p:grpSpPr>
            <a:xfrm>
              <a:off x="839416" y="1736544"/>
              <a:ext cx="3895110" cy="1188396"/>
              <a:chOff x="688718" y="4909483"/>
              <a:chExt cx="5104263" cy="1088800"/>
            </a:xfrm>
          </p:grpSpPr>
          <p:sp>
            <p:nvSpPr>
              <p:cNvPr id="14" name="îṥḷíḑè"/>
              <p:cNvSpPr/>
              <p:nvPr/>
            </p:nvSpPr>
            <p:spPr>
              <a:xfrm>
                <a:off x="688718" y="4909483"/>
                <a:ext cx="5104263" cy="697902"/>
              </a:xfrm>
              <a:prstGeom prst="rect">
                <a:avLst/>
              </a:prstGeom>
            </p:spPr>
            <p:txBody>
              <a:bodyPr wrap="square" lIns="90000" tIns="46800" rIns="90000" bIns="46800" anchor="ctr">
                <a:normAutofit/>
              </a:bodyPr>
              <a:lstStyle/>
              <a:p>
                <a:pPr lvl="0" defTabSz="913765">
                  <a:spcBef>
                    <a:spcPct val="0"/>
                  </a:spcBef>
                  <a:defRPr/>
                </a:pPr>
                <a:r>
                  <a:rPr lang="zh-CN" altLang="en-US" sz="2000" b="1" dirty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2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5" name="îSḷïḍê"/>
              <p:cNvSpPr/>
              <p:nvPr/>
            </p:nvSpPr>
            <p:spPr>
              <a:xfrm>
                <a:off x="688718" y="5607385"/>
                <a:ext cx="5104263" cy="390898"/>
              </a:xfrm>
              <a:prstGeom prst="rect">
                <a:avLst/>
              </a:prstGeom>
            </p:spPr>
            <p:txBody>
              <a:bodyPr wrap="square" lIns="90000" tIns="46800" rIns="90000" bIns="46800" anchor="ctr">
                <a:normAutofit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此部分内容作为文字排版占位显示（建议使用主题字体）如需更改请在（设置形状格式）菜单下（文本选项）中调整</a:t>
                </a:r>
                <a:endParaRPr lang="zh-CN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2500">
        <p14:prism dir="r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ïṡľïdè"/>
          <p:cNvGrpSpPr/>
          <p:nvPr/>
        </p:nvGrpSpPr>
        <p:grpSpPr>
          <a:xfrm>
            <a:off x="1691170" y="1481033"/>
            <a:ext cx="4196546" cy="1789702"/>
            <a:chOff x="767408" y="2204865"/>
            <a:chExt cx="4896544" cy="2088231"/>
          </a:xfrm>
        </p:grpSpPr>
        <p:sp>
          <p:nvSpPr>
            <p:cNvPr id="26" name="îṧḻiďè"/>
            <p:cNvSpPr/>
            <p:nvPr/>
          </p:nvSpPr>
          <p:spPr>
            <a:xfrm>
              <a:off x="767408" y="2204865"/>
              <a:ext cx="1620180" cy="1080120"/>
            </a:xfrm>
            <a:prstGeom prst="rect">
              <a:avLst/>
            </a:prstGeom>
            <a:solidFill>
              <a:schemeClr val="accent1"/>
            </a:solid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27" name="ïṥ1íḋè"/>
            <p:cNvSpPr/>
            <p:nvPr/>
          </p:nvSpPr>
          <p:spPr>
            <a:xfrm>
              <a:off x="815114" y="2276872"/>
              <a:ext cx="4848838" cy="2016224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28" name="ïṧļíďè"/>
            <p:cNvSpPr/>
            <p:nvPr/>
          </p:nvSpPr>
          <p:spPr>
            <a:xfrm>
              <a:off x="3359696" y="2276872"/>
              <a:ext cx="2304256" cy="2016224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DB181E"/>
                </a:solidFill>
                <a:latin typeface="+mn-ea"/>
              </a:endParaRPr>
            </a:p>
          </p:txBody>
        </p:sp>
        <p:grpSp>
          <p:nvGrpSpPr>
            <p:cNvPr id="29" name="îṩḷíḍé"/>
            <p:cNvGrpSpPr/>
            <p:nvPr/>
          </p:nvGrpSpPr>
          <p:grpSpPr>
            <a:xfrm>
              <a:off x="3456608" y="2501789"/>
              <a:ext cx="2110432" cy="1566293"/>
              <a:chOff x="4032672" y="2564806"/>
              <a:chExt cx="2110432" cy="1566293"/>
            </a:xfrm>
          </p:grpSpPr>
          <p:sp>
            <p:nvSpPr>
              <p:cNvPr id="30" name="iṡḷïḋe"/>
              <p:cNvSpPr/>
              <p:nvPr/>
            </p:nvSpPr>
            <p:spPr bwMode="auto">
              <a:xfrm>
                <a:off x="4032672" y="3573700"/>
                <a:ext cx="2110432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 fontScale="77500" lnSpcReduction="20000"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b="1" smtClean="0">
                    <a:solidFill>
                      <a:srgbClr val="DB181E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000" b="1" smtClean="0">
                    <a:solidFill>
                      <a:srgbClr val="DB181E"/>
                    </a:solidFill>
                    <a:latin typeface="+mn-ea"/>
                  </a:rPr>
                </a:br>
                <a:r>
                  <a:rPr lang="zh-CN" altLang="en-US" sz="1000" b="1" smtClean="0">
                    <a:solidFill>
                      <a:srgbClr val="DB181E"/>
                    </a:solidFill>
                    <a:latin typeface="+mn-ea"/>
                  </a:rPr>
                  <a:t> （建议使用主题字体）</a:t>
                </a:r>
                <a:endParaRPr lang="zh-CN" altLang="en-US" sz="1000" b="1" dirty="0">
                  <a:solidFill>
                    <a:srgbClr val="DB181E"/>
                  </a:solidFill>
                  <a:latin typeface="+mn-ea"/>
                </a:endParaRPr>
              </a:p>
            </p:txBody>
          </p:sp>
          <p:sp>
            <p:nvSpPr>
              <p:cNvPr id="31" name="îṥļiḋê"/>
              <p:cNvSpPr txBox="1"/>
              <p:nvPr/>
            </p:nvSpPr>
            <p:spPr bwMode="auto">
              <a:xfrm>
                <a:off x="4032672" y="3222561"/>
                <a:ext cx="2110432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92500" lnSpcReduction="20000"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smtClean="0">
                    <a:solidFill>
                      <a:srgbClr val="DB181E"/>
                    </a:solidFill>
                    <a:latin typeface="+mn-ea"/>
                  </a:rPr>
                  <a:t>标题文本预设</a:t>
                </a:r>
                <a:endParaRPr lang="zh-CN" altLang="en-US" sz="1800" b="1" dirty="0">
                  <a:solidFill>
                    <a:srgbClr val="DB181E"/>
                  </a:solidFill>
                  <a:latin typeface="+mn-ea"/>
                </a:endParaRPr>
              </a:p>
            </p:txBody>
          </p:sp>
          <p:sp>
            <p:nvSpPr>
              <p:cNvPr id="32" name="iṣľide"/>
              <p:cNvSpPr/>
              <p:nvPr/>
            </p:nvSpPr>
            <p:spPr bwMode="auto">
              <a:xfrm>
                <a:off x="4857348" y="2564806"/>
                <a:ext cx="461080" cy="460669"/>
              </a:xfrm>
              <a:custGeom>
                <a:avLst/>
                <a:gdLst>
                  <a:gd name="connsiteX0" fmla="*/ 399175 w 607263"/>
                  <a:gd name="connsiteY0" fmla="*/ 204850 h 606722"/>
                  <a:gd name="connsiteX1" fmla="*/ 415104 w 607263"/>
                  <a:gd name="connsiteY1" fmla="*/ 204850 h 606722"/>
                  <a:gd name="connsiteX2" fmla="*/ 415104 w 607263"/>
                  <a:gd name="connsiteY2" fmla="*/ 220672 h 606722"/>
                  <a:gd name="connsiteX3" fmla="*/ 251537 w 607263"/>
                  <a:gd name="connsiteY3" fmla="*/ 384040 h 606722"/>
                  <a:gd name="connsiteX4" fmla="*/ 348093 w 607263"/>
                  <a:gd name="connsiteY4" fmla="*/ 384040 h 606722"/>
                  <a:gd name="connsiteX5" fmla="*/ 359306 w 607263"/>
                  <a:gd name="connsiteY5" fmla="*/ 395240 h 606722"/>
                  <a:gd name="connsiteX6" fmla="*/ 348093 w 607263"/>
                  <a:gd name="connsiteY6" fmla="*/ 406528 h 606722"/>
                  <a:gd name="connsiteX7" fmla="*/ 224839 w 607263"/>
                  <a:gd name="connsiteY7" fmla="*/ 406528 h 606722"/>
                  <a:gd name="connsiteX8" fmla="*/ 213626 w 607263"/>
                  <a:gd name="connsiteY8" fmla="*/ 395240 h 606722"/>
                  <a:gd name="connsiteX9" fmla="*/ 213626 w 607263"/>
                  <a:gd name="connsiteY9" fmla="*/ 272224 h 606722"/>
                  <a:gd name="connsiteX10" fmla="*/ 224839 w 607263"/>
                  <a:gd name="connsiteY10" fmla="*/ 261025 h 606722"/>
                  <a:gd name="connsiteX11" fmla="*/ 236141 w 607263"/>
                  <a:gd name="connsiteY11" fmla="*/ 272224 h 606722"/>
                  <a:gd name="connsiteX12" fmla="*/ 236141 w 607263"/>
                  <a:gd name="connsiteY12" fmla="*/ 367686 h 606722"/>
                  <a:gd name="connsiteX13" fmla="*/ 303588 w 607263"/>
                  <a:gd name="connsiteY13" fmla="*/ 22484 h 606722"/>
                  <a:gd name="connsiteX14" fmla="*/ 104771 w 607263"/>
                  <a:gd name="connsiteY14" fmla="*/ 104779 h 606722"/>
                  <a:gd name="connsiteX15" fmla="*/ 104771 w 607263"/>
                  <a:gd name="connsiteY15" fmla="*/ 501943 h 606722"/>
                  <a:gd name="connsiteX16" fmla="*/ 303588 w 607263"/>
                  <a:gd name="connsiteY16" fmla="*/ 584238 h 606722"/>
                  <a:gd name="connsiteX17" fmla="*/ 502493 w 607263"/>
                  <a:gd name="connsiteY17" fmla="*/ 501943 h 606722"/>
                  <a:gd name="connsiteX18" fmla="*/ 502493 w 607263"/>
                  <a:gd name="connsiteY18" fmla="*/ 104779 h 606722"/>
                  <a:gd name="connsiteX19" fmla="*/ 303588 w 607263"/>
                  <a:gd name="connsiteY19" fmla="*/ 22484 h 606722"/>
                  <a:gd name="connsiteX20" fmla="*/ 303588 w 607263"/>
                  <a:gd name="connsiteY20" fmla="*/ 0 h 606722"/>
                  <a:gd name="connsiteX21" fmla="*/ 518424 w 607263"/>
                  <a:gd name="connsiteY21" fmla="*/ 88871 h 606722"/>
                  <a:gd name="connsiteX22" fmla="*/ 518424 w 607263"/>
                  <a:gd name="connsiteY22" fmla="*/ 517851 h 606722"/>
                  <a:gd name="connsiteX23" fmla="*/ 303588 w 607263"/>
                  <a:gd name="connsiteY23" fmla="*/ 606722 h 606722"/>
                  <a:gd name="connsiteX24" fmla="*/ 88840 w 607263"/>
                  <a:gd name="connsiteY24" fmla="*/ 517851 h 606722"/>
                  <a:gd name="connsiteX25" fmla="*/ 88840 w 607263"/>
                  <a:gd name="connsiteY25" fmla="*/ 88871 h 606722"/>
                  <a:gd name="connsiteX26" fmla="*/ 303588 w 607263"/>
                  <a:gd name="connsiteY26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607263" h="606722">
                    <a:moveTo>
                      <a:pt x="399175" y="204850"/>
                    </a:moveTo>
                    <a:cubicBezTo>
                      <a:pt x="403624" y="200406"/>
                      <a:pt x="410744" y="200406"/>
                      <a:pt x="415104" y="204850"/>
                    </a:cubicBezTo>
                    <a:cubicBezTo>
                      <a:pt x="419465" y="209206"/>
                      <a:pt x="419465" y="216316"/>
                      <a:pt x="415104" y="220672"/>
                    </a:cubicBezTo>
                    <a:lnTo>
                      <a:pt x="251537" y="384040"/>
                    </a:lnTo>
                    <a:lnTo>
                      <a:pt x="348093" y="384040"/>
                    </a:lnTo>
                    <a:cubicBezTo>
                      <a:pt x="354234" y="384040"/>
                      <a:pt x="359306" y="389107"/>
                      <a:pt x="359306" y="395240"/>
                    </a:cubicBezTo>
                    <a:cubicBezTo>
                      <a:pt x="359306" y="401462"/>
                      <a:pt x="354234" y="406528"/>
                      <a:pt x="348093" y="406528"/>
                    </a:cubicBezTo>
                    <a:lnTo>
                      <a:pt x="224839" y="406528"/>
                    </a:lnTo>
                    <a:cubicBezTo>
                      <a:pt x="218699" y="406528"/>
                      <a:pt x="213626" y="401462"/>
                      <a:pt x="213626" y="395240"/>
                    </a:cubicBezTo>
                    <a:lnTo>
                      <a:pt x="213626" y="272224"/>
                    </a:lnTo>
                    <a:cubicBezTo>
                      <a:pt x="213626" y="266002"/>
                      <a:pt x="218699" y="261025"/>
                      <a:pt x="224839" y="261025"/>
                    </a:cubicBezTo>
                    <a:cubicBezTo>
                      <a:pt x="231068" y="261025"/>
                      <a:pt x="236141" y="266002"/>
                      <a:pt x="236141" y="272224"/>
                    </a:cubicBezTo>
                    <a:lnTo>
                      <a:pt x="236141" y="367686"/>
                    </a:lnTo>
                    <a:close/>
                    <a:moveTo>
                      <a:pt x="303588" y="22484"/>
                    </a:moveTo>
                    <a:cubicBezTo>
                      <a:pt x="228475" y="22484"/>
                      <a:pt x="157812" y="51723"/>
                      <a:pt x="104771" y="104779"/>
                    </a:cubicBezTo>
                    <a:cubicBezTo>
                      <a:pt x="-4961" y="214268"/>
                      <a:pt x="-4961" y="392454"/>
                      <a:pt x="104771" y="501943"/>
                    </a:cubicBezTo>
                    <a:cubicBezTo>
                      <a:pt x="157812" y="554999"/>
                      <a:pt x="228475" y="584238"/>
                      <a:pt x="303588" y="584238"/>
                    </a:cubicBezTo>
                    <a:cubicBezTo>
                      <a:pt x="378789" y="584238"/>
                      <a:pt x="449363" y="554999"/>
                      <a:pt x="502493" y="501943"/>
                    </a:cubicBezTo>
                    <a:cubicBezTo>
                      <a:pt x="612136" y="392454"/>
                      <a:pt x="612136" y="214268"/>
                      <a:pt x="502493" y="104779"/>
                    </a:cubicBezTo>
                    <a:cubicBezTo>
                      <a:pt x="449363" y="51723"/>
                      <a:pt x="378789" y="22484"/>
                      <a:pt x="303588" y="22484"/>
                    </a:cubicBezTo>
                    <a:close/>
                    <a:moveTo>
                      <a:pt x="303588" y="0"/>
                    </a:moveTo>
                    <a:cubicBezTo>
                      <a:pt x="384752" y="0"/>
                      <a:pt x="461021" y="31549"/>
                      <a:pt x="518424" y="88871"/>
                    </a:cubicBezTo>
                    <a:cubicBezTo>
                      <a:pt x="636877" y="207158"/>
                      <a:pt x="636877" y="399564"/>
                      <a:pt x="518424" y="517851"/>
                    </a:cubicBezTo>
                    <a:cubicBezTo>
                      <a:pt x="461021" y="575173"/>
                      <a:pt x="384752" y="606722"/>
                      <a:pt x="303588" y="606722"/>
                    </a:cubicBezTo>
                    <a:cubicBezTo>
                      <a:pt x="222512" y="606722"/>
                      <a:pt x="146154" y="575173"/>
                      <a:pt x="88840" y="517851"/>
                    </a:cubicBezTo>
                    <a:cubicBezTo>
                      <a:pt x="-29613" y="399564"/>
                      <a:pt x="-29613" y="207158"/>
                      <a:pt x="88840" y="88871"/>
                    </a:cubicBezTo>
                    <a:cubicBezTo>
                      <a:pt x="146154" y="31549"/>
                      <a:pt x="222512" y="0"/>
                      <a:pt x="303588" y="0"/>
                    </a:cubicBez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rgbClr val="DB181E"/>
                  </a:solidFill>
                  <a:latin typeface="+mn-ea"/>
                </a:endParaRPr>
              </a:p>
            </p:txBody>
          </p:sp>
        </p:grpSp>
      </p:grpSp>
      <p:grpSp>
        <p:nvGrpSpPr>
          <p:cNvPr id="5" name="ïṡlïḓe"/>
          <p:cNvGrpSpPr/>
          <p:nvPr/>
        </p:nvGrpSpPr>
        <p:grpSpPr>
          <a:xfrm>
            <a:off x="6304284" y="1481033"/>
            <a:ext cx="4196546" cy="1789702"/>
            <a:chOff x="6312024" y="1475496"/>
            <a:chExt cx="4896544" cy="2088231"/>
          </a:xfrm>
        </p:grpSpPr>
        <p:sp>
          <p:nvSpPr>
            <p:cNvPr id="20" name="íśļïḋê"/>
            <p:cNvSpPr/>
            <p:nvPr/>
          </p:nvSpPr>
          <p:spPr>
            <a:xfrm>
              <a:off x="6312024" y="1475496"/>
              <a:ext cx="1620180" cy="108012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21" name="î$ḻïḍè"/>
            <p:cNvSpPr/>
            <p:nvPr/>
          </p:nvSpPr>
          <p:spPr>
            <a:xfrm>
              <a:off x="6359730" y="1547503"/>
              <a:ext cx="4848838" cy="2016224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22" name="íşlíḓé"/>
            <p:cNvSpPr/>
            <p:nvPr/>
          </p:nvSpPr>
          <p:spPr>
            <a:xfrm>
              <a:off x="8904312" y="1547503"/>
              <a:ext cx="2304256" cy="2016224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23" name="îŝľîḑè"/>
            <p:cNvSpPr/>
            <p:nvPr/>
          </p:nvSpPr>
          <p:spPr bwMode="auto">
            <a:xfrm>
              <a:off x="9001224" y="2781314"/>
              <a:ext cx="2110432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 fontScale="77500" lnSpcReduction="20000"/>
            </a:bodyPr>
            <a:lstStyle/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000" b="1" smtClean="0">
                  <a:solidFill>
                    <a:srgbClr val="DB181E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000" b="1" smtClean="0">
                  <a:solidFill>
                    <a:srgbClr val="DB181E"/>
                  </a:solidFill>
                  <a:latin typeface="+mn-ea"/>
                </a:rPr>
              </a:br>
              <a:r>
                <a:rPr lang="zh-CN" altLang="en-US" sz="1000" b="1" smtClean="0">
                  <a:solidFill>
                    <a:srgbClr val="DB181E"/>
                  </a:solidFill>
                  <a:latin typeface="+mn-ea"/>
                </a:rPr>
                <a:t> （建议使用主题字体）</a:t>
              </a:r>
              <a:endParaRPr lang="zh-CN" altLang="en-US" sz="1000" b="1" dirty="0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24" name="ïṧliḋé"/>
            <p:cNvSpPr txBox="1"/>
            <p:nvPr/>
          </p:nvSpPr>
          <p:spPr bwMode="auto">
            <a:xfrm>
              <a:off x="9001224" y="2430175"/>
              <a:ext cx="2110432" cy="351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fontScale="92500" lnSpcReduction="20000"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 smtClean="0">
                  <a:solidFill>
                    <a:srgbClr val="DB181E"/>
                  </a:solidFill>
                  <a:latin typeface="+mn-ea"/>
                </a:rPr>
                <a:t>标题文本预设</a:t>
              </a:r>
              <a:endParaRPr lang="zh-CN" altLang="en-US" sz="1800" b="1" dirty="0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25" name="ïšļíďé"/>
            <p:cNvSpPr/>
            <p:nvPr/>
          </p:nvSpPr>
          <p:spPr bwMode="auto">
            <a:xfrm>
              <a:off x="9825900" y="1772357"/>
              <a:ext cx="461080" cy="460795"/>
            </a:xfrm>
            <a:custGeom>
              <a:avLst/>
              <a:gdLst>
                <a:gd name="connsiteX0" fmla="*/ 482620 w 607097"/>
                <a:gd name="connsiteY0" fmla="*/ 381169 h 606722"/>
                <a:gd name="connsiteX1" fmla="*/ 496768 w 607097"/>
                <a:gd name="connsiteY1" fmla="*/ 381169 h 606722"/>
                <a:gd name="connsiteX2" fmla="*/ 510916 w 607097"/>
                <a:gd name="connsiteY2" fmla="*/ 395381 h 606722"/>
                <a:gd name="connsiteX3" fmla="*/ 510916 w 607097"/>
                <a:gd name="connsiteY3" fmla="*/ 409505 h 606722"/>
                <a:gd name="connsiteX4" fmla="*/ 503887 w 607097"/>
                <a:gd name="connsiteY4" fmla="*/ 412525 h 606722"/>
                <a:gd name="connsiteX5" fmla="*/ 496768 w 607097"/>
                <a:gd name="connsiteY5" fmla="*/ 409505 h 606722"/>
                <a:gd name="connsiteX6" fmla="*/ 482620 w 607097"/>
                <a:gd name="connsiteY6" fmla="*/ 395381 h 606722"/>
                <a:gd name="connsiteX7" fmla="*/ 482620 w 607097"/>
                <a:gd name="connsiteY7" fmla="*/ 381169 h 606722"/>
                <a:gd name="connsiteX8" fmla="*/ 546398 w 607097"/>
                <a:gd name="connsiteY8" fmla="*/ 242745 h 606722"/>
                <a:gd name="connsiteX9" fmla="*/ 566606 w 607097"/>
                <a:gd name="connsiteY9" fmla="*/ 242745 h 606722"/>
                <a:gd name="connsiteX10" fmla="*/ 576754 w 607097"/>
                <a:gd name="connsiteY10" fmla="*/ 252756 h 606722"/>
                <a:gd name="connsiteX11" fmla="*/ 566606 w 607097"/>
                <a:gd name="connsiteY11" fmla="*/ 262856 h 606722"/>
                <a:gd name="connsiteX12" fmla="*/ 546398 w 607097"/>
                <a:gd name="connsiteY12" fmla="*/ 262856 h 606722"/>
                <a:gd name="connsiteX13" fmla="*/ 536249 w 607097"/>
                <a:gd name="connsiteY13" fmla="*/ 252756 h 606722"/>
                <a:gd name="connsiteX14" fmla="*/ 546398 w 607097"/>
                <a:gd name="connsiteY14" fmla="*/ 242745 h 606722"/>
                <a:gd name="connsiteX15" fmla="*/ 353968 w 607097"/>
                <a:gd name="connsiteY15" fmla="*/ 101120 h 606722"/>
                <a:gd name="connsiteX16" fmla="*/ 364118 w 607097"/>
                <a:gd name="connsiteY16" fmla="*/ 111251 h 606722"/>
                <a:gd name="connsiteX17" fmla="*/ 364118 w 607097"/>
                <a:gd name="connsiteY17" fmla="*/ 242683 h 606722"/>
                <a:gd name="connsiteX18" fmla="*/ 424838 w 607097"/>
                <a:gd name="connsiteY18" fmla="*/ 242683 h 606722"/>
                <a:gd name="connsiteX19" fmla="*/ 434988 w 607097"/>
                <a:gd name="connsiteY19" fmla="*/ 252725 h 606722"/>
                <a:gd name="connsiteX20" fmla="*/ 424838 w 607097"/>
                <a:gd name="connsiteY20" fmla="*/ 262856 h 606722"/>
                <a:gd name="connsiteX21" fmla="*/ 353968 w 607097"/>
                <a:gd name="connsiteY21" fmla="*/ 262856 h 606722"/>
                <a:gd name="connsiteX22" fmla="*/ 343818 w 607097"/>
                <a:gd name="connsiteY22" fmla="*/ 252725 h 606722"/>
                <a:gd name="connsiteX23" fmla="*/ 343818 w 607097"/>
                <a:gd name="connsiteY23" fmla="*/ 111251 h 606722"/>
                <a:gd name="connsiteX24" fmla="*/ 353968 w 607097"/>
                <a:gd name="connsiteY24" fmla="*/ 101120 h 606722"/>
                <a:gd name="connsiteX25" fmla="*/ 496768 w 607097"/>
                <a:gd name="connsiteY25" fmla="*/ 96101 h 606722"/>
                <a:gd name="connsiteX26" fmla="*/ 510916 w 607097"/>
                <a:gd name="connsiteY26" fmla="*/ 96101 h 606722"/>
                <a:gd name="connsiteX27" fmla="*/ 510916 w 607097"/>
                <a:gd name="connsiteY27" fmla="*/ 110217 h 606722"/>
                <a:gd name="connsiteX28" fmla="*/ 496768 w 607097"/>
                <a:gd name="connsiteY28" fmla="*/ 124334 h 606722"/>
                <a:gd name="connsiteX29" fmla="*/ 489650 w 607097"/>
                <a:gd name="connsiteY29" fmla="*/ 127441 h 606722"/>
                <a:gd name="connsiteX30" fmla="*/ 482620 w 607097"/>
                <a:gd name="connsiteY30" fmla="*/ 124334 h 606722"/>
                <a:gd name="connsiteX31" fmla="*/ 482620 w 607097"/>
                <a:gd name="connsiteY31" fmla="*/ 110217 h 606722"/>
                <a:gd name="connsiteX32" fmla="*/ 196955 w 607097"/>
                <a:gd name="connsiteY32" fmla="*/ 96101 h 606722"/>
                <a:gd name="connsiteX33" fmla="*/ 211110 w 607097"/>
                <a:gd name="connsiteY33" fmla="*/ 96101 h 606722"/>
                <a:gd name="connsiteX34" fmla="*/ 225355 w 607097"/>
                <a:gd name="connsiteY34" fmla="*/ 110217 h 606722"/>
                <a:gd name="connsiteX35" fmla="*/ 225355 w 607097"/>
                <a:gd name="connsiteY35" fmla="*/ 124334 h 606722"/>
                <a:gd name="connsiteX36" fmla="*/ 218233 w 607097"/>
                <a:gd name="connsiteY36" fmla="*/ 127441 h 606722"/>
                <a:gd name="connsiteX37" fmla="*/ 211110 w 607097"/>
                <a:gd name="connsiteY37" fmla="*/ 124334 h 606722"/>
                <a:gd name="connsiteX38" fmla="*/ 196955 w 607097"/>
                <a:gd name="connsiteY38" fmla="*/ 110217 h 606722"/>
                <a:gd name="connsiteX39" fmla="*/ 196955 w 607097"/>
                <a:gd name="connsiteY39" fmla="*/ 96101 h 606722"/>
                <a:gd name="connsiteX40" fmla="*/ 103963 w 607097"/>
                <a:gd name="connsiteY40" fmla="*/ 81761 h 606722"/>
                <a:gd name="connsiteX41" fmla="*/ 87598 w 607097"/>
                <a:gd name="connsiteY41" fmla="*/ 90026 h 606722"/>
                <a:gd name="connsiteX42" fmla="*/ 62322 w 607097"/>
                <a:gd name="connsiteY42" fmla="*/ 115266 h 606722"/>
                <a:gd name="connsiteX43" fmla="*/ 34998 w 607097"/>
                <a:gd name="connsiteY43" fmla="*/ 265902 h 606722"/>
                <a:gd name="connsiteX44" fmla="*/ 75494 w 607097"/>
                <a:gd name="connsiteY44" fmla="*/ 322602 h 606722"/>
                <a:gd name="connsiteX45" fmla="*/ 283044 w 607097"/>
                <a:gd name="connsiteY45" fmla="*/ 530826 h 606722"/>
                <a:gd name="connsiteX46" fmla="*/ 327634 w 607097"/>
                <a:gd name="connsiteY46" fmla="*/ 565219 h 606722"/>
                <a:gd name="connsiteX47" fmla="*/ 490684 w 607097"/>
                <a:gd name="connsiteY47" fmla="*/ 545046 h 606722"/>
                <a:gd name="connsiteX48" fmla="*/ 515960 w 607097"/>
                <a:gd name="connsiteY48" fmla="*/ 519717 h 606722"/>
                <a:gd name="connsiteX49" fmla="*/ 521033 w 607097"/>
                <a:gd name="connsiteY49" fmla="*/ 485324 h 606722"/>
                <a:gd name="connsiteX50" fmla="*/ 434969 w 607097"/>
                <a:gd name="connsiteY50" fmla="*/ 411561 h 606722"/>
                <a:gd name="connsiteX51" fmla="*/ 414321 w 607097"/>
                <a:gd name="connsiteY51" fmla="*/ 406318 h 606722"/>
                <a:gd name="connsiteX52" fmla="*/ 413698 w 607097"/>
                <a:gd name="connsiteY52" fmla="*/ 406496 h 606722"/>
                <a:gd name="connsiteX53" fmla="*/ 405599 w 607097"/>
                <a:gd name="connsiteY53" fmla="*/ 413605 h 606722"/>
                <a:gd name="connsiteX54" fmla="*/ 404620 w 607097"/>
                <a:gd name="connsiteY54" fmla="*/ 414583 h 606722"/>
                <a:gd name="connsiteX55" fmla="*/ 373202 w 607097"/>
                <a:gd name="connsiteY55" fmla="*/ 447910 h 606722"/>
                <a:gd name="connsiteX56" fmla="*/ 349528 w 607097"/>
                <a:gd name="connsiteY56" fmla="*/ 459552 h 606722"/>
                <a:gd name="connsiteX57" fmla="*/ 405599 w 607097"/>
                <a:gd name="connsiteY57" fmla="*/ 475282 h 606722"/>
                <a:gd name="connsiteX58" fmla="*/ 414677 w 607097"/>
                <a:gd name="connsiteY58" fmla="*/ 486391 h 606722"/>
                <a:gd name="connsiteX59" fmla="*/ 404620 w 607097"/>
                <a:gd name="connsiteY59" fmla="*/ 495456 h 606722"/>
                <a:gd name="connsiteX60" fmla="*/ 403552 w 607097"/>
                <a:gd name="connsiteY60" fmla="*/ 495456 h 606722"/>
                <a:gd name="connsiteX61" fmla="*/ 287138 w 607097"/>
                <a:gd name="connsiteY61" fmla="*/ 441866 h 606722"/>
                <a:gd name="connsiteX62" fmla="*/ 286426 w 607097"/>
                <a:gd name="connsiteY62" fmla="*/ 441067 h 606722"/>
                <a:gd name="connsiteX63" fmla="*/ 284112 w 607097"/>
                <a:gd name="connsiteY63" fmla="*/ 438845 h 606722"/>
                <a:gd name="connsiteX64" fmla="*/ 176777 w 607097"/>
                <a:gd name="connsiteY64" fmla="*/ 331666 h 606722"/>
                <a:gd name="connsiteX65" fmla="*/ 111895 w 607097"/>
                <a:gd name="connsiteY65" fmla="*/ 213379 h 606722"/>
                <a:gd name="connsiteX66" fmla="*/ 121062 w 607097"/>
                <a:gd name="connsiteY66" fmla="*/ 202270 h 606722"/>
                <a:gd name="connsiteX67" fmla="*/ 132188 w 607097"/>
                <a:gd name="connsiteY67" fmla="*/ 211335 h 606722"/>
                <a:gd name="connsiteX68" fmla="*/ 146428 w 607097"/>
                <a:gd name="connsiteY68" fmla="*/ 259325 h 606722"/>
                <a:gd name="connsiteX69" fmla="*/ 158532 w 607097"/>
                <a:gd name="connsiteY69" fmla="*/ 233553 h 606722"/>
                <a:gd name="connsiteX70" fmla="*/ 191907 w 607097"/>
                <a:gd name="connsiteY70" fmla="*/ 202270 h 606722"/>
                <a:gd name="connsiteX71" fmla="*/ 192975 w 607097"/>
                <a:gd name="connsiteY71" fmla="*/ 201204 h 606722"/>
                <a:gd name="connsiteX72" fmla="*/ 200006 w 607097"/>
                <a:gd name="connsiteY72" fmla="*/ 193117 h 606722"/>
                <a:gd name="connsiteX73" fmla="*/ 194933 w 607097"/>
                <a:gd name="connsiteY73" fmla="*/ 170899 h 606722"/>
                <a:gd name="connsiteX74" fmla="*/ 121062 w 607097"/>
                <a:gd name="connsiteY74" fmla="*/ 84961 h 606722"/>
                <a:gd name="connsiteX75" fmla="*/ 103963 w 607097"/>
                <a:gd name="connsiteY75" fmla="*/ 81761 h 606722"/>
                <a:gd name="connsiteX76" fmla="*/ 353980 w 607097"/>
                <a:gd name="connsiteY76" fmla="*/ 30273 h 606722"/>
                <a:gd name="connsiteX77" fmla="*/ 364141 w 607097"/>
                <a:gd name="connsiteY77" fmla="*/ 40422 h 606722"/>
                <a:gd name="connsiteX78" fmla="*/ 364141 w 607097"/>
                <a:gd name="connsiteY78" fmla="*/ 60719 h 606722"/>
                <a:gd name="connsiteX79" fmla="*/ 353980 w 607097"/>
                <a:gd name="connsiteY79" fmla="*/ 70778 h 606722"/>
                <a:gd name="connsiteX80" fmla="*/ 343818 w 607097"/>
                <a:gd name="connsiteY80" fmla="*/ 60719 h 606722"/>
                <a:gd name="connsiteX81" fmla="*/ 343818 w 607097"/>
                <a:gd name="connsiteY81" fmla="*/ 40422 h 606722"/>
                <a:gd name="connsiteX82" fmla="*/ 353980 w 607097"/>
                <a:gd name="connsiteY82" fmla="*/ 30273 h 606722"/>
                <a:gd name="connsiteX83" fmla="*/ 353978 w 607097"/>
                <a:gd name="connsiteY83" fmla="*/ 20263 h 606722"/>
                <a:gd name="connsiteX84" fmla="*/ 174819 w 607097"/>
                <a:gd name="connsiteY84" fmla="*/ 104957 h 606722"/>
                <a:gd name="connsiteX85" fmla="*/ 214246 w 607097"/>
                <a:gd name="connsiteY85" fmla="*/ 160768 h 606722"/>
                <a:gd name="connsiteX86" fmla="*/ 221278 w 607097"/>
                <a:gd name="connsiteY86" fmla="*/ 198182 h 606722"/>
                <a:gd name="connsiteX87" fmla="*/ 215938 w 607097"/>
                <a:gd name="connsiteY87" fmla="*/ 209025 h 606722"/>
                <a:gd name="connsiteX88" fmla="*/ 210152 w 607097"/>
                <a:gd name="connsiteY88" fmla="*/ 215157 h 606722"/>
                <a:gd name="connsiteX89" fmla="*/ 206147 w 607097"/>
                <a:gd name="connsiteY89" fmla="*/ 218445 h 606722"/>
                <a:gd name="connsiteX90" fmla="*/ 176777 w 607097"/>
                <a:gd name="connsiteY90" fmla="*/ 244662 h 606722"/>
                <a:gd name="connsiteX91" fmla="*/ 182829 w 607097"/>
                <a:gd name="connsiteY91" fmla="*/ 308382 h 606722"/>
                <a:gd name="connsiteX92" fmla="*/ 189504 w 607097"/>
                <a:gd name="connsiteY92" fmla="*/ 315136 h 606722"/>
                <a:gd name="connsiteX93" fmla="*/ 189949 w 607097"/>
                <a:gd name="connsiteY93" fmla="*/ 315492 h 606722"/>
                <a:gd name="connsiteX94" fmla="*/ 191640 w 607097"/>
                <a:gd name="connsiteY94" fmla="*/ 317269 h 606722"/>
                <a:gd name="connsiteX95" fmla="*/ 298263 w 607097"/>
                <a:gd name="connsiteY95" fmla="*/ 424714 h 606722"/>
                <a:gd name="connsiteX96" fmla="*/ 362077 w 607097"/>
                <a:gd name="connsiteY96" fmla="*/ 430758 h 606722"/>
                <a:gd name="connsiteX97" fmla="*/ 388422 w 607097"/>
                <a:gd name="connsiteY97" fmla="*/ 401430 h 606722"/>
                <a:gd name="connsiteX98" fmla="*/ 408625 w 607097"/>
                <a:gd name="connsiteY98" fmla="*/ 386233 h 606722"/>
                <a:gd name="connsiteX99" fmla="*/ 419661 w 607097"/>
                <a:gd name="connsiteY99" fmla="*/ 384900 h 606722"/>
                <a:gd name="connsiteX100" fmla="*/ 446094 w 607097"/>
                <a:gd name="connsiteY100" fmla="*/ 392365 h 606722"/>
                <a:gd name="connsiteX101" fmla="*/ 501987 w 607097"/>
                <a:gd name="connsiteY101" fmla="*/ 431646 h 606722"/>
                <a:gd name="connsiteX102" fmla="*/ 586894 w 607097"/>
                <a:gd name="connsiteY102" fmla="*/ 252749 h 606722"/>
                <a:gd name="connsiteX103" fmla="*/ 353978 w 607097"/>
                <a:gd name="connsiteY103" fmla="*/ 20263 h 606722"/>
                <a:gd name="connsiteX104" fmla="*/ 353978 w 607097"/>
                <a:gd name="connsiteY104" fmla="*/ 0 h 606722"/>
                <a:gd name="connsiteX105" fmla="*/ 607097 w 607097"/>
                <a:gd name="connsiteY105" fmla="*/ 252749 h 606722"/>
                <a:gd name="connsiteX106" fmla="*/ 517384 w 607097"/>
                <a:gd name="connsiteY106" fmla="*/ 445421 h 606722"/>
                <a:gd name="connsiteX107" fmla="*/ 540257 w 607097"/>
                <a:gd name="connsiteY107" fmla="*/ 474215 h 606722"/>
                <a:gd name="connsiteX108" fmla="*/ 531179 w 607097"/>
                <a:gd name="connsiteY108" fmla="*/ 532870 h 606722"/>
                <a:gd name="connsiteX109" fmla="*/ 505814 w 607097"/>
                <a:gd name="connsiteY109" fmla="*/ 559176 h 606722"/>
                <a:gd name="connsiteX110" fmla="*/ 401505 w 607097"/>
                <a:gd name="connsiteY110" fmla="*/ 606722 h 606722"/>
                <a:gd name="connsiteX111" fmla="*/ 318556 w 607097"/>
                <a:gd name="connsiteY111" fmla="*/ 582460 h 606722"/>
                <a:gd name="connsiteX112" fmla="*/ 268893 w 607097"/>
                <a:gd name="connsiteY112" fmla="*/ 543979 h 606722"/>
                <a:gd name="connsiteX113" fmla="*/ 61343 w 607097"/>
                <a:gd name="connsiteY113" fmla="*/ 336732 h 606722"/>
                <a:gd name="connsiteX114" fmla="*/ 16753 w 607097"/>
                <a:gd name="connsiteY114" fmla="*/ 275056 h 606722"/>
                <a:gd name="connsiteX115" fmla="*/ 48171 w 607097"/>
                <a:gd name="connsiteY115" fmla="*/ 101135 h 606722"/>
                <a:gd name="connsiteX116" fmla="*/ 73447 w 607097"/>
                <a:gd name="connsiteY116" fmla="*/ 75807 h 606722"/>
                <a:gd name="connsiteX117" fmla="*/ 132188 w 607097"/>
                <a:gd name="connsiteY117" fmla="*/ 66742 h 606722"/>
                <a:gd name="connsiteX118" fmla="*/ 160757 w 607097"/>
                <a:gd name="connsiteY118" fmla="*/ 89315 h 606722"/>
                <a:gd name="connsiteX119" fmla="*/ 353978 w 607097"/>
                <a:gd name="connsiteY119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607097" h="606722">
                  <a:moveTo>
                    <a:pt x="482620" y="381169"/>
                  </a:moveTo>
                  <a:cubicBezTo>
                    <a:pt x="486624" y="377172"/>
                    <a:pt x="492675" y="377172"/>
                    <a:pt x="496768" y="381169"/>
                  </a:cubicBezTo>
                  <a:lnTo>
                    <a:pt x="510916" y="395381"/>
                  </a:lnTo>
                  <a:cubicBezTo>
                    <a:pt x="515009" y="399379"/>
                    <a:pt x="515009" y="405419"/>
                    <a:pt x="510916" y="409505"/>
                  </a:cubicBezTo>
                  <a:cubicBezTo>
                    <a:pt x="509937" y="412525"/>
                    <a:pt x="506912" y="412525"/>
                    <a:pt x="503887" y="412525"/>
                  </a:cubicBezTo>
                  <a:cubicBezTo>
                    <a:pt x="500861" y="412525"/>
                    <a:pt x="498815" y="411548"/>
                    <a:pt x="496768" y="409505"/>
                  </a:cubicBezTo>
                  <a:lnTo>
                    <a:pt x="482620" y="395381"/>
                  </a:lnTo>
                  <a:cubicBezTo>
                    <a:pt x="478527" y="391295"/>
                    <a:pt x="478527" y="385255"/>
                    <a:pt x="482620" y="381169"/>
                  </a:cubicBezTo>
                  <a:close/>
                  <a:moveTo>
                    <a:pt x="546398" y="242745"/>
                  </a:moveTo>
                  <a:lnTo>
                    <a:pt x="566606" y="242745"/>
                  </a:lnTo>
                  <a:cubicBezTo>
                    <a:pt x="572659" y="242745"/>
                    <a:pt x="576754" y="246732"/>
                    <a:pt x="576754" y="252756"/>
                  </a:cubicBezTo>
                  <a:cubicBezTo>
                    <a:pt x="576754" y="258869"/>
                    <a:pt x="572659" y="262856"/>
                    <a:pt x="566606" y="262856"/>
                  </a:cubicBezTo>
                  <a:lnTo>
                    <a:pt x="546398" y="262856"/>
                  </a:lnTo>
                  <a:cubicBezTo>
                    <a:pt x="540255" y="262856"/>
                    <a:pt x="536249" y="258869"/>
                    <a:pt x="536249" y="252756"/>
                  </a:cubicBezTo>
                  <a:cubicBezTo>
                    <a:pt x="536249" y="246732"/>
                    <a:pt x="540255" y="242745"/>
                    <a:pt x="546398" y="242745"/>
                  </a:cubicBezTo>
                  <a:close/>
                  <a:moveTo>
                    <a:pt x="353968" y="101120"/>
                  </a:moveTo>
                  <a:cubicBezTo>
                    <a:pt x="360022" y="101120"/>
                    <a:pt x="364118" y="105119"/>
                    <a:pt x="364118" y="111251"/>
                  </a:cubicBezTo>
                  <a:lnTo>
                    <a:pt x="364118" y="242683"/>
                  </a:lnTo>
                  <a:lnTo>
                    <a:pt x="424838" y="242683"/>
                  </a:lnTo>
                  <a:cubicBezTo>
                    <a:pt x="430893" y="242683"/>
                    <a:pt x="434988" y="246682"/>
                    <a:pt x="434988" y="252725"/>
                  </a:cubicBezTo>
                  <a:cubicBezTo>
                    <a:pt x="434988" y="258857"/>
                    <a:pt x="430893" y="262856"/>
                    <a:pt x="424838" y="262856"/>
                  </a:cubicBezTo>
                  <a:lnTo>
                    <a:pt x="353968" y="262856"/>
                  </a:lnTo>
                  <a:cubicBezTo>
                    <a:pt x="347825" y="262856"/>
                    <a:pt x="343818" y="258857"/>
                    <a:pt x="343818" y="252725"/>
                  </a:cubicBezTo>
                  <a:lnTo>
                    <a:pt x="343818" y="111251"/>
                  </a:lnTo>
                  <a:cubicBezTo>
                    <a:pt x="343818" y="105119"/>
                    <a:pt x="347825" y="101120"/>
                    <a:pt x="353968" y="101120"/>
                  </a:cubicBezTo>
                  <a:close/>
                  <a:moveTo>
                    <a:pt x="496768" y="96101"/>
                  </a:moveTo>
                  <a:cubicBezTo>
                    <a:pt x="500861" y="92017"/>
                    <a:pt x="506912" y="92017"/>
                    <a:pt x="510916" y="96101"/>
                  </a:cubicBezTo>
                  <a:cubicBezTo>
                    <a:pt x="515009" y="100096"/>
                    <a:pt x="515009" y="106222"/>
                    <a:pt x="510916" y="110217"/>
                  </a:cubicBezTo>
                  <a:lnTo>
                    <a:pt x="496768" y="124334"/>
                  </a:lnTo>
                  <a:cubicBezTo>
                    <a:pt x="494722" y="126376"/>
                    <a:pt x="492675" y="127441"/>
                    <a:pt x="489650" y="127441"/>
                  </a:cubicBezTo>
                  <a:cubicBezTo>
                    <a:pt x="486624" y="127441"/>
                    <a:pt x="484578" y="126376"/>
                    <a:pt x="482620" y="124334"/>
                  </a:cubicBezTo>
                  <a:cubicBezTo>
                    <a:pt x="478527" y="120338"/>
                    <a:pt x="478527" y="114301"/>
                    <a:pt x="482620" y="110217"/>
                  </a:cubicBezTo>
                  <a:close/>
                  <a:moveTo>
                    <a:pt x="196955" y="96101"/>
                  </a:moveTo>
                  <a:cubicBezTo>
                    <a:pt x="201050" y="92017"/>
                    <a:pt x="207104" y="92017"/>
                    <a:pt x="211110" y="96101"/>
                  </a:cubicBezTo>
                  <a:lnTo>
                    <a:pt x="225355" y="110217"/>
                  </a:lnTo>
                  <a:cubicBezTo>
                    <a:pt x="229361" y="114301"/>
                    <a:pt x="229361" y="120338"/>
                    <a:pt x="225355" y="124334"/>
                  </a:cubicBezTo>
                  <a:cubicBezTo>
                    <a:pt x="223307" y="126376"/>
                    <a:pt x="220280" y="127441"/>
                    <a:pt x="218233" y="127441"/>
                  </a:cubicBezTo>
                  <a:cubicBezTo>
                    <a:pt x="215206" y="127441"/>
                    <a:pt x="213158" y="126376"/>
                    <a:pt x="211110" y="124334"/>
                  </a:cubicBezTo>
                  <a:lnTo>
                    <a:pt x="196955" y="110217"/>
                  </a:lnTo>
                  <a:cubicBezTo>
                    <a:pt x="192949" y="106222"/>
                    <a:pt x="192949" y="100096"/>
                    <a:pt x="196955" y="96101"/>
                  </a:cubicBezTo>
                  <a:close/>
                  <a:moveTo>
                    <a:pt x="103963" y="81761"/>
                  </a:moveTo>
                  <a:cubicBezTo>
                    <a:pt x="98011" y="82650"/>
                    <a:pt x="92182" y="85449"/>
                    <a:pt x="87598" y="90026"/>
                  </a:cubicBezTo>
                  <a:lnTo>
                    <a:pt x="62322" y="115266"/>
                  </a:lnTo>
                  <a:cubicBezTo>
                    <a:pt x="17732" y="159790"/>
                    <a:pt x="8654" y="209291"/>
                    <a:pt x="34998" y="265902"/>
                  </a:cubicBezTo>
                  <a:cubicBezTo>
                    <a:pt x="44077" y="285187"/>
                    <a:pt x="57249" y="304383"/>
                    <a:pt x="75494" y="322602"/>
                  </a:cubicBezTo>
                  <a:lnTo>
                    <a:pt x="283044" y="530826"/>
                  </a:lnTo>
                  <a:cubicBezTo>
                    <a:pt x="297284" y="545046"/>
                    <a:pt x="312415" y="557132"/>
                    <a:pt x="327634" y="565219"/>
                  </a:cubicBezTo>
                  <a:cubicBezTo>
                    <a:pt x="389401" y="599612"/>
                    <a:pt x="443068" y="592503"/>
                    <a:pt x="490684" y="545046"/>
                  </a:cubicBezTo>
                  <a:lnTo>
                    <a:pt x="515960" y="519717"/>
                  </a:lnTo>
                  <a:cubicBezTo>
                    <a:pt x="525127" y="510653"/>
                    <a:pt x="527085" y="496433"/>
                    <a:pt x="521033" y="485324"/>
                  </a:cubicBezTo>
                  <a:cubicBezTo>
                    <a:pt x="503856" y="451998"/>
                    <a:pt x="434969" y="411561"/>
                    <a:pt x="434969" y="411561"/>
                  </a:cubicBezTo>
                  <a:cubicBezTo>
                    <a:pt x="427582" y="407829"/>
                    <a:pt x="420195" y="405874"/>
                    <a:pt x="414321" y="406318"/>
                  </a:cubicBezTo>
                  <a:cubicBezTo>
                    <a:pt x="414143" y="406318"/>
                    <a:pt x="413876" y="406407"/>
                    <a:pt x="413698" y="406496"/>
                  </a:cubicBezTo>
                  <a:cubicBezTo>
                    <a:pt x="409604" y="407473"/>
                    <a:pt x="407646" y="409517"/>
                    <a:pt x="405599" y="413605"/>
                  </a:cubicBezTo>
                  <a:lnTo>
                    <a:pt x="404620" y="414583"/>
                  </a:lnTo>
                  <a:cubicBezTo>
                    <a:pt x="397500" y="423648"/>
                    <a:pt x="380323" y="443910"/>
                    <a:pt x="373202" y="447910"/>
                  </a:cubicBezTo>
                  <a:cubicBezTo>
                    <a:pt x="365548" y="453242"/>
                    <a:pt x="357538" y="457152"/>
                    <a:pt x="349528" y="459552"/>
                  </a:cubicBezTo>
                  <a:cubicBezTo>
                    <a:pt x="365281" y="466839"/>
                    <a:pt x="384328" y="473149"/>
                    <a:pt x="405599" y="475282"/>
                  </a:cubicBezTo>
                  <a:cubicBezTo>
                    <a:pt x="410672" y="476259"/>
                    <a:pt x="414677" y="480259"/>
                    <a:pt x="414677" y="486391"/>
                  </a:cubicBezTo>
                  <a:cubicBezTo>
                    <a:pt x="413698" y="491456"/>
                    <a:pt x="409604" y="495456"/>
                    <a:pt x="404620" y="495456"/>
                  </a:cubicBezTo>
                  <a:lnTo>
                    <a:pt x="403552" y="495456"/>
                  </a:lnTo>
                  <a:cubicBezTo>
                    <a:pt x="333686" y="488346"/>
                    <a:pt x="288117" y="443910"/>
                    <a:pt x="287138" y="441866"/>
                  </a:cubicBezTo>
                  <a:cubicBezTo>
                    <a:pt x="286871" y="441600"/>
                    <a:pt x="286604" y="441333"/>
                    <a:pt x="286426" y="441067"/>
                  </a:cubicBezTo>
                  <a:cubicBezTo>
                    <a:pt x="285625" y="440356"/>
                    <a:pt x="284824" y="439645"/>
                    <a:pt x="284112" y="438845"/>
                  </a:cubicBezTo>
                  <a:lnTo>
                    <a:pt x="176777" y="331666"/>
                  </a:lnTo>
                  <a:cubicBezTo>
                    <a:pt x="174730" y="329622"/>
                    <a:pt x="119015" y="284120"/>
                    <a:pt x="111895" y="213379"/>
                  </a:cubicBezTo>
                  <a:cubicBezTo>
                    <a:pt x="110916" y="208314"/>
                    <a:pt x="115010" y="203248"/>
                    <a:pt x="121062" y="202270"/>
                  </a:cubicBezTo>
                  <a:cubicBezTo>
                    <a:pt x="127115" y="201204"/>
                    <a:pt x="131209" y="205292"/>
                    <a:pt x="132188" y="211335"/>
                  </a:cubicBezTo>
                  <a:cubicBezTo>
                    <a:pt x="133968" y="229109"/>
                    <a:pt x="139486" y="245284"/>
                    <a:pt x="146428" y="259325"/>
                  </a:cubicBezTo>
                  <a:cubicBezTo>
                    <a:pt x="148653" y="250794"/>
                    <a:pt x="152658" y="242262"/>
                    <a:pt x="158532" y="233553"/>
                  </a:cubicBezTo>
                  <a:cubicBezTo>
                    <a:pt x="162537" y="227510"/>
                    <a:pt x="183808" y="210358"/>
                    <a:pt x="191907" y="202270"/>
                  </a:cubicBezTo>
                  <a:lnTo>
                    <a:pt x="192975" y="201204"/>
                  </a:lnTo>
                  <a:cubicBezTo>
                    <a:pt x="196980" y="199160"/>
                    <a:pt x="199027" y="196138"/>
                    <a:pt x="200006" y="193117"/>
                  </a:cubicBezTo>
                  <a:cubicBezTo>
                    <a:pt x="202053" y="187073"/>
                    <a:pt x="200006" y="178986"/>
                    <a:pt x="194933" y="170899"/>
                  </a:cubicBezTo>
                  <a:cubicBezTo>
                    <a:pt x="194933" y="169832"/>
                    <a:pt x="154438" y="102113"/>
                    <a:pt x="121062" y="84961"/>
                  </a:cubicBezTo>
                  <a:cubicBezTo>
                    <a:pt x="115989" y="81895"/>
                    <a:pt x="109915" y="80873"/>
                    <a:pt x="103963" y="81761"/>
                  </a:cubicBezTo>
                  <a:close/>
                  <a:moveTo>
                    <a:pt x="353980" y="30273"/>
                  </a:moveTo>
                  <a:cubicBezTo>
                    <a:pt x="360041" y="30273"/>
                    <a:pt x="364141" y="34368"/>
                    <a:pt x="364141" y="40422"/>
                  </a:cubicBezTo>
                  <a:lnTo>
                    <a:pt x="364141" y="60719"/>
                  </a:lnTo>
                  <a:cubicBezTo>
                    <a:pt x="364141" y="66772"/>
                    <a:pt x="360041" y="70778"/>
                    <a:pt x="353980" y="70778"/>
                  </a:cubicBezTo>
                  <a:cubicBezTo>
                    <a:pt x="347829" y="70778"/>
                    <a:pt x="343818" y="66772"/>
                    <a:pt x="343818" y="60719"/>
                  </a:cubicBezTo>
                  <a:lnTo>
                    <a:pt x="343818" y="40422"/>
                  </a:lnTo>
                  <a:cubicBezTo>
                    <a:pt x="343818" y="34368"/>
                    <a:pt x="347829" y="30273"/>
                    <a:pt x="353980" y="30273"/>
                  </a:cubicBezTo>
                  <a:close/>
                  <a:moveTo>
                    <a:pt x="353978" y="20263"/>
                  </a:moveTo>
                  <a:cubicBezTo>
                    <a:pt x="284112" y="20263"/>
                    <a:pt x="219409" y="50479"/>
                    <a:pt x="174819" y="104957"/>
                  </a:cubicBezTo>
                  <a:cubicBezTo>
                    <a:pt x="196446" y="130818"/>
                    <a:pt x="212911" y="158901"/>
                    <a:pt x="214246" y="160768"/>
                  </a:cubicBezTo>
                  <a:cubicBezTo>
                    <a:pt x="221278" y="173920"/>
                    <a:pt x="224304" y="187073"/>
                    <a:pt x="221278" y="198182"/>
                  </a:cubicBezTo>
                  <a:cubicBezTo>
                    <a:pt x="220299" y="202093"/>
                    <a:pt x="218430" y="205736"/>
                    <a:pt x="215938" y="209025"/>
                  </a:cubicBezTo>
                  <a:cubicBezTo>
                    <a:pt x="214336" y="211335"/>
                    <a:pt x="212466" y="213379"/>
                    <a:pt x="210152" y="215157"/>
                  </a:cubicBezTo>
                  <a:cubicBezTo>
                    <a:pt x="208906" y="216312"/>
                    <a:pt x="207482" y="217378"/>
                    <a:pt x="206147" y="218445"/>
                  </a:cubicBezTo>
                  <a:cubicBezTo>
                    <a:pt x="193954" y="228487"/>
                    <a:pt x="179803" y="241640"/>
                    <a:pt x="176777" y="244662"/>
                  </a:cubicBezTo>
                  <a:cubicBezTo>
                    <a:pt x="160579" y="269012"/>
                    <a:pt x="162537" y="287142"/>
                    <a:pt x="182829" y="308382"/>
                  </a:cubicBezTo>
                  <a:lnTo>
                    <a:pt x="189504" y="315136"/>
                  </a:lnTo>
                  <a:cubicBezTo>
                    <a:pt x="189771" y="315403"/>
                    <a:pt x="189949" y="315492"/>
                    <a:pt x="189949" y="315492"/>
                  </a:cubicBezTo>
                  <a:cubicBezTo>
                    <a:pt x="190572" y="316025"/>
                    <a:pt x="191195" y="316647"/>
                    <a:pt x="191640" y="317269"/>
                  </a:cubicBezTo>
                  <a:lnTo>
                    <a:pt x="298263" y="424714"/>
                  </a:lnTo>
                  <a:cubicBezTo>
                    <a:pt x="318556" y="444888"/>
                    <a:pt x="337780" y="446932"/>
                    <a:pt x="362077" y="430758"/>
                  </a:cubicBezTo>
                  <a:cubicBezTo>
                    <a:pt x="365103" y="428713"/>
                    <a:pt x="378275" y="414583"/>
                    <a:pt x="388422" y="401430"/>
                  </a:cubicBezTo>
                  <a:cubicBezTo>
                    <a:pt x="393406" y="393343"/>
                    <a:pt x="400526" y="388277"/>
                    <a:pt x="408625" y="386233"/>
                  </a:cubicBezTo>
                  <a:cubicBezTo>
                    <a:pt x="412096" y="385344"/>
                    <a:pt x="415834" y="384900"/>
                    <a:pt x="419661" y="384900"/>
                  </a:cubicBezTo>
                  <a:cubicBezTo>
                    <a:pt x="428294" y="384989"/>
                    <a:pt x="437728" y="387477"/>
                    <a:pt x="446094" y="392365"/>
                  </a:cubicBezTo>
                  <a:cubicBezTo>
                    <a:pt x="447963" y="393609"/>
                    <a:pt x="476088" y="410051"/>
                    <a:pt x="501987" y="431646"/>
                  </a:cubicBezTo>
                  <a:cubicBezTo>
                    <a:pt x="556545" y="387122"/>
                    <a:pt x="586894" y="322513"/>
                    <a:pt x="586894" y="252749"/>
                  </a:cubicBezTo>
                  <a:cubicBezTo>
                    <a:pt x="586894" y="124330"/>
                    <a:pt x="482585" y="20263"/>
                    <a:pt x="353978" y="20263"/>
                  </a:cubicBezTo>
                  <a:close/>
                  <a:moveTo>
                    <a:pt x="353978" y="0"/>
                  </a:moveTo>
                  <a:cubicBezTo>
                    <a:pt x="493710" y="0"/>
                    <a:pt x="607097" y="113222"/>
                    <a:pt x="607097" y="252749"/>
                  </a:cubicBezTo>
                  <a:cubicBezTo>
                    <a:pt x="607097" y="327578"/>
                    <a:pt x="574345" y="397786"/>
                    <a:pt x="517384" y="445421"/>
                  </a:cubicBezTo>
                  <a:cubicBezTo>
                    <a:pt x="526907" y="454753"/>
                    <a:pt x="535184" y="464617"/>
                    <a:pt x="540257" y="474215"/>
                  </a:cubicBezTo>
                  <a:cubicBezTo>
                    <a:pt x="550403" y="493412"/>
                    <a:pt x="547377" y="517673"/>
                    <a:pt x="531179" y="532870"/>
                  </a:cubicBezTo>
                  <a:lnTo>
                    <a:pt x="505814" y="559176"/>
                  </a:lnTo>
                  <a:cubicBezTo>
                    <a:pt x="474486" y="590548"/>
                    <a:pt x="438974" y="606722"/>
                    <a:pt x="401505" y="606722"/>
                  </a:cubicBezTo>
                  <a:cubicBezTo>
                    <a:pt x="375249" y="606722"/>
                    <a:pt x="346858" y="598635"/>
                    <a:pt x="318556" y="582460"/>
                  </a:cubicBezTo>
                  <a:cubicBezTo>
                    <a:pt x="301289" y="573307"/>
                    <a:pt x="285091" y="560154"/>
                    <a:pt x="268893" y="543979"/>
                  </a:cubicBezTo>
                  <a:lnTo>
                    <a:pt x="61343" y="336732"/>
                  </a:lnTo>
                  <a:cubicBezTo>
                    <a:pt x="42030" y="317536"/>
                    <a:pt x="26899" y="296296"/>
                    <a:pt x="16753" y="275056"/>
                  </a:cubicBezTo>
                  <a:cubicBezTo>
                    <a:pt x="-13596" y="210358"/>
                    <a:pt x="-2471" y="151703"/>
                    <a:pt x="48171" y="101135"/>
                  </a:cubicBezTo>
                  <a:lnTo>
                    <a:pt x="73447" y="75807"/>
                  </a:lnTo>
                  <a:cubicBezTo>
                    <a:pt x="88666" y="60699"/>
                    <a:pt x="112963" y="56611"/>
                    <a:pt x="132188" y="66742"/>
                  </a:cubicBezTo>
                  <a:cubicBezTo>
                    <a:pt x="141711" y="71719"/>
                    <a:pt x="151412" y="79895"/>
                    <a:pt x="160757" y="89315"/>
                  </a:cubicBezTo>
                  <a:cubicBezTo>
                    <a:pt x="209173" y="32971"/>
                    <a:pt x="278772" y="0"/>
                    <a:pt x="353978" y="0"/>
                  </a:cubicBezTo>
                  <a:close/>
                </a:path>
              </a:pathLst>
            </a:custGeom>
            <a:solidFill>
              <a:srgbClr val="DB181E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>
                <a:solidFill>
                  <a:srgbClr val="DB181E"/>
                </a:solidFill>
                <a:latin typeface="+mn-ea"/>
              </a:endParaRPr>
            </a:p>
          </p:txBody>
        </p:sp>
      </p:grpSp>
      <p:grpSp>
        <p:nvGrpSpPr>
          <p:cNvPr id="6" name="iSľïde"/>
          <p:cNvGrpSpPr/>
          <p:nvPr/>
        </p:nvGrpSpPr>
        <p:grpSpPr>
          <a:xfrm>
            <a:off x="1691170" y="3587266"/>
            <a:ext cx="4196546" cy="1789702"/>
            <a:chOff x="929426" y="3933056"/>
            <a:chExt cx="4896544" cy="2088231"/>
          </a:xfrm>
        </p:grpSpPr>
        <p:sp>
          <p:nvSpPr>
            <p:cNvPr id="14" name="î$1ïḋe"/>
            <p:cNvSpPr/>
            <p:nvPr/>
          </p:nvSpPr>
          <p:spPr>
            <a:xfrm>
              <a:off x="929426" y="3933056"/>
              <a:ext cx="1620180" cy="108012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5" name="íŝ1íďè"/>
            <p:cNvSpPr/>
            <p:nvPr/>
          </p:nvSpPr>
          <p:spPr>
            <a:xfrm>
              <a:off x="977132" y="4005063"/>
              <a:ext cx="4848838" cy="2016224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6" name="íŝḻîḍè"/>
            <p:cNvSpPr/>
            <p:nvPr/>
          </p:nvSpPr>
          <p:spPr>
            <a:xfrm>
              <a:off x="3521714" y="4005063"/>
              <a:ext cx="2304256" cy="2016224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7" name="îṧḷiďé"/>
            <p:cNvSpPr/>
            <p:nvPr/>
          </p:nvSpPr>
          <p:spPr bwMode="auto">
            <a:xfrm>
              <a:off x="3618626" y="5238874"/>
              <a:ext cx="2110432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 fontScale="77500" lnSpcReduction="20000"/>
            </a:bodyPr>
            <a:lstStyle/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000" b="1" smtClean="0">
                  <a:solidFill>
                    <a:srgbClr val="DB181E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000" b="1" smtClean="0">
                  <a:solidFill>
                    <a:srgbClr val="DB181E"/>
                  </a:solidFill>
                  <a:latin typeface="+mn-ea"/>
                </a:rPr>
              </a:br>
              <a:r>
                <a:rPr lang="zh-CN" altLang="en-US" sz="1000" b="1" smtClean="0">
                  <a:solidFill>
                    <a:srgbClr val="DB181E"/>
                  </a:solidFill>
                  <a:latin typeface="+mn-ea"/>
                </a:rPr>
                <a:t> （建议使用主题字体）</a:t>
              </a:r>
              <a:endParaRPr lang="zh-CN" altLang="en-US" sz="1000" b="1" dirty="0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8" name="îṩḻiďè"/>
            <p:cNvSpPr txBox="1"/>
            <p:nvPr/>
          </p:nvSpPr>
          <p:spPr bwMode="auto">
            <a:xfrm>
              <a:off x="3618626" y="4887735"/>
              <a:ext cx="2110432" cy="351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fontScale="92500" lnSpcReduction="20000"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 smtClean="0">
                  <a:solidFill>
                    <a:srgbClr val="DB181E"/>
                  </a:solidFill>
                  <a:latin typeface="+mn-ea"/>
                </a:rPr>
                <a:t>标题文本预设</a:t>
              </a:r>
              <a:endParaRPr lang="zh-CN" altLang="en-US" sz="1800" b="1" dirty="0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9" name="îšḻîḓé"/>
            <p:cNvSpPr/>
            <p:nvPr/>
          </p:nvSpPr>
          <p:spPr bwMode="auto">
            <a:xfrm>
              <a:off x="4443302" y="4230123"/>
              <a:ext cx="461080" cy="460384"/>
            </a:xfrm>
            <a:custGeom>
              <a:avLst/>
              <a:gdLst>
                <a:gd name="connsiteX0" fmla="*/ 303775 w 607639"/>
                <a:gd name="connsiteY0" fmla="*/ 525007 h 606722"/>
                <a:gd name="connsiteX1" fmla="*/ 315710 w 607639"/>
                <a:gd name="connsiteY1" fmla="*/ 536902 h 606722"/>
                <a:gd name="connsiteX2" fmla="*/ 315710 w 607639"/>
                <a:gd name="connsiteY2" fmla="*/ 552347 h 606722"/>
                <a:gd name="connsiteX3" fmla="*/ 303775 w 607639"/>
                <a:gd name="connsiteY3" fmla="*/ 564241 h 606722"/>
                <a:gd name="connsiteX4" fmla="*/ 291929 w 607639"/>
                <a:gd name="connsiteY4" fmla="*/ 552347 h 606722"/>
                <a:gd name="connsiteX5" fmla="*/ 291929 w 607639"/>
                <a:gd name="connsiteY5" fmla="*/ 536902 h 606722"/>
                <a:gd name="connsiteX6" fmla="*/ 303775 w 607639"/>
                <a:gd name="connsiteY6" fmla="*/ 525007 h 606722"/>
                <a:gd name="connsiteX7" fmla="*/ 429885 w 607639"/>
                <a:gd name="connsiteY7" fmla="*/ 509483 h 606722"/>
                <a:gd name="connsiteX8" fmla="*/ 441811 w 607639"/>
                <a:gd name="connsiteY8" fmla="*/ 521409 h 606722"/>
                <a:gd name="connsiteX9" fmla="*/ 429885 w 607639"/>
                <a:gd name="connsiteY9" fmla="*/ 533335 h 606722"/>
                <a:gd name="connsiteX10" fmla="*/ 417959 w 607639"/>
                <a:gd name="connsiteY10" fmla="*/ 521409 h 606722"/>
                <a:gd name="connsiteX11" fmla="*/ 429885 w 607639"/>
                <a:gd name="connsiteY11" fmla="*/ 509483 h 606722"/>
                <a:gd name="connsiteX12" fmla="*/ 177720 w 607639"/>
                <a:gd name="connsiteY12" fmla="*/ 509483 h 606722"/>
                <a:gd name="connsiteX13" fmla="*/ 189611 w 607639"/>
                <a:gd name="connsiteY13" fmla="*/ 521409 h 606722"/>
                <a:gd name="connsiteX14" fmla="*/ 177720 w 607639"/>
                <a:gd name="connsiteY14" fmla="*/ 533335 h 606722"/>
                <a:gd name="connsiteX15" fmla="*/ 165829 w 607639"/>
                <a:gd name="connsiteY15" fmla="*/ 521409 h 606722"/>
                <a:gd name="connsiteX16" fmla="*/ 177720 w 607639"/>
                <a:gd name="connsiteY16" fmla="*/ 509483 h 606722"/>
                <a:gd name="connsiteX17" fmla="*/ 522185 w 607639"/>
                <a:gd name="connsiteY17" fmla="*/ 417324 h 606722"/>
                <a:gd name="connsiteX18" fmla="*/ 534111 w 607639"/>
                <a:gd name="connsiteY18" fmla="*/ 429250 h 606722"/>
                <a:gd name="connsiteX19" fmla="*/ 522185 w 607639"/>
                <a:gd name="connsiteY19" fmla="*/ 441176 h 606722"/>
                <a:gd name="connsiteX20" fmla="*/ 510259 w 607639"/>
                <a:gd name="connsiteY20" fmla="*/ 429250 h 606722"/>
                <a:gd name="connsiteX21" fmla="*/ 522185 w 607639"/>
                <a:gd name="connsiteY21" fmla="*/ 417324 h 606722"/>
                <a:gd name="connsiteX22" fmla="*/ 85420 w 607639"/>
                <a:gd name="connsiteY22" fmla="*/ 417324 h 606722"/>
                <a:gd name="connsiteX23" fmla="*/ 97311 w 607639"/>
                <a:gd name="connsiteY23" fmla="*/ 429250 h 606722"/>
                <a:gd name="connsiteX24" fmla="*/ 85420 w 607639"/>
                <a:gd name="connsiteY24" fmla="*/ 441176 h 606722"/>
                <a:gd name="connsiteX25" fmla="*/ 73529 w 607639"/>
                <a:gd name="connsiteY25" fmla="*/ 429250 h 606722"/>
                <a:gd name="connsiteX26" fmla="*/ 85420 w 607639"/>
                <a:gd name="connsiteY26" fmla="*/ 417324 h 606722"/>
                <a:gd name="connsiteX27" fmla="*/ 537643 w 607639"/>
                <a:gd name="connsiteY27" fmla="*/ 291506 h 606722"/>
                <a:gd name="connsiteX28" fmla="*/ 555628 w 607639"/>
                <a:gd name="connsiteY28" fmla="*/ 291506 h 606722"/>
                <a:gd name="connsiteX29" fmla="*/ 567558 w 607639"/>
                <a:gd name="connsiteY29" fmla="*/ 303316 h 606722"/>
                <a:gd name="connsiteX30" fmla="*/ 555628 w 607639"/>
                <a:gd name="connsiteY30" fmla="*/ 315216 h 606722"/>
                <a:gd name="connsiteX31" fmla="*/ 537643 w 607639"/>
                <a:gd name="connsiteY31" fmla="*/ 315216 h 606722"/>
                <a:gd name="connsiteX32" fmla="*/ 525713 w 607639"/>
                <a:gd name="connsiteY32" fmla="*/ 303316 h 606722"/>
                <a:gd name="connsiteX33" fmla="*/ 537643 w 607639"/>
                <a:gd name="connsiteY33" fmla="*/ 291506 h 606722"/>
                <a:gd name="connsiteX34" fmla="*/ 51991 w 607639"/>
                <a:gd name="connsiteY34" fmla="*/ 291506 h 606722"/>
                <a:gd name="connsiteX35" fmla="*/ 69946 w 607639"/>
                <a:gd name="connsiteY35" fmla="*/ 291506 h 606722"/>
                <a:gd name="connsiteX36" fmla="*/ 81856 w 607639"/>
                <a:gd name="connsiteY36" fmla="*/ 303316 h 606722"/>
                <a:gd name="connsiteX37" fmla="*/ 69946 w 607639"/>
                <a:gd name="connsiteY37" fmla="*/ 315216 h 606722"/>
                <a:gd name="connsiteX38" fmla="*/ 51991 w 607639"/>
                <a:gd name="connsiteY38" fmla="*/ 315216 h 606722"/>
                <a:gd name="connsiteX39" fmla="*/ 40081 w 607639"/>
                <a:gd name="connsiteY39" fmla="*/ 303316 h 606722"/>
                <a:gd name="connsiteX40" fmla="*/ 51991 w 607639"/>
                <a:gd name="connsiteY40" fmla="*/ 291506 h 606722"/>
                <a:gd name="connsiteX41" fmla="*/ 412608 w 607639"/>
                <a:gd name="connsiteY41" fmla="*/ 222096 h 606722"/>
                <a:gd name="connsiteX42" fmla="*/ 345491 w 607639"/>
                <a:gd name="connsiteY42" fmla="*/ 334245 h 606722"/>
                <a:gd name="connsiteX43" fmla="*/ 412608 w 607639"/>
                <a:gd name="connsiteY43" fmla="*/ 334245 h 606722"/>
                <a:gd name="connsiteX44" fmla="*/ 427651 w 607639"/>
                <a:gd name="connsiteY44" fmla="*/ 167533 h 606722"/>
                <a:gd name="connsiteX45" fmla="*/ 436375 w 607639"/>
                <a:gd name="connsiteY45" fmla="*/ 178996 h 606722"/>
                <a:gd name="connsiteX46" fmla="*/ 436375 w 607639"/>
                <a:gd name="connsiteY46" fmla="*/ 334245 h 606722"/>
                <a:gd name="connsiteX47" fmla="*/ 469399 w 607639"/>
                <a:gd name="connsiteY47" fmla="*/ 334245 h 606722"/>
                <a:gd name="connsiteX48" fmla="*/ 481327 w 607639"/>
                <a:gd name="connsiteY48" fmla="*/ 346153 h 606722"/>
                <a:gd name="connsiteX49" fmla="*/ 469399 w 607639"/>
                <a:gd name="connsiteY49" fmla="*/ 357973 h 606722"/>
                <a:gd name="connsiteX50" fmla="*/ 436375 w 607639"/>
                <a:gd name="connsiteY50" fmla="*/ 357973 h 606722"/>
                <a:gd name="connsiteX51" fmla="*/ 436375 w 607639"/>
                <a:gd name="connsiteY51" fmla="*/ 427733 h 606722"/>
                <a:gd name="connsiteX52" fmla="*/ 424536 w 607639"/>
                <a:gd name="connsiteY52" fmla="*/ 439552 h 606722"/>
                <a:gd name="connsiteX53" fmla="*/ 412608 w 607639"/>
                <a:gd name="connsiteY53" fmla="*/ 427733 h 606722"/>
                <a:gd name="connsiteX54" fmla="*/ 412608 w 607639"/>
                <a:gd name="connsiteY54" fmla="*/ 357973 h 606722"/>
                <a:gd name="connsiteX55" fmla="*/ 324573 w 607639"/>
                <a:gd name="connsiteY55" fmla="*/ 357973 h 606722"/>
                <a:gd name="connsiteX56" fmla="*/ 314158 w 607639"/>
                <a:gd name="connsiteY56" fmla="*/ 352019 h 606722"/>
                <a:gd name="connsiteX57" fmla="*/ 314336 w 607639"/>
                <a:gd name="connsiteY57" fmla="*/ 340022 h 606722"/>
                <a:gd name="connsiteX58" fmla="*/ 414299 w 607639"/>
                <a:gd name="connsiteY58" fmla="*/ 172953 h 606722"/>
                <a:gd name="connsiteX59" fmla="*/ 427651 w 607639"/>
                <a:gd name="connsiteY59" fmla="*/ 167533 h 606722"/>
                <a:gd name="connsiteX60" fmla="*/ 216270 w 607639"/>
                <a:gd name="connsiteY60" fmla="*/ 167099 h 606722"/>
                <a:gd name="connsiteX61" fmla="*/ 290518 w 607639"/>
                <a:gd name="connsiteY61" fmla="*/ 241210 h 606722"/>
                <a:gd name="connsiteX62" fmla="*/ 242978 w 607639"/>
                <a:gd name="connsiteY62" fmla="*/ 355754 h 606722"/>
                <a:gd name="connsiteX63" fmla="*/ 182707 w 607639"/>
                <a:gd name="connsiteY63" fmla="*/ 415825 h 606722"/>
                <a:gd name="connsiteX64" fmla="*/ 278588 w 607639"/>
                <a:gd name="connsiteY64" fmla="*/ 415825 h 606722"/>
                <a:gd name="connsiteX65" fmla="*/ 290518 w 607639"/>
                <a:gd name="connsiteY65" fmla="*/ 427734 h 606722"/>
                <a:gd name="connsiteX66" fmla="*/ 278588 w 607639"/>
                <a:gd name="connsiteY66" fmla="*/ 439552 h 606722"/>
                <a:gd name="connsiteX67" fmla="*/ 154040 w 607639"/>
                <a:gd name="connsiteY67" fmla="*/ 439552 h 606722"/>
                <a:gd name="connsiteX68" fmla="*/ 143001 w 607639"/>
                <a:gd name="connsiteY68" fmla="*/ 432265 h 606722"/>
                <a:gd name="connsiteX69" fmla="*/ 145582 w 607639"/>
                <a:gd name="connsiteY69" fmla="*/ 419292 h 606722"/>
                <a:gd name="connsiteX70" fmla="*/ 226152 w 607639"/>
                <a:gd name="connsiteY70" fmla="*/ 338959 h 606722"/>
                <a:gd name="connsiteX71" fmla="*/ 266659 w 607639"/>
                <a:gd name="connsiteY71" fmla="*/ 241210 h 606722"/>
                <a:gd name="connsiteX72" fmla="*/ 216270 w 607639"/>
                <a:gd name="connsiteY72" fmla="*/ 190914 h 606722"/>
                <a:gd name="connsiteX73" fmla="*/ 165880 w 607639"/>
                <a:gd name="connsiteY73" fmla="*/ 241210 h 606722"/>
                <a:gd name="connsiteX74" fmla="*/ 154040 w 607639"/>
                <a:gd name="connsiteY74" fmla="*/ 253029 h 606722"/>
                <a:gd name="connsiteX75" fmla="*/ 142110 w 607639"/>
                <a:gd name="connsiteY75" fmla="*/ 241210 h 606722"/>
                <a:gd name="connsiteX76" fmla="*/ 216270 w 607639"/>
                <a:gd name="connsiteY76" fmla="*/ 167099 h 606722"/>
                <a:gd name="connsiteX77" fmla="*/ 522185 w 607639"/>
                <a:gd name="connsiteY77" fmla="*/ 165547 h 606722"/>
                <a:gd name="connsiteX78" fmla="*/ 534111 w 607639"/>
                <a:gd name="connsiteY78" fmla="*/ 177438 h 606722"/>
                <a:gd name="connsiteX79" fmla="*/ 522185 w 607639"/>
                <a:gd name="connsiteY79" fmla="*/ 189329 h 606722"/>
                <a:gd name="connsiteX80" fmla="*/ 510259 w 607639"/>
                <a:gd name="connsiteY80" fmla="*/ 177438 h 606722"/>
                <a:gd name="connsiteX81" fmla="*/ 522185 w 607639"/>
                <a:gd name="connsiteY81" fmla="*/ 165547 h 606722"/>
                <a:gd name="connsiteX82" fmla="*/ 85420 w 607639"/>
                <a:gd name="connsiteY82" fmla="*/ 165547 h 606722"/>
                <a:gd name="connsiteX83" fmla="*/ 97311 w 607639"/>
                <a:gd name="connsiteY83" fmla="*/ 177438 h 606722"/>
                <a:gd name="connsiteX84" fmla="*/ 85420 w 607639"/>
                <a:gd name="connsiteY84" fmla="*/ 189329 h 606722"/>
                <a:gd name="connsiteX85" fmla="*/ 73529 w 607639"/>
                <a:gd name="connsiteY85" fmla="*/ 177438 h 606722"/>
                <a:gd name="connsiteX86" fmla="*/ 85420 w 607639"/>
                <a:gd name="connsiteY86" fmla="*/ 165547 h 606722"/>
                <a:gd name="connsiteX87" fmla="*/ 429885 w 607639"/>
                <a:gd name="connsiteY87" fmla="*/ 73388 h 606722"/>
                <a:gd name="connsiteX88" fmla="*/ 441811 w 607639"/>
                <a:gd name="connsiteY88" fmla="*/ 85279 h 606722"/>
                <a:gd name="connsiteX89" fmla="*/ 429885 w 607639"/>
                <a:gd name="connsiteY89" fmla="*/ 97170 h 606722"/>
                <a:gd name="connsiteX90" fmla="*/ 417959 w 607639"/>
                <a:gd name="connsiteY90" fmla="*/ 85279 h 606722"/>
                <a:gd name="connsiteX91" fmla="*/ 429885 w 607639"/>
                <a:gd name="connsiteY91" fmla="*/ 73388 h 606722"/>
                <a:gd name="connsiteX92" fmla="*/ 177720 w 607639"/>
                <a:gd name="connsiteY92" fmla="*/ 73388 h 606722"/>
                <a:gd name="connsiteX93" fmla="*/ 189611 w 607639"/>
                <a:gd name="connsiteY93" fmla="*/ 85279 h 606722"/>
                <a:gd name="connsiteX94" fmla="*/ 177720 w 607639"/>
                <a:gd name="connsiteY94" fmla="*/ 97170 h 606722"/>
                <a:gd name="connsiteX95" fmla="*/ 165829 w 607639"/>
                <a:gd name="connsiteY95" fmla="*/ 85279 h 606722"/>
                <a:gd name="connsiteX96" fmla="*/ 177720 w 607639"/>
                <a:gd name="connsiteY96" fmla="*/ 73388 h 606722"/>
                <a:gd name="connsiteX97" fmla="*/ 303775 w 607639"/>
                <a:gd name="connsiteY97" fmla="*/ 42480 h 606722"/>
                <a:gd name="connsiteX98" fmla="*/ 315710 w 607639"/>
                <a:gd name="connsiteY98" fmla="*/ 54396 h 606722"/>
                <a:gd name="connsiteX99" fmla="*/ 315710 w 607639"/>
                <a:gd name="connsiteY99" fmla="*/ 69869 h 606722"/>
                <a:gd name="connsiteX100" fmla="*/ 303775 w 607639"/>
                <a:gd name="connsiteY100" fmla="*/ 81785 h 606722"/>
                <a:gd name="connsiteX101" fmla="*/ 291929 w 607639"/>
                <a:gd name="connsiteY101" fmla="*/ 69869 h 606722"/>
                <a:gd name="connsiteX102" fmla="*/ 291929 w 607639"/>
                <a:gd name="connsiteY102" fmla="*/ 54396 h 606722"/>
                <a:gd name="connsiteX103" fmla="*/ 303775 w 607639"/>
                <a:gd name="connsiteY103" fmla="*/ 42480 h 606722"/>
                <a:gd name="connsiteX104" fmla="*/ 303775 w 607639"/>
                <a:gd name="connsiteY104" fmla="*/ 0 h 606722"/>
                <a:gd name="connsiteX105" fmla="*/ 537058 w 607639"/>
                <a:gd name="connsiteY105" fmla="*/ 108956 h 606722"/>
                <a:gd name="connsiteX106" fmla="*/ 537058 w 607639"/>
                <a:gd name="connsiteY106" fmla="*/ 93048 h 606722"/>
                <a:gd name="connsiteX107" fmla="*/ 548895 w 607639"/>
                <a:gd name="connsiteY107" fmla="*/ 81139 h 606722"/>
                <a:gd name="connsiteX108" fmla="*/ 560822 w 607639"/>
                <a:gd name="connsiteY108" fmla="*/ 93048 h 606722"/>
                <a:gd name="connsiteX109" fmla="*/ 560822 w 607639"/>
                <a:gd name="connsiteY109" fmla="*/ 138994 h 606722"/>
                <a:gd name="connsiteX110" fmla="*/ 548895 w 607639"/>
                <a:gd name="connsiteY110" fmla="*/ 150903 h 606722"/>
                <a:gd name="connsiteX111" fmla="*/ 502880 w 607639"/>
                <a:gd name="connsiteY111" fmla="*/ 150903 h 606722"/>
                <a:gd name="connsiteX112" fmla="*/ 490953 w 607639"/>
                <a:gd name="connsiteY112" fmla="*/ 138994 h 606722"/>
                <a:gd name="connsiteX113" fmla="*/ 502880 w 607639"/>
                <a:gd name="connsiteY113" fmla="*/ 127174 h 606722"/>
                <a:gd name="connsiteX114" fmla="*/ 521126 w 607639"/>
                <a:gd name="connsiteY114" fmla="*/ 127174 h 606722"/>
                <a:gd name="connsiteX115" fmla="*/ 303775 w 607639"/>
                <a:gd name="connsiteY115" fmla="*/ 23728 h 606722"/>
                <a:gd name="connsiteX116" fmla="*/ 23764 w 607639"/>
                <a:gd name="connsiteY116" fmla="*/ 303316 h 606722"/>
                <a:gd name="connsiteX117" fmla="*/ 303775 w 607639"/>
                <a:gd name="connsiteY117" fmla="*/ 582905 h 606722"/>
                <a:gd name="connsiteX118" fmla="*/ 583786 w 607639"/>
                <a:gd name="connsiteY118" fmla="*/ 303316 h 606722"/>
                <a:gd name="connsiteX119" fmla="*/ 573906 w 607639"/>
                <a:gd name="connsiteY119" fmla="*/ 229376 h 606722"/>
                <a:gd name="connsiteX120" fmla="*/ 582273 w 607639"/>
                <a:gd name="connsiteY120" fmla="*/ 214801 h 606722"/>
                <a:gd name="connsiteX121" fmla="*/ 596869 w 607639"/>
                <a:gd name="connsiteY121" fmla="*/ 223066 h 606722"/>
                <a:gd name="connsiteX122" fmla="*/ 607639 w 607639"/>
                <a:gd name="connsiteY122" fmla="*/ 303316 h 606722"/>
                <a:gd name="connsiteX123" fmla="*/ 303775 w 607639"/>
                <a:gd name="connsiteY123" fmla="*/ 606722 h 606722"/>
                <a:gd name="connsiteX124" fmla="*/ 0 w 607639"/>
                <a:gd name="connsiteY124" fmla="*/ 303316 h 606722"/>
                <a:gd name="connsiteX125" fmla="*/ 303775 w 607639"/>
                <a:gd name="connsiteY125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607639" h="606722">
                  <a:moveTo>
                    <a:pt x="303775" y="525007"/>
                  </a:moveTo>
                  <a:cubicBezTo>
                    <a:pt x="310366" y="525007"/>
                    <a:pt x="315710" y="530333"/>
                    <a:pt x="315710" y="536902"/>
                  </a:cubicBezTo>
                  <a:lnTo>
                    <a:pt x="315710" y="552347"/>
                  </a:lnTo>
                  <a:cubicBezTo>
                    <a:pt x="315710" y="558915"/>
                    <a:pt x="310366" y="564241"/>
                    <a:pt x="303775" y="564241"/>
                  </a:cubicBezTo>
                  <a:cubicBezTo>
                    <a:pt x="297184" y="564241"/>
                    <a:pt x="291929" y="558915"/>
                    <a:pt x="291929" y="552347"/>
                  </a:cubicBezTo>
                  <a:lnTo>
                    <a:pt x="291929" y="536902"/>
                  </a:lnTo>
                  <a:cubicBezTo>
                    <a:pt x="291929" y="530333"/>
                    <a:pt x="297184" y="525007"/>
                    <a:pt x="303775" y="525007"/>
                  </a:cubicBezTo>
                  <a:close/>
                  <a:moveTo>
                    <a:pt x="429885" y="509483"/>
                  </a:moveTo>
                  <a:cubicBezTo>
                    <a:pt x="436472" y="509483"/>
                    <a:pt x="441811" y="514822"/>
                    <a:pt x="441811" y="521409"/>
                  </a:cubicBezTo>
                  <a:cubicBezTo>
                    <a:pt x="441811" y="527996"/>
                    <a:pt x="436472" y="533335"/>
                    <a:pt x="429885" y="533335"/>
                  </a:cubicBezTo>
                  <a:cubicBezTo>
                    <a:pt x="423298" y="533335"/>
                    <a:pt x="417959" y="527996"/>
                    <a:pt x="417959" y="521409"/>
                  </a:cubicBezTo>
                  <a:cubicBezTo>
                    <a:pt x="417959" y="514822"/>
                    <a:pt x="423298" y="509483"/>
                    <a:pt x="429885" y="509483"/>
                  </a:cubicBezTo>
                  <a:close/>
                  <a:moveTo>
                    <a:pt x="177720" y="509483"/>
                  </a:moveTo>
                  <a:cubicBezTo>
                    <a:pt x="184287" y="509483"/>
                    <a:pt x="189611" y="514822"/>
                    <a:pt x="189611" y="521409"/>
                  </a:cubicBezTo>
                  <a:cubicBezTo>
                    <a:pt x="189611" y="527996"/>
                    <a:pt x="184287" y="533335"/>
                    <a:pt x="177720" y="533335"/>
                  </a:cubicBezTo>
                  <a:cubicBezTo>
                    <a:pt x="171153" y="533335"/>
                    <a:pt x="165829" y="527996"/>
                    <a:pt x="165829" y="521409"/>
                  </a:cubicBezTo>
                  <a:cubicBezTo>
                    <a:pt x="165829" y="514822"/>
                    <a:pt x="171153" y="509483"/>
                    <a:pt x="177720" y="509483"/>
                  </a:cubicBezTo>
                  <a:close/>
                  <a:moveTo>
                    <a:pt x="522185" y="417324"/>
                  </a:moveTo>
                  <a:cubicBezTo>
                    <a:pt x="528772" y="417324"/>
                    <a:pt x="534111" y="422663"/>
                    <a:pt x="534111" y="429250"/>
                  </a:cubicBezTo>
                  <a:cubicBezTo>
                    <a:pt x="534111" y="435837"/>
                    <a:pt x="528772" y="441176"/>
                    <a:pt x="522185" y="441176"/>
                  </a:cubicBezTo>
                  <a:cubicBezTo>
                    <a:pt x="515598" y="441176"/>
                    <a:pt x="510259" y="435837"/>
                    <a:pt x="510259" y="429250"/>
                  </a:cubicBezTo>
                  <a:cubicBezTo>
                    <a:pt x="510259" y="422663"/>
                    <a:pt x="515598" y="417324"/>
                    <a:pt x="522185" y="417324"/>
                  </a:cubicBezTo>
                  <a:close/>
                  <a:moveTo>
                    <a:pt x="85420" y="417324"/>
                  </a:moveTo>
                  <a:cubicBezTo>
                    <a:pt x="91987" y="417324"/>
                    <a:pt x="97311" y="422663"/>
                    <a:pt x="97311" y="429250"/>
                  </a:cubicBezTo>
                  <a:cubicBezTo>
                    <a:pt x="97311" y="435837"/>
                    <a:pt x="91987" y="441176"/>
                    <a:pt x="85420" y="441176"/>
                  </a:cubicBezTo>
                  <a:cubicBezTo>
                    <a:pt x="78853" y="441176"/>
                    <a:pt x="73529" y="435837"/>
                    <a:pt x="73529" y="429250"/>
                  </a:cubicBezTo>
                  <a:cubicBezTo>
                    <a:pt x="73529" y="422663"/>
                    <a:pt x="78853" y="417324"/>
                    <a:pt x="85420" y="417324"/>
                  </a:cubicBezTo>
                  <a:close/>
                  <a:moveTo>
                    <a:pt x="537643" y="291506"/>
                  </a:moveTo>
                  <a:lnTo>
                    <a:pt x="555628" y="291506"/>
                  </a:lnTo>
                  <a:cubicBezTo>
                    <a:pt x="562216" y="291506"/>
                    <a:pt x="567558" y="296745"/>
                    <a:pt x="567558" y="303316"/>
                  </a:cubicBezTo>
                  <a:cubicBezTo>
                    <a:pt x="567558" y="309888"/>
                    <a:pt x="562216" y="315216"/>
                    <a:pt x="555628" y="315216"/>
                  </a:cubicBezTo>
                  <a:lnTo>
                    <a:pt x="537643" y="315216"/>
                  </a:lnTo>
                  <a:cubicBezTo>
                    <a:pt x="531055" y="315216"/>
                    <a:pt x="525713" y="309888"/>
                    <a:pt x="525713" y="303316"/>
                  </a:cubicBezTo>
                  <a:cubicBezTo>
                    <a:pt x="525713" y="296745"/>
                    <a:pt x="531055" y="291506"/>
                    <a:pt x="537643" y="291506"/>
                  </a:cubicBezTo>
                  <a:close/>
                  <a:moveTo>
                    <a:pt x="51991" y="291506"/>
                  </a:moveTo>
                  <a:lnTo>
                    <a:pt x="69946" y="291506"/>
                  </a:lnTo>
                  <a:cubicBezTo>
                    <a:pt x="76523" y="291506"/>
                    <a:pt x="81856" y="296745"/>
                    <a:pt x="81856" y="303316"/>
                  </a:cubicBezTo>
                  <a:cubicBezTo>
                    <a:pt x="81856" y="309888"/>
                    <a:pt x="76523" y="315216"/>
                    <a:pt x="69946" y="315216"/>
                  </a:cubicBezTo>
                  <a:lnTo>
                    <a:pt x="51991" y="315216"/>
                  </a:lnTo>
                  <a:cubicBezTo>
                    <a:pt x="45414" y="315216"/>
                    <a:pt x="40081" y="309888"/>
                    <a:pt x="40081" y="303316"/>
                  </a:cubicBezTo>
                  <a:cubicBezTo>
                    <a:pt x="40081" y="296745"/>
                    <a:pt x="45414" y="291506"/>
                    <a:pt x="51991" y="291506"/>
                  </a:cubicBezTo>
                  <a:close/>
                  <a:moveTo>
                    <a:pt x="412608" y="222096"/>
                  </a:moveTo>
                  <a:lnTo>
                    <a:pt x="345491" y="334245"/>
                  </a:lnTo>
                  <a:lnTo>
                    <a:pt x="412608" y="334245"/>
                  </a:lnTo>
                  <a:close/>
                  <a:moveTo>
                    <a:pt x="427651" y="167533"/>
                  </a:moveTo>
                  <a:cubicBezTo>
                    <a:pt x="432814" y="168954"/>
                    <a:pt x="436375" y="173664"/>
                    <a:pt x="436375" y="178996"/>
                  </a:cubicBezTo>
                  <a:lnTo>
                    <a:pt x="436375" y="334245"/>
                  </a:lnTo>
                  <a:lnTo>
                    <a:pt x="469399" y="334245"/>
                  </a:lnTo>
                  <a:cubicBezTo>
                    <a:pt x="475986" y="334245"/>
                    <a:pt x="481327" y="339577"/>
                    <a:pt x="481327" y="346153"/>
                  </a:cubicBezTo>
                  <a:cubicBezTo>
                    <a:pt x="481327" y="352641"/>
                    <a:pt x="475986" y="357973"/>
                    <a:pt x="469399" y="357973"/>
                  </a:cubicBezTo>
                  <a:lnTo>
                    <a:pt x="436375" y="357973"/>
                  </a:lnTo>
                  <a:lnTo>
                    <a:pt x="436375" y="427733"/>
                  </a:lnTo>
                  <a:cubicBezTo>
                    <a:pt x="436375" y="434220"/>
                    <a:pt x="431123" y="439552"/>
                    <a:pt x="424536" y="439552"/>
                  </a:cubicBezTo>
                  <a:cubicBezTo>
                    <a:pt x="417949" y="439552"/>
                    <a:pt x="412608" y="434220"/>
                    <a:pt x="412608" y="427733"/>
                  </a:cubicBezTo>
                  <a:lnTo>
                    <a:pt x="412608" y="357973"/>
                  </a:lnTo>
                  <a:lnTo>
                    <a:pt x="324573" y="357973"/>
                  </a:lnTo>
                  <a:cubicBezTo>
                    <a:pt x="320300" y="357973"/>
                    <a:pt x="316295" y="355662"/>
                    <a:pt x="314158" y="352019"/>
                  </a:cubicBezTo>
                  <a:cubicBezTo>
                    <a:pt x="312111" y="348286"/>
                    <a:pt x="312111" y="343665"/>
                    <a:pt x="314336" y="340022"/>
                  </a:cubicBezTo>
                  <a:lnTo>
                    <a:pt x="414299" y="172953"/>
                  </a:lnTo>
                  <a:cubicBezTo>
                    <a:pt x="417059" y="168332"/>
                    <a:pt x="422489" y="166111"/>
                    <a:pt x="427651" y="167533"/>
                  </a:cubicBezTo>
                  <a:close/>
                  <a:moveTo>
                    <a:pt x="216270" y="167099"/>
                  </a:moveTo>
                  <a:cubicBezTo>
                    <a:pt x="257222" y="167099"/>
                    <a:pt x="290518" y="200333"/>
                    <a:pt x="290518" y="241210"/>
                  </a:cubicBezTo>
                  <a:cubicBezTo>
                    <a:pt x="290518" y="284486"/>
                    <a:pt x="273603" y="325097"/>
                    <a:pt x="242978" y="355754"/>
                  </a:cubicBezTo>
                  <a:lnTo>
                    <a:pt x="182707" y="415825"/>
                  </a:lnTo>
                  <a:lnTo>
                    <a:pt x="278588" y="415825"/>
                  </a:lnTo>
                  <a:cubicBezTo>
                    <a:pt x="285176" y="415825"/>
                    <a:pt x="290518" y="421158"/>
                    <a:pt x="290518" y="427734"/>
                  </a:cubicBezTo>
                  <a:cubicBezTo>
                    <a:pt x="290518" y="434220"/>
                    <a:pt x="285176" y="439552"/>
                    <a:pt x="278588" y="439552"/>
                  </a:cubicBezTo>
                  <a:lnTo>
                    <a:pt x="154040" y="439552"/>
                  </a:lnTo>
                  <a:cubicBezTo>
                    <a:pt x="149232" y="439552"/>
                    <a:pt x="144870" y="436709"/>
                    <a:pt x="143001" y="432265"/>
                  </a:cubicBezTo>
                  <a:cubicBezTo>
                    <a:pt x="141131" y="427822"/>
                    <a:pt x="142199" y="422668"/>
                    <a:pt x="145582" y="419292"/>
                  </a:cubicBezTo>
                  <a:lnTo>
                    <a:pt x="226152" y="338959"/>
                  </a:lnTo>
                  <a:cubicBezTo>
                    <a:pt x="252236" y="312834"/>
                    <a:pt x="266659" y="278088"/>
                    <a:pt x="266659" y="241210"/>
                  </a:cubicBezTo>
                  <a:cubicBezTo>
                    <a:pt x="266659" y="213485"/>
                    <a:pt x="244046" y="190914"/>
                    <a:pt x="216270" y="190914"/>
                  </a:cubicBezTo>
                  <a:cubicBezTo>
                    <a:pt x="188493" y="190914"/>
                    <a:pt x="165880" y="213485"/>
                    <a:pt x="165880" y="241210"/>
                  </a:cubicBezTo>
                  <a:cubicBezTo>
                    <a:pt x="165880" y="247786"/>
                    <a:pt x="160539" y="253029"/>
                    <a:pt x="154040" y="253029"/>
                  </a:cubicBezTo>
                  <a:cubicBezTo>
                    <a:pt x="147452" y="253029"/>
                    <a:pt x="142110" y="247786"/>
                    <a:pt x="142110" y="241210"/>
                  </a:cubicBezTo>
                  <a:cubicBezTo>
                    <a:pt x="142110" y="200333"/>
                    <a:pt x="175406" y="167099"/>
                    <a:pt x="216270" y="167099"/>
                  </a:cubicBezTo>
                  <a:close/>
                  <a:moveTo>
                    <a:pt x="522185" y="165547"/>
                  </a:moveTo>
                  <a:cubicBezTo>
                    <a:pt x="528772" y="165547"/>
                    <a:pt x="534111" y="170871"/>
                    <a:pt x="534111" y="177438"/>
                  </a:cubicBezTo>
                  <a:cubicBezTo>
                    <a:pt x="534111" y="184005"/>
                    <a:pt x="528772" y="189329"/>
                    <a:pt x="522185" y="189329"/>
                  </a:cubicBezTo>
                  <a:cubicBezTo>
                    <a:pt x="515598" y="189329"/>
                    <a:pt x="510259" y="184005"/>
                    <a:pt x="510259" y="177438"/>
                  </a:cubicBezTo>
                  <a:cubicBezTo>
                    <a:pt x="510259" y="170871"/>
                    <a:pt x="515598" y="165547"/>
                    <a:pt x="522185" y="165547"/>
                  </a:cubicBezTo>
                  <a:close/>
                  <a:moveTo>
                    <a:pt x="85420" y="165547"/>
                  </a:moveTo>
                  <a:cubicBezTo>
                    <a:pt x="91987" y="165547"/>
                    <a:pt x="97311" y="170871"/>
                    <a:pt x="97311" y="177438"/>
                  </a:cubicBezTo>
                  <a:cubicBezTo>
                    <a:pt x="97311" y="184005"/>
                    <a:pt x="91987" y="189329"/>
                    <a:pt x="85420" y="189329"/>
                  </a:cubicBezTo>
                  <a:cubicBezTo>
                    <a:pt x="78853" y="189329"/>
                    <a:pt x="73529" y="184005"/>
                    <a:pt x="73529" y="177438"/>
                  </a:cubicBezTo>
                  <a:cubicBezTo>
                    <a:pt x="73529" y="170871"/>
                    <a:pt x="78853" y="165547"/>
                    <a:pt x="85420" y="165547"/>
                  </a:cubicBezTo>
                  <a:close/>
                  <a:moveTo>
                    <a:pt x="429885" y="73388"/>
                  </a:moveTo>
                  <a:cubicBezTo>
                    <a:pt x="436472" y="73388"/>
                    <a:pt x="441811" y="78712"/>
                    <a:pt x="441811" y="85279"/>
                  </a:cubicBezTo>
                  <a:cubicBezTo>
                    <a:pt x="441811" y="91846"/>
                    <a:pt x="436472" y="97170"/>
                    <a:pt x="429885" y="97170"/>
                  </a:cubicBezTo>
                  <a:cubicBezTo>
                    <a:pt x="423298" y="97170"/>
                    <a:pt x="417959" y="91846"/>
                    <a:pt x="417959" y="85279"/>
                  </a:cubicBezTo>
                  <a:cubicBezTo>
                    <a:pt x="417959" y="78712"/>
                    <a:pt x="423298" y="73388"/>
                    <a:pt x="429885" y="73388"/>
                  </a:cubicBezTo>
                  <a:close/>
                  <a:moveTo>
                    <a:pt x="177720" y="73388"/>
                  </a:moveTo>
                  <a:cubicBezTo>
                    <a:pt x="184287" y="73388"/>
                    <a:pt x="189611" y="78712"/>
                    <a:pt x="189611" y="85279"/>
                  </a:cubicBezTo>
                  <a:cubicBezTo>
                    <a:pt x="189611" y="91846"/>
                    <a:pt x="184287" y="97170"/>
                    <a:pt x="177720" y="97170"/>
                  </a:cubicBezTo>
                  <a:cubicBezTo>
                    <a:pt x="171153" y="97170"/>
                    <a:pt x="165829" y="91846"/>
                    <a:pt x="165829" y="85279"/>
                  </a:cubicBezTo>
                  <a:cubicBezTo>
                    <a:pt x="165829" y="78712"/>
                    <a:pt x="171153" y="73388"/>
                    <a:pt x="177720" y="73388"/>
                  </a:cubicBezTo>
                  <a:close/>
                  <a:moveTo>
                    <a:pt x="303775" y="42480"/>
                  </a:moveTo>
                  <a:cubicBezTo>
                    <a:pt x="310366" y="42480"/>
                    <a:pt x="315710" y="47815"/>
                    <a:pt x="315710" y="54396"/>
                  </a:cubicBezTo>
                  <a:lnTo>
                    <a:pt x="315710" y="69869"/>
                  </a:lnTo>
                  <a:cubicBezTo>
                    <a:pt x="315710" y="76449"/>
                    <a:pt x="310366" y="81785"/>
                    <a:pt x="303775" y="81785"/>
                  </a:cubicBezTo>
                  <a:cubicBezTo>
                    <a:pt x="297184" y="81785"/>
                    <a:pt x="291929" y="76449"/>
                    <a:pt x="291929" y="69869"/>
                  </a:cubicBezTo>
                  <a:lnTo>
                    <a:pt x="291929" y="54396"/>
                  </a:lnTo>
                  <a:cubicBezTo>
                    <a:pt x="291929" y="47815"/>
                    <a:pt x="297184" y="42480"/>
                    <a:pt x="303775" y="42480"/>
                  </a:cubicBezTo>
                  <a:close/>
                  <a:moveTo>
                    <a:pt x="303775" y="0"/>
                  </a:moveTo>
                  <a:cubicBezTo>
                    <a:pt x="394204" y="0"/>
                    <a:pt x="479560" y="40347"/>
                    <a:pt x="537058" y="108956"/>
                  </a:cubicBezTo>
                  <a:lnTo>
                    <a:pt x="537058" y="93048"/>
                  </a:lnTo>
                  <a:cubicBezTo>
                    <a:pt x="537058" y="86471"/>
                    <a:pt x="542309" y="81139"/>
                    <a:pt x="548895" y="81139"/>
                  </a:cubicBezTo>
                  <a:cubicBezTo>
                    <a:pt x="555482" y="81139"/>
                    <a:pt x="560822" y="86471"/>
                    <a:pt x="560822" y="93048"/>
                  </a:cubicBezTo>
                  <a:lnTo>
                    <a:pt x="560822" y="138994"/>
                  </a:lnTo>
                  <a:cubicBezTo>
                    <a:pt x="560822" y="145570"/>
                    <a:pt x="555482" y="150903"/>
                    <a:pt x="548895" y="150903"/>
                  </a:cubicBezTo>
                  <a:lnTo>
                    <a:pt x="502880" y="150903"/>
                  </a:lnTo>
                  <a:cubicBezTo>
                    <a:pt x="496293" y="150903"/>
                    <a:pt x="490953" y="145570"/>
                    <a:pt x="490953" y="138994"/>
                  </a:cubicBezTo>
                  <a:cubicBezTo>
                    <a:pt x="490953" y="132417"/>
                    <a:pt x="496293" y="127174"/>
                    <a:pt x="502880" y="127174"/>
                  </a:cubicBezTo>
                  <a:lnTo>
                    <a:pt x="521126" y="127174"/>
                  </a:lnTo>
                  <a:cubicBezTo>
                    <a:pt x="468168" y="62032"/>
                    <a:pt x="388419" y="23728"/>
                    <a:pt x="303775" y="23728"/>
                  </a:cubicBezTo>
                  <a:cubicBezTo>
                    <a:pt x="149440" y="23728"/>
                    <a:pt x="23764" y="149214"/>
                    <a:pt x="23764" y="303316"/>
                  </a:cubicBezTo>
                  <a:cubicBezTo>
                    <a:pt x="23764" y="457508"/>
                    <a:pt x="149440" y="582905"/>
                    <a:pt x="303775" y="582905"/>
                  </a:cubicBezTo>
                  <a:cubicBezTo>
                    <a:pt x="458199" y="582905"/>
                    <a:pt x="583786" y="457508"/>
                    <a:pt x="583786" y="303316"/>
                  </a:cubicBezTo>
                  <a:cubicBezTo>
                    <a:pt x="583786" y="278255"/>
                    <a:pt x="580492" y="253371"/>
                    <a:pt x="573906" y="229376"/>
                  </a:cubicBezTo>
                  <a:cubicBezTo>
                    <a:pt x="572126" y="223066"/>
                    <a:pt x="575864" y="216489"/>
                    <a:pt x="582273" y="214801"/>
                  </a:cubicBezTo>
                  <a:cubicBezTo>
                    <a:pt x="588592" y="213023"/>
                    <a:pt x="595089" y="216756"/>
                    <a:pt x="596869" y="223066"/>
                  </a:cubicBezTo>
                  <a:cubicBezTo>
                    <a:pt x="603990" y="249194"/>
                    <a:pt x="607639" y="276122"/>
                    <a:pt x="607639" y="303316"/>
                  </a:cubicBezTo>
                  <a:cubicBezTo>
                    <a:pt x="607639" y="470572"/>
                    <a:pt x="471283" y="606722"/>
                    <a:pt x="303775" y="606722"/>
                  </a:cubicBezTo>
                  <a:cubicBezTo>
                    <a:pt x="136267" y="606722"/>
                    <a:pt x="0" y="470572"/>
                    <a:pt x="0" y="303316"/>
                  </a:cubicBezTo>
                  <a:cubicBezTo>
                    <a:pt x="0" y="136061"/>
                    <a:pt x="136267" y="0"/>
                    <a:pt x="303775" y="0"/>
                  </a:cubicBezTo>
                  <a:close/>
                </a:path>
              </a:pathLst>
            </a:custGeom>
            <a:solidFill>
              <a:srgbClr val="DB181E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>
                <a:solidFill>
                  <a:srgbClr val="DB181E"/>
                </a:solidFill>
                <a:latin typeface="+mn-ea"/>
              </a:endParaRPr>
            </a:p>
          </p:txBody>
        </p:sp>
      </p:grpSp>
      <p:grpSp>
        <p:nvGrpSpPr>
          <p:cNvPr id="7" name="iṥḻïḓê"/>
          <p:cNvGrpSpPr/>
          <p:nvPr/>
        </p:nvGrpSpPr>
        <p:grpSpPr>
          <a:xfrm>
            <a:off x="6304284" y="3587266"/>
            <a:ext cx="4196546" cy="1789702"/>
            <a:chOff x="6312024" y="3933056"/>
            <a:chExt cx="4896544" cy="2088231"/>
          </a:xfrm>
        </p:grpSpPr>
        <p:sp>
          <p:nvSpPr>
            <p:cNvPr id="8" name="îŝļíḍê"/>
            <p:cNvSpPr/>
            <p:nvPr/>
          </p:nvSpPr>
          <p:spPr>
            <a:xfrm>
              <a:off x="6312024" y="3933056"/>
              <a:ext cx="1620180" cy="108012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9" name="iṣḻiḓé"/>
            <p:cNvSpPr/>
            <p:nvPr/>
          </p:nvSpPr>
          <p:spPr>
            <a:xfrm>
              <a:off x="6359730" y="4005063"/>
              <a:ext cx="4848838" cy="2016224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0" name="ïśľiḓe"/>
            <p:cNvSpPr/>
            <p:nvPr/>
          </p:nvSpPr>
          <p:spPr>
            <a:xfrm>
              <a:off x="8904312" y="4005063"/>
              <a:ext cx="2304256" cy="2016224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1" name="ïṩlîḍé"/>
            <p:cNvSpPr/>
            <p:nvPr/>
          </p:nvSpPr>
          <p:spPr bwMode="auto">
            <a:xfrm>
              <a:off x="9001224" y="5238874"/>
              <a:ext cx="2110432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 fontScale="77500" lnSpcReduction="20000"/>
            </a:bodyPr>
            <a:lstStyle/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000" b="1" smtClean="0">
                  <a:solidFill>
                    <a:srgbClr val="DB181E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000" b="1" smtClean="0">
                  <a:solidFill>
                    <a:srgbClr val="DB181E"/>
                  </a:solidFill>
                  <a:latin typeface="+mn-ea"/>
                </a:rPr>
              </a:br>
              <a:r>
                <a:rPr lang="zh-CN" altLang="en-US" sz="1000" b="1" smtClean="0">
                  <a:solidFill>
                    <a:srgbClr val="DB181E"/>
                  </a:solidFill>
                  <a:latin typeface="+mn-ea"/>
                </a:rPr>
                <a:t> （建议使用主题字体）</a:t>
              </a:r>
              <a:endParaRPr lang="zh-CN" altLang="en-US" sz="1000" b="1" dirty="0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2" name="isḷîḓê"/>
            <p:cNvSpPr txBox="1"/>
            <p:nvPr/>
          </p:nvSpPr>
          <p:spPr bwMode="auto">
            <a:xfrm>
              <a:off x="9001224" y="4887735"/>
              <a:ext cx="2110432" cy="351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fontScale="92500" lnSpcReduction="20000"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 smtClean="0">
                  <a:solidFill>
                    <a:srgbClr val="DB181E"/>
                  </a:solidFill>
                  <a:latin typeface="+mn-ea"/>
                </a:rPr>
                <a:t>标题文本预设</a:t>
              </a:r>
              <a:endParaRPr lang="zh-CN" altLang="en-US" sz="1800" b="1" dirty="0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3" name="íṧ1ídé"/>
            <p:cNvSpPr/>
            <p:nvPr/>
          </p:nvSpPr>
          <p:spPr bwMode="auto">
            <a:xfrm>
              <a:off x="9825900" y="4230073"/>
              <a:ext cx="461080" cy="460484"/>
            </a:xfrm>
            <a:custGeom>
              <a:avLst/>
              <a:gdLst>
                <a:gd name="connsiteX0" fmla="*/ 301042 w 602819"/>
                <a:gd name="connsiteY0" fmla="*/ 215161 h 602041"/>
                <a:gd name="connsiteX1" fmla="*/ 248582 w 602819"/>
                <a:gd name="connsiteY1" fmla="*/ 232889 h 602041"/>
                <a:gd name="connsiteX2" fmla="*/ 296199 w 602819"/>
                <a:gd name="connsiteY2" fmla="*/ 280434 h 602041"/>
                <a:gd name="connsiteX3" fmla="*/ 301042 w 602819"/>
                <a:gd name="connsiteY3" fmla="*/ 279628 h 602041"/>
                <a:gd name="connsiteX4" fmla="*/ 322833 w 602819"/>
                <a:gd name="connsiteY4" fmla="*/ 300580 h 602041"/>
                <a:gd name="connsiteX5" fmla="*/ 301042 w 602819"/>
                <a:gd name="connsiteY5" fmla="*/ 322338 h 602041"/>
                <a:gd name="connsiteX6" fmla="*/ 280058 w 602819"/>
                <a:gd name="connsiteY6" fmla="*/ 300580 h 602041"/>
                <a:gd name="connsiteX7" fmla="*/ 280865 w 602819"/>
                <a:gd name="connsiteY7" fmla="*/ 295745 h 602041"/>
                <a:gd name="connsiteX8" fmla="*/ 233247 w 602819"/>
                <a:gd name="connsiteY8" fmla="*/ 248200 h 602041"/>
                <a:gd name="connsiteX9" fmla="*/ 215491 w 602819"/>
                <a:gd name="connsiteY9" fmla="*/ 300580 h 602041"/>
                <a:gd name="connsiteX10" fmla="*/ 301042 w 602819"/>
                <a:gd name="connsiteY10" fmla="*/ 386805 h 602041"/>
                <a:gd name="connsiteX11" fmla="*/ 387400 w 602819"/>
                <a:gd name="connsiteY11" fmla="*/ 300580 h 602041"/>
                <a:gd name="connsiteX12" fmla="*/ 301042 w 602819"/>
                <a:gd name="connsiteY12" fmla="*/ 215161 h 602041"/>
                <a:gd name="connsiteX13" fmla="*/ 301042 w 602819"/>
                <a:gd name="connsiteY13" fmla="*/ 118459 h 602041"/>
                <a:gd name="connsiteX14" fmla="*/ 179979 w 602819"/>
                <a:gd name="connsiteY14" fmla="*/ 164392 h 602041"/>
                <a:gd name="connsiteX15" fmla="*/ 233247 w 602819"/>
                <a:gd name="connsiteY15" fmla="*/ 217578 h 602041"/>
                <a:gd name="connsiteX16" fmla="*/ 301042 w 602819"/>
                <a:gd name="connsiteY16" fmla="*/ 193403 h 602041"/>
                <a:gd name="connsiteX17" fmla="*/ 409191 w 602819"/>
                <a:gd name="connsiteY17" fmla="*/ 300580 h 602041"/>
                <a:gd name="connsiteX18" fmla="*/ 301042 w 602819"/>
                <a:gd name="connsiteY18" fmla="*/ 408563 h 602041"/>
                <a:gd name="connsiteX19" fmla="*/ 193700 w 602819"/>
                <a:gd name="connsiteY19" fmla="*/ 300580 h 602041"/>
                <a:gd name="connsiteX20" fmla="*/ 217912 w 602819"/>
                <a:gd name="connsiteY20" fmla="*/ 232889 h 602041"/>
                <a:gd name="connsiteX21" fmla="*/ 164645 w 602819"/>
                <a:gd name="connsiteY21" fmla="*/ 179703 h 602041"/>
                <a:gd name="connsiteX22" fmla="*/ 118641 w 602819"/>
                <a:gd name="connsiteY22" fmla="*/ 300580 h 602041"/>
                <a:gd name="connsiteX23" fmla="*/ 301042 w 602819"/>
                <a:gd name="connsiteY23" fmla="*/ 483506 h 602041"/>
                <a:gd name="connsiteX24" fmla="*/ 484250 w 602819"/>
                <a:gd name="connsiteY24" fmla="*/ 300580 h 602041"/>
                <a:gd name="connsiteX25" fmla="*/ 301042 w 602819"/>
                <a:gd name="connsiteY25" fmla="*/ 118459 h 602041"/>
                <a:gd name="connsiteX26" fmla="*/ 301021 w 602819"/>
                <a:gd name="connsiteY26" fmla="*/ 0 h 602041"/>
                <a:gd name="connsiteX27" fmla="*/ 602819 w 602819"/>
                <a:gd name="connsiteY27" fmla="*/ 300618 h 602041"/>
                <a:gd name="connsiteX28" fmla="*/ 521317 w 602819"/>
                <a:gd name="connsiteY28" fmla="*/ 506134 h 602041"/>
                <a:gd name="connsiteX29" fmla="*/ 598784 w 602819"/>
                <a:gd name="connsiteY29" fmla="*/ 583504 h 602041"/>
                <a:gd name="connsiteX30" fmla="*/ 597977 w 602819"/>
                <a:gd name="connsiteY30" fmla="*/ 598817 h 602041"/>
                <a:gd name="connsiteX31" fmla="*/ 590715 w 602819"/>
                <a:gd name="connsiteY31" fmla="*/ 602041 h 602041"/>
                <a:gd name="connsiteX32" fmla="*/ 583452 w 602819"/>
                <a:gd name="connsiteY32" fmla="*/ 598817 h 602041"/>
                <a:gd name="connsiteX33" fmla="*/ 505985 w 602819"/>
                <a:gd name="connsiteY33" fmla="*/ 520641 h 602041"/>
                <a:gd name="connsiteX34" fmla="*/ 301021 w 602819"/>
                <a:gd name="connsiteY34" fmla="*/ 602041 h 602041"/>
                <a:gd name="connsiteX35" fmla="*/ 96057 w 602819"/>
                <a:gd name="connsiteY35" fmla="*/ 520641 h 602041"/>
                <a:gd name="connsiteX36" fmla="*/ 18590 w 602819"/>
                <a:gd name="connsiteY36" fmla="*/ 598817 h 602041"/>
                <a:gd name="connsiteX37" fmla="*/ 10520 w 602819"/>
                <a:gd name="connsiteY37" fmla="*/ 602041 h 602041"/>
                <a:gd name="connsiteX38" fmla="*/ 3258 w 602819"/>
                <a:gd name="connsiteY38" fmla="*/ 598817 h 602041"/>
                <a:gd name="connsiteX39" fmla="*/ 3258 w 602819"/>
                <a:gd name="connsiteY39" fmla="*/ 583504 h 602041"/>
                <a:gd name="connsiteX40" fmla="*/ 80725 w 602819"/>
                <a:gd name="connsiteY40" fmla="*/ 506134 h 602041"/>
                <a:gd name="connsiteX41" fmla="*/ 30 w 602819"/>
                <a:gd name="connsiteY41" fmla="*/ 300618 h 602041"/>
                <a:gd name="connsiteX42" fmla="*/ 43605 w 602819"/>
                <a:gd name="connsiteY42" fmla="*/ 145070 h 602041"/>
                <a:gd name="connsiteX43" fmla="*/ 58130 w 602819"/>
                <a:gd name="connsiteY43" fmla="*/ 141041 h 602041"/>
                <a:gd name="connsiteX44" fmla="*/ 62165 w 602819"/>
                <a:gd name="connsiteY44" fmla="*/ 156354 h 602041"/>
                <a:gd name="connsiteX45" fmla="*/ 21818 w 602819"/>
                <a:gd name="connsiteY45" fmla="*/ 300618 h 602041"/>
                <a:gd name="connsiteX46" fmla="*/ 301021 w 602819"/>
                <a:gd name="connsiteY46" fmla="*/ 580281 h 602041"/>
                <a:gd name="connsiteX47" fmla="*/ 581031 w 602819"/>
                <a:gd name="connsiteY47" fmla="*/ 300618 h 602041"/>
                <a:gd name="connsiteX48" fmla="*/ 301021 w 602819"/>
                <a:gd name="connsiteY48" fmla="*/ 21761 h 602041"/>
                <a:gd name="connsiteX49" fmla="*/ 156578 w 602819"/>
                <a:gd name="connsiteY49" fmla="*/ 62058 h 602041"/>
                <a:gd name="connsiteX50" fmla="*/ 141246 w 602819"/>
                <a:gd name="connsiteY50" fmla="*/ 58028 h 602041"/>
                <a:gd name="connsiteX51" fmla="*/ 145280 w 602819"/>
                <a:gd name="connsiteY51" fmla="*/ 43521 h 602041"/>
                <a:gd name="connsiteX52" fmla="*/ 301021 w 602819"/>
                <a:gd name="connsiteY52" fmla="*/ 0 h 602041"/>
                <a:gd name="connsiteX53" fmla="*/ 54075 w 602819"/>
                <a:gd name="connsiteY53" fmla="*/ 0 h 602041"/>
                <a:gd name="connsiteX54" fmla="*/ 64567 w 602819"/>
                <a:gd name="connsiteY54" fmla="*/ 10476 h 602041"/>
                <a:gd name="connsiteX55" fmla="*/ 64567 w 602819"/>
                <a:gd name="connsiteY55" fmla="*/ 49157 h 602041"/>
                <a:gd name="connsiteX56" fmla="*/ 75059 w 602819"/>
                <a:gd name="connsiteY56" fmla="*/ 59633 h 602041"/>
                <a:gd name="connsiteX57" fmla="*/ 75059 w 602819"/>
                <a:gd name="connsiteY57" fmla="*/ 32234 h 602041"/>
                <a:gd name="connsiteX58" fmla="*/ 86358 w 602819"/>
                <a:gd name="connsiteY58" fmla="*/ 21758 h 602041"/>
                <a:gd name="connsiteX59" fmla="*/ 96850 w 602819"/>
                <a:gd name="connsiteY59" fmla="*/ 32234 h 602041"/>
                <a:gd name="connsiteX60" fmla="*/ 96850 w 602819"/>
                <a:gd name="connsiteY60" fmla="*/ 81390 h 602041"/>
                <a:gd name="connsiteX61" fmla="*/ 107342 w 602819"/>
                <a:gd name="connsiteY61" fmla="*/ 91866 h 602041"/>
                <a:gd name="connsiteX62" fmla="*/ 107342 w 602819"/>
                <a:gd name="connsiteY62" fmla="*/ 64468 h 602041"/>
                <a:gd name="connsiteX63" fmla="*/ 118641 w 602819"/>
                <a:gd name="connsiteY63" fmla="*/ 53992 h 602041"/>
                <a:gd name="connsiteX64" fmla="*/ 129133 w 602819"/>
                <a:gd name="connsiteY64" fmla="*/ 64468 h 602041"/>
                <a:gd name="connsiteX65" fmla="*/ 129133 w 602819"/>
                <a:gd name="connsiteY65" fmla="*/ 113624 h 602041"/>
                <a:gd name="connsiteX66" fmla="*/ 164645 w 602819"/>
                <a:gd name="connsiteY66" fmla="*/ 149081 h 602041"/>
                <a:gd name="connsiteX67" fmla="*/ 301042 w 602819"/>
                <a:gd name="connsiteY67" fmla="*/ 96701 h 602041"/>
                <a:gd name="connsiteX68" fmla="*/ 506041 w 602819"/>
                <a:gd name="connsiteY68" fmla="*/ 300580 h 602041"/>
                <a:gd name="connsiteX69" fmla="*/ 301042 w 602819"/>
                <a:gd name="connsiteY69" fmla="*/ 505264 h 602041"/>
                <a:gd name="connsiteX70" fmla="*/ 96850 w 602819"/>
                <a:gd name="connsiteY70" fmla="*/ 300580 h 602041"/>
                <a:gd name="connsiteX71" fmla="*/ 149310 w 602819"/>
                <a:gd name="connsiteY71" fmla="*/ 164392 h 602041"/>
                <a:gd name="connsiteX72" fmla="*/ 113799 w 602819"/>
                <a:gd name="connsiteY72" fmla="*/ 128935 h 602041"/>
                <a:gd name="connsiteX73" fmla="*/ 64567 w 602819"/>
                <a:gd name="connsiteY73" fmla="*/ 128935 h 602041"/>
                <a:gd name="connsiteX74" fmla="*/ 54075 w 602819"/>
                <a:gd name="connsiteY74" fmla="*/ 118459 h 602041"/>
                <a:gd name="connsiteX75" fmla="*/ 64567 w 602819"/>
                <a:gd name="connsiteY75" fmla="*/ 107177 h 602041"/>
                <a:gd name="connsiteX76" fmla="*/ 92007 w 602819"/>
                <a:gd name="connsiteY76" fmla="*/ 107177 h 602041"/>
                <a:gd name="connsiteX77" fmla="*/ 81515 w 602819"/>
                <a:gd name="connsiteY77" fmla="*/ 96701 h 602041"/>
                <a:gd name="connsiteX78" fmla="*/ 32283 w 602819"/>
                <a:gd name="connsiteY78" fmla="*/ 96701 h 602041"/>
                <a:gd name="connsiteX79" fmla="*/ 21791 w 602819"/>
                <a:gd name="connsiteY79" fmla="*/ 86226 h 602041"/>
                <a:gd name="connsiteX80" fmla="*/ 32283 w 602819"/>
                <a:gd name="connsiteY80" fmla="*/ 74944 h 602041"/>
                <a:gd name="connsiteX81" fmla="*/ 59724 w 602819"/>
                <a:gd name="connsiteY81" fmla="*/ 74944 h 602041"/>
                <a:gd name="connsiteX82" fmla="*/ 49232 w 602819"/>
                <a:gd name="connsiteY82" fmla="*/ 64468 h 602041"/>
                <a:gd name="connsiteX83" fmla="*/ 10492 w 602819"/>
                <a:gd name="connsiteY83" fmla="*/ 64468 h 602041"/>
                <a:gd name="connsiteX84" fmla="*/ 0 w 602819"/>
                <a:gd name="connsiteY84" fmla="*/ 53992 h 602041"/>
                <a:gd name="connsiteX85" fmla="*/ 10492 w 602819"/>
                <a:gd name="connsiteY85" fmla="*/ 42710 h 602041"/>
                <a:gd name="connsiteX86" fmla="*/ 27441 w 602819"/>
                <a:gd name="connsiteY86" fmla="*/ 42710 h 602041"/>
                <a:gd name="connsiteX87" fmla="*/ 13720 w 602819"/>
                <a:gd name="connsiteY87" fmla="*/ 29011 h 602041"/>
                <a:gd name="connsiteX88" fmla="*/ 13720 w 602819"/>
                <a:gd name="connsiteY88" fmla="*/ 13700 h 602041"/>
                <a:gd name="connsiteX89" fmla="*/ 29055 w 602819"/>
                <a:gd name="connsiteY89" fmla="*/ 13700 h 602041"/>
                <a:gd name="connsiteX90" fmla="*/ 42775 w 602819"/>
                <a:gd name="connsiteY90" fmla="*/ 27399 h 602041"/>
                <a:gd name="connsiteX91" fmla="*/ 42775 w 602819"/>
                <a:gd name="connsiteY91" fmla="*/ 10476 h 602041"/>
                <a:gd name="connsiteX92" fmla="*/ 54075 w 602819"/>
                <a:gd name="connsiteY92" fmla="*/ 0 h 602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602819" h="602041">
                  <a:moveTo>
                    <a:pt x="301042" y="215161"/>
                  </a:moveTo>
                  <a:cubicBezTo>
                    <a:pt x="281672" y="215161"/>
                    <a:pt x="263109" y="221607"/>
                    <a:pt x="248582" y="232889"/>
                  </a:cubicBezTo>
                  <a:lnTo>
                    <a:pt x="296199" y="280434"/>
                  </a:lnTo>
                  <a:cubicBezTo>
                    <a:pt x="297814" y="279628"/>
                    <a:pt x="299428" y="279628"/>
                    <a:pt x="301042" y="279628"/>
                  </a:cubicBezTo>
                  <a:cubicBezTo>
                    <a:pt x="313148" y="279628"/>
                    <a:pt x="322833" y="289298"/>
                    <a:pt x="322833" y="300580"/>
                  </a:cubicBezTo>
                  <a:cubicBezTo>
                    <a:pt x="322833" y="312668"/>
                    <a:pt x="313148" y="322338"/>
                    <a:pt x="301042" y="322338"/>
                  </a:cubicBezTo>
                  <a:cubicBezTo>
                    <a:pt x="289743" y="322338"/>
                    <a:pt x="280058" y="312668"/>
                    <a:pt x="280058" y="300580"/>
                  </a:cubicBezTo>
                  <a:cubicBezTo>
                    <a:pt x="280058" y="298968"/>
                    <a:pt x="280058" y="297357"/>
                    <a:pt x="280865" y="295745"/>
                  </a:cubicBezTo>
                  <a:lnTo>
                    <a:pt x="233247" y="248200"/>
                  </a:lnTo>
                  <a:cubicBezTo>
                    <a:pt x="221948" y="262705"/>
                    <a:pt x="215491" y="281240"/>
                    <a:pt x="215491" y="300580"/>
                  </a:cubicBezTo>
                  <a:cubicBezTo>
                    <a:pt x="215491" y="348125"/>
                    <a:pt x="254231" y="386805"/>
                    <a:pt x="301042" y="386805"/>
                  </a:cubicBezTo>
                  <a:cubicBezTo>
                    <a:pt x="348660" y="386805"/>
                    <a:pt x="387400" y="348125"/>
                    <a:pt x="387400" y="300580"/>
                  </a:cubicBezTo>
                  <a:cubicBezTo>
                    <a:pt x="387400" y="253841"/>
                    <a:pt x="348660" y="215161"/>
                    <a:pt x="301042" y="215161"/>
                  </a:cubicBezTo>
                  <a:close/>
                  <a:moveTo>
                    <a:pt x="301042" y="118459"/>
                  </a:moveTo>
                  <a:cubicBezTo>
                    <a:pt x="255038" y="118459"/>
                    <a:pt x="212263" y="136188"/>
                    <a:pt x="179979" y="164392"/>
                  </a:cubicBezTo>
                  <a:lnTo>
                    <a:pt x="233247" y="217578"/>
                  </a:lnTo>
                  <a:cubicBezTo>
                    <a:pt x="251810" y="202267"/>
                    <a:pt x="275215" y="193403"/>
                    <a:pt x="301042" y="193403"/>
                  </a:cubicBezTo>
                  <a:cubicBezTo>
                    <a:pt x="360766" y="193403"/>
                    <a:pt x="409191" y="241753"/>
                    <a:pt x="409191" y="300580"/>
                  </a:cubicBezTo>
                  <a:cubicBezTo>
                    <a:pt x="409191" y="360212"/>
                    <a:pt x="360766" y="408563"/>
                    <a:pt x="301042" y="408563"/>
                  </a:cubicBezTo>
                  <a:cubicBezTo>
                    <a:pt x="242125" y="408563"/>
                    <a:pt x="193700" y="360212"/>
                    <a:pt x="193700" y="300580"/>
                  </a:cubicBezTo>
                  <a:cubicBezTo>
                    <a:pt x="193700" y="274793"/>
                    <a:pt x="202578" y="251423"/>
                    <a:pt x="217912" y="232889"/>
                  </a:cubicBezTo>
                  <a:lnTo>
                    <a:pt x="164645" y="179703"/>
                  </a:lnTo>
                  <a:cubicBezTo>
                    <a:pt x="136397" y="211937"/>
                    <a:pt x="118641" y="254647"/>
                    <a:pt x="118641" y="300580"/>
                  </a:cubicBezTo>
                  <a:cubicBezTo>
                    <a:pt x="118641" y="401310"/>
                    <a:pt x="200157" y="483506"/>
                    <a:pt x="301042" y="483506"/>
                  </a:cubicBezTo>
                  <a:cubicBezTo>
                    <a:pt x="401927" y="483506"/>
                    <a:pt x="484250" y="401310"/>
                    <a:pt x="484250" y="300580"/>
                  </a:cubicBezTo>
                  <a:cubicBezTo>
                    <a:pt x="484250" y="199849"/>
                    <a:pt x="401927" y="118459"/>
                    <a:pt x="301042" y="118459"/>
                  </a:cubicBezTo>
                  <a:close/>
                  <a:moveTo>
                    <a:pt x="301021" y="0"/>
                  </a:moveTo>
                  <a:cubicBezTo>
                    <a:pt x="467252" y="0"/>
                    <a:pt x="602819" y="134593"/>
                    <a:pt x="602819" y="300618"/>
                  </a:cubicBezTo>
                  <a:cubicBezTo>
                    <a:pt x="602819" y="380406"/>
                    <a:pt x="572155" y="452135"/>
                    <a:pt x="521317" y="506134"/>
                  </a:cubicBezTo>
                  <a:lnTo>
                    <a:pt x="598784" y="583504"/>
                  </a:lnTo>
                  <a:cubicBezTo>
                    <a:pt x="602819" y="587534"/>
                    <a:pt x="602819" y="594788"/>
                    <a:pt x="597977" y="598817"/>
                  </a:cubicBezTo>
                  <a:cubicBezTo>
                    <a:pt x="596363" y="600429"/>
                    <a:pt x="593136" y="602041"/>
                    <a:pt x="590715" y="602041"/>
                  </a:cubicBezTo>
                  <a:cubicBezTo>
                    <a:pt x="588294" y="602041"/>
                    <a:pt x="585066" y="600429"/>
                    <a:pt x="583452" y="598817"/>
                  </a:cubicBezTo>
                  <a:lnTo>
                    <a:pt x="505985" y="520641"/>
                  </a:lnTo>
                  <a:cubicBezTo>
                    <a:pt x="452727" y="571415"/>
                    <a:pt x="380102" y="602041"/>
                    <a:pt x="301021" y="602041"/>
                  </a:cubicBezTo>
                  <a:cubicBezTo>
                    <a:pt x="221940" y="602041"/>
                    <a:pt x="150122" y="571415"/>
                    <a:pt x="96057" y="520641"/>
                  </a:cubicBezTo>
                  <a:lnTo>
                    <a:pt x="18590" y="598817"/>
                  </a:lnTo>
                  <a:cubicBezTo>
                    <a:pt x="16169" y="600429"/>
                    <a:pt x="13748" y="602041"/>
                    <a:pt x="10520" y="602041"/>
                  </a:cubicBezTo>
                  <a:cubicBezTo>
                    <a:pt x="8099" y="602041"/>
                    <a:pt x="5679" y="600429"/>
                    <a:pt x="3258" y="598817"/>
                  </a:cubicBezTo>
                  <a:cubicBezTo>
                    <a:pt x="-777" y="594788"/>
                    <a:pt x="-777" y="587534"/>
                    <a:pt x="3258" y="583504"/>
                  </a:cubicBezTo>
                  <a:lnTo>
                    <a:pt x="80725" y="506134"/>
                  </a:lnTo>
                  <a:cubicBezTo>
                    <a:pt x="30694" y="452135"/>
                    <a:pt x="30" y="379600"/>
                    <a:pt x="30" y="300618"/>
                  </a:cubicBezTo>
                  <a:cubicBezTo>
                    <a:pt x="30" y="245814"/>
                    <a:pt x="15362" y="191815"/>
                    <a:pt x="43605" y="145070"/>
                  </a:cubicBezTo>
                  <a:cubicBezTo>
                    <a:pt x="46833" y="139429"/>
                    <a:pt x="53288" y="137817"/>
                    <a:pt x="58130" y="141041"/>
                  </a:cubicBezTo>
                  <a:cubicBezTo>
                    <a:pt x="63779" y="144264"/>
                    <a:pt x="65393" y="150712"/>
                    <a:pt x="62165" y="156354"/>
                  </a:cubicBezTo>
                  <a:cubicBezTo>
                    <a:pt x="35536" y="199875"/>
                    <a:pt x="21818" y="249843"/>
                    <a:pt x="21818" y="300618"/>
                  </a:cubicBezTo>
                  <a:cubicBezTo>
                    <a:pt x="21818" y="454553"/>
                    <a:pt x="146894" y="580281"/>
                    <a:pt x="301021" y="580281"/>
                  </a:cubicBezTo>
                  <a:cubicBezTo>
                    <a:pt x="455148" y="580281"/>
                    <a:pt x="581031" y="454553"/>
                    <a:pt x="581031" y="300618"/>
                  </a:cubicBezTo>
                  <a:cubicBezTo>
                    <a:pt x="581031" y="146682"/>
                    <a:pt x="455148" y="21761"/>
                    <a:pt x="301021" y="21761"/>
                  </a:cubicBezTo>
                  <a:cubicBezTo>
                    <a:pt x="250183" y="21761"/>
                    <a:pt x="200153" y="35462"/>
                    <a:pt x="156578" y="62058"/>
                  </a:cubicBezTo>
                  <a:cubicBezTo>
                    <a:pt x="150929" y="65282"/>
                    <a:pt x="144473" y="63670"/>
                    <a:pt x="141246" y="58028"/>
                  </a:cubicBezTo>
                  <a:cubicBezTo>
                    <a:pt x="138018" y="53193"/>
                    <a:pt x="139632" y="46745"/>
                    <a:pt x="145280" y="43521"/>
                  </a:cubicBezTo>
                  <a:cubicBezTo>
                    <a:pt x="192083" y="15313"/>
                    <a:pt x="246149" y="0"/>
                    <a:pt x="301021" y="0"/>
                  </a:cubicBezTo>
                  <a:close/>
                  <a:moveTo>
                    <a:pt x="54075" y="0"/>
                  </a:moveTo>
                  <a:cubicBezTo>
                    <a:pt x="59724" y="0"/>
                    <a:pt x="64567" y="4835"/>
                    <a:pt x="64567" y="10476"/>
                  </a:cubicBezTo>
                  <a:lnTo>
                    <a:pt x="64567" y="49157"/>
                  </a:lnTo>
                  <a:lnTo>
                    <a:pt x="75059" y="59633"/>
                  </a:lnTo>
                  <a:lnTo>
                    <a:pt x="75059" y="32234"/>
                  </a:lnTo>
                  <a:cubicBezTo>
                    <a:pt x="75059" y="26593"/>
                    <a:pt x="79901" y="21758"/>
                    <a:pt x="86358" y="21758"/>
                  </a:cubicBezTo>
                  <a:cubicBezTo>
                    <a:pt x="92007" y="21758"/>
                    <a:pt x="96850" y="26593"/>
                    <a:pt x="96850" y="32234"/>
                  </a:cubicBezTo>
                  <a:lnTo>
                    <a:pt x="96850" y="81390"/>
                  </a:lnTo>
                  <a:lnTo>
                    <a:pt x="107342" y="91866"/>
                  </a:lnTo>
                  <a:lnTo>
                    <a:pt x="107342" y="64468"/>
                  </a:lnTo>
                  <a:cubicBezTo>
                    <a:pt x="107342" y="58827"/>
                    <a:pt x="112185" y="53992"/>
                    <a:pt x="118641" y="53992"/>
                  </a:cubicBezTo>
                  <a:cubicBezTo>
                    <a:pt x="124291" y="53992"/>
                    <a:pt x="129133" y="58827"/>
                    <a:pt x="129133" y="64468"/>
                  </a:cubicBezTo>
                  <a:lnTo>
                    <a:pt x="129133" y="113624"/>
                  </a:lnTo>
                  <a:lnTo>
                    <a:pt x="164645" y="149081"/>
                  </a:lnTo>
                  <a:cubicBezTo>
                    <a:pt x="200964" y="116848"/>
                    <a:pt x="248582" y="96701"/>
                    <a:pt x="301042" y="96701"/>
                  </a:cubicBezTo>
                  <a:cubicBezTo>
                    <a:pt x="414034" y="96701"/>
                    <a:pt x="506041" y="188568"/>
                    <a:pt x="506041" y="300580"/>
                  </a:cubicBezTo>
                  <a:cubicBezTo>
                    <a:pt x="506041" y="413398"/>
                    <a:pt x="414034" y="505264"/>
                    <a:pt x="301042" y="505264"/>
                  </a:cubicBezTo>
                  <a:cubicBezTo>
                    <a:pt x="188857" y="505264"/>
                    <a:pt x="96850" y="413398"/>
                    <a:pt x="96850" y="300580"/>
                  </a:cubicBezTo>
                  <a:cubicBezTo>
                    <a:pt x="96850" y="248200"/>
                    <a:pt x="117027" y="200655"/>
                    <a:pt x="149310" y="164392"/>
                  </a:cubicBezTo>
                  <a:lnTo>
                    <a:pt x="113799" y="128935"/>
                  </a:lnTo>
                  <a:lnTo>
                    <a:pt x="64567" y="128935"/>
                  </a:lnTo>
                  <a:cubicBezTo>
                    <a:pt x="58917" y="128935"/>
                    <a:pt x="54075" y="124100"/>
                    <a:pt x="54075" y="118459"/>
                  </a:cubicBezTo>
                  <a:cubicBezTo>
                    <a:pt x="54075" y="112013"/>
                    <a:pt x="58917" y="107177"/>
                    <a:pt x="64567" y="107177"/>
                  </a:cubicBezTo>
                  <a:lnTo>
                    <a:pt x="92007" y="107177"/>
                  </a:lnTo>
                  <a:lnTo>
                    <a:pt x="81515" y="96701"/>
                  </a:lnTo>
                  <a:lnTo>
                    <a:pt x="32283" y="96701"/>
                  </a:lnTo>
                  <a:cubicBezTo>
                    <a:pt x="26634" y="96701"/>
                    <a:pt x="21791" y="91866"/>
                    <a:pt x="21791" y="86226"/>
                  </a:cubicBezTo>
                  <a:cubicBezTo>
                    <a:pt x="21791" y="79779"/>
                    <a:pt x="26634" y="74944"/>
                    <a:pt x="32283" y="74944"/>
                  </a:cubicBezTo>
                  <a:lnTo>
                    <a:pt x="59724" y="74944"/>
                  </a:lnTo>
                  <a:lnTo>
                    <a:pt x="49232" y="64468"/>
                  </a:lnTo>
                  <a:lnTo>
                    <a:pt x="10492" y="64468"/>
                  </a:lnTo>
                  <a:cubicBezTo>
                    <a:pt x="4842" y="64468"/>
                    <a:pt x="0" y="59633"/>
                    <a:pt x="0" y="53992"/>
                  </a:cubicBezTo>
                  <a:cubicBezTo>
                    <a:pt x="0" y="47545"/>
                    <a:pt x="4842" y="42710"/>
                    <a:pt x="10492" y="42710"/>
                  </a:cubicBezTo>
                  <a:lnTo>
                    <a:pt x="27441" y="42710"/>
                  </a:lnTo>
                  <a:lnTo>
                    <a:pt x="13720" y="29011"/>
                  </a:lnTo>
                  <a:cubicBezTo>
                    <a:pt x="9685" y="24981"/>
                    <a:pt x="9685" y="17729"/>
                    <a:pt x="13720" y="13700"/>
                  </a:cubicBezTo>
                  <a:cubicBezTo>
                    <a:pt x="17756" y="9670"/>
                    <a:pt x="25020" y="9670"/>
                    <a:pt x="29055" y="13700"/>
                  </a:cubicBezTo>
                  <a:lnTo>
                    <a:pt x="42775" y="27399"/>
                  </a:lnTo>
                  <a:lnTo>
                    <a:pt x="42775" y="10476"/>
                  </a:lnTo>
                  <a:cubicBezTo>
                    <a:pt x="42775" y="4835"/>
                    <a:pt x="47618" y="0"/>
                    <a:pt x="54075" y="0"/>
                  </a:cubicBezTo>
                  <a:close/>
                </a:path>
              </a:pathLst>
            </a:custGeom>
            <a:solidFill>
              <a:srgbClr val="DB181E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>
                <a:solidFill>
                  <a:srgbClr val="DB181E"/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500">
        <p14:doors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993d93f8-1fe1-4aef-b1aa-9d7d98e2cfb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675215" y="1146571"/>
            <a:ext cx="8841571" cy="4564858"/>
            <a:chOff x="1289400" y="1189045"/>
            <a:chExt cx="9561184" cy="4936391"/>
          </a:xfrm>
        </p:grpSpPr>
        <p:sp>
          <p:nvSpPr>
            <p:cNvPr id="4" name="îṩlïḋè"/>
            <p:cNvSpPr/>
            <p:nvPr/>
          </p:nvSpPr>
          <p:spPr>
            <a:xfrm rot="10800000">
              <a:off x="4560993" y="1206765"/>
              <a:ext cx="2964147" cy="2964148"/>
            </a:xfrm>
            <a:prstGeom prst="blockArc">
              <a:avLst>
                <a:gd name="adj1" fmla="val 10800000"/>
                <a:gd name="adj2" fmla="val 44469"/>
                <a:gd name="adj3" fmla="val 571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" name="îSľïďê"/>
            <p:cNvSpPr/>
            <p:nvPr/>
          </p:nvSpPr>
          <p:spPr>
            <a:xfrm>
              <a:off x="2474393" y="2420051"/>
              <a:ext cx="2964147" cy="2964148"/>
            </a:xfrm>
            <a:prstGeom prst="blockArc">
              <a:avLst>
                <a:gd name="adj1" fmla="val 10800000"/>
                <a:gd name="adj2" fmla="val 0"/>
                <a:gd name="adj3" fmla="val 571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" name="ïšḷiḑè"/>
            <p:cNvSpPr/>
            <p:nvPr/>
          </p:nvSpPr>
          <p:spPr>
            <a:xfrm>
              <a:off x="6658244" y="2420051"/>
              <a:ext cx="2964147" cy="2964148"/>
            </a:xfrm>
            <a:prstGeom prst="blockArc">
              <a:avLst>
                <a:gd name="adj1" fmla="val 10800000"/>
                <a:gd name="adj2" fmla="val 0"/>
                <a:gd name="adj3" fmla="val 571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grpSp>
          <p:nvGrpSpPr>
            <p:cNvPr id="7" name="îŝľidé"/>
            <p:cNvGrpSpPr/>
            <p:nvPr/>
          </p:nvGrpSpPr>
          <p:grpSpPr>
            <a:xfrm>
              <a:off x="9323659" y="3392443"/>
              <a:ext cx="475822" cy="475822"/>
              <a:chOff x="5675954" y="2249137"/>
              <a:chExt cx="648072" cy="648072"/>
            </a:xfrm>
          </p:grpSpPr>
          <p:sp>
            <p:nvSpPr>
              <p:cNvPr id="32" name="ïṥḻïde"/>
              <p:cNvSpPr/>
              <p:nvPr/>
            </p:nvSpPr>
            <p:spPr>
              <a:xfrm>
                <a:off x="5675954" y="2249137"/>
                <a:ext cx="648072" cy="648072"/>
              </a:xfrm>
              <a:prstGeom prst="ellipse">
                <a:avLst/>
              </a:prstGeom>
              <a:solidFill>
                <a:schemeClr val="accent4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3" name="ísliḓè"/>
              <p:cNvSpPr/>
              <p:nvPr/>
            </p:nvSpPr>
            <p:spPr bwMode="auto">
              <a:xfrm>
                <a:off x="5809844" y="2390028"/>
                <a:ext cx="380293" cy="366291"/>
              </a:xfrm>
              <a:custGeom>
                <a:avLst/>
                <a:gdLst>
                  <a:gd name="connsiteX0" fmla="*/ 297615 w 597921"/>
                  <a:gd name="connsiteY0" fmla="*/ 96957 h 598324"/>
                  <a:gd name="connsiteX1" fmla="*/ 323434 w 597921"/>
                  <a:gd name="connsiteY1" fmla="*/ 122740 h 598324"/>
                  <a:gd name="connsiteX2" fmla="*/ 323434 w 597921"/>
                  <a:gd name="connsiteY2" fmla="*/ 289852 h 598324"/>
                  <a:gd name="connsiteX3" fmla="*/ 462572 w 597921"/>
                  <a:gd name="connsiteY3" fmla="*/ 289852 h 598324"/>
                  <a:gd name="connsiteX4" fmla="*/ 487913 w 597921"/>
                  <a:gd name="connsiteY4" fmla="*/ 315157 h 598324"/>
                  <a:gd name="connsiteX5" fmla="*/ 462572 w 597921"/>
                  <a:gd name="connsiteY5" fmla="*/ 340463 h 598324"/>
                  <a:gd name="connsiteX6" fmla="*/ 297615 w 597921"/>
                  <a:gd name="connsiteY6" fmla="*/ 340463 h 598324"/>
                  <a:gd name="connsiteX7" fmla="*/ 272274 w 597921"/>
                  <a:gd name="connsiteY7" fmla="*/ 315157 h 598324"/>
                  <a:gd name="connsiteX8" fmla="*/ 272274 w 597921"/>
                  <a:gd name="connsiteY8" fmla="*/ 122740 h 598324"/>
                  <a:gd name="connsiteX9" fmla="*/ 297615 w 597921"/>
                  <a:gd name="connsiteY9" fmla="*/ 96957 h 598324"/>
                  <a:gd name="connsiteX10" fmla="*/ 298127 w 597921"/>
                  <a:gd name="connsiteY10" fmla="*/ 0 h 598324"/>
                  <a:gd name="connsiteX11" fmla="*/ 597921 w 597921"/>
                  <a:gd name="connsiteY11" fmla="*/ 299401 h 598324"/>
                  <a:gd name="connsiteX12" fmla="*/ 298127 w 597921"/>
                  <a:gd name="connsiteY12" fmla="*/ 598324 h 598324"/>
                  <a:gd name="connsiteX13" fmla="*/ 35150 w 597921"/>
                  <a:gd name="connsiteY13" fmla="*/ 442177 h 598324"/>
                  <a:gd name="connsiteX14" fmla="*/ 34194 w 597921"/>
                  <a:gd name="connsiteY14" fmla="*/ 432149 h 598324"/>
                  <a:gd name="connsiteX15" fmla="*/ 40410 w 597921"/>
                  <a:gd name="connsiteY15" fmla="*/ 424509 h 598324"/>
                  <a:gd name="connsiteX16" fmla="*/ 74836 w 597921"/>
                  <a:gd name="connsiteY16" fmla="*/ 407796 h 598324"/>
                  <a:gd name="connsiteX17" fmla="*/ 91571 w 597921"/>
                  <a:gd name="connsiteY17" fmla="*/ 413049 h 598324"/>
                  <a:gd name="connsiteX18" fmla="*/ 298127 w 597921"/>
                  <a:gd name="connsiteY18" fmla="*/ 534815 h 598324"/>
                  <a:gd name="connsiteX19" fmla="*/ 534328 w 597921"/>
                  <a:gd name="connsiteY19" fmla="*/ 299401 h 598324"/>
                  <a:gd name="connsiteX20" fmla="*/ 298127 w 597921"/>
                  <a:gd name="connsiteY20" fmla="*/ 63509 h 598324"/>
                  <a:gd name="connsiteX21" fmla="*/ 145123 w 597921"/>
                  <a:gd name="connsiteY21" fmla="*/ 120333 h 598324"/>
                  <a:gd name="connsiteX22" fmla="*/ 200587 w 597921"/>
                  <a:gd name="connsiteY22" fmla="*/ 142299 h 598324"/>
                  <a:gd name="connsiteX23" fmla="*/ 208237 w 597921"/>
                  <a:gd name="connsiteY23" fmla="*/ 152327 h 598324"/>
                  <a:gd name="connsiteX24" fmla="*/ 203456 w 597921"/>
                  <a:gd name="connsiteY24" fmla="*/ 164265 h 598324"/>
                  <a:gd name="connsiteX25" fmla="*/ 48060 w 597921"/>
                  <a:gd name="connsiteY25" fmla="*/ 285553 h 598324"/>
                  <a:gd name="connsiteX26" fmla="*/ 35150 w 597921"/>
                  <a:gd name="connsiteY26" fmla="*/ 287463 h 598324"/>
                  <a:gd name="connsiteX27" fmla="*/ 27500 w 597921"/>
                  <a:gd name="connsiteY27" fmla="*/ 277435 h 598324"/>
                  <a:gd name="connsiteX28" fmla="*/ 246 w 597921"/>
                  <a:gd name="connsiteY28" fmla="*/ 82132 h 598324"/>
                  <a:gd name="connsiteX29" fmla="*/ 4550 w 597921"/>
                  <a:gd name="connsiteY29" fmla="*/ 70194 h 598324"/>
                  <a:gd name="connsiteX30" fmla="*/ 17459 w 597921"/>
                  <a:gd name="connsiteY30" fmla="*/ 68762 h 598324"/>
                  <a:gd name="connsiteX31" fmla="*/ 80574 w 597921"/>
                  <a:gd name="connsiteY31" fmla="*/ 94070 h 598324"/>
                  <a:gd name="connsiteX32" fmla="*/ 298127 w 597921"/>
                  <a:gd name="connsiteY32" fmla="*/ 0 h 59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97921" h="598324">
                    <a:moveTo>
                      <a:pt x="297615" y="96957"/>
                    </a:moveTo>
                    <a:cubicBezTo>
                      <a:pt x="311959" y="96957"/>
                      <a:pt x="323434" y="108416"/>
                      <a:pt x="323434" y="122740"/>
                    </a:cubicBezTo>
                    <a:lnTo>
                      <a:pt x="323434" y="289852"/>
                    </a:lnTo>
                    <a:lnTo>
                      <a:pt x="462572" y="289852"/>
                    </a:lnTo>
                    <a:cubicBezTo>
                      <a:pt x="476438" y="289852"/>
                      <a:pt x="487913" y="301311"/>
                      <a:pt x="487913" y="315157"/>
                    </a:cubicBezTo>
                    <a:cubicBezTo>
                      <a:pt x="487913" y="329004"/>
                      <a:pt x="476438" y="340463"/>
                      <a:pt x="462572" y="340463"/>
                    </a:cubicBezTo>
                    <a:lnTo>
                      <a:pt x="297615" y="340463"/>
                    </a:lnTo>
                    <a:cubicBezTo>
                      <a:pt x="283749" y="340463"/>
                      <a:pt x="272274" y="329004"/>
                      <a:pt x="272274" y="315157"/>
                    </a:cubicBezTo>
                    <a:lnTo>
                      <a:pt x="272274" y="122740"/>
                    </a:lnTo>
                    <a:cubicBezTo>
                      <a:pt x="272274" y="108416"/>
                      <a:pt x="283749" y="96957"/>
                      <a:pt x="297615" y="96957"/>
                    </a:cubicBezTo>
                    <a:close/>
                    <a:moveTo>
                      <a:pt x="298127" y="0"/>
                    </a:moveTo>
                    <a:cubicBezTo>
                      <a:pt x="463564" y="0"/>
                      <a:pt x="597921" y="134181"/>
                      <a:pt x="597921" y="299401"/>
                    </a:cubicBezTo>
                    <a:cubicBezTo>
                      <a:pt x="597921" y="464143"/>
                      <a:pt x="463564" y="598324"/>
                      <a:pt x="298127" y="598324"/>
                    </a:cubicBezTo>
                    <a:cubicBezTo>
                      <a:pt x="188155" y="598324"/>
                      <a:pt x="87268" y="538635"/>
                      <a:pt x="35150" y="442177"/>
                    </a:cubicBezTo>
                    <a:cubicBezTo>
                      <a:pt x="33238" y="438835"/>
                      <a:pt x="32760" y="435492"/>
                      <a:pt x="34194" y="432149"/>
                    </a:cubicBezTo>
                    <a:cubicBezTo>
                      <a:pt x="35150" y="428807"/>
                      <a:pt x="37541" y="425942"/>
                      <a:pt x="40410" y="424509"/>
                    </a:cubicBezTo>
                    <a:lnTo>
                      <a:pt x="74836" y="407796"/>
                    </a:lnTo>
                    <a:cubicBezTo>
                      <a:pt x="81052" y="404931"/>
                      <a:pt x="88702" y="407319"/>
                      <a:pt x="91571" y="413049"/>
                    </a:cubicBezTo>
                    <a:cubicBezTo>
                      <a:pt x="133169" y="488018"/>
                      <a:pt x="212540" y="534815"/>
                      <a:pt x="298127" y="534815"/>
                    </a:cubicBezTo>
                    <a:cubicBezTo>
                      <a:pt x="428181" y="534815"/>
                      <a:pt x="534328" y="429284"/>
                      <a:pt x="534328" y="299401"/>
                    </a:cubicBezTo>
                    <a:cubicBezTo>
                      <a:pt x="534328" y="169517"/>
                      <a:pt x="428181" y="63509"/>
                      <a:pt x="298127" y="63509"/>
                    </a:cubicBezTo>
                    <a:cubicBezTo>
                      <a:pt x="242185" y="63509"/>
                      <a:pt x="187677" y="83565"/>
                      <a:pt x="145123" y="120333"/>
                    </a:cubicBezTo>
                    <a:lnTo>
                      <a:pt x="200587" y="142299"/>
                    </a:lnTo>
                    <a:cubicBezTo>
                      <a:pt x="204890" y="144209"/>
                      <a:pt x="207759" y="148029"/>
                      <a:pt x="208237" y="152327"/>
                    </a:cubicBezTo>
                    <a:cubicBezTo>
                      <a:pt x="208715" y="157102"/>
                      <a:pt x="207281" y="161399"/>
                      <a:pt x="203456" y="164265"/>
                    </a:cubicBezTo>
                    <a:lnTo>
                      <a:pt x="48060" y="285553"/>
                    </a:lnTo>
                    <a:cubicBezTo>
                      <a:pt x="44235" y="288418"/>
                      <a:pt x="39454" y="289373"/>
                      <a:pt x="35150" y="287463"/>
                    </a:cubicBezTo>
                    <a:cubicBezTo>
                      <a:pt x="31325" y="285553"/>
                      <a:pt x="27978" y="281733"/>
                      <a:pt x="27500" y="277435"/>
                    </a:cubicBezTo>
                    <a:lnTo>
                      <a:pt x="246" y="82132"/>
                    </a:lnTo>
                    <a:cubicBezTo>
                      <a:pt x="-710" y="77835"/>
                      <a:pt x="1203" y="73060"/>
                      <a:pt x="4550" y="70194"/>
                    </a:cubicBezTo>
                    <a:cubicBezTo>
                      <a:pt x="8375" y="67807"/>
                      <a:pt x="13156" y="66852"/>
                      <a:pt x="17459" y="68762"/>
                    </a:cubicBezTo>
                    <a:lnTo>
                      <a:pt x="80574" y="94070"/>
                    </a:lnTo>
                    <a:cubicBezTo>
                      <a:pt x="137472" y="33426"/>
                      <a:pt x="214931" y="0"/>
                      <a:pt x="298127" y="0"/>
                    </a:cubicBez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8" name="îṩlïḓè"/>
            <p:cNvGrpSpPr/>
            <p:nvPr/>
          </p:nvGrpSpPr>
          <p:grpSpPr>
            <a:xfrm>
              <a:off x="5858089" y="3822679"/>
              <a:ext cx="475822" cy="475822"/>
              <a:chOff x="4792557" y="2249137"/>
              <a:chExt cx="648072" cy="648072"/>
            </a:xfrm>
          </p:grpSpPr>
          <p:sp>
            <p:nvSpPr>
              <p:cNvPr id="30" name="íŝḷïḓê"/>
              <p:cNvSpPr/>
              <p:nvPr/>
            </p:nvSpPr>
            <p:spPr>
              <a:xfrm>
                <a:off x="4792557" y="2249137"/>
                <a:ext cx="648072" cy="648072"/>
              </a:xfrm>
              <a:prstGeom prst="ellips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1" name="í$1ïdê"/>
              <p:cNvSpPr/>
              <p:nvPr/>
            </p:nvSpPr>
            <p:spPr bwMode="auto">
              <a:xfrm>
                <a:off x="4926447" y="2390028"/>
                <a:ext cx="380293" cy="366291"/>
              </a:xfrm>
              <a:custGeom>
                <a:avLst/>
                <a:gdLst>
                  <a:gd name="T0" fmla="*/ 4096 w 6827"/>
                  <a:gd name="T1" fmla="*/ 4551 h 6827"/>
                  <a:gd name="T2" fmla="*/ 6258 w 6827"/>
                  <a:gd name="T3" fmla="*/ 4096 h 6827"/>
                  <a:gd name="T4" fmla="*/ 2348 w 6827"/>
                  <a:gd name="T5" fmla="*/ 4911 h 6827"/>
                  <a:gd name="T6" fmla="*/ 569 w 6827"/>
                  <a:gd name="T7" fmla="*/ 4551 h 6827"/>
                  <a:gd name="T8" fmla="*/ 569 w 6827"/>
                  <a:gd name="T9" fmla="*/ 3982 h 6827"/>
                  <a:gd name="T10" fmla="*/ 1707 w 6827"/>
                  <a:gd name="T11" fmla="*/ 2503 h 6827"/>
                  <a:gd name="T12" fmla="*/ 3868 w 6827"/>
                  <a:gd name="T13" fmla="*/ 2731 h 6827"/>
                  <a:gd name="T14" fmla="*/ 5827 w 6827"/>
                  <a:gd name="T15" fmla="*/ 2004 h 6827"/>
                  <a:gd name="T16" fmla="*/ 6258 w 6827"/>
                  <a:gd name="T17" fmla="*/ 1820 h 6827"/>
                  <a:gd name="T18" fmla="*/ 4779 w 6827"/>
                  <a:gd name="T19" fmla="*/ 0 h 6827"/>
                  <a:gd name="T20" fmla="*/ 2854 w 6827"/>
                  <a:gd name="T21" fmla="*/ 2381 h 6827"/>
                  <a:gd name="T22" fmla="*/ 1239 w 6827"/>
                  <a:gd name="T23" fmla="*/ 2257 h 6827"/>
                  <a:gd name="T24" fmla="*/ 569 w 6827"/>
                  <a:gd name="T25" fmla="*/ 2844 h 6827"/>
                  <a:gd name="T26" fmla="*/ 569 w 6827"/>
                  <a:gd name="T27" fmla="*/ 2276 h 6827"/>
                  <a:gd name="T28" fmla="*/ 569 w 6827"/>
                  <a:gd name="T29" fmla="*/ 1707 h 6827"/>
                  <a:gd name="T30" fmla="*/ 569 w 6827"/>
                  <a:gd name="T31" fmla="*/ 1138 h 6827"/>
                  <a:gd name="T32" fmla="*/ 569 w 6827"/>
                  <a:gd name="T33" fmla="*/ 569 h 6827"/>
                  <a:gd name="T34" fmla="*/ 341 w 6827"/>
                  <a:gd name="T35" fmla="*/ 0 h 6827"/>
                  <a:gd name="T36" fmla="*/ 114 w 6827"/>
                  <a:gd name="T37" fmla="*/ 569 h 6827"/>
                  <a:gd name="T38" fmla="*/ 114 w 6827"/>
                  <a:gd name="T39" fmla="*/ 1138 h 6827"/>
                  <a:gd name="T40" fmla="*/ 114 w 6827"/>
                  <a:gd name="T41" fmla="*/ 1707 h 6827"/>
                  <a:gd name="T42" fmla="*/ 114 w 6827"/>
                  <a:gd name="T43" fmla="*/ 2276 h 6827"/>
                  <a:gd name="T44" fmla="*/ 114 w 6827"/>
                  <a:gd name="T45" fmla="*/ 2844 h 6827"/>
                  <a:gd name="T46" fmla="*/ 114 w 6827"/>
                  <a:gd name="T47" fmla="*/ 3413 h 6827"/>
                  <a:gd name="T48" fmla="*/ 114 w 6827"/>
                  <a:gd name="T49" fmla="*/ 3982 h 6827"/>
                  <a:gd name="T50" fmla="*/ 114 w 6827"/>
                  <a:gd name="T51" fmla="*/ 4551 h 6827"/>
                  <a:gd name="T52" fmla="*/ 114 w 6827"/>
                  <a:gd name="T53" fmla="*/ 5120 h 6827"/>
                  <a:gd name="T54" fmla="*/ 114 w 6827"/>
                  <a:gd name="T55" fmla="*/ 5689 h 6827"/>
                  <a:gd name="T56" fmla="*/ 114 w 6827"/>
                  <a:gd name="T57" fmla="*/ 6258 h 6827"/>
                  <a:gd name="T58" fmla="*/ 683 w 6827"/>
                  <a:gd name="T59" fmla="*/ 6713 h 6827"/>
                  <a:gd name="T60" fmla="*/ 1252 w 6827"/>
                  <a:gd name="T61" fmla="*/ 6713 h 6827"/>
                  <a:gd name="T62" fmla="*/ 1820 w 6827"/>
                  <a:gd name="T63" fmla="*/ 6713 h 6827"/>
                  <a:gd name="T64" fmla="*/ 2389 w 6827"/>
                  <a:gd name="T65" fmla="*/ 6713 h 6827"/>
                  <a:gd name="T66" fmla="*/ 2958 w 6827"/>
                  <a:gd name="T67" fmla="*/ 6713 h 6827"/>
                  <a:gd name="T68" fmla="*/ 3527 w 6827"/>
                  <a:gd name="T69" fmla="*/ 6713 h 6827"/>
                  <a:gd name="T70" fmla="*/ 4096 w 6827"/>
                  <a:gd name="T71" fmla="*/ 6713 h 6827"/>
                  <a:gd name="T72" fmla="*/ 4665 w 6827"/>
                  <a:gd name="T73" fmla="*/ 6713 h 6827"/>
                  <a:gd name="T74" fmla="*/ 5234 w 6827"/>
                  <a:gd name="T75" fmla="*/ 6713 h 6827"/>
                  <a:gd name="T76" fmla="*/ 5803 w 6827"/>
                  <a:gd name="T77" fmla="*/ 6713 h 6827"/>
                  <a:gd name="T78" fmla="*/ 6371 w 6827"/>
                  <a:gd name="T79" fmla="*/ 6713 h 6827"/>
                  <a:gd name="T80" fmla="*/ 6827 w 6827"/>
                  <a:gd name="T81" fmla="*/ 6485 h 6827"/>
                  <a:gd name="T82" fmla="*/ 6371 w 6827"/>
                  <a:gd name="T83" fmla="*/ 6258 h 6827"/>
                  <a:gd name="T84" fmla="*/ 5803 w 6827"/>
                  <a:gd name="T85" fmla="*/ 6258 h 6827"/>
                  <a:gd name="T86" fmla="*/ 5234 w 6827"/>
                  <a:gd name="T87" fmla="*/ 6258 h 6827"/>
                  <a:gd name="T88" fmla="*/ 4665 w 6827"/>
                  <a:gd name="T89" fmla="*/ 6258 h 6827"/>
                  <a:gd name="T90" fmla="*/ 4096 w 6827"/>
                  <a:gd name="T91" fmla="*/ 6258 h 6827"/>
                  <a:gd name="T92" fmla="*/ 3527 w 6827"/>
                  <a:gd name="T93" fmla="*/ 6258 h 6827"/>
                  <a:gd name="T94" fmla="*/ 2958 w 6827"/>
                  <a:gd name="T95" fmla="*/ 6258 h 6827"/>
                  <a:gd name="T96" fmla="*/ 2389 w 6827"/>
                  <a:gd name="T97" fmla="*/ 6258 h 6827"/>
                  <a:gd name="T98" fmla="*/ 1820 w 6827"/>
                  <a:gd name="T99" fmla="*/ 6258 h 6827"/>
                  <a:gd name="T100" fmla="*/ 1252 w 6827"/>
                  <a:gd name="T101" fmla="*/ 6258 h 6827"/>
                  <a:gd name="T102" fmla="*/ 683 w 6827"/>
                  <a:gd name="T103" fmla="*/ 6258 h 6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827" h="6827">
                    <a:moveTo>
                      <a:pt x="1263" y="5234"/>
                    </a:moveTo>
                    <a:cubicBezTo>
                      <a:pt x="1316" y="5493"/>
                      <a:pt x="1546" y="5689"/>
                      <a:pt x="1820" y="5689"/>
                    </a:cubicBezTo>
                    <a:cubicBezTo>
                      <a:pt x="2114" y="5689"/>
                      <a:pt x="2354" y="5464"/>
                      <a:pt x="2383" y="5178"/>
                    </a:cubicBezTo>
                    <a:lnTo>
                      <a:pt x="3568" y="4191"/>
                    </a:lnTo>
                    <a:cubicBezTo>
                      <a:pt x="3652" y="4401"/>
                      <a:pt x="3856" y="4551"/>
                      <a:pt x="4096" y="4551"/>
                    </a:cubicBezTo>
                    <a:cubicBezTo>
                      <a:pt x="4348" y="4551"/>
                      <a:pt x="4560" y="4385"/>
                      <a:pt x="4635" y="4157"/>
                    </a:cubicBezTo>
                    <a:lnTo>
                      <a:pt x="5696" y="4736"/>
                    </a:lnTo>
                    <a:cubicBezTo>
                      <a:pt x="5732" y="5016"/>
                      <a:pt x="5969" y="5234"/>
                      <a:pt x="6258" y="5234"/>
                    </a:cubicBezTo>
                    <a:cubicBezTo>
                      <a:pt x="6571" y="5234"/>
                      <a:pt x="6827" y="4979"/>
                      <a:pt x="6827" y="4665"/>
                    </a:cubicBezTo>
                    <a:cubicBezTo>
                      <a:pt x="6827" y="4351"/>
                      <a:pt x="6571" y="4096"/>
                      <a:pt x="6258" y="4096"/>
                    </a:cubicBezTo>
                    <a:cubicBezTo>
                      <a:pt x="6006" y="4096"/>
                      <a:pt x="5794" y="4262"/>
                      <a:pt x="5719" y="4490"/>
                    </a:cubicBezTo>
                    <a:lnTo>
                      <a:pt x="4658" y="3911"/>
                    </a:lnTo>
                    <a:cubicBezTo>
                      <a:pt x="4622" y="3631"/>
                      <a:pt x="4385" y="3413"/>
                      <a:pt x="4096" y="3413"/>
                    </a:cubicBezTo>
                    <a:cubicBezTo>
                      <a:pt x="3802" y="3413"/>
                      <a:pt x="3563" y="3638"/>
                      <a:pt x="3533" y="3924"/>
                    </a:cubicBezTo>
                    <a:lnTo>
                      <a:pt x="2348" y="4911"/>
                    </a:lnTo>
                    <a:cubicBezTo>
                      <a:pt x="2265" y="4701"/>
                      <a:pt x="2060" y="4551"/>
                      <a:pt x="1820" y="4551"/>
                    </a:cubicBezTo>
                    <a:cubicBezTo>
                      <a:pt x="1546" y="4551"/>
                      <a:pt x="1316" y="4747"/>
                      <a:pt x="1263" y="5006"/>
                    </a:cubicBezTo>
                    <a:lnTo>
                      <a:pt x="455" y="5006"/>
                    </a:lnTo>
                    <a:lnTo>
                      <a:pt x="455" y="4551"/>
                    </a:lnTo>
                    <a:lnTo>
                      <a:pt x="569" y="4551"/>
                    </a:lnTo>
                    <a:cubicBezTo>
                      <a:pt x="632" y="4551"/>
                      <a:pt x="683" y="4500"/>
                      <a:pt x="683" y="4437"/>
                    </a:cubicBezTo>
                    <a:cubicBezTo>
                      <a:pt x="683" y="4374"/>
                      <a:pt x="632" y="4324"/>
                      <a:pt x="569" y="4324"/>
                    </a:cubicBezTo>
                    <a:lnTo>
                      <a:pt x="455" y="4324"/>
                    </a:lnTo>
                    <a:lnTo>
                      <a:pt x="455" y="3982"/>
                    </a:lnTo>
                    <a:lnTo>
                      <a:pt x="569" y="3982"/>
                    </a:lnTo>
                    <a:cubicBezTo>
                      <a:pt x="632" y="3982"/>
                      <a:pt x="683" y="3931"/>
                      <a:pt x="683" y="3868"/>
                    </a:cubicBezTo>
                    <a:cubicBezTo>
                      <a:pt x="683" y="3806"/>
                      <a:pt x="632" y="3755"/>
                      <a:pt x="569" y="3755"/>
                    </a:cubicBezTo>
                    <a:lnTo>
                      <a:pt x="480" y="3755"/>
                    </a:lnTo>
                    <a:lnTo>
                      <a:pt x="1407" y="2416"/>
                    </a:lnTo>
                    <a:cubicBezTo>
                      <a:pt x="1494" y="2470"/>
                      <a:pt x="1596" y="2503"/>
                      <a:pt x="1707" y="2503"/>
                    </a:cubicBezTo>
                    <a:cubicBezTo>
                      <a:pt x="1888" y="2503"/>
                      <a:pt x="2048" y="2416"/>
                      <a:pt x="2152" y="2284"/>
                    </a:cubicBezTo>
                    <a:lnTo>
                      <a:pt x="2752" y="2584"/>
                    </a:lnTo>
                    <a:cubicBezTo>
                      <a:pt x="2740" y="2631"/>
                      <a:pt x="2731" y="2680"/>
                      <a:pt x="2731" y="2731"/>
                    </a:cubicBezTo>
                    <a:cubicBezTo>
                      <a:pt x="2731" y="3044"/>
                      <a:pt x="2986" y="3300"/>
                      <a:pt x="3300" y="3300"/>
                    </a:cubicBezTo>
                    <a:cubicBezTo>
                      <a:pt x="3613" y="3300"/>
                      <a:pt x="3868" y="3044"/>
                      <a:pt x="3868" y="2731"/>
                    </a:cubicBezTo>
                    <a:cubicBezTo>
                      <a:pt x="3868" y="2608"/>
                      <a:pt x="3829" y="2496"/>
                      <a:pt x="3763" y="2403"/>
                    </a:cubicBezTo>
                    <a:lnTo>
                      <a:pt x="4488" y="1055"/>
                    </a:lnTo>
                    <a:cubicBezTo>
                      <a:pt x="4574" y="1107"/>
                      <a:pt x="4672" y="1138"/>
                      <a:pt x="4779" y="1138"/>
                    </a:cubicBezTo>
                    <a:cubicBezTo>
                      <a:pt x="4891" y="1138"/>
                      <a:pt x="4995" y="1104"/>
                      <a:pt x="5083" y="1048"/>
                    </a:cubicBezTo>
                    <a:lnTo>
                      <a:pt x="5827" y="2004"/>
                    </a:lnTo>
                    <a:cubicBezTo>
                      <a:pt x="5829" y="2007"/>
                      <a:pt x="5833" y="2009"/>
                      <a:pt x="5836" y="2011"/>
                    </a:cubicBezTo>
                    <a:cubicBezTo>
                      <a:pt x="5745" y="2112"/>
                      <a:pt x="5689" y="2244"/>
                      <a:pt x="5689" y="2389"/>
                    </a:cubicBezTo>
                    <a:cubicBezTo>
                      <a:pt x="5689" y="2703"/>
                      <a:pt x="5944" y="2958"/>
                      <a:pt x="6258" y="2958"/>
                    </a:cubicBezTo>
                    <a:cubicBezTo>
                      <a:pt x="6571" y="2958"/>
                      <a:pt x="6827" y="2703"/>
                      <a:pt x="6827" y="2389"/>
                    </a:cubicBezTo>
                    <a:cubicBezTo>
                      <a:pt x="6827" y="2076"/>
                      <a:pt x="6571" y="1820"/>
                      <a:pt x="6258" y="1820"/>
                    </a:cubicBezTo>
                    <a:cubicBezTo>
                      <a:pt x="6170" y="1820"/>
                      <a:pt x="6087" y="1842"/>
                      <a:pt x="6013" y="1878"/>
                    </a:cubicBezTo>
                    <a:cubicBezTo>
                      <a:pt x="6010" y="1874"/>
                      <a:pt x="6010" y="1869"/>
                      <a:pt x="6006" y="1864"/>
                    </a:cubicBezTo>
                    <a:lnTo>
                      <a:pt x="5248" y="890"/>
                    </a:lnTo>
                    <a:cubicBezTo>
                      <a:pt x="5311" y="798"/>
                      <a:pt x="5348" y="688"/>
                      <a:pt x="5348" y="569"/>
                    </a:cubicBezTo>
                    <a:cubicBezTo>
                      <a:pt x="5348" y="255"/>
                      <a:pt x="5092" y="0"/>
                      <a:pt x="4779" y="0"/>
                    </a:cubicBezTo>
                    <a:cubicBezTo>
                      <a:pt x="4465" y="0"/>
                      <a:pt x="4210" y="255"/>
                      <a:pt x="4210" y="569"/>
                    </a:cubicBezTo>
                    <a:cubicBezTo>
                      <a:pt x="4210" y="691"/>
                      <a:pt x="4249" y="804"/>
                      <a:pt x="4315" y="897"/>
                    </a:cubicBezTo>
                    <a:lnTo>
                      <a:pt x="3590" y="2244"/>
                    </a:lnTo>
                    <a:cubicBezTo>
                      <a:pt x="3505" y="2193"/>
                      <a:pt x="3406" y="2162"/>
                      <a:pt x="3300" y="2162"/>
                    </a:cubicBezTo>
                    <a:cubicBezTo>
                      <a:pt x="3118" y="2162"/>
                      <a:pt x="2959" y="2248"/>
                      <a:pt x="2854" y="2381"/>
                    </a:cubicBezTo>
                    <a:lnTo>
                      <a:pt x="2254" y="2081"/>
                    </a:lnTo>
                    <a:cubicBezTo>
                      <a:pt x="2267" y="2034"/>
                      <a:pt x="2276" y="1985"/>
                      <a:pt x="2276" y="1934"/>
                    </a:cubicBezTo>
                    <a:cubicBezTo>
                      <a:pt x="2276" y="1621"/>
                      <a:pt x="2020" y="1365"/>
                      <a:pt x="1707" y="1365"/>
                    </a:cubicBezTo>
                    <a:cubicBezTo>
                      <a:pt x="1393" y="1365"/>
                      <a:pt x="1138" y="1621"/>
                      <a:pt x="1138" y="1934"/>
                    </a:cubicBezTo>
                    <a:cubicBezTo>
                      <a:pt x="1138" y="2054"/>
                      <a:pt x="1176" y="2166"/>
                      <a:pt x="1239" y="2257"/>
                    </a:cubicBezTo>
                    <a:lnTo>
                      <a:pt x="593" y="3191"/>
                    </a:lnTo>
                    <a:cubicBezTo>
                      <a:pt x="585" y="3189"/>
                      <a:pt x="578" y="3186"/>
                      <a:pt x="569" y="3186"/>
                    </a:cubicBezTo>
                    <a:lnTo>
                      <a:pt x="455" y="3186"/>
                    </a:lnTo>
                    <a:lnTo>
                      <a:pt x="455" y="2844"/>
                    </a:lnTo>
                    <a:lnTo>
                      <a:pt x="569" y="2844"/>
                    </a:lnTo>
                    <a:cubicBezTo>
                      <a:pt x="632" y="2844"/>
                      <a:pt x="683" y="2794"/>
                      <a:pt x="683" y="2731"/>
                    </a:cubicBezTo>
                    <a:cubicBezTo>
                      <a:pt x="683" y="2668"/>
                      <a:pt x="632" y="2617"/>
                      <a:pt x="569" y="2617"/>
                    </a:cubicBezTo>
                    <a:lnTo>
                      <a:pt x="455" y="2617"/>
                    </a:lnTo>
                    <a:lnTo>
                      <a:pt x="455" y="2276"/>
                    </a:lnTo>
                    <a:lnTo>
                      <a:pt x="569" y="2276"/>
                    </a:lnTo>
                    <a:cubicBezTo>
                      <a:pt x="632" y="2276"/>
                      <a:pt x="683" y="2225"/>
                      <a:pt x="683" y="2162"/>
                    </a:cubicBezTo>
                    <a:cubicBezTo>
                      <a:pt x="683" y="2099"/>
                      <a:pt x="632" y="2048"/>
                      <a:pt x="569" y="2048"/>
                    </a:cubicBezTo>
                    <a:lnTo>
                      <a:pt x="455" y="2048"/>
                    </a:lnTo>
                    <a:lnTo>
                      <a:pt x="455" y="1707"/>
                    </a:lnTo>
                    <a:lnTo>
                      <a:pt x="569" y="1707"/>
                    </a:lnTo>
                    <a:cubicBezTo>
                      <a:pt x="632" y="1707"/>
                      <a:pt x="683" y="1656"/>
                      <a:pt x="683" y="1593"/>
                    </a:cubicBezTo>
                    <a:cubicBezTo>
                      <a:pt x="683" y="1530"/>
                      <a:pt x="632" y="1479"/>
                      <a:pt x="569" y="1479"/>
                    </a:cubicBezTo>
                    <a:lnTo>
                      <a:pt x="455" y="1479"/>
                    </a:lnTo>
                    <a:lnTo>
                      <a:pt x="455" y="1138"/>
                    </a:lnTo>
                    <a:lnTo>
                      <a:pt x="569" y="1138"/>
                    </a:lnTo>
                    <a:cubicBezTo>
                      <a:pt x="632" y="1138"/>
                      <a:pt x="683" y="1087"/>
                      <a:pt x="683" y="1024"/>
                    </a:cubicBezTo>
                    <a:cubicBezTo>
                      <a:pt x="683" y="961"/>
                      <a:pt x="632" y="910"/>
                      <a:pt x="569" y="910"/>
                    </a:cubicBezTo>
                    <a:lnTo>
                      <a:pt x="455" y="910"/>
                    </a:lnTo>
                    <a:lnTo>
                      <a:pt x="455" y="569"/>
                    </a:lnTo>
                    <a:lnTo>
                      <a:pt x="569" y="569"/>
                    </a:lnTo>
                    <a:cubicBezTo>
                      <a:pt x="632" y="569"/>
                      <a:pt x="683" y="518"/>
                      <a:pt x="683" y="455"/>
                    </a:cubicBezTo>
                    <a:cubicBezTo>
                      <a:pt x="683" y="392"/>
                      <a:pt x="632" y="341"/>
                      <a:pt x="569" y="341"/>
                    </a:cubicBezTo>
                    <a:lnTo>
                      <a:pt x="455" y="341"/>
                    </a:lnTo>
                    <a:lnTo>
                      <a:pt x="455" y="114"/>
                    </a:lnTo>
                    <a:cubicBezTo>
                      <a:pt x="455" y="51"/>
                      <a:pt x="404" y="0"/>
                      <a:pt x="341" y="0"/>
                    </a:cubicBezTo>
                    <a:cubicBezTo>
                      <a:pt x="278" y="0"/>
                      <a:pt x="228" y="51"/>
                      <a:pt x="228" y="114"/>
                    </a:cubicBezTo>
                    <a:lnTo>
                      <a:pt x="228" y="341"/>
                    </a:lnTo>
                    <a:lnTo>
                      <a:pt x="114" y="341"/>
                    </a:lnTo>
                    <a:cubicBezTo>
                      <a:pt x="51" y="341"/>
                      <a:pt x="0" y="392"/>
                      <a:pt x="0" y="455"/>
                    </a:cubicBezTo>
                    <a:cubicBezTo>
                      <a:pt x="0" y="518"/>
                      <a:pt x="51" y="569"/>
                      <a:pt x="114" y="569"/>
                    </a:cubicBezTo>
                    <a:lnTo>
                      <a:pt x="228" y="569"/>
                    </a:lnTo>
                    <a:lnTo>
                      <a:pt x="228" y="910"/>
                    </a:lnTo>
                    <a:lnTo>
                      <a:pt x="114" y="910"/>
                    </a:lnTo>
                    <a:cubicBezTo>
                      <a:pt x="51" y="910"/>
                      <a:pt x="0" y="961"/>
                      <a:pt x="0" y="1024"/>
                    </a:cubicBezTo>
                    <a:cubicBezTo>
                      <a:pt x="0" y="1087"/>
                      <a:pt x="51" y="1138"/>
                      <a:pt x="114" y="1138"/>
                    </a:cubicBezTo>
                    <a:lnTo>
                      <a:pt x="228" y="1138"/>
                    </a:lnTo>
                    <a:lnTo>
                      <a:pt x="228" y="1479"/>
                    </a:lnTo>
                    <a:lnTo>
                      <a:pt x="114" y="1479"/>
                    </a:lnTo>
                    <a:cubicBezTo>
                      <a:pt x="51" y="1479"/>
                      <a:pt x="0" y="1530"/>
                      <a:pt x="0" y="1593"/>
                    </a:cubicBezTo>
                    <a:cubicBezTo>
                      <a:pt x="0" y="1656"/>
                      <a:pt x="51" y="1707"/>
                      <a:pt x="114" y="1707"/>
                    </a:cubicBezTo>
                    <a:lnTo>
                      <a:pt x="228" y="1707"/>
                    </a:lnTo>
                    <a:lnTo>
                      <a:pt x="228" y="2048"/>
                    </a:lnTo>
                    <a:lnTo>
                      <a:pt x="114" y="2048"/>
                    </a:lnTo>
                    <a:cubicBezTo>
                      <a:pt x="51" y="2048"/>
                      <a:pt x="0" y="2099"/>
                      <a:pt x="0" y="2162"/>
                    </a:cubicBezTo>
                    <a:cubicBezTo>
                      <a:pt x="0" y="2225"/>
                      <a:pt x="51" y="2276"/>
                      <a:pt x="114" y="2276"/>
                    </a:cubicBezTo>
                    <a:lnTo>
                      <a:pt x="228" y="2276"/>
                    </a:lnTo>
                    <a:lnTo>
                      <a:pt x="228" y="2617"/>
                    </a:lnTo>
                    <a:lnTo>
                      <a:pt x="114" y="2617"/>
                    </a:lnTo>
                    <a:cubicBezTo>
                      <a:pt x="51" y="2617"/>
                      <a:pt x="0" y="2668"/>
                      <a:pt x="0" y="2731"/>
                    </a:cubicBezTo>
                    <a:cubicBezTo>
                      <a:pt x="0" y="2794"/>
                      <a:pt x="51" y="2844"/>
                      <a:pt x="114" y="2844"/>
                    </a:cubicBezTo>
                    <a:lnTo>
                      <a:pt x="228" y="2844"/>
                    </a:lnTo>
                    <a:lnTo>
                      <a:pt x="228" y="3186"/>
                    </a:lnTo>
                    <a:lnTo>
                      <a:pt x="114" y="3186"/>
                    </a:lnTo>
                    <a:cubicBezTo>
                      <a:pt x="51" y="3186"/>
                      <a:pt x="0" y="3237"/>
                      <a:pt x="0" y="3300"/>
                    </a:cubicBezTo>
                    <a:cubicBezTo>
                      <a:pt x="0" y="3362"/>
                      <a:pt x="51" y="3413"/>
                      <a:pt x="114" y="3413"/>
                    </a:cubicBezTo>
                    <a:lnTo>
                      <a:pt x="228" y="3413"/>
                    </a:lnTo>
                    <a:lnTo>
                      <a:pt x="228" y="3755"/>
                    </a:lnTo>
                    <a:lnTo>
                      <a:pt x="114" y="3755"/>
                    </a:lnTo>
                    <a:cubicBezTo>
                      <a:pt x="51" y="3755"/>
                      <a:pt x="0" y="3806"/>
                      <a:pt x="0" y="3868"/>
                    </a:cubicBezTo>
                    <a:cubicBezTo>
                      <a:pt x="0" y="3931"/>
                      <a:pt x="51" y="3982"/>
                      <a:pt x="114" y="3982"/>
                    </a:cubicBezTo>
                    <a:lnTo>
                      <a:pt x="228" y="3982"/>
                    </a:lnTo>
                    <a:lnTo>
                      <a:pt x="228" y="4324"/>
                    </a:lnTo>
                    <a:lnTo>
                      <a:pt x="114" y="4324"/>
                    </a:lnTo>
                    <a:cubicBezTo>
                      <a:pt x="51" y="4324"/>
                      <a:pt x="0" y="4374"/>
                      <a:pt x="0" y="4437"/>
                    </a:cubicBezTo>
                    <a:cubicBezTo>
                      <a:pt x="0" y="4500"/>
                      <a:pt x="51" y="4551"/>
                      <a:pt x="114" y="4551"/>
                    </a:cubicBezTo>
                    <a:lnTo>
                      <a:pt x="228" y="4551"/>
                    </a:lnTo>
                    <a:lnTo>
                      <a:pt x="228" y="4892"/>
                    </a:lnTo>
                    <a:lnTo>
                      <a:pt x="114" y="4892"/>
                    </a:lnTo>
                    <a:cubicBezTo>
                      <a:pt x="51" y="4892"/>
                      <a:pt x="0" y="4943"/>
                      <a:pt x="0" y="5006"/>
                    </a:cubicBezTo>
                    <a:cubicBezTo>
                      <a:pt x="0" y="5069"/>
                      <a:pt x="51" y="5120"/>
                      <a:pt x="114" y="5120"/>
                    </a:cubicBezTo>
                    <a:lnTo>
                      <a:pt x="228" y="5120"/>
                    </a:lnTo>
                    <a:lnTo>
                      <a:pt x="228" y="5461"/>
                    </a:lnTo>
                    <a:lnTo>
                      <a:pt x="114" y="5461"/>
                    </a:lnTo>
                    <a:cubicBezTo>
                      <a:pt x="51" y="5461"/>
                      <a:pt x="0" y="5512"/>
                      <a:pt x="0" y="5575"/>
                    </a:cubicBezTo>
                    <a:cubicBezTo>
                      <a:pt x="0" y="5638"/>
                      <a:pt x="51" y="5689"/>
                      <a:pt x="114" y="5689"/>
                    </a:cubicBezTo>
                    <a:lnTo>
                      <a:pt x="228" y="5689"/>
                    </a:lnTo>
                    <a:lnTo>
                      <a:pt x="228" y="6030"/>
                    </a:lnTo>
                    <a:lnTo>
                      <a:pt x="114" y="6030"/>
                    </a:lnTo>
                    <a:cubicBezTo>
                      <a:pt x="51" y="6030"/>
                      <a:pt x="0" y="6081"/>
                      <a:pt x="0" y="6144"/>
                    </a:cubicBezTo>
                    <a:cubicBezTo>
                      <a:pt x="0" y="6207"/>
                      <a:pt x="51" y="6258"/>
                      <a:pt x="114" y="6258"/>
                    </a:cubicBezTo>
                    <a:lnTo>
                      <a:pt x="228" y="6258"/>
                    </a:lnTo>
                    <a:lnTo>
                      <a:pt x="228" y="6485"/>
                    </a:lnTo>
                    <a:cubicBezTo>
                      <a:pt x="228" y="6548"/>
                      <a:pt x="278" y="6599"/>
                      <a:pt x="341" y="6599"/>
                    </a:cubicBezTo>
                    <a:lnTo>
                      <a:pt x="683" y="6599"/>
                    </a:lnTo>
                    <a:lnTo>
                      <a:pt x="683" y="6713"/>
                    </a:lnTo>
                    <a:cubicBezTo>
                      <a:pt x="683" y="6776"/>
                      <a:pt x="734" y="6827"/>
                      <a:pt x="796" y="6827"/>
                    </a:cubicBezTo>
                    <a:cubicBezTo>
                      <a:pt x="859" y="6827"/>
                      <a:pt x="910" y="6776"/>
                      <a:pt x="910" y="6713"/>
                    </a:cubicBezTo>
                    <a:lnTo>
                      <a:pt x="910" y="6599"/>
                    </a:lnTo>
                    <a:lnTo>
                      <a:pt x="1252" y="6599"/>
                    </a:lnTo>
                    <a:lnTo>
                      <a:pt x="1252" y="6713"/>
                    </a:lnTo>
                    <a:cubicBezTo>
                      <a:pt x="1252" y="6776"/>
                      <a:pt x="1302" y="6827"/>
                      <a:pt x="1365" y="6827"/>
                    </a:cubicBezTo>
                    <a:cubicBezTo>
                      <a:pt x="1428" y="6827"/>
                      <a:pt x="1479" y="6776"/>
                      <a:pt x="1479" y="6713"/>
                    </a:cubicBezTo>
                    <a:lnTo>
                      <a:pt x="1479" y="6599"/>
                    </a:lnTo>
                    <a:lnTo>
                      <a:pt x="1820" y="6599"/>
                    </a:lnTo>
                    <a:lnTo>
                      <a:pt x="1820" y="6713"/>
                    </a:lnTo>
                    <a:cubicBezTo>
                      <a:pt x="1820" y="6776"/>
                      <a:pt x="1871" y="6827"/>
                      <a:pt x="1934" y="6827"/>
                    </a:cubicBezTo>
                    <a:cubicBezTo>
                      <a:pt x="1997" y="6827"/>
                      <a:pt x="2048" y="6776"/>
                      <a:pt x="2048" y="6713"/>
                    </a:cubicBezTo>
                    <a:lnTo>
                      <a:pt x="2048" y="6599"/>
                    </a:lnTo>
                    <a:lnTo>
                      <a:pt x="2389" y="6599"/>
                    </a:lnTo>
                    <a:lnTo>
                      <a:pt x="2389" y="6713"/>
                    </a:lnTo>
                    <a:cubicBezTo>
                      <a:pt x="2389" y="6776"/>
                      <a:pt x="2440" y="6827"/>
                      <a:pt x="2503" y="6827"/>
                    </a:cubicBezTo>
                    <a:cubicBezTo>
                      <a:pt x="2566" y="6827"/>
                      <a:pt x="2617" y="6776"/>
                      <a:pt x="2617" y="6713"/>
                    </a:cubicBezTo>
                    <a:lnTo>
                      <a:pt x="2617" y="6599"/>
                    </a:lnTo>
                    <a:lnTo>
                      <a:pt x="2958" y="6599"/>
                    </a:lnTo>
                    <a:lnTo>
                      <a:pt x="2958" y="6713"/>
                    </a:lnTo>
                    <a:cubicBezTo>
                      <a:pt x="2958" y="6776"/>
                      <a:pt x="3009" y="6827"/>
                      <a:pt x="3072" y="6827"/>
                    </a:cubicBezTo>
                    <a:cubicBezTo>
                      <a:pt x="3135" y="6827"/>
                      <a:pt x="3186" y="6776"/>
                      <a:pt x="3186" y="6713"/>
                    </a:cubicBezTo>
                    <a:lnTo>
                      <a:pt x="3186" y="6599"/>
                    </a:lnTo>
                    <a:lnTo>
                      <a:pt x="3527" y="6599"/>
                    </a:lnTo>
                    <a:lnTo>
                      <a:pt x="3527" y="6713"/>
                    </a:lnTo>
                    <a:cubicBezTo>
                      <a:pt x="3527" y="6776"/>
                      <a:pt x="3578" y="6827"/>
                      <a:pt x="3641" y="6827"/>
                    </a:cubicBezTo>
                    <a:cubicBezTo>
                      <a:pt x="3704" y="6827"/>
                      <a:pt x="3755" y="6776"/>
                      <a:pt x="3755" y="6713"/>
                    </a:cubicBezTo>
                    <a:lnTo>
                      <a:pt x="3755" y="6599"/>
                    </a:lnTo>
                    <a:lnTo>
                      <a:pt x="4096" y="6599"/>
                    </a:lnTo>
                    <a:lnTo>
                      <a:pt x="4096" y="6713"/>
                    </a:lnTo>
                    <a:cubicBezTo>
                      <a:pt x="4096" y="6776"/>
                      <a:pt x="4147" y="6827"/>
                      <a:pt x="4210" y="6827"/>
                    </a:cubicBezTo>
                    <a:cubicBezTo>
                      <a:pt x="4273" y="6827"/>
                      <a:pt x="4323" y="6776"/>
                      <a:pt x="4323" y="6713"/>
                    </a:cubicBezTo>
                    <a:lnTo>
                      <a:pt x="4323" y="6599"/>
                    </a:lnTo>
                    <a:lnTo>
                      <a:pt x="4665" y="6599"/>
                    </a:lnTo>
                    <a:lnTo>
                      <a:pt x="4665" y="6713"/>
                    </a:lnTo>
                    <a:cubicBezTo>
                      <a:pt x="4665" y="6776"/>
                      <a:pt x="4716" y="6827"/>
                      <a:pt x="4779" y="6827"/>
                    </a:cubicBezTo>
                    <a:cubicBezTo>
                      <a:pt x="4842" y="6827"/>
                      <a:pt x="4892" y="6776"/>
                      <a:pt x="4892" y="6713"/>
                    </a:cubicBezTo>
                    <a:lnTo>
                      <a:pt x="4892" y="6599"/>
                    </a:lnTo>
                    <a:lnTo>
                      <a:pt x="5234" y="6599"/>
                    </a:lnTo>
                    <a:lnTo>
                      <a:pt x="5234" y="6713"/>
                    </a:lnTo>
                    <a:cubicBezTo>
                      <a:pt x="5234" y="6776"/>
                      <a:pt x="5285" y="6827"/>
                      <a:pt x="5347" y="6827"/>
                    </a:cubicBezTo>
                    <a:cubicBezTo>
                      <a:pt x="5410" y="6827"/>
                      <a:pt x="5461" y="6776"/>
                      <a:pt x="5461" y="6713"/>
                    </a:cubicBezTo>
                    <a:lnTo>
                      <a:pt x="5461" y="6599"/>
                    </a:lnTo>
                    <a:lnTo>
                      <a:pt x="5803" y="6599"/>
                    </a:lnTo>
                    <a:lnTo>
                      <a:pt x="5803" y="6713"/>
                    </a:lnTo>
                    <a:cubicBezTo>
                      <a:pt x="5803" y="6776"/>
                      <a:pt x="5853" y="6827"/>
                      <a:pt x="5916" y="6827"/>
                    </a:cubicBezTo>
                    <a:cubicBezTo>
                      <a:pt x="5979" y="6827"/>
                      <a:pt x="6030" y="6776"/>
                      <a:pt x="6030" y="6713"/>
                    </a:cubicBezTo>
                    <a:lnTo>
                      <a:pt x="6030" y="6599"/>
                    </a:lnTo>
                    <a:lnTo>
                      <a:pt x="6371" y="6599"/>
                    </a:lnTo>
                    <a:lnTo>
                      <a:pt x="6371" y="6713"/>
                    </a:lnTo>
                    <a:cubicBezTo>
                      <a:pt x="6371" y="6776"/>
                      <a:pt x="6422" y="6827"/>
                      <a:pt x="6485" y="6827"/>
                    </a:cubicBezTo>
                    <a:cubicBezTo>
                      <a:pt x="6548" y="6827"/>
                      <a:pt x="6599" y="6776"/>
                      <a:pt x="6599" y="6713"/>
                    </a:cubicBezTo>
                    <a:lnTo>
                      <a:pt x="6599" y="6599"/>
                    </a:lnTo>
                    <a:lnTo>
                      <a:pt x="6713" y="6599"/>
                    </a:lnTo>
                    <a:cubicBezTo>
                      <a:pt x="6776" y="6599"/>
                      <a:pt x="6827" y="6548"/>
                      <a:pt x="6827" y="6485"/>
                    </a:cubicBezTo>
                    <a:cubicBezTo>
                      <a:pt x="6827" y="6422"/>
                      <a:pt x="6776" y="6372"/>
                      <a:pt x="6713" y="6372"/>
                    </a:cubicBezTo>
                    <a:lnTo>
                      <a:pt x="6599" y="6372"/>
                    </a:lnTo>
                    <a:lnTo>
                      <a:pt x="6599" y="6258"/>
                    </a:lnTo>
                    <a:cubicBezTo>
                      <a:pt x="6599" y="6195"/>
                      <a:pt x="6548" y="6144"/>
                      <a:pt x="6485" y="6144"/>
                    </a:cubicBezTo>
                    <a:cubicBezTo>
                      <a:pt x="6422" y="6144"/>
                      <a:pt x="6371" y="6195"/>
                      <a:pt x="6371" y="6258"/>
                    </a:cubicBezTo>
                    <a:lnTo>
                      <a:pt x="6371" y="6372"/>
                    </a:lnTo>
                    <a:lnTo>
                      <a:pt x="6030" y="6372"/>
                    </a:lnTo>
                    <a:lnTo>
                      <a:pt x="6030" y="6258"/>
                    </a:lnTo>
                    <a:cubicBezTo>
                      <a:pt x="6030" y="6195"/>
                      <a:pt x="5979" y="6144"/>
                      <a:pt x="5916" y="6144"/>
                    </a:cubicBezTo>
                    <a:cubicBezTo>
                      <a:pt x="5853" y="6144"/>
                      <a:pt x="5803" y="6195"/>
                      <a:pt x="5803" y="6258"/>
                    </a:cubicBezTo>
                    <a:lnTo>
                      <a:pt x="5803" y="6372"/>
                    </a:lnTo>
                    <a:lnTo>
                      <a:pt x="5461" y="6372"/>
                    </a:lnTo>
                    <a:lnTo>
                      <a:pt x="5461" y="6258"/>
                    </a:lnTo>
                    <a:cubicBezTo>
                      <a:pt x="5461" y="6195"/>
                      <a:pt x="5410" y="6144"/>
                      <a:pt x="5347" y="6144"/>
                    </a:cubicBezTo>
                    <a:cubicBezTo>
                      <a:pt x="5285" y="6144"/>
                      <a:pt x="5234" y="6195"/>
                      <a:pt x="5234" y="6258"/>
                    </a:cubicBezTo>
                    <a:lnTo>
                      <a:pt x="5234" y="6372"/>
                    </a:lnTo>
                    <a:lnTo>
                      <a:pt x="4892" y="6372"/>
                    </a:lnTo>
                    <a:lnTo>
                      <a:pt x="4892" y="6258"/>
                    </a:lnTo>
                    <a:cubicBezTo>
                      <a:pt x="4892" y="6195"/>
                      <a:pt x="4842" y="6144"/>
                      <a:pt x="4779" y="6144"/>
                    </a:cubicBezTo>
                    <a:cubicBezTo>
                      <a:pt x="4716" y="6144"/>
                      <a:pt x="4665" y="6195"/>
                      <a:pt x="4665" y="6258"/>
                    </a:cubicBezTo>
                    <a:lnTo>
                      <a:pt x="4665" y="6372"/>
                    </a:lnTo>
                    <a:lnTo>
                      <a:pt x="4323" y="6372"/>
                    </a:lnTo>
                    <a:lnTo>
                      <a:pt x="4323" y="6258"/>
                    </a:lnTo>
                    <a:cubicBezTo>
                      <a:pt x="4323" y="6195"/>
                      <a:pt x="4273" y="6144"/>
                      <a:pt x="4210" y="6144"/>
                    </a:cubicBezTo>
                    <a:cubicBezTo>
                      <a:pt x="4147" y="6144"/>
                      <a:pt x="4096" y="6195"/>
                      <a:pt x="4096" y="6258"/>
                    </a:cubicBezTo>
                    <a:lnTo>
                      <a:pt x="4096" y="6372"/>
                    </a:lnTo>
                    <a:lnTo>
                      <a:pt x="3755" y="6372"/>
                    </a:lnTo>
                    <a:lnTo>
                      <a:pt x="3755" y="6258"/>
                    </a:lnTo>
                    <a:cubicBezTo>
                      <a:pt x="3755" y="6195"/>
                      <a:pt x="3704" y="6144"/>
                      <a:pt x="3641" y="6144"/>
                    </a:cubicBezTo>
                    <a:cubicBezTo>
                      <a:pt x="3578" y="6144"/>
                      <a:pt x="3527" y="6195"/>
                      <a:pt x="3527" y="6258"/>
                    </a:cubicBezTo>
                    <a:lnTo>
                      <a:pt x="3527" y="6372"/>
                    </a:lnTo>
                    <a:lnTo>
                      <a:pt x="3186" y="6372"/>
                    </a:lnTo>
                    <a:lnTo>
                      <a:pt x="3186" y="6258"/>
                    </a:lnTo>
                    <a:cubicBezTo>
                      <a:pt x="3186" y="6195"/>
                      <a:pt x="3135" y="6144"/>
                      <a:pt x="3072" y="6144"/>
                    </a:cubicBezTo>
                    <a:cubicBezTo>
                      <a:pt x="3009" y="6144"/>
                      <a:pt x="2958" y="6195"/>
                      <a:pt x="2958" y="6258"/>
                    </a:cubicBezTo>
                    <a:lnTo>
                      <a:pt x="2958" y="6372"/>
                    </a:lnTo>
                    <a:lnTo>
                      <a:pt x="2617" y="6372"/>
                    </a:lnTo>
                    <a:lnTo>
                      <a:pt x="2617" y="6258"/>
                    </a:lnTo>
                    <a:cubicBezTo>
                      <a:pt x="2617" y="6195"/>
                      <a:pt x="2566" y="6144"/>
                      <a:pt x="2503" y="6144"/>
                    </a:cubicBezTo>
                    <a:cubicBezTo>
                      <a:pt x="2440" y="6144"/>
                      <a:pt x="2389" y="6195"/>
                      <a:pt x="2389" y="6258"/>
                    </a:cubicBezTo>
                    <a:lnTo>
                      <a:pt x="2389" y="6372"/>
                    </a:lnTo>
                    <a:lnTo>
                      <a:pt x="2048" y="6372"/>
                    </a:lnTo>
                    <a:lnTo>
                      <a:pt x="2048" y="6258"/>
                    </a:lnTo>
                    <a:cubicBezTo>
                      <a:pt x="2048" y="6195"/>
                      <a:pt x="1997" y="6144"/>
                      <a:pt x="1934" y="6144"/>
                    </a:cubicBezTo>
                    <a:cubicBezTo>
                      <a:pt x="1871" y="6144"/>
                      <a:pt x="1820" y="6195"/>
                      <a:pt x="1820" y="6258"/>
                    </a:cubicBezTo>
                    <a:lnTo>
                      <a:pt x="1820" y="6372"/>
                    </a:lnTo>
                    <a:lnTo>
                      <a:pt x="1479" y="6372"/>
                    </a:lnTo>
                    <a:lnTo>
                      <a:pt x="1479" y="6258"/>
                    </a:lnTo>
                    <a:cubicBezTo>
                      <a:pt x="1479" y="6195"/>
                      <a:pt x="1428" y="6144"/>
                      <a:pt x="1365" y="6144"/>
                    </a:cubicBezTo>
                    <a:cubicBezTo>
                      <a:pt x="1302" y="6144"/>
                      <a:pt x="1252" y="6195"/>
                      <a:pt x="1252" y="6258"/>
                    </a:cubicBezTo>
                    <a:lnTo>
                      <a:pt x="1252" y="6372"/>
                    </a:lnTo>
                    <a:lnTo>
                      <a:pt x="910" y="6372"/>
                    </a:lnTo>
                    <a:lnTo>
                      <a:pt x="910" y="6258"/>
                    </a:lnTo>
                    <a:cubicBezTo>
                      <a:pt x="910" y="6195"/>
                      <a:pt x="859" y="6144"/>
                      <a:pt x="796" y="6144"/>
                    </a:cubicBezTo>
                    <a:cubicBezTo>
                      <a:pt x="734" y="6144"/>
                      <a:pt x="683" y="6195"/>
                      <a:pt x="683" y="6258"/>
                    </a:cubicBezTo>
                    <a:lnTo>
                      <a:pt x="683" y="6372"/>
                    </a:lnTo>
                    <a:lnTo>
                      <a:pt x="455" y="6372"/>
                    </a:lnTo>
                    <a:lnTo>
                      <a:pt x="455" y="5234"/>
                    </a:lnTo>
                    <a:lnTo>
                      <a:pt x="1263" y="5234"/>
                    </a:ln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9" name="ï$ḷîḓê"/>
            <p:cNvGrpSpPr/>
            <p:nvPr/>
          </p:nvGrpSpPr>
          <p:grpSpPr>
            <a:xfrm>
              <a:off x="2340504" y="3392443"/>
              <a:ext cx="475822" cy="475822"/>
              <a:chOff x="3909160" y="2249137"/>
              <a:chExt cx="648072" cy="648072"/>
            </a:xfrm>
          </p:grpSpPr>
          <p:sp>
            <p:nvSpPr>
              <p:cNvPr id="28" name="ïś1íďè"/>
              <p:cNvSpPr/>
              <p:nvPr/>
            </p:nvSpPr>
            <p:spPr>
              <a:xfrm>
                <a:off x="3909160" y="2249137"/>
                <a:ext cx="648072" cy="648072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9" name="îşḻîde"/>
              <p:cNvSpPr/>
              <p:nvPr/>
            </p:nvSpPr>
            <p:spPr bwMode="auto">
              <a:xfrm>
                <a:off x="4043050" y="2390028"/>
                <a:ext cx="380293" cy="366291"/>
              </a:xfrm>
              <a:custGeom>
                <a:avLst/>
                <a:gdLst>
                  <a:gd name="T0" fmla="*/ 3413 w 6827"/>
                  <a:gd name="T1" fmla="*/ 0 h 5912"/>
                  <a:gd name="T2" fmla="*/ 0 w 6827"/>
                  <a:gd name="T3" fmla="*/ 5912 h 5912"/>
                  <a:gd name="T4" fmla="*/ 6827 w 6827"/>
                  <a:gd name="T5" fmla="*/ 5912 h 5912"/>
                  <a:gd name="T6" fmla="*/ 3413 w 6827"/>
                  <a:gd name="T7" fmla="*/ 0 h 5912"/>
                  <a:gd name="T8" fmla="*/ 3413 w 6827"/>
                  <a:gd name="T9" fmla="*/ 972 h 5912"/>
                  <a:gd name="T10" fmla="*/ 4489 w 6827"/>
                  <a:gd name="T11" fmla="*/ 2835 h 5912"/>
                  <a:gd name="T12" fmla="*/ 2338 w 6827"/>
                  <a:gd name="T13" fmla="*/ 2835 h 5912"/>
                  <a:gd name="T14" fmla="*/ 3413 w 6827"/>
                  <a:gd name="T15" fmla="*/ 972 h 5912"/>
                  <a:gd name="T16" fmla="*/ 842 w 6827"/>
                  <a:gd name="T17" fmla="*/ 5426 h 5912"/>
                  <a:gd name="T18" fmla="*/ 1917 w 6827"/>
                  <a:gd name="T19" fmla="*/ 3564 h 5912"/>
                  <a:gd name="T20" fmla="*/ 2993 w 6827"/>
                  <a:gd name="T21" fmla="*/ 5426 h 5912"/>
                  <a:gd name="T22" fmla="*/ 842 w 6827"/>
                  <a:gd name="T23" fmla="*/ 5426 h 5912"/>
                  <a:gd name="T24" fmla="*/ 2338 w 6827"/>
                  <a:gd name="T25" fmla="*/ 3321 h 5912"/>
                  <a:gd name="T26" fmla="*/ 4489 w 6827"/>
                  <a:gd name="T27" fmla="*/ 3321 h 5912"/>
                  <a:gd name="T28" fmla="*/ 3413 w 6827"/>
                  <a:gd name="T29" fmla="*/ 5183 h 5912"/>
                  <a:gd name="T30" fmla="*/ 2338 w 6827"/>
                  <a:gd name="T31" fmla="*/ 3321 h 5912"/>
                  <a:gd name="T32" fmla="*/ 4910 w 6827"/>
                  <a:gd name="T33" fmla="*/ 3564 h 5912"/>
                  <a:gd name="T34" fmla="*/ 5985 w 6827"/>
                  <a:gd name="T35" fmla="*/ 5426 h 5912"/>
                  <a:gd name="T36" fmla="*/ 3834 w 6827"/>
                  <a:gd name="T37" fmla="*/ 5426 h 5912"/>
                  <a:gd name="T38" fmla="*/ 4910 w 6827"/>
                  <a:gd name="T39" fmla="*/ 3564 h 5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27" h="5912">
                    <a:moveTo>
                      <a:pt x="3413" y="0"/>
                    </a:moveTo>
                    <a:lnTo>
                      <a:pt x="0" y="5912"/>
                    </a:lnTo>
                    <a:lnTo>
                      <a:pt x="6827" y="5912"/>
                    </a:lnTo>
                    <a:lnTo>
                      <a:pt x="3413" y="0"/>
                    </a:lnTo>
                    <a:close/>
                    <a:moveTo>
                      <a:pt x="3413" y="972"/>
                    </a:moveTo>
                    <a:lnTo>
                      <a:pt x="4489" y="2835"/>
                    </a:lnTo>
                    <a:lnTo>
                      <a:pt x="2338" y="2835"/>
                    </a:lnTo>
                    <a:lnTo>
                      <a:pt x="3413" y="972"/>
                    </a:lnTo>
                    <a:close/>
                    <a:moveTo>
                      <a:pt x="842" y="5426"/>
                    </a:moveTo>
                    <a:lnTo>
                      <a:pt x="1917" y="3564"/>
                    </a:lnTo>
                    <a:lnTo>
                      <a:pt x="2993" y="5426"/>
                    </a:lnTo>
                    <a:lnTo>
                      <a:pt x="842" y="5426"/>
                    </a:lnTo>
                    <a:close/>
                    <a:moveTo>
                      <a:pt x="2338" y="3321"/>
                    </a:moveTo>
                    <a:lnTo>
                      <a:pt x="4489" y="3321"/>
                    </a:lnTo>
                    <a:lnTo>
                      <a:pt x="3413" y="5183"/>
                    </a:lnTo>
                    <a:lnTo>
                      <a:pt x="2338" y="3321"/>
                    </a:lnTo>
                    <a:close/>
                    <a:moveTo>
                      <a:pt x="4910" y="3564"/>
                    </a:moveTo>
                    <a:lnTo>
                      <a:pt x="5985" y="5426"/>
                    </a:lnTo>
                    <a:lnTo>
                      <a:pt x="3834" y="5426"/>
                    </a:lnTo>
                    <a:lnTo>
                      <a:pt x="4910" y="3564"/>
                    </a:ln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0" name="ísļíḑe"/>
            <p:cNvGrpSpPr/>
            <p:nvPr/>
          </p:nvGrpSpPr>
          <p:grpSpPr>
            <a:xfrm>
              <a:off x="1289400" y="3997601"/>
              <a:ext cx="2578029" cy="1841515"/>
              <a:chOff x="1289400" y="3997601"/>
              <a:chExt cx="2578029" cy="1841515"/>
            </a:xfrm>
          </p:grpSpPr>
          <p:sp>
            <p:nvSpPr>
              <p:cNvPr id="24" name="ïṧliḍe"/>
              <p:cNvSpPr txBox="1"/>
              <p:nvPr/>
            </p:nvSpPr>
            <p:spPr>
              <a:xfrm>
                <a:off x="2075962" y="3997601"/>
                <a:ext cx="1004904" cy="47676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rmAutofit/>
              </a:bodyPr>
              <a:lstStyle/>
              <a:p>
                <a:pPr algn="ctr"/>
                <a:r>
                  <a:rPr lang="en-US" altLang="zh-CN" sz="2400" b="1" smtClean="0">
                    <a:solidFill>
                      <a:schemeClr val="bg1"/>
                    </a:solidFill>
                    <a:latin typeface="+mn-ea"/>
                  </a:rPr>
                  <a:t>2016</a:t>
                </a:r>
                <a:endParaRPr lang="en-US" altLang="zh-CN" sz="2400" b="1" smtClean="0">
                  <a:solidFill>
                    <a:schemeClr val="bg1"/>
                  </a:solidFill>
                  <a:latin typeface="+mn-ea"/>
                </a:endParaRPr>
              </a:p>
            </p:txBody>
          </p:sp>
          <p:grpSp>
            <p:nvGrpSpPr>
              <p:cNvPr id="25" name="ísḻíďè"/>
              <p:cNvGrpSpPr/>
              <p:nvPr/>
            </p:nvGrpSpPr>
            <p:grpSpPr>
              <a:xfrm>
                <a:off x="1289400" y="4793114"/>
                <a:ext cx="2578029" cy="1046002"/>
                <a:chOff x="8662573" y="1518902"/>
                <a:chExt cx="2578029" cy="1046002"/>
              </a:xfrm>
            </p:grpSpPr>
            <p:sp>
              <p:nvSpPr>
                <p:cNvPr id="26" name="iṩlïḍè"/>
                <p:cNvSpPr txBox="1"/>
                <p:nvPr/>
              </p:nvSpPr>
              <p:spPr>
                <a:xfrm>
                  <a:off x="8662573" y="1839896"/>
                  <a:ext cx="2578029" cy="725008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 anchor="t">
                  <a:normAutofit/>
                </a:bodyPr>
                <a:lstStyle/>
                <a:p>
                  <a:pPr algn="ctr" defTabSz="913765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100" b="1" smtClean="0">
                      <a:solidFill>
                        <a:schemeClr val="bg1"/>
                      </a:solidFill>
                      <a:latin typeface="+mn-ea"/>
                    </a:rPr>
                    <a:t>此部分内容作为文字排版占位显示</a:t>
                  </a:r>
                  <a:br>
                    <a:rPr lang="zh-CN" altLang="en-US" sz="1100" b="1" smtClean="0">
                      <a:solidFill>
                        <a:schemeClr val="bg1"/>
                      </a:solidFill>
                      <a:latin typeface="+mn-ea"/>
                    </a:rPr>
                  </a:br>
                  <a:r>
                    <a:rPr lang="zh-CN" altLang="en-US" sz="1100" b="1" smtClean="0">
                      <a:solidFill>
                        <a:schemeClr val="bg1"/>
                      </a:solidFill>
                      <a:latin typeface="+mn-ea"/>
                    </a:rPr>
                    <a:t>（建议使用主题字体）</a:t>
                  </a:r>
                  <a:endParaRPr lang="zh-CN" altLang="en-US" sz="1100" b="1" smtClean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27" name="i$1ïḓè"/>
                <p:cNvSpPr/>
                <p:nvPr/>
              </p:nvSpPr>
              <p:spPr>
                <a:xfrm>
                  <a:off x="8662573" y="1518902"/>
                  <a:ext cx="2578029" cy="320994"/>
                </a:xfrm>
                <a:prstGeom prst="rect">
                  <a:avLst/>
                </a:prstGeom>
              </p:spPr>
              <p:txBody>
                <a:bodyPr wrap="none" lIns="90000" tIns="46800" rIns="90000" bIns="46800" anchor="b">
                  <a:normAutofit fontScale="92500" lnSpcReduction="20000"/>
                </a:bodyPr>
                <a:lstStyle/>
                <a:p>
                  <a:pPr lvl="0" algn="ctr" defTabSz="913765">
                    <a:spcBef>
                      <a:spcPct val="0"/>
                    </a:spcBef>
                    <a:defRPr/>
                  </a:pPr>
                  <a:r>
                    <a:rPr lang="zh-CN" altLang="en-US" sz="1600" b="1" smtClean="0">
                      <a:solidFill>
                        <a:schemeClr val="bg1"/>
                      </a:solidFill>
                      <a:latin typeface="+mn-ea"/>
                    </a:rPr>
                    <a:t>标题文本预设</a:t>
                  </a:r>
                  <a:endParaRPr lang="zh-CN" altLang="en-US" sz="1600" b="1" smtClean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</p:grpSp>
        </p:grpSp>
        <p:grpSp>
          <p:nvGrpSpPr>
            <p:cNvPr id="11" name="ïşľídé"/>
            <p:cNvGrpSpPr/>
            <p:nvPr/>
          </p:nvGrpSpPr>
          <p:grpSpPr>
            <a:xfrm>
              <a:off x="4806985" y="4302416"/>
              <a:ext cx="2578029" cy="1823020"/>
              <a:chOff x="4806985" y="4302416"/>
              <a:chExt cx="2578029" cy="1823020"/>
            </a:xfrm>
          </p:grpSpPr>
          <p:sp>
            <p:nvSpPr>
              <p:cNvPr id="20" name="íşľidê"/>
              <p:cNvSpPr txBox="1"/>
              <p:nvPr/>
            </p:nvSpPr>
            <p:spPr>
              <a:xfrm>
                <a:off x="5593548" y="4302416"/>
                <a:ext cx="1004904" cy="47676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rmAutofit/>
              </a:bodyPr>
              <a:lstStyle/>
              <a:p>
                <a:pPr algn="ctr"/>
                <a:r>
                  <a:rPr lang="en-US" altLang="zh-CN" sz="2400" b="1" smtClean="0">
                    <a:solidFill>
                      <a:schemeClr val="bg1"/>
                    </a:solidFill>
                    <a:latin typeface="+mn-ea"/>
                  </a:rPr>
                  <a:t>2017</a:t>
                </a:r>
                <a:endParaRPr lang="en-US" altLang="zh-CN" sz="2400" b="1" smtClean="0">
                  <a:solidFill>
                    <a:schemeClr val="bg1"/>
                  </a:solidFill>
                  <a:latin typeface="+mn-ea"/>
                </a:endParaRPr>
              </a:p>
            </p:txBody>
          </p:sp>
          <p:grpSp>
            <p:nvGrpSpPr>
              <p:cNvPr id="21" name="isļîḓê"/>
              <p:cNvGrpSpPr/>
              <p:nvPr/>
            </p:nvGrpSpPr>
            <p:grpSpPr>
              <a:xfrm>
                <a:off x="4806985" y="5079434"/>
                <a:ext cx="2578029" cy="1046002"/>
                <a:chOff x="8662573" y="1518902"/>
                <a:chExt cx="2578029" cy="1046002"/>
              </a:xfrm>
            </p:grpSpPr>
            <p:sp>
              <p:nvSpPr>
                <p:cNvPr id="22" name="ïşlïḓê"/>
                <p:cNvSpPr txBox="1"/>
                <p:nvPr/>
              </p:nvSpPr>
              <p:spPr>
                <a:xfrm>
                  <a:off x="8662573" y="1839896"/>
                  <a:ext cx="2578029" cy="725008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 anchor="t">
                  <a:normAutofit/>
                </a:bodyPr>
                <a:lstStyle/>
                <a:p>
                  <a:pPr algn="ctr" defTabSz="913765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100" b="1" smtClean="0">
                      <a:solidFill>
                        <a:schemeClr val="bg1"/>
                      </a:solidFill>
                      <a:latin typeface="+mn-ea"/>
                    </a:rPr>
                    <a:t>此部分内容作为文字排版占位显示</a:t>
                  </a:r>
                  <a:br>
                    <a:rPr lang="zh-CN" altLang="en-US" sz="1100" b="1" smtClean="0">
                      <a:solidFill>
                        <a:schemeClr val="bg1"/>
                      </a:solidFill>
                      <a:latin typeface="+mn-ea"/>
                    </a:rPr>
                  </a:br>
                  <a:r>
                    <a:rPr lang="zh-CN" altLang="en-US" sz="1100" b="1" smtClean="0">
                      <a:solidFill>
                        <a:schemeClr val="bg1"/>
                      </a:solidFill>
                      <a:latin typeface="+mn-ea"/>
                    </a:rPr>
                    <a:t>（建议使用主题字体）</a:t>
                  </a:r>
                  <a:endParaRPr lang="zh-CN" altLang="en-US" sz="1100" b="1" smtClean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23" name="îšļíḓê"/>
                <p:cNvSpPr/>
                <p:nvPr/>
              </p:nvSpPr>
              <p:spPr>
                <a:xfrm>
                  <a:off x="8662573" y="1518902"/>
                  <a:ext cx="2578029" cy="320994"/>
                </a:xfrm>
                <a:prstGeom prst="rect">
                  <a:avLst/>
                </a:prstGeom>
              </p:spPr>
              <p:txBody>
                <a:bodyPr wrap="none" lIns="90000" tIns="46800" rIns="90000" bIns="46800" anchor="b">
                  <a:normAutofit fontScale="92500" lnSpcReduction="20000"/>
                </a:bodyPr>
                <a:lstStyle/>
                <a:p>
                  <a:pPr lvl="0" algn="ctr" defTabSz="913765">
                    <a:spcBef>
                      <a:spcPct val="0"/>
                    </a:spcBef>
                    <a:defRPr/>
                  </a:pPr>
                  <a:r>
                    <a:rPr lang="zh-CN" altLang="en-US" sz="1600" b="1" smtClean="0">
                      <a:solidFill>
                        <a:schemeClr val="bg1"/>
                      </a:solidFill>
                      <a:latin typeface="+mn-ea"/>
                    </a:rPr>
                    <a:t>标题文本预设</a:t>
                  </a:r>
                  <a:endParaRPr lang="zh-CN" altLang="en-US" sz="1600" b="1" smtClean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</p:grpSp>
        </p:grpSp>
        <p:grpSp>
          <p:nvGrpSpPr>
            <p:cNvPr id="12" name="ïSḻíḑe"/>
            <p:cNvGrpSpPr/>
            <p:nvPr/>
          </p:nvGrpSpPr>
          <p:grpSpPr>
            <a:xfrm>
              <a:off x="8272555" y="3997601"/>
              <a:ext cx="2578029" cy="1867772"/>
              <a:chOff x="8272555" y="3997601"/>
              <a:chExt cx="2578029" cy="1867772"/>
            </a:xfrm>
          </p:grpSpPr>
          <p:sp>
            <p:nvSpPr>
              <p:cNvPr id="16" name="îsḷïḓé"/>
              <p:cNvSpPr txBox="1"/>
              <p:nvPr/>
            </p:nvSpPr>
            <p:spPr>
              <a:xfrm>
                <a:off x="9059118" y="3997601"/>
                <a:ext cx="1004904" cy="47676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rmAutofit/>
              </a:bodyPr>
              <a:lstStyle/>
              <a:p>
                <a:pPr algn="ctr"/>
                <a:r>
                  <a:rPr lang="en-US" altLang="zh-CN" sz="2400" b="1" smtClean="0">
                    <a:solidFill>
                      <a:schemeClr val="bg1"/>
                    </a:solidFill>
                    <a:latin typeface="+mn-ea"/>
                  </a:rPr>
                  <a:t>2018</a:t>
                </a:r>
                <a:endParaRPr lang="en-US" altLang="zh-CN" sz="2400" b="1" smtClean="0">
                  <a:solidFill>
                    <a:schemeClr val="bg1"/>
                  </a:solidFill>
                  <a:latin typeface="+mn-ea"/>
                </a:endParaRPr>
              </a:p>
            </p:txBody>
          </p:sp>
          <p:grpSp>
            <p:nvGrpSpPr>
              <p:cNvPr id="17" name="ïśļïdè"/>
              <p:cNvGrpSpPr/>
              <p:nvPr/>
            </p:nvGrpSpPr>
            <p:grpSpPr>
              <a:xfrm>
                <a:off x="8272555" y="4819371"/>
                <a:ext cx="2578029" cy="1046002"/>
                <a:chOff x="8662573" y="1518902"/>
                <a:chExt cx="2578029" cy="1046002"/>
              </a:xfrm>
            </p:grpSpPr>
            <p:sp>
              <p:nvSpPr>
                <p:cNvPr id="18" name="íṧḻïḋé"/>
                <p:cNvSpPr txBox="1"/>
                <p:nvPr/>
              </p:nvSpPr>
              <p:spPr>
                <a:xfrm>
                  <a:off x="8662573" y="1839896"/>
                  <a:ext cx="2578029" cy="725008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 anchor="t">
                  <a:normAutofit/>
                </a:bodyPr>
                <a:lstStyle/>
                <a:p>
                  <a:pPr algn="ctr" defTabSz="913765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100" b="1" smtClean="0">
                      <a:solidFill>
                        <a:schemeClr val="bg1"/>
                      </a:solidFill>
                      <a:latin typeface="+mn-ea"/>
                    </a:rPr>
                    <a:t>此部分内容作为文字排版占位显示</a:t>
                  </a:r>
                  <a:br>
                    <a:rPr lang="zh-CN" altLang="en-US" sz="1100" b="1" smtClean="0">
                      <a:solidFill>
                        <a:schemeClr val="bg1"/>
                      </a:solidFill>
                      <a:latin typeface="+mn-ea"/>
                    </a:rPr>
                  </a:br>
                  <a:r>
                    <a:rPr lang="zh-CN" altLang="en-US" sz="1100" b="1" smtClean="0">
                      <a:solidFill>
                        <a:schemeClr val="bg1"/>
                      </a:solidFill>
                      <a:latin typeface="+mn-ea"/>
                    </a:rPr>
                    <a:t>（建议使用主题字体）</a:t>
                  </a:r>
                  <a:endParaRPr lang="zh-CN" altLang="en-US" sz="1100" b="1" smtClean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19" name="iŝlíḋe"/>
                <p:cNvSpPr/>
                <p:nvPr/>
              </p:nvSpPr>
              <p:spPr>
                <a:xfrm>
                  <a:off x="8662573" y="1518902"/>
                  <a:ext cx="2578029" cy="320994"/>
                </a:xfrm>
                <a:prstGeom prst="rect">
                  <a:avLst/>
                </a:prstGeom>
              </p:spPr>
              <p:txBody>
                <a:bodyPr wrap="none" lIns="90000" tIns="46800" rIns="90000" bIns="46800" anchor="b">
                  <a:normAutofit fontScale="92500" lnSpcReduction="20000"/>
                </a:bodyPr>
                <a:lstStyle/>
                <a:p>
                  <a:pPr lvl="0" algn="ctr" defTabSz="913765">
                    <a:spcBef>
                      <a:spcPct val="0"/>
                    </a:spcBef>
                    <a:defRPr/>
                  </a:pPr>
                  <a:r>
                    <a:rPr lang="zh-CN" altLang="en-US" sz="1600" b="1" smtClean="0">
                      <a:solidFill>
                        <a:schemeClr val="bg1"/>
                      </a:solidFill>
                      <a:latin typeface="+mn-ea"/>
                    </a:rPr>
                    <a:t>标题文本预设</a:t>
                  </a:r>
                  <a:endParaRPr lang="zh-CN" altLang="en-US" sz="1600" b="1" smtClean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</p:grpSp>
        </p:grpSp>
        <p:grpSp>
          <p:nvGrpSpPr>
            <p:cNvPr id="13" name="ï$1íďê"/>
            <p:cNvGrpSpPr/>
            <p:nvPr/>
          </p:nvGrpSpPr>
          <p:grpSpPr>
            <a:xfrm>
              <a:off x="3536159" y="1189045"/>
              <a:ext cx="5119683" cy="1070509"/>
              <a:chOff x="3536159" y="3725012"/>
              <a:chExt cx="5119683" cy="940703"/>
            </a:xfrm>
          </p:grpSpPr>
          <p:sp>
            <p:nvSpPr>
              <p:cNvPr id="14" name="ïŝḷîḋè"/>
              <p:cNvSpPr/>
              <p:nvPr/>
            </p:nvSpPr>
            <p:spPr>
              <a:xfrm>
                <a:off x="3536160" y="3725012"/>
                <a:ext cx="5119682" cy="42301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lIns="90000" tIns="46800" rIns="90000" bIns="46800" anchor="ctr" anchorCtr="0">
                <a:normAutofit lnSpcReduction="10000"/>
              </a:bodyPr>
              <a:lstStyle/>
              <a:p>
                <a:pPr algn="ctr">
                  <a:buSzPct val="25000"/>
                </a:pPr>
                <a:r>
                  <a:rPr lang="zh-CN" altLang="en-US" sz="2400" b="1" smtClean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2400" b="1" smtClean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5" name="ï$ḷîḍé"/>
              <p:cNvSpPr txBox="1"/>
              <p:nvPr/>
            </p:nvSpPr>
            <p:spPr>
              <a:xfrm>
                <a:off x="3536159" y="4148027"/>
                <a:ext cx="5119682" cy="51768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pPr algn="ctr"/>
                <a:r>
                  <a:rPr lang="zh-CN" altLang="en-US" sz="1200" b="1" smtClean="0">
                    <a:solidFill>
                      <a:schemeClr val="bg1"/>
                    </a:solidFill>
                    <a:latin typeface="+mn-ea"/>
                  </a:rPr>
                  <a:t>或许大小不同的文字错落的排版，更能够让枯燥的段落赋予变化！</a:t>
                </a:r>
                <a:br>
                  <a:rPr lang="zh-CN" altLang="en-US" sz="1200" b="1" smtClean="0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200" b="1" smtClean="0">
                    <a:solidFill>
                      <a:schemeClr val="bg1"/>
                    </a:solidFill>
                    <a:latin typeface="+mn-ea"/>
                  </a:rPr>
                  <a:t>主次分明的布局排版帮助</a:t>
                </a:r>
                <a:r>
                  <a:rPr lang="en-US" altLang="zh-CN" sz="1200" b="1" smtClean="0">
                    <a:solidFill>
                      <a:schemeClr val="bg1"/>
                    </a:solidFill>
                    <a:latin typeface="+mn-ea"/>
                  </a:rPr>
                  <a:t>PPT</a:t>
                </a:r>
                <a:r>
                  <a:rPr lang="zh-CN" altLang="en-US" sz="1200" b="1" smtClean="0">
                    <a:solidFill>
                      <a:schemeClr val="bg1"/>
                    </a:solidFill>
                    <a:latin typeface="+mn-ea"/>
                  </a:rPr>
                  <a:t>更好的传递和表达信息</a:t>
                </a:r>
                <a:endParaRPr lang="zh-CN" altLang="en-US" sz="1200" b="1" smtClean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2500">
        <p:checker dir="vert"/>
      </p:transition>
    </mc:Choice>
    <mc:Fallback>
      <p:transition spd="slow" advTm="2500">
        <p:checke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13" y="0"/>
            <a:ext cx="12213713" cy="685800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862693" y="2552588"/>
            <a:ext cx="7852404" cy="1703767"/>
            <a:chOff x="862693" y="2552588"/>
            <a:chExt cx="7852404" cy="1703767"/>
          </a:xfrm>
        </p:grpSpPr>
        <p:sp>
          <p:nvSpPr>
            <p:cNvPr id="3" name="矩形 2"/>
            <p:cNvSpPr/>
            <p:nvPr/>
          </p:nvSpPr>
          <p:spPr>
            <a:xfrm>
              <a:off x="938893" y="3671580"/>
              <a:ext cx="6033407" cy="5847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</a:rPr>
                <a:t>There are moments in life when you miss someone so much that you just want to pick them from your dreams and hug them for real! </a:t>
              </a:r>
              <a:endParaRPr lang="en-US" altLang="zh-CN" sz="1600" dirty="0">
                <a:solidFill>
                  <a:schemeClr val="bg1"/>
                </a:solidFill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862693" y="2552588"/>
              <a:ext cx="7852404" cy="1200329"/>
              <a:chOff x="862693" y="2552588"/>
              <a:chExt cx="6686550" cy="1022115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862693" y="2552588"/>
                <a:ext cx="6686550" cy="10221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7200" spc="300" dirty="0" smtClean="0">
                    <a:solidFill>
                      <a:schemeClr val="bg1"/>
                    </a:solidFill>
                    <a:latin typeface="汉仪颜楷繁" panose="02010600000101010101" pitchFamily="2" charset="-122"/>
                    <a:ea typeface="汉仪颜楷繁" panose="02010600000101010101" pitchFamily="2" charset="-122"/>
                  </a:rPr>
                  <a:t>明年工作计划</a:t>
                </a:r>
                <a:endParaRPr lang="zh-CN" altLang="en-US" sz="7200" spc="300" dirty="0">
                  <a:solidFill>
                    <a:schemeClr val="bg1"/>
                  </a:solidFill>
                  <a:latin typeface="汉仪颜楷繁" panose="02010600000101010101" pitchFamily="2" charset="-122"/>
                  <a:ea typeface="汉仪颜楷繁" panose="02010600000101010101" pitchFamily="2" charset="-122"/>
                </a:endParaRPr>
              </a:p>
            </p:txBody>
          </p:sp>
          <p:grpSp>
            <p:nvGrpSpPr>
              <p:cNvPr id="6" name="组合 5"/>
              <p:cNvGrpSpPr/>
              <p:nvPr/>
            </p:nvGrpSpPr>
            <p:grpSpPr>
              <a:xfrm>
                <a:off x="900138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31" name="矩形 30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32" name="直接连接符 31"/>
                <p:cNvCxnSpPr>
                  <a:stCxn id="31" idx="1"/>
                  <a:endCxn id="31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接连接符 32"/>
                <p:cNvCxnSpPr>
                  <a:stCxn id="31" idx="0"/>
                  <a:endCxn id="31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" name="组合 6"/>
              <p:cNvGrpSpPr/>
              <p:nvPr/>
            </p:nvGrpSpPr>
            <p:grpSpPr>
              <a:xfrm>
                <a:off x="1704551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28" name="矩形 27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29" name="直接连接符 28"/>
                <p:cNvCxnSpPr>
                  <a:stCxn id="28" idx="1"/>
                  <a:endCxn id="28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直接连接符 29"/>
                <p:cNvCxnSpPr>
                  <a:stCxn id="28" idx="0"/>
                  <a:endCxn id="28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" name="组合 7"/>
              <p:cNvGrpSpPr/>
              <p:nvPr/>
            </p:nvGrpSpPr>
            <p:grpSpPr>
              <a:xfrm>
                <a:off x="2502600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25" name="矩形 24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26" name="直接连接符 25"/>
                <p:cNvCxnSpPr>
                  <a:stCxn id="25" idx="1"/>
                  <a:endCxn id="25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直接连接符 26"/>
                <p:cNvCxnSpPr>
                  <a:stCxn id="25" idx="0"/>
                  <a:endCxn id="25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组合 8"/>
              <p:cNvGrpSpPr/>
              <p:nvPr/>
            </p:nvGrpSpPr>
            <p:grpSpPr>
              <a:xfrm>
                <a:off x="3307013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22" name="矩形 21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23" name="直接连接符 22"/>
                <p:cNvCxnSpPr>
                  <a:stCxn id="22" idx="1"/>
                  <a:endCxn id="22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接连接符 23"/>
                <p:cNvCxnSpPr>
                  <a:stCxn id="22" idx="0"/>
                  <a:endCxn id="22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组合 9"/>
              <p:cNvGrpSpPr/>
              <p:nvPr/>
            </p:nvGrpSpPr>
            <p:grpSpPr>
              <a:xfrm>
                <a:off x="4111029" y="2694708"/>
                <a:ext cx="799153" cy="799153"/>
                <a:chOff x="4694409" y="1993183"/>
                <a:chExt cx="952583" cy="952583"/>
              </a:xfrm>
            </p:grpSpPr>
            <p:sp>
              <p:nvSpPr>
                <p:cNvPr id="19" name="矩形 18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20" name="直接连接符 19"/>
                <p:cNvCxnSpPr>
                  <a:stCxn id="19" idx="1"/>
                  <a:endCxn id="19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直接连接符 20"/>
                <p:cNvCxnSpPr>
                  <a:stCxn id="19" idx="0"/>
                  <a:endCxn id="19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组合 10"/>
              <p:cNvGrpSpPr/>
              <p:nvPr/>
            </p:nvGrpSpPr>
            <p:grpSpPr>
              <a:xfrm>
                <a:off x="4915442" y="2694708"/>
                <a:ext cx="799153" cy="799153"/>
                <a:chOff x="4694409" y="1993183"/>
                <a:chExt cx="952583" cy="952583"/>
              </a:xfrm>
            </p:grpSpPr>
            <p:sp>
              <p:nvSpPr>
                <p:cNvPr id="16" name="矩形 15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17" name="直接连接符 16"/>
                <p:cNvCxnSpPr>
                  <a:stCxn id="16" idx="1"/>
                  <a:endCxn id="16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接连接符 17"/>
                <p:cNvCxnSpPr>
                  <a:stCxn id="16" idx="0"/>
                  <a:endCxn id="16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470" y="1457324"/>
            <a:ext cx="3795613" cy="39719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2500">
        <p:checker/>
      </p:transition>
    </mc:Choice>
    <mc:Fallback>
      <p:transition spd="slow" advTm="25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a5a2235-03de-4a17-bc11-88219727797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380976" y="1211873"/>
            <a:ext cx="9430049" cy="4434255"/>
            <a:chOff x="729951" y="1121599"/>
            <a:chExt cx="10622633" cy="4995039"/>
          </a:xfrm>
        </p:grpSpPr>
        <p:grpSp>
          <p:nvGrpSpPr>
            <p:cNvPr id="4" name="íṩlídé"/>
            <p:cNvGrpSpPr/>
            <p:nvPr/>
          </p:nvGrpSpPr>
          <p:grpSpPr>
            <a:xfrm>
              <a:off x="9624392" y="1129693"/>
              <a:ext cx="1728192" cy="2291841"/>
              <a:chOff x="7392144" y="1340768"/>
              <a:chExt cx="1728192" cy="2291841"/>
            </a:xfrm>
          </p:grpSpPr>
          <p:grpSp>
            <p:nvGrpSpPr>
              <p:cNvPr id="32" name="îŝḻiḑé"/>
              <p:cNvGrpSpPr/>
              <p:nvPr/>
            </p:nvGrpSpPr>
            <p:grpSpPr>
              <a:xfrm>
                <a:off x="7392144" y="1340768"/>
                <a:ext cx="1728192" cy="864096"/>
                <a:chOff x="7392144" y="1340768"/>
                <a:chExt cx="1728192" cy="864096"/>
              </a:xfrm>
            </p:grpSpPr>
            <p:cxnSp>
              <p:nvCxnSpPr>
                <p:cNvPr id="34" name="直接连接符 33"/>
                <p:cNvCxnSpPr/>
                <p:nvPr/>
              </p:nvCxnSpPr>
              <p:spPr>
                <a:xfrm>
                  <a:off x="7392144" y="1340768"/>
                  <a:ext cx="864096" cy="864096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直接连接符 34"/>
                <p:cNvCxnSpPr/>
                <p:nvPr/>
              </p:nvCxnSpPr>
              <p:spPr>
                <a:xfrm flipH="1">
                  <a:off x="8256240" y="1340768"/>
                  <a:ext cx="864096" cy="864096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3" name="îṩļïďê"/>
              <p:cNvSpPr/>
              <p:nvPr/>
            </p:nvSpPr>
            <p:spPr>
              <a:xfrm>
                <a:off x="7464152" y="2204864"/>
                <a:ext cx="1656184" cy="1427745"/>
              </a:xfrm>
              <a:prstGeom prst="hexagon">
                <a:avLst/>
              </a:prstGeom>
              <a:solidFill>
                <a:schemeClr val="bg1"/>
              </a:solidFill>
              <a:ln w="571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sz="2400" b="1" dirty="0" smtClean="0">
                    <a:solidFill>
                      <a:srgbClr val="C00000"/>
                    </a:solidFill>
                    <a:latin typeface="+mn-ea"/>
                  </a:rPr>
                  <a:t>关键词</a:t>
                </a:r>
                <a:endParaRPr lang="zh-CN" altLang="en-US" sz="2400" b="1" dirty="0">
                  <a:solidFill>
                    <a:srgbClr val="C00000"/>
                  </a:solidFill>
                  <a:latin typeface="+mn-ea"/>
                </a:endParaRPr>
              </a:p>
            </p:txBody>
          </p:sp>
        </p:grpSp>
        <p:sp>
          <p:nvSpPr>
            <p:cNvPr id="5" name="ïṣ1iḍé"/>
            <p:cNvSpPr/>
            <p:nvPr/>
          </p:nvSpPr>
          <p:spPr>
            <a:xfrm>
              <a:off x="729951" y="1121599"/>
              <a:ext cx="4262135" cy="4683664"/>
            </a:xfrm>
            <a:custGeom>
              <a:avLst/>
              <a:gdLst>
                <a:gd name="connsiteX0" fmla="*/ 0 w 4594110"/>
                <a:gd name="connsiteY0" fmla="*/ 1980220 h 3960440"/>
                <a:gd name="connsiteX1" fmla="*/ 990110 w 4594110"/>
                <a:gd name="connsiteY1" fmla="*/ 1 h 3960440"/>
                <a:gd name="connsiteX2" fmla="*/ 3604000 w 4594110"/>
                <a:gd name="connsiteY2" fmla="*/ 1 h 3960440"/>
                <a:gd name="connsiteX3" fmla="*/ 4594110 w 4594110"/>
                <a:gd name="connsiteY3" fmla="*/ 1980220 h 3960440"/>
                <a:gd name="connsiteX4" fmla="*/ 3604000 w 4594110"/>
                <a:gd name="connsiteY4" fmla="*/ 3960439 h 3960440"/>
                <a:gd name="connsiteX5" fmla="*/ 990110 w 4594110"/>
                <a:gd name="connsiteY5" fmla="*/ 3960439 h 3960440"/>
                <a:gd name="connsiteX6" fmla="*/ 0 w 4594110"/>
                <a:gd name="connsiteY6" fmla="*/ 1980220 h 3960440"/>
                <a:gd name="connsiteX0-1" fmla="*/ 0 w 4594110"/>
                <a:gd name="connsiteY0-2" fmla="*/ 1980219 h 3960438"/>
                <a:gd name="connsiteX1-3" fmla="*/ 990110 w 4594110"/>
                <a:gd name="connsiteY1-4" fmla="*/ 0 h 3960438"/>
                <a:gd name="connsiteX2-5" fmla="*/ 4594110 w 4594110"/>
                <a:gd name="connsiteY2-6" fmla="*/ 1980219 h 3960438"/>
                <a:gd name="connsiteX3-7" fmla="*/ 3604000 w 4594110"/>
                <a:gd name="connsiteY3-8" fmla="*/ 3960438 h 3960438"/>
                <a:gd name="connsiteX4-9" fmla="*/ 990110 w 4594110"/>
                <a:gd name="connsiteY4-10" fmla="*/ 3960438 h 3960438"/>
                <a:gd name="connsiteX5-11" fmla="*/ 0 w 4594110"/>
                <a:gd name="connsiteY5-12" fmla="*/ 1980219 h 3960438"/>
                <a:gd name="connsiteX0-13" fmla="*/ 0 w 3604000"/>
                <a:gd name="connsiteY0-14" fmla="*/ 1980219 h 3960438"/>
                <a:gd name="connsiteX1-15" fmla="*/ 990110 w 3604000"/>
                <a:gd name="connsiteY1-16" fmla="*/ 0 h 3960438"/>
                <a:gd name="connsiteX2-17" fmla="*/ 3604000 w 3604000"/>
                <a:gd name="connsiteY2-18" fmla="*/ 3960438 h 3960438"/>
                <a:gd name="connsiteX3-19" fmla="*/ 990110 w 3604000"/>
                <a:gd name="connsiteY3-20" fmla="*/ 3960438 h 3960438"/>
                <a:gd name="connsiteX4-21" fmla="*/ 0 w 3604000"/>
                <a:gd name="connsiteY4-22" fmla="*/ 1980219 h 3960438"/>
                <a:gd name="connsiteX0-23" fmla="*/ 0 w 3604000"/>
                <a:gd name="connsiteY0-24" fmla="*/ 1980219 h 3960438"/>
                <a:gd name="connsiteX1-25" fmla="*/ 990110 w 3604000"/>
                <a:gd name="connsiteY1-26" fmla="*/ 0 h 3960438"/>
                <a:gd name="connsiteX2-27" fmla="*/ 2211779 w 3604000"/>
                <a:gd name="connsiteY2-28" fmla="*/ 1807157 h 3960438"/>
                <a:gd name="connsiteX3-29" fmla="*/ 3604000 w 3604000"/>
                <a:gd name="connsiteY3-30" fmla="*/ 3960438 h 3960438"/>
                <a:gd name="connsiteX4-31" fmla="*/ 990110 w 3604000"/>
                <a:gd name="connsiteY4-32" fmla="*/ 3960438 h 3960438"/>
                <a:gd name="connsiteX5-33" fmla="*/ 0 w 3604000"/>
                <a:gd name="connsiteY5-34" fmla="*/ 1980219 h 3960438"/>
                <a:gd name="connsiteX0-35" fmla="*/ 0 w 3604000"/>
                <a:gd name="connsiteY0-36" fmla="*/ 1980219 h 3960438"/>
                <a:gd name="connsiteX1-37" fmla="*/ 990110 w 3604000"/>
                <a:gd name="connsiteY1-38" fmla="*/ 0 h 3960438"/>
                <a:gd name="connsiteX2-39" fmla="*/ 2178876 w 3604000"/>
                <a:gd name="connsiteY2-40" fmla="*/ 3312436 h 3960438"/>
                <a:gd name="connsiteX3-41" fmla="*/ 3604000 w 3604000"/>
                <a:gd name="connsiteY3-42" fmla="*/ 3960438 h 3960438"/>
                <a:gd name="connsiteX4-43" fmla="*/ 990110 w 3604000"/>
                <a:gd name="connsiteY4-44" fmla="*/ 3960438 h 3960438"/>
                <a:gd name="connsiteX5-45" fmla="*/ 0 w 3604000"/>
                <a:gd name="connsiteY5-46" fmla="*/ 1980219 h 39604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604000" h="3960438">
                  <a:moveTo>
                    <a:pt x="0" y="1980219"/>
                  </a:moveTo>
                  <a:lnTo>
                    <a:pt x="990110" y="0"/>
                  </a:lnTo>
                  <a:lnTo>
                    <a:pt x="2178876" y="3312436"/>
                  </a:lnTo>
                  <a:lnTo>
                    <a:pt x="3604000" y="3960438"/>
                  </a:lnTo>
                  <a:lnTo>
                    <a:pt x="990110" y="3960438"/>
                  </a:lnTo>
                  <a:lnTo>
                    <a:pt x="0" y="1980219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ctr"/>
            </a:blipFill>
            <a:ln w="76200" cap="flat" cmpd="sng" algn="ctr">
              <a:solidFill>
                <a:srgbClr val="DB181E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6" name="直接连接符 5"/>
            <p:cNvCxnSpPr>
              <a:stCxn id="33" idx="3"/>
            </p:cNvCxnSpPr>
            <p:nvPr/>
          </p:nvCxnSpPr>
          <p:spPr>
            <a:xfrm flipH="1">
              <a:off x="6419086" y="2707662"/>
              <a:ext cx="327731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îŝľidè"/>
            <p:cNvGrpSpPr/>
            <p:nvPr/>
          </p:nvGrpSpPr>
          <p:grpSpPr>
            <a:xfrm>
              <a:off x="3812117" y="2042026"/>
              <a:ext cx="2578029" cy="1046002"/>
              <a:chOff x="8662573" y="1518902"/>
              <a:chExt cx="2578029" cy="1046002"/>
            </a:xfrm>
          </p:grpSpPr>
          <p:sp>
            <p:nvSpPr>
              <p:cNvPr id="30" name="íṧľïḑé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b="1" smtClean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100" b="1" smtClean="0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100" b="1" smtClean="0">
                    <a:solidFill>
                      <a:schemeClr val="bg1"/>
                    </a:solidFill>
                    <a:latin typeface="+mn-ea"/>
                  </a:rPr>
                  <a:t>（建议使用主题字体）</a:t>
                </a:r>
                <a:endParaRPr lang="zh-CN" altLang="en-US" sz="11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1" name="iṧļïḍé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92500" lnSpcReduction="20000"/>
              </a:bodyPr>
              <a:lstStyle/>
              <a:p>
                <a:pPr lvl="0" algn="r" defTabSz="913765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6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8" name="ïŝ1iďê"/>
            <p:cNvGrpSpPr/>
            <p:nvPr/>
          </p:nvGrpSpPr>
          <p:grpSpPr>
            <a:xfrm>
              <a:off x="3812117" y="4177175"/>
              <a:ext cx="2578029" cy="1046002"/>
              <a:chOff x="8662573" y="1518902"/>
              <a:chExt cx="2578029" cy="1046002"/>
            </a:xfrm>
          </p:grpSpPr>
          <p:sp>
            <p:nvSpPr>
              <p:cNvPr id="28" name="ïsḻiḍê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b="1" smtClean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100" b="1" smtClean="0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100" b="1" smtClean="0">
                    <a:solidFill>
                      <a:schemeClr val="bg1"/>
                    </a:solidFill>
                    <a:latin typeface="+mn-ea"/>
                  </a:rPr>
                  <a:t>（建议使用主题字体）</a:t>
                </a:r>
                <a:endParaRPr lang="zh-CN" altLang="en-US" sz="11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9" name="îṧlîďè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92500" lnSpcReduction="20000"/>
              </a:bodyPr>
              <a:lstStyle/>
              <a:p>
                <a:pPr lvl="0" algn="r" defTabSz="913765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6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9" name="iṩļïdé"/>
            <p:cNvGrpSpPr/>
            <p:nvPr/>
          </p:nvGrpSpPr>
          <p:grpSpPr>
            <a:xfrm>
              <a:off x="7591867" y="5070636"/>
              <a:ext cx="2578029" cy="1046002"/>
              <a:chOff x="8662573" y="1518902"/>
              <a:chExt cx="2578029" cy="1046002"/>
            </a:xfrm>
          </p:grpSpPr>
          <p:sp>
            <p:nvSpPr>
              <p:cNvPr id="26" name="íSliḑê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b="1" smtClean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100" b="1" smtClean="0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100" b="1" smtClean="0">
                    <a:solidFill>
                      <a:schemeClr val="bg1"/>
                    </a:solidFill>
                    <a:latin typeface="+mn-ea"/>
                  </a:rPr>
                  <a:t>（建议使用主题字体）</a:t>
                </a:r>
                <a:endParaRPr lang="zh-CN" altLang="en-US" sz="11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7" name="ïṣḷïḍè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92500" lnSpcReduction="20000"/>
              </a:bodyPr>
              <a:lstStyle/>
              <a:p>
                <a:pPr lvl="0" defTabSz="913765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6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cxnSp>
          <p:nvCxnSpPr>
            <p:cNvPr id="10" name="直接连接符 9"/>
            <p:cNvCxnSpPr>
              <a:stCxn id="33" idx="3"/>
            </p:cNvCxnSpPr>
            <p:nvPr/>
          </p:nvCxnSpPr>
          <p:spPr>
            <a:xfrm flipH="1">
              <a:off x="6725263" y="2707662"/>
              <a:ext cx="2971137" cy="145095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>
              <a:stCxn id="33" idx="3"/>
            </p:cNvCxnSpPr>
            <p:nvPr/>
          </p:nvCxnSpPr>
          <p:spPr>
            <a:xfrm flipH="1">
              <a:off x="8167410" y="2707662"/>
              <a:ext cx="1528990" cy="223708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i$ľîḓe"/>
            <p:cNvGrpSpPr/>
            <p:nvPr/>
          </p:nvGrpSpPr>
          <p:grpSpPr>
            <a:xfrm>
              <a:off x="6725263" y="2455301"/>
              <a:ext cx="504720" cy="504720"/>
              <a:chOff x="5675954" y="2249137"/>
              <a:chExt cx="648072" cy="648072"/>
            </a:xfrm>
          </p:grpSpPr>
          <p:sp>
            <p:nvSpPr>
              <p:cNvPr id="24" name="ïSḷíḋe"/>
              <p:cNvSpPr/>
              <p:nvPr/>
            </p:nvSpPr>
            <p:spPr>
              <a:xfrm>
                <a:off x="5675954" y="2249137"/>
                <a:ext cx="648072" cy="648072"/>
              </a:xfrm>
              <a:prstGeom prst="ellipse">
                <a:avLst/>
              </a:prstGeom>
              <a:solidFill>
                <a:schemeClr val="accent4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5" name="íşḻïďê"/>
              <p:cNvSpPr/>
              <p:nvPr/>
            </p:nvSpPr>
            <p:spPr bwMode="auto">
              <a:xfrm>
                <a:off x="5809844" y="2390028"/>
                <a:ext cx="380293" cy="366291"/>
              </a:xfrm>
              <a:custGeom>
                <a:avLst/>
                <a:gdLst>
                  <a:gd name="connsiteX0" fmla="*/ 297615 w 597921"/>
                  <a:gd name="connsiteY0" fmla="*/ 96957 h 598324"/>
                  <a:gd name="connsiteX1" fmla="*/ 323434 w 597921"/>
                  <a:gd name="connsiteY1" fmla="*/ 122740 h 598324"/>
                  <a:gd name="connsiteX2" fmla="*/ 323434 w 597921"/>
                  <a:gd name="connsiteY2" fmla="*/ 289852 h 598324"/>
                  <a:gd name="connsiteX3" fmla="*/ 462572 w 597921"/>
                  <a:gd name="connsiteY3" fmla="*/ 289852 h 598324"/>
                  <a:gd name="connsiteX4" fmla="*/ 487913 w 597921"/>
                  <a:gd name="connsiteY4" fmla="*/ 315157 h 598324"/>
                  <a:gd name="connsiteX5" fmla="*/ 462572 w 597921"/>
                  <a:gd name="connsiteY5" fmla="*/ 340463 h 598324"/>
                  <a:gd name="connsiteX6" fmla="*/ 297615 w 597921"/>
                  <a:gd name="connsiteY6" fmla="*/ 340463 h 598324"/>
                  <a:gd name="connsiteX7" fmla="*/ 272274 w 597921"/>
                  <a:gd name="connsiteY7" fmla="*/ 315157 h 598324"/>
                  <a:gd name="connsiteX8" fmla="*/ 272274 w 597921"/>
                  <a:gd name="connsiteY8" fmla="*/ 122740 h 598324"/>
                  <a:gd name="connsiteX9" fmla="*/ 297615 w 597921"/>
                  <a:gd name="connsiteY9" fmla="*/ 96957 h 598324"/>
                  <a:gd name="connsiteX10" fmla="*/ 298127 w 597921"/>
                  <a:gd name="connsiteY10" fmla="*/ 0 h 598324"/>
                  <a:gd name="connsiteX11" fmla="*/ 597921 w 597921"/>
                  <a:gd name="connsiteY11" fmla="*/ 299401 h 598324"/>
                  <a:gd name="connsiteX12" fmla="*/ 298127 w 597921"/>
                  <a:gd name="connsiteY12" fmla="*/ 598324 h 598324"/>
                  <a:gd name="connsiteX13" fmla="*/ 35150 w 597921"/>
                  <a:gd name="connsiteY13" fmla="*/ 442177 h 598324"/>
                  <a:gd name="connsiteX14" fmla="*/ 34194 w 597921"/>
                  <a:gd name="connsiteY14" fmla="*/ 432149 h 598324"/>
                  <a:gd name="connsiteX15" fmla="*/ 40410 w 597921"/>
                  <a:gd name="connsiteY15" fmla="*/ 424509 h 598324"/>
                  <a:gd name="connsiteX16" fmla="*/ 74836 w 597921"/>
                  <a:gd name="connsiteY16" fmla="*/ 407796 h 598324"/>
                  <a:gd name="connsiteX17" fmla="*/ 91571 w 597921"/>
                  <a:gd name="connsiteY17" fmla="*/ 413049 h 598324"/>
                  <a:gd name="connsiteX18" fmla="*/ 298127 w 597921"/>
                  <a:gd name="connsiteY18" fmla="*/ 534815 h 598324"/>
                  <a:gd name="connsiteX19" fmla="*/ 534328 w 597921"/>
                  <a:gd name="connsiteY19" fmla="*/ 299401 h 598324"/>
                  <a:gd name="connsiteX20" fmla="*/ 298127 w 597921"/>
                  <a:gd name="connsiteY20" fmla="*/ 63509 h 598324"/>
                  <a:gd name="connsiteX21" fmla="*/ 145123 w 597921"/>
                  <a:gd name="connsiteY21" fmla="*/ 120333 h 598324"/>
                  <a:gd name="connsiteX22" fmla="*/ 200587 w 597921"/>
                  <a:gd name="connsiteY22" fmla="*/ 142299 h 598324"/>
                  <a:gd name="connsiteX23" fmla="*/ 208237 w 597921"/>
                  <a:gd name="connsiteY23" fmla="*/ 152327 h 598324"/>
                  <a:gd name="connsiteX24" fmla="*/ 203456 w 597921"/>
                  <a:gd name="connsiteY24" fmla="*/ 164265 h 598324"/>
                  <a:gd name="connsiteX25" fmla="*/ 48060 w 597921"/>
                  <a:gd name="connsiteY25" fmla="*/ 285553 h 598324"/>
                  <a:gd name="connsiteX26" fmla="*/ 35150 w 597921"/>
                  <a:gd name="connsiteY26" fmla="*/ 287463 h 598324"/>
                  <a:gd name="connsiteX27" fmla="*/ 27500 w 597921"/>
                  <a:gd name="connsiteY27" fmla="*/ 277435 h 598324"/>
                  <a:gd name="connsiteX28" fmla="*/ 246 w 597921"/>
                  <a:gd name="connsiteY28" fmla="*/ 82132 h 598324"/>
                  <a:gd name="connsiteX29" fmla="*/ 4550 w 597921"/>
                  <a:gd name="connsiteY29" fmla="*/ 70194 h 598324"/>
                  <a:gd name="connsiteX30" fmla="*/ 17459 w 597921"/>
                  <a:gd name="connsiteY30" fmla="*/ 68762 h 598324"/>
                  <a:gd name="connsiteX31" fmla="*/ 80574 w 597921"/>
                  <a:gd name="connsiteY31" fmla="*/ 94070 h 598324"/>
                  <a:gd name="connsiteX32" fmla="*/ 298127 w 597921"/>
                  <a:gd name="connsiteY32" fmla="*/ 0 h 59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97921" h="598324">
                    <a:moveTo>
                      <a:pt x="297615" y="96957"/>
                    </a:moveTo>
                    <a:cubicBezTo>
                      <a:pt x="311959" y="96957"/>
                      <a:pt x="323434" y="108416"/>
                      <a:pt x="323434" y="122740"/>
                    </a:cubicBezTo>
                    <a:lnTo>
                      <a:pt x="323434" y="289852"/>
                    </a:lnTo>
                    <a:lnTo>
                      <a:pt x="462572" y="289852"/>
                    </a:lnTo>
                    <a:cubicBezTo>
                      <a:pt x="476438" y="289852"/>
                      <a:pt x="487913" y="301311"/>
                      <a:pt x="487913" y="315157"/>
                    </a:cubicBezTo>
                    <a:cubicBezTo>
                      <a:pt x="487913" y="329004"/>
                      <a:pt x="476438" y="340463"/>
                      <a:pt x="462572" y="340463"/>
                    </a:cubicBezTo>
                    <a:lnTo>
                      <a:pt x="297615" y="340463"/>
                    </a:lnTo>
                    <a:cubicBezTo>
                      <a:pt x="283749" y="340463"/>
                      <a:pt x="272274" y="329004"/>
                      <a:pt x="272274" y="315157"/>
                    </a:cubicBezTo>
                    <a:lnTo>
                      <a:pt x="272274" y="122740"/>
                    </a:lnTo>
                    <a:cubicBezTo>
                      <a:pt x="272274" y="108416"/>
                      <a:pt x="283749" y="96957"/>
                      <a:pt x="297615" y="96957"/>
                    </a:cubicBezTo>
                    <a:close/>
                    <a:moveTo>
                      <a:pt x="298127" y="0"/>
                    </a:moveTo>
                    <a:cubicBezTo>
                      <a:pt x="463564" y="0"/>
                      <a:pt x="597921" y="134181"/>
                      <a:pt x="597921" y="299401"/>
                    </a:cubicBezTo>
                    <a:cubicBezTo>
                      <a:pt x="597921" y="464143"/>
                      <a:pt x="463564" y="598324"/>
                      <a:pt x="298127" y="598324"/>
                    </a:cubicBezTo>
                    <a:cubicBezTo>
                      <a:pt x="188155" y="598324"/>
                      <a:pt x="87268" y="538635"/>
                      <a:pt x="35150" y="442177"/>
                    </a:cubicBezTo>
                    <a:cubicBezTo>
                      <a:pt x="33238" y="438835"/>
                      <a:pt x="32760" y="435492"/>
                      <a:pt x="34194" y="432149"/>
                    </a:cubicBezTo>
                    <a:cubicBezTo>
                      <a:pt x="35150" y="428807"/>
                      <a:pt x="37541" y="425942"/>
                      <a:pt x="40410" y="424509"/>
                    </a:cubicBezTo>
                    <a:lnTo>
                      <a:pt x="74836" y="407796"/>
                    </a:lnTo>
                    <a:cubicBezTo>
                      <a:pt x="81052" y="404931"/>
                      <a:pt x="88702" y="407319"/>
                      <a:pt x="91571" y="413049"/>
                    </a:cubicBezTo>
                    <a:cubicBezTo>
                      <a:pt x="133169" y="488018"/>
                      <a:pt x="212540" y="534815"/>
                      <a:pt x="298127" y="534815"/>
                    </a:cubicBezTo>
                    <a:cubicBezTo>
                      <a:pt x="428181" y="534815"/>
                      <a:pt x="534328" y="429284"/>
                      <a:pt x="534328" y="299401"/>
                    </a:cubicBezTo>
                    <a:cubicBezTo>
                      <a:pt x="534328" y="169517"/>
                      <a:pt x="428181" y="63509"/>
                      <a:pt x="298127" y="63509"/>
                    </a:cubicBezTo>
                    <a:cubicBezTo>
                      <a:pt x="242185" y="63509"/>
                      <a:pt x="187677" y="83565"/>
                      <a:pt x="145123" y="120333"/>
                    </a:cubicBezTo>
                    <a:lnTo>
                      <a:pt x="200587" y="142299"/>
                    </a:lnTo>
                    <a:cubicBezTo>
                      <a:pt x="204890" y="144209"/>
                      <a:pt x="207759" y="148029"/>
                      <a:pt x="208237" y="152327"/>
                    </a:cubicBezTo>
                    <a:cubicBezTo>
                      <a:pt x="208715" y="157102"/>
                      <a:pt x="207281" y="161399"/>
                      <a:pt x="203456" y="164265"/>
                    </a:cubicBezTo>
                    <a:lnTo>
                      <a:pt x="48060" y="285553"/>
                    </a:lnTo>
                    <a:cubicBezTo>
                      <a:pt x="44235" y="288418"/>
                      <a:pt x="39454" y="289373"/>
                      <a:pt x="35150" y="287463"/>
                    </a:cubicBezTo>
                    <a:cubicBezTo>
                      <a:pt x="31325" y="285553"/>
                      <a:pt x="27978" y="281733"/>
                      <a:pt x="27500" y="277435"/>
                    </a:cubicBezTo>
                    <a:lnTo>
                      <a:pt x="246" y="82132"/>
                    </a:lnTo>
                    <a:cubicBezTo>
                      <a:pt x="-710" y="77835"/>
                      <a:pt x="1203" y="73060"/>
                      <a:pt x="4550" y="70194"/>
                    </a:cubicBezTo>
                    <a:cubicBezTo>
                      <a:pt x="8375" y="67807"/>
                      <a:pt x="13156" y="66852"/>
                      <a:pt x="17459" y="68762"/>
                    </a:cubicBezTo>
                    <a:lnTo>
                      <a:pt x="80574" y="94070"/>
                    </a:lnTo>
                    <a:cubicBezTo>
                      <a:pt x="137472" y="33426"/>
                      <a:pt x="214931" y="0"/>
                      <a:pt x="298127" y="0"/>
                    </a:cubicBez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3" name="íşḷîďe"/>
            <p:cNvGrpSpPr/>
            <p:nvPr/>
          </p:nvGrpSpPr>
          <p:grpSpPr>
            <a:xfrm>
              <a:off x="8210831" y="4250614"/>
              <a:ext cx="504720" cy="504720"/>
              <a:chOff x="4792557" y="2249137"/>
              <a:chExt cx="648072" cy="648072"/>
            </a:xfrm>
          </p:grpSpPr>
          <p:sp>
            <p:nvSpPr>
              <p:cNvPr id="22" name="ïṧlíḑé"/>
              <p:cNvSpPr/>
              <p:nvPr/>
            </p:nvSpPr>
            <p:spPr>
              <a:xfrm>
                <a:off x="4792557" y="2249137"/>
                <a:ext cx="648072" cy="648072"/>
              </a:xfrm>
              <a:prstGeom prst="ellips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3" name="íŝḷiḑè"/>
              <p:cNvSpPr/>
              <p:nvPr/>
            </p:nvSpPr>
            <p:spPr bwMode="auto">
              <a:xfrm>
                <a:off x="4926447" y="2390028"/>
                <a:ext cx="380293" cy="366291"/>
              </a:xfrm>
              <a:custGeom>
                <a:avLst/>
                <a:gdLst>
                  <a:gd name="T0" fmla="*/ 4096 w 6827"/>
                  <a:gd name="T1" fmla="*/ 4551 h 6827"/>
                  <a:gd name="T2" fmla="*/ 6258 w 6827"/>
                  <a:gd name="T3" fmla="*/ 4096 h 6827"/>
                  <a:gd name="T4" fmla="*/ 2348 w 6827"/>
                  <a:gd name="T5" fmla="*/ 4911 h 6827"/>
                  <a:gd name="T6" fmla="*/ 569 w 6827"/>
                  <a:gd name="T7" fmla="*/ 4551 h 6827"/>
                  <a:gd name="T8" fmla="*/ 569 w 6827"/>
                  <a:gd name="T9" fmla="*/ 3982 h 6827"/>
                  <a:gd name="T10" fmla="*/ 1707 w 6827"/>
                  <a:gd name="T11" fmla="*/ 2503 h 6827"/>
                  <a:gd name="T12" fmla="*/ 3868 w 6827"/>
                  <a:gd name="T13" fmla="*/ 2731 h 6827"/>
                  <a:gd name="T14" fmla="*/ 5827 w 6827"/>
                  <a:gd name="T15" fmla="*/ 2004 h 6827"/>
                  <a:gd name="T16" fmla="*/ 6258 w 6827"/>
                  <a:gd name="T17" fmla="*/ 1820 h 6827"/>
                  <a:gd name="T18" fmla="*/ 4779 w 6827"/>
                  <a:gd name="T19" fmla="*/ 0 h 6827"/>
                  <a:gd name="T20" fmla="*/ 2854 w 6827"/>
                  <a:gd name="T21" fmla="*/ 2381 h 6827"/>
                  <a:gd name="T22" fmla="*/ 1239 w 6827"/>
                  <a:gd name="T23" fmla="*/ 2257 h 6827"/>
                  <a:gd name="T24" fmla="*/ 569 w 6827"/>
                  <a:gd name="T25" fmla="*/ 2844 h 6827"/>
                  <a:gd name="T26" fmla="*/ 569 w 6827"/>
                  <a:gd name="T27" fmla="*/ 2276 h 6827"/>
                  <a:gd name="T28" fmla="*/ 569 w 6827"/>
                  <a:gd name="T29" fmla="*/ 1707 h 6827"/>
                  <a:gd name="T30" fmla="*/ 569 w 6827"/>
                  <a:gd name="T31" fmla="*/ 1138 h 6827"/>
                  <a:gd name="T32" fmla="*/ 569 w 6827"/>
                  <a:gd name="T33" fmla="*/ 569 h 6827"/>
                  <a:gd name="T34" fmla="*/ 341 w 6827"/>
                  <a:gd name="T35" fmla="*/ 0 h 6827"/>
                  <a:gd name="T36" fmla="*/ 114 w 6827"/>
                  <a:gd name="T37" fmla="*/ 569 h 6827"/>
                  <a:gd name="T38" fmla="*/ 114 w 6827"/>
                  <a:gd name="T39" fmla="*/ 1138 h 6827"/>
                  <a:gd name="T40" fmla="*/ 114 w 6827"/>
                  <a:gd name="T41" fmla="*/ 1707 h 6827"/>
                  <a:gd name="T42" fmla="*/ 114 w 6827"/>
                  <a:gd name="T43" fmla="*/ 2276 h 6827"/>
                  <a:gd name="T44" fmla="*/ 114 w 6827"/>
                  <a:gd name="T45" fmla="*/ 2844 h 6827"/>
                  <a:gd name="T46" fmla="*/ 114 w 6827"/>
                  <a:gd name="T47" fmla="*/ 3413 h 6827"/>
                  <a:gd name="T48" fmla="*/ 114 w 6827"/>
                  <a:gd name="T49" fmla="*/ 3982 h 6827"/>
                  <a:gd name="T50" fmla="*/ 114 w 6827"/>
                  <a:gd name="T51" fmla="*/ 4551 h 6827"/>
                  <a:gd name="T52" fmla="*/ 114 w 6827"/>
                  <a:gd name="T53" fmla="*/ 5120 h 6827"/>
                  <a:gd name="T54" fmla="*/ 114 w 6827"/>
                  <a:gd name="T55" fmla="*/ 5689 h 6827"/>
                  <a:gd name="T56" fmla="*/ 114 w 6827"/>
                  <a:gd name="T57" fmla="*/ 6258 h 6827"/>
                  <a:gd name="T58" fmla="*/ 683 w 6827"/>
                  <a:gd name="T59" fmla="*/ 6713 h 6827"/>
                  <a:gd name="T60" fmla="*/ 1252 w 6827"/>
                  <a:gd name="T61" fmla="*/ 6713 h 6827"/>
                  <a:gd name="T62" fmla="*/ 1820 w 6827"/>
                  <a:gd name="T63" fmla="*/ 6713 h 6827"/>
                  <a:gd name="T64" fmla="*/ 2389 w 6827"/>
                  <a:gd name="T65" fmla="*/ 6713 h 6827"/>
                  <a:gd name="T66" fmla="*/ 2958 w 6827"/>
                  <a:gd name="T67" fmla="*/ 6713 h 6827"/>
                  <a:gd name="T68" fmla="*/ 3527 w 6827"/>
                  <a:gd name="T69" fmla="*/ 6713 h 6827"/>
                  <a:gd name="T70" fmla="*/ 4096 w 6827"/>
                  <a:gd name="T71" fmla="*/ 6713 h 6827"/>
                  <a:gd name="T72" fmla="*/ 4665 w 6827"/>
                  <a:gd name="T73" fmla="*/ 6713 h 6827"/>
                  <a:gd name="T74" fmla="*/ 5234 w 6827"/>
                  <a:gd name="T75" fmla="*/ 6713 h 6827"/>
                  <a:gd name="T76" fmla="*/ 5803 w 6827"/>
                  <a:gd name="T77" fmla="*/ 6713 h 6827"/>
                  <a:gd name="T78" fmla="*/ 6371 w 6827"/>
                  <a:gd name="T79" fmla="*/ 6713 h 6827"/>
                  <a:gd name="T80" fmla="*/ 6827 w 6827"/>
                  <a:gd name="T81" fmla="*/ 6485 h 6827"/>
                  <a:gd name="T82" fmla="*/ 6371 w 6827"/>
                  <a:gd name="T83" fmla="*/ 6258 h 6827"/>
                  <a:gd name="T84" fmla="*/ 5803 w 6827"/>
                  <a:gd name="T85" fmla="*/ 6258 h 6827"/>
                  <a:gd name="T86" fmla="*/ 5234 w 6827"/>
                  <a:gd name="T87" fmla="*/ 6258 h 6827"/>
                  <a:gd name="T88" fmla="*/ 4665 w 6827"/>
                  <a:gd name="T89" fmla="*/ 6258 h 6827"/>
                  <a:gd name="T90" fmla="*/ 4096 w 6827"/>
                  <a:gd name="T91" fmla="*/ 6258 h 6827"/>
                  <a:gd name="T92" fmla="*/ 3527 w 6827"/>
                  <a:gd name="T93" fmla="*/ 6258 h 6827"/>
                  <a:gd name="T94" fmla="*/ 2958 w 6827"/>
                  <a:gd name="T95" fmla="*/ 6258 h 6827"/>
                  <a:gd name="T96" fmla="*/ 2389 w 6827"/>
                  <a:gd name="T97" fmla="*/ 6258 h 6827"/>
                  <a:gd name="T98" fmla="*/ 1820 w 6827"/>
                  <a:gd name="T99" fmla="*/ 6258 h 6827"/>
                  <a:gd name="T100" fmla="*/ 1252 w 6827"/>
                  <a:gd name="T101" fmla="*/ 6258 h 6827"/>
                  <a:gd name="T102" fmla="*/ 683 w 6827"/>
                  <a:gd name="T103" fmla="*/ 6258 h 6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827" h="6827">
                    <a:moveTo>
                      <a:pt x="1263" y="5234"/>
                    </a:moveTo>
                    <a:cubicBezTo>
                      <a:pt x="1316" y="5493"/>
                      <a:pt x="1546" y="5689"/>
                      <a:pt x="1820" y="5689"/>
                    </a:cubicBezTo>
                    <a:cubicBezTo>
                      <a:pt x="2114" y="5689"/>
                      <a:pt x="2354" y="5464"/>
                      <a:pt x="2383" y="5178"/>
                    </a:cubicBezTo>
                    <a:lnTo>
                      <a:pt x="3568" y="4191"/>
                    </a:lnTo>
                    <a:cubicBezTo>
                      <a:pt x="3652" y="4401"/>
                      <a:pt x="3856" y="4551"/>
                      <a:pt x="4096" y="4551"/>
                    </a:cubicBezTo>
                    <a:cubicBezTo>
                      <a:pt x="4348" y="4551"/>
                      <a:pt x="4560" y="4385"/>
                      <a:pt x="4635" y="4157"/>
                    </a:cubicBezTo>
                    <a:lnTo>
                      <a:pt x="5696" y="4736"/>
                    </a:lnTo>
                    <a:cubicBezTo>
                      <a:pt x="5732" y="5016"/>
                      <a:pt x="5969" y="5234"/>
                      <a:pt x="6258" y="5234"/>
                    </a:cubicBezTo>
                    <a:cubicBezTo>
                      <a:pt x="6571" y="5234"/>
                      <a:pt x="6827" y="4979"/>
                      <a:pt x="6827" y="4665"/>
                    </a:cubicBezTo>
                    <a:cubicBezTo>
                      <a:pt x="6827" y="4351"/>
                      <a:pt x="6571" y="4096"/>
                      <a:pt x="6258" y="4096"/>
                    </a:cubicBezTo>
                    <a:cubicBezTo>
                      <a:pt x="6006" y="4096"/>
                      <a:pt x="5794" y="4262"/>
                      <a:pt x="5719" y="4490"/>
                    </a:cubicBezTo>
                    <a:lnTo>
                      <a:pt x="4658" y="3911"/>
                    </a:lnTo>
                    <a:cubicBezTo>
                      <a:pt x="4622" y="3631"/>
                      <a:pt x="4385" y="3413"/>
                      <a:pt x="4096" y="3413"/>
                    </a:cubicBezTo>
                    <a:cubicBezTo>
                      <a:pt x="3802" y="3413"/>
                      <a:pt x="3563" y="3638"/>
                      <a:pt x="3533" y="3924"/>
                    </a:cubicBezTo>
                    <a:lnTo>
                      <a:pt x="2348" y="4911"/>
                    </a:lnTo>
                    <a:cubicBezTo>
                      <a:pt x="2265" y="4701"/>
                      <a:pt x="2060" y="4551"/>
                      <a:pt x="1820" y="4551"/>
                    </a:cubicBezTo>
                    <a:cubicBezTo>
                      <a:pt x="1546" y="4551"/>
                      <a:pt x="1316" y="4747"/>
                      <a:pt x="1263" y="5006"/>
                    </a:cubicBezTo>
                    <a:lnTo>
                      <a:pt x="455" y="5006"/>
                    </a:lnTo>
                    <a:lnTo>
                      <a:pt x="455" y="4551"/>
                    </a:lnTo>
                    <a:lnTo>
                      <a:pt x="569" y="4551"/>
                    </a:lnTo>
                    <a:cubicBezTo>
                      <a:pt x="632" y="4551"/>
                      <a:pt x="683" y="4500"/>
                      <a:pt x="683" y="4437"/>
                    </a:cubicBezTo>
                    <a:cubicBezTo>
                      <a:pt x="683" y="4374"/>
                      <a:pt x="632" y="4324"/>
                      <a:pt x="569" y="4324"/>
                    </a:cubicBezTo>
                    <a:lnTo>
                      <a:pt x="455" y="4324"/>
                    </a:lnTo>
                    <a:lnTo>
                      <a:pt x="455" y="3982"/>
                    </a:lnTo>
                    <a:lnTo>
                      <a:pt x="569" y="3982"/>
                    </a:lnTo>
                    <a:cubicBezTo>
                      <a:pt x="632" y="3982"/>
                      <a:pt x="683" y="3931"/>
                      <a:pt x="683" y="3868"/>
                    </a:cubicBezTo>
                    <a:cubicBezTo>
                      <a:pt x="683" y="3806"/>
                      <a:pt x="632" y="3755"/>
                      <a:pt x="569" y="3755"/>
                    </a:cubicBezTo>
                    <a:lnTo>
                      <a:pt x="480" y="3755"/>
                    </a:lnTo>
                    <a:lnTo>
                      <a:pt x="1407" y="2416"/>
                    </a:lnTo>
                    <a:cubicBezTo>
                      <a:pt x="1494" y="2470"/>
                      <a:pt x="1596" y="2503"/>
                      <a:pt x="1707" y="2503"/>
                    </a:cubicBezTo>
                    <a:cubicBezTo>
                      <a:pt x="1888" y="2503"/>
                      <a:pt x="2048" y="2416"/>
                      <a:pt x="2152" y="2284"/>
                    </a:cubicBezTo>
                    <a:lnTo>
                      <a:pt x="2752" y="2584"/>
                    </a:lnTo>
                    <a:cubicBezTo>
                      <a:pt x="2740" y="2631"/>
                      <a:pt x="2731" y="2680"/>
                      <a:pt x="2731" y="2731"/>
                    </a:cubicBezTo>
                    <a:cubicBezTo>
                      <a:pt x="2731" y="3044"/>
                      <a:pt x="2986" y="3300"/>
                      <a:pt x="3300" y="3300"/>
                    </a:cubicBezTo>
                    <a:cubicBezTo>
                      <a:pt x="3613" y="3300"/>
                      <a:pt x="3868" y="3044"/>
                      <a:pt x="3868" y="2731"/>
                    </a:cubicBezTo>
                    <a:cubicBezTo>
                      <a:pt x="3868" y="2608"/>
                      <a:pt x="3829" y="2496"/>
                      <a:pt x="3763" y="2403"/>
                    </a:cubicBezTo>
                    <a:lnTo>
                      <a:pt x="4488" y="1055"/>
                    </a:lnTo>
                    <a:cubicBezTo>
                      <a:pt x="4574" y="1107"/>
                      <a:pt x="4672" y="1138"/>
                      <a:pt x="4779" y="1138"/>
                    </a:cubicBezTo>
                    <a:cubicBezTo>
                      <a:pt x="4891" y="1138"/>
                      <a:pt x="4995" y="1104"/>
                      <a:pt x="5083" y="1048"/>
                    </a:cubicBezTo>
                    <a:lnTo>
                      <a:pt x="5827" y="2004"/>
                    </a:lnTo>
                    <a:cubicBezTo>
                      <a:pt x="5829" y="2007"/>
                      <a:pt x="5833" y="2009"/>
                      <a:pt x="5836" y="2011"/>
                    </a:cubicBezTo>
                    <a:cubicBezTo>
                      <a:pt x="5745" y="2112"/>
                      <a:pt x="5689" y="2244"/>
                      <a:pt x="5689" y="2389"/>
                    </a:cubicBezTo>
                    <a:cubicBezTo>
                      <a:pt x="5689" y="2703"/>
                      <a:pt x="5944" y="2958"/>
                      <a:pt x="6258" y="2958"/>
                    </a:cubicBezTo>
                    <a:cubicBezTo>
                      <a:pt x="6571" y="2958"/>
                      <a:pt x="6827" y="2703"/>
                      <a:pt x="6827" y="2389"/>
                    </a:cubicBezTo>
                    <a:cubicBezTo>
                      <a:pt x="6827" y="2076"/>
                      <a:pt x="6571" y="1820"/>
                      <a:pt x="6258" y="1820"/>
                    </a:cubicBezTo>
                    <a:cubicBezTo>
                      <a:pt x="6170" y="1820"/>
                      <a:pt x="6087" y="1842"/>
                      <a:pt x="6013" y="1878"/>
                    </a:cubicBezTo>
                    <a:cubicBezTo>
                      <a:pt x="6010" y="1874"/>
                      <a:pt x="6010" y="1869"/>
                      <a:pt x="6006" y="1864"/>
                    </a:cubicBezTo>
                    <a:lnTo>
                      <a:pt x="5248" y="890"/>
                    </a:lnTo>
                    <a:cubicBezTo>
                      <a:pt x="5311" y="798"/>
                      <a:pt x="5348" y="688"/>
                      <a:pt x="5348" y="569"/>
                    </a:cubicBezTo>
                    <a:cubicBezTo>
                      <a:pt x="5348" y="255"/>
                      <a:pt x="5092" y="0"/>
                      <a:pt x="4779" y="0"/>
                    </a:cubicBezTo>
                    <a:cubicBezTo>
                      <a:pt x="4465" y="0"/>
                      <a:pt x="4210" y="255"/>
                      <a:pt x="4210" y="569"/>
                    </a:cubicBezTo>
                    <a:cubicBezTo>
                      <a:pt x="4210" y="691"/>
                      <a:pt x="4249" y="804"/>
                      <a:pt x="4315" y="897"/>
                    </a:cubicBezTo>
                    <a:lnTo>
                      <a:pt x="3590" y="2244"/>
                    </a:lnTo>
                    <a:cubicBezTo>
                      <a:pt x="3505" y="2193"/>
                      <a:pt x="3406" y="2162"/>
                      <a:pt x="3300" y="2162"/>
                    </a:cubicBezTo>
                    <a:cubicBezTo>
                      <a:pt x="3118" y="2162"/>
                      <a:pt x="2959" y="2248"/>
                      <a:pt x="2854" y="2381"/>
                    </a:cubicBezTo>
                    <a:lnTo>
                      <a:pt x="2254" y="2081"/>
                    </a:lnTo>
                    <a:cubicBezTo>
                      <a:pt x="2267" y="2034"/>
                      <a:pt x="2276" y="1985"/>
                      <a:pt x="2276" y="1934"/>
                    </a:cubicBezTo>
                    <a:cubicBezTo>
                      <a:pt x="2276" y="1621"/>
                      <a:pt x="2020" y="1365"/>
                      <a:pt x="1707" y="1365"/>
                    </a:cubicBezTo>
                    <a:cubicBezTo>
                      <a:pt x="1393" y="1365"/>
                      <a:pt x="1138" y="1621"/>
                      <a:pt x="1138" y="1934"/>
                    </a:cubicBezTo>
                    <a:cubicBezTo>
                      <a:pt x="1138" y="2054"/>
                      <a:pt x="1176" y="2166"/>
                      <a:pt x="1239" y="2257"/>
                    </a:cubicBezTo>
                    <a:lnTo>
                      <a:pt x="593" y="3191"/>
                    </a:lnTo>
                    <a:cubicBezTo>
                      <a:pt x="585" y="3189"/>
                      <a:pt x="578" y="3186"/>
                      <a:pt x="569" y="3186"/>
                    </a:cubicBezTo>
                    <a:lnTo>
                      <a:pt x="455" y="3186"/>
                    </a:lnTo>
                    <a:lnTo>
                      <a:pt x="455" y="2844"/>
                    </a:lnTo>
                    <a:lnTo>
                      <a:pt x="569" y="2844"/>
                    </a:lnTo>
                    <a:cubicBezTo>
                      <a:pt x="632" y="2844"/>
                      <a:pt x="683" y="2794"/>
                      <a:pt x="683" y="2731"/>
                    </a:cubicBezTo>
                    <a:cubicBezTo>
                      <a:pt x="683" y="2668"/>
                      <a:pt x="632" y="2617"/>
                      <a:pt x="569" y="2617"/>
                    </a:cubicBezTo>
                    <a:lnTo>
                      <a:pt x="455" y="2617"/>
                    </a:lnTo>
                    <a:lnTo>
                      <a:pt x="455" y="2276"/>
                    </a:lnTo>
                    <a:lnTo>
                      <a:pt x="569" y="2276"/>
                    </a:lnTo>
                    <a:cubicBezTo>
                      <a:pt x="632" y="2276"/>
                      <a:pt x="683" y="2225"/>
                      <a:pt x="683" y="2162"/>
                    </a:cubicBezTo>
                    <a:cubicBezTo>
                      <a:pt x="683" y="2099"/>
                      <a:pt x="632" y="2048"/>
                      <a:pt x="569" y="2048"/>
                    </a:cubicBezTo>
                    <a:lnTo>
                      <a:pt x="455" y="2048"/>
                    </a:lnTo>
                    <a:lnTo>
                      <a:pt x="455" y="1707"/>
                    </a:lnTo>
                    <a:lnTo>
                      <a:pt x="569" y="1707"/>
                    </a:lnTo>
                    <a:cubicBezTo>
                      <a:pt x="632" y="1707"/>
                      <a:pt x="683" y="1656"/>
                      <a:pt x="683" y="1593"/>
                    </a:cubicBezTo>
                    <a:cubicBezTo>
                      <a:pt x="683" y="1530"/>
                      <a:pt x="632" y="1479"/>
                      <a:pt x="569" y="1479"/>
                    </a:cubicBezTo>
                    <a:lnTo>
                      <a:pt x="455" y="1479"/>
                    </a:lnTo>
                    <a:lnTo>
                      <a:pt x="455" y="1138"/>
                    </a:lnTo>
                    <a:lnTo>
                      <a:pt x="569" y="1138"/>
                    </a:lnTo>
                    <a:cubicBezTo>
                      <a:pt x="632" y="1138"/>
                      <a:pt x="683" y="1087"/>
                      <a:pt x="683" y="1024"/>
                    </a:cubicBezTo>
                    <a:cubicBezTo>
                      <a:pt x="683" y="961"/>
                      <a:pt x="632" y="910"/>
                      <a:pt x="569" y="910"/>
                    </a:cubicBezTo>
                    <a:lnTo>
                      <a:pt x="455" y="910"/>
                    </a:lnTo>
                    <a:lnTo>
                      <a:pt x="455" y="569"/>
                    </a:lnTo>
                    <a:lnTo>
                      <a:pt x="569" y="569"/>
                    </a:lnTo>
                    <a:cubicBezTo>
                      <a:pt x="632" y="569"/>
                      <a:pt x="683" y="518"/>
                      <a:pt x="683" y="455"/>
                    </a:cubicBezTo>
                    <a:cubicBezTo>
                      <a:pt x="683" y="392"/>
                      <a:pt x="632" y="341"/>
                      <a:pt x="569" y="341"/>
                    </a:cubicBezTo>
                    <a:lnTo>
                      <a:pt x="455" y="341"/>
                    </a:lnTo>
                    <a:lnTo>
                      <a:pt x="455" y="114"/>
                    </a:lnTo>
                    <a:cubicBezTo>
                      <a:pt x="455" y="51"/>
                      <a:pt x="404" y="0"/>
                      <a:pt x="341" y="0"/>
                    </a:cubicBezTo>
                    <a:cubicBezTo>
                      <a:pt x="278" y="0"/>
                      <a:pt x="228" y="51"/>
                      <a:pt x="228" y="114"/>
                    </a:cubicBezTo>
                    <a:lnTo>
                      <a:pt x="228" y="341"/>
                    </a:lnTo>
                    <a:lnTo>
                      <a:pt x="114" y="341"/>
                    </a:lnTo>
                    <a:cubicBezTo>
                      <a:pt x="51" y="341"/>
                      <a:pt x="0" y="392"/>
                      <a:pt x="0" y="455"/>
                    </a:cubicBezTo>
                    <a:cubicBezTo>
                      <a:pt x="0" y="518"/>
                      <a:pt x="51" y="569"/>
                      <a:pt x="114" y="569"/>
                    </a:cubicBezTo>
                    <a:lnTo>
                      <a:pt x="228" y="569"/>
                    </a:lnTo>
                    <a:lnTo>
                      <a:pt x="228" y="910"/>
                    </a:lnTo>
                    <a:lnTo>
                      <a:pt x="114" y="910"/>
                    </a:lnTo>
                    <a:cubicBezTo>
                      <a:pt x="51" y="910"/>
                      <a:pt x="0" y="961"/>
                      <a:pt x="0" y="1024"/>
                    </a:cubicBezTo>
                    <a:cubicBezTo>
                      <a:pt x="0" y="1087"/>
                      <a:pt x="51" y="1138"/>
                      <a:pt x="114" y="1138"/>
                    </a:cubicBezTo>
                    <a:lnTo>
                      <a:pt x="228" y="1138"/>
                    </a:lnTo>
                    <a:lnTo>
                      <a:pt x="228" y="1479"/>
                    </a:lnTo>
                    <a:lnTo>
                      <a:pt x="114" y="1479"/>
                    </a:lnTo>
                    <a:cubicBezTo>
                      <a:pt x="51" y="1479"/>
                      <a:pt x="0" y="1530"/>
                      <a:pt x="0" y="1593"/>
                    </a:cubicBezTo>
                    <a:cubicBezTo>
                      <a:pt x="0" y="1656"/>
                      <a:pt x="51" y="1707"/>
                      <a:pt x="114" y="1707"/>
                    </a:cubicBezTo>
                    <a:lnTo>
                      <a:pt x="228" y="1707"/>
                    </a:lnTo>
                    <a:lnTo>
                      <a:pt x="228" y="2048"/>
                    </a:lnTo>
                    <a:lnTo>
                      <a:pt x="114" y="2048"/>
                    </a:lnTo>
                    <a:cubicBezTo>
                      <a:pt x="51" y="2048"/>
                      <a:pt x="0" y="2099"/>
                      <a:pt x="0" y="2162"/>
                    </a:cubicBezTo>
                    <a:cubicBezTo>
                      <a:pt x="0" y="2225"/>
                      <a:pt x="51" y="2276"/>
                      <a:pt x="114" y="2276"/>
                    </a:cubicBezTo>
                    <a:lnTo>
                      <a:pt x="228" y="2276"/>
                    </a:lnTo>
                    <a:lnTo>
                      <a:pt x="228" y="2617"/>
                    </a:lnTo>
                    <a:lnTo>
                      <a:pt x="114" y="2617"/>
                    </a:lnTo>
                    <a:cubicBezTo>
                      <a:pt x="51" y="2617"/>
                      <a:pt x="0" y="2668"/>
                      <a:pt x="0" y="2731"/>
                    </a:cubicBezTo>
                    <a:cubicBezTo>
                      <a:pt x="0" y="2794"/>
                      <a:pt x="51" y="2844"/>
                      <a:pt x="114" y="2844"/>
                    </a:cubicBezTo>
                    <a:lnTo>
                      <a:pt x="228" y="2844"/>
                    </a:lnTo>
                    <a:lnTo>
                      <a:pt x="228" y="3186"/>
                    </a:lnTo>
                    <a:lnTo>
                      <a:pt x="114" y="3186"/>
                    </a:lnTo>
                    <a:cubicBezTo>
                      <a:pt x="51" y="3186"/>
                      <a:pt x="0" y="3237"/>
                      <a:pt x="0" y="3300"/>
                    </a:cubicBezTo>
                    <a:cubicBezTo>
                      <a:pt x="0" y="3362"/>
                      <a:pt x="51" y="3413"/>
                      <a:pt x="114" y="3413"/>
                    </a:cubicBezTo>
                    <a:lnTo>
                      <a:pt x="228" y="3413"/>
                    </a:lnTo>
                    <a:lnTo>
                      <a:pt x="228" y="3755"/>
                    </a:lnTo>
                    <a:lnTo>
                      <a:pt x="114" y="3755"/>
                    </a:lnTo>
                    <a:cubicBezTo>
                      <a:pt x="51" y="3755"/>
                      <a:pt x="0" y="3806"/>
                      <a:pt x="0" y="3868"/>
                    </a:cubicBezTo>
                    <a:cubicBezTo>
                      <a:pt x="0" y="3931"/>
                      <a:pt x="51" y="3982"/>
                      <a:pt x="114" y="3982"/>
                    </a:cubicBezTo>
                    <a:lnTo>
                      <a:pt x="228" y="3982"/>
                    </a:lnTo>
                    <a:lnTo>
                      <a:pt x="228" y="4324"/>
                    </a:lnTo>
                    <a:lnTo>
                      <a:pt x="114" y="4324"/>
                    </a:lnTo>
                    <a:cubicBezTo>
                      <a:pt x="51" y="4324"/>
                      <a:pt x="0" y="4374"/>
                      <a:pt x="0" y="4437"/>
                    </a:cubicBezTo>
                    <a:cubicBezTo>
                      <a:pt x="0" y="4500"/>
                      <a:pt x="51" y="4551"/>
                      <a:pt x="114" y="4551"/>
                    </a:cubicBezTo>
                    <a:lnTo>
                      <a:pt x="228" y="4551"/>
                    </a:lnTo>
                    <a:lnTo>
                      <a:pt x="228" y="4892"/>
                    </a:lnTo>
                    <a:lnTo>
                      <a:pt x="114" y="4892"/>
                    </a:lnTo>
                    <a:cubicBezTo>
                      <a:pt x="51" y="4892"/>
                      <a:pt x="0" y="4943"/>
                      <a:pt x="0" y="5006"/>
                    </a:cubicBezTo>
                    <a:cubicBezTo>
                      <a:pt x="0" y="5069"/>
                      <a:pt x="51" y="5120"/>
                      <a:pt x="114" y="5120"/>
                    </a:cubicBezTo>
                    <a:lnTo>
                      <a:pt x="228" y="5120"/>
                    </a:lnTo>
                    <a:lnTo>
                      <a:pt x="228" y="5461"/>
                    </a:lnTo>
                    <a:lnTo>
                      <a:pt x="114" y="5461"/>
                    </a:lnTo>
                    <a:cubicBezTo>
                      <a:pt x="51" y="5461"/>
                      <a:pt x="0" y="5512"/>
                      <a:pt x="0" y="5575"/>
                    </a:cubicBezTo>
                    <a:cubicBezTo>
                      <a:pt x="0" y="5638"/>
                      <a:pt x="51" y="5689"/>
                      <a:pt x="114" y="5689"/>
                    </a:cubicBezTo>
                    <a:lnTo>
                      <a:pt x="228" y="5689"/>
                    </a:lnTo>
                    <a:lnTo>
                      <a:pt x="228" y="6030"/>
                    </a:lnTo>
                    <a:lnTo>
                      <a:pt x="114" y="6030"/>
                    </a:lnTo>
                    <a:cubicBezTo>
                      <a:pt x="51" y="6030"/>
                      <a:pt x="0" y="6081"/>
                      <a:pt x="0" y="6144"/>
                    </a:cubicBezTo>
                    <a:cubicBezTo>
                      <a:pt x="0" y="6207"/>
                      <a:pt x="51" y="6258"/>
                      <a:pt x="114" y="6258"/>
                    </a:cubicBezTo>
                    <a:lnTo>
                      <a:pt x="228" y="6258"/>
                    </a:lnTo>
                    <a:lnTo>
                      <a:pt x="228" y="6485"/>
                    </a:lnTo>
                    <a:cubicBezTo>
                      <a:pt x="228" y="6548"/>
                      <a:pt x="278" y="6599"/>
                      <a:pt x="341" y="6599"/>
                    </a:cubicBezTo>
                    <a:lnTo>
                      <a:pt x="683" y="6599"/>
                    </a:lnTo>
                    <a:lnTo>
                      <a:pt x="683" y="6713"/>
                    </a:lnTo>
                    <a:cubicBezTo>
                      <a:pt x="683" y="6776"/>
                      <a:pt x="734" y="6827"/>
                      <a:pt x="796" y="6827"/>
                    </a:cubicBezTo>
                    <a:cubicBezTo>
                      <a:pt x="859" y="6827"/>
                      <a:pt x="910" y="6776"/>
                      <a:pt x="910" y="6713"/>
                    </a:cubicBezTo>
                    <a:lnTo>
                      <a:pt x="910" y="6599"/>
                    </a:lnTo>
                    <a:lnTo>
                      <a:pt x="1252" y="6599"/>
                    </a:lnTo>
                    <a:lnTo>
                      <a:pt x="1252" y="6713"/>
                    </a:lnTo>
                    <a:cubicBezTo>
                      <a:pt x="1252" y="6776"/>
                      <a:pt x="1302" y="6827"/>
                      <a:pt x="1365" y="6827"/>
                    </a:cubicBezTo>
                    <a:cubicBezTo>
                      <a:pt x="1428" y="6827"/>
                      <a:pt x="1479" y="6776"/>
                      <a:pt x="1479" y="6713"/>
                    </a:cubicBezTo>
                    <a:lnTo>
                      <a:pt x="1479" y="6599"/>
                    </a:lnTo>
                    <a:lnTo>
                      <a:pt x="1820" y="6599"/>
                    </a:lnTo>
                    <a:lnTo>
                      <a:pt x="1820" y="6713"/>
                    </a:lnTo>
                    <a:cubicBezTo>
                      <a:pt x="1820" y="6776"/>
                      <a:pt x="1871" y="6827"/>
                      <a:pt x="1934" y="6827"/>
                    </a:cubicBezTo>
                    <a:cubicBezTo>
                      <a:pt x="1997" y="6827"/>
                      <a:pt x="2048" y="6776"/>
                      <a:pt x="2048" y="6713"/>
                    </a:cubicBezTo>
                    <a:lnTo>
                      <a:pt x="2048" y="6599"/>
                    </a:lnTo>
                    <a:lnTo>
                      <a:pt x="2389" y="6599"/>
                    </a:lnTo>
                    <a:lnTo>
                      <a:pt x="2389" y="6713"/>
                    </a:lnTo>
                    <a:cubicBezTo>
                      <a:pt x="2389" y="6776"/>
                      <a:pt x="2440" y="6827"/>
                      <a:pt x="2503" y="6827"/>
                    </a:cubicBezTo>
                    <a:cubicBezTo>
                      <a:pt x="2566" y="6827"/>
                      <a:pt x="2617" y="6776"/>
                      <a:pt x="2617" y="6713"/>
                    </a:cubicBezTo>
                    <a:lnTo>
                      <a:pt x="2617" y="6599"/>
                    </a:lnTo>
                    <a:lnTo>
                      <a:pt x="2958" y="6599"/>
                    </a:lnTo>
                    <a:lnTo>
                      <a:pt x="2958" y="6713"/>
                    </a:lnTo>
                    <a:cubicBezTo>
                      <a:pt x="2958" y="6776"/>
                      <a:pt x="3009" y="6827"/>
                      <a:pt x="3072" y="6827"/>
                    </a:cubicBezTo>
                    <a:cubicBezTo>
                      <a:pt x="3135" y="6827"/>
                      <a:pt x="3186" y="6776"/>
                      <a:pt x="3186" y="6713"/>
                    </a:cubicBezTo>
                    <a:lnTo>
                      <a:pt x="3186" y="6599"/>
                    </a:lnTo>
                    <a:lnTo>
                      <a:pt x="3527" y="6599"/>
                    </a:lnTo>
                    <a:lnTo>
                      <a:pt x="3527" y="6713"/>
                    </a:lnTo>
                    <a:cubicBezTo>
                      <a:pt x="3527" y="6776"/>
                      <a:pt x="3578" y="6827"/>
                      <a:pt x="3641" y="6827"/>
                    </a:cubicBezTo>
                    <a:cubicBezTo>
                      <a:pt x="3704" y="6827"/>
                      <a:pt x="3755" y="6776"/>
                      <a:pt x="3755" y="6713"/>
                    </a:cubicBezTo>
                    <a:lnTo>
                      <a:pt x="3755" y="6599"/>
                    </a:lnTo>
                    <a:lnTo>
                      <a:pt x="4096" y="6599"/>
                    </a:lnTo>
                    <a:lnTo>
                      <a:pt x="4096" y="6713"/>
                    </a:lnTo>
                    <a:cubicBezTo>
                      <a:pt x="4096" y="6776"/>
                      <a:pt x="4147" y="6827"/>
                      <a:pt x="4210" y="6827"/>
                    </a:cubicBezTo>
                    <a:cubicBezTo>
                      <a:pt x="4273" y="6827"/>
                      <a:pt x="4323" y="6776"/>
                      <a:pt x="4323" y="6713"/>
                    </a:cubicBezTo>
                    <a:lnTo>
                      <a:pt x="4323" y="6599"/>
                    </a:lnTo>
                    <a:lnTo>
                      <a:pt x="4665" y="6599"/>
                    </a:lnTo>
                    <a:lnTo>
                      <a:pt x="4665" y="6713"/>
                    </a:lnTo>
                    <a:cubicBezTo>
                      <a:pt x="4665" y="6776"/>
                      <a:pt x="4716" y="6827"/>
                      <a:pt x="4779" y="6827"/>
                    </a:cubicBezTo>
                    <a:cubicBezTo>
                      <a:pt x="4842" y="6827"/>
                      <a:pt x="4892" y="6776"/>
                      <a:pt x="4892" y="6713"/>
                    </a:cubicBezTo>
                    <a:lnTo>
                      <a:pt x="4892" y="6599"/>
                    </a:lnTo>
                    <a:lnTo>
                      <a:pt x="5234" y="6599"/>
                    </a:lnTo>
                    <a:lnTo>
                      <a:pt x="5234" y="6713"/>
                    </a:lnTo>
                    <a:cubicBezTo>
                      <a:pt x="5234" y="6776"/>
                      <a:pt x="5285" y="6827"/>
                      <a:pt x="5347" y="6827"/>
                    </a:cubicBezTo>
                    <a:cubicBezTo>
                      <a:pt x="5410" y="6827"/>
                      <a:pt x="5461" y="6776"/>
                      <a:pt x="5461" y="6713"/>
                    </a:cubicBezTo>
                    <a:lnTo>
                      <a:pt x="5461" y="6599"/>
                    </a:lnTo>
                    <a:lnTo>
                      <a:pt x="5803" y="6599"/>
                    </a:lnTo>
                    <a:lnTo>
                      <a:pt x="5803" y="6713"/>
                    </a:lnTo>
                    <a:cubicBezTo>
                      <a:pt x="5803" y="6776"/>
                      <a:pt x="5853" y="6827"/>
                      <a:pt x="5916" y="6827"/>
                    </a:cubicBezTo>
                    <a:cubicBezTo>
                      <a:pt x="5979" y="6827"/>
                      <a:pt x="6030" y="6776"/>
                      <a:pt x="6030" y="6713"/>
                    </a:cubicBezTo>
                    <a:lnTo>
                      <a:pt x="6030" y="6599"/>
                    </a:lnTo>
                    <a:lnTo>
                      <a:pt x="6371" y="6599"/>
                    </a:lnTo>
                    <a:lnTo>
                      <a:pt x="6371" y="6713"/>
                    </a:lnTo>
                    <a:cubicBezTo>
                      <a:pt x="6371" y="6776"/>
                      <a:pt x="6422" y="6827"/>
                      <a:pt x="6485" y="6827"/>
                    </a:cubicBezTo>
                    <a:cubicBezTo>
                      <a:pt x="6548" y="6827"/>
                      <a:pt x="6599" y="6776"/>
                      <a:pt x="6599" y="6713"/>
                    </a:cubicBezTo>
                    <a:lnTo>
                      <a:pt x="6599" y="6599"/>
                    </a:lnTo>
                    <a:lnTo>
                      <a:pt x="6713" y="6599"/>
                    </a:lnTo>
                    <a:cubicBezTo>
                      <a:pt x="6776" y="6599"/>
                      <a:pt x="6827" y="6548"/>
                      <a:pt x="6827" y="6485"/>
                    </a:cubicBezTo>
                    <a:cubicBezTo>
                      <a:pt x="6827" y="6422"/>
                      <a:pt x="6776" y="6372"/>
                      <a:pt x="6713" y="6372"/>
                    </a:cubicBezTo>
                    <a:lnTo>
                      <a:pt x="6599" y="6372"/>
                    </a:lnTo>
                    <a:lnTo>
                      <a:pt x="6599" y="6258"/>
                    </a:lnTo>
                    <a:cubicBezTo>
                      <a:pt x="6599" y="6195"/>
                      <a:pt x="6548" y="6144"/>
                      <a:pt x="6485" y="6144"/>
                    </a:cubicBezTo>
                    <a:cubicBezTo>
                      <a:pt x="6422" y="6144"/>
                      <a:pt x="6371" y="6195"/>
                      <a:pt x="6371" y="6258"/>
                    </a:cubicBezTo>
                    <a:lnTo>
                      <a:pt x="6371" y="6372"/>
                    </a:lnTo>
                    <a:lnTo>
                      <a:pt x="6030" y="6372"/>
                    </a:lnTo>
                    <a:lnTo>
                      <a:pt x="6030" y="6258"/>
                    </a:lnTo>
                    <a:cubicBezTo>
                      <a:pt x="6030" y="6195"/>
                      <a:pt x="5979" y="6144"/>
                      <a:pt x="5916" y="6144"/>
                    </a:cubicBezTo>
                    <a:cubicBezTo>
                      <a:pt x="5853" y="6144"/>
                      <a:pt x="5803" y="6195"/>
                      <a:pt x="5803" y="6258"/>
                    </a:cubicBezTo>
                    <a:lnTo>
                      <a:pt x="5803" y="6372"/>
                    </a:lnTo>
                    <a:lnTo>
                      <a:pt x="5461" y="6372"/>
                    </a:lnTo>
                    <a:lnTo>
                      <a:pt x="5461" y="6258"/>
                    </a:lnTo>
                    <a:cubicBezTo>
                      <a:pt x="5461" y="6195"/>
                      <a:pt x="5410" y="6144"/>
                      <a:pt x="5347" y="6144"/>
                    </a:cubicBezTo>
                    <a:cubicBezTo>
                      <a:pt x="5285" y="6144"/>
                      <a:pt x="5234" y="6195"/>
                      <a:pt x="5234" y="6258"/>
                    </a:cubicBezTo>
                    <a:lnTo>
                      <a:pt x="5234" y="6372"/>
                    </a:lnTo>
                    <a:lnTo>
                      <a:pt x="4892" y="6372"/>
                    </a:lnTo>
                    <a:lnTo>
                      <a:pt x="4892" y="6258"/>
                    </a:lnTo>
                    <a:cubicBezTo>
                      <a:pt x="4892" y="6195"/>
                      <a:pt x="4842" y="6144"/>
                      <a:pt x="4779" y="6144"/>
                    </a:cubicBezTo>
                    <a:cubicBezTo>
                      <a:pt x="4716" y="6144"/>
                      <a:pt x="4665" y="6195"/>
                      <a:pt x="4665" y="6258"/>
                    </a:cubicBezTo>
                    <a:lnTo>
                      <a:pt x="4665" y="6372"/>
                    </a:lnTo>
                    <a:lnTo>
                      <a:pt x="4323" y="6372"/>
                    </a:lnTo>
                    <a:lnTo>
                      <a:pt x="4323" y="6258"/>
                    </a:lnTo>
                    <a:cubicBezTo>
                      <a:pt x="4323" y="6195"/>
                      <a:pt x="4273" y="6144"/>
                      <a:pt x="4210" y="6144"/>
                    </a:cubicBezTo>
                    <a:cubicBezTo>
                      <a:pt x="4147" y="6144"/>
                      <a:pt x="4096" y="6195"/>
                      <a:pt x="4096" y="6258"/>
                    </a:cubicBezTo>
                    <a:lnTo>
                      <a:pt x="4096" y="6372"/>
                    </a:lnTo>
                    <a:lnTo>
                      <a:pt x="3755" y="6372"/>
                    </a:lnTo>
                    <a:lnTo>
                      <a:pt x="3755" y="6258"/>
                    </a:lnTo>
                    <a:cubicBezTo>
                      <a:pt x="3755" y="6195"/>
                      <a:pt x="3704" y="6144"/>
                      <a:pt x="3641" y="6144"/>
                    </a:cubicBezTo>
                    <a:cubicBezTo>
                      <a:pt x="3578" y="6144"/>
                      <a:pt x="3527" y="6195"/>
                      <a:pt x="3527" y="6258"/>
                    </a:cubicBezTo>
                    <a:lnTo>
                      <a:pt x="3527" y="6372"/>
                    </a:lnTo>
                    <a:lnTo>
                      <a:pt x="3186" y="6372"/>
                    </a:lnTo>
                    <a:lnTo>
                      <a:pt x="3186" y="6258"/>
                    </a:lnTo>
                    <a:cubicBezTo>
                      <a:pt x="3186" y="6195"/>
                      <a:pt x="3135" y="6144"/>
                      <a:pt x="3072" y="6144"/>
                    </a:cubicBezTo>
                    <a:cubicBezTo>
                      <a:pt x="3009" y="6144"/>
                      <a:pt x="2958" y="6195"/>
                      <a:pt x="2958" y="6258"/>
                    </a:cubicBezTo>
                    <a:lnTo>
                      <a:pt x="2958" y="6372"/>
                    </a:lnTo>
                    <a:lnTo>
                      <a:pt x="2617" y="6372"/>
                    </a:lnTo>
                    <a:lnTo>
                      <a:pt x="2617" y="6258"/>
                    </a:lnTo>
                    <a:cubicBezTo>
                      <a:pt x="2617" y="6195"/>
                      <a:pt x="2566" y="6144"/>
                      <a:pt x="2503" y="6144"/>
                    </a:cubicBezTo>
                    <a:cubicBezTo>
                      <a:pt x="2440" y="6144"/>
                      <a:pt x="2389" y="6195"/>
                      <a:pt x="2389" y="6258"/>
                    </a:cubicBezTo>
                    <a:lnTo>
                      <a:pt x="2389" y="6372"/>
                    </a:lnTo>
                    <a:lnTo>
                      <a:pt x="2048" y="6372"/>
                    </a:lnTo>
                    <a:lnTo>
                      <a:pt x="2048" y="6258"/>
                    </a:lnTo>
                    <a:cubicBezTo>
                      <a:pt x="2048" y="6195"/>
                      <a:pt x="1997" y="6144"/>
                      <a:pt x="1934" y="6144"/>
                    </a:cubicBezTo>
                    <a:cubicBezTo>
                      <a:pt x="1871" y="6144"/>
                      <a:pt x="1820" y="6195"/>
                      <a:pt x="1820" y="6258"/>
                    </a:cubicBezTo>
                    <a:lnTo>
                      <a:pt x="1820" y="6372"/>
                    </a:lnTo>
                    <a:lnTo>
                      <a:pt x="1479" y="6372"/>
                    </a:lnTo>
                    <a:lnTo>
                      <a:pt x="1479" y="6258"/>
                    </a:lnTo>
                    <a:cubicBezTo>
                      <a:pt x="1479" y="6195"/>
                      <a:pt x="1428" y="6144"/>
                      <a:pt x="1365" y="6144"/>
                    </a:cubicBezTo>
                    <a:cubicBezTo>
                      <a:pt x="1302" y="6144"/>
                      <a:pt x="1252" y="6195"/>
                      <a:pt x="1252" y="6258"/>
                    </a:cubicBezTo>
                    <a:lnTo>
                      <a:pt x="1252" y="6372"/>
                    </a:lnTo>
                    <a:lnTo>
                      <a:pt x="910" y="6372"/>
                    </a:lnTo>
                    <a:lnTo>
                      <a:pt x="910" y="6258"/>
                    </a:lnTo>
                    <a:cubicBezTo>
                      <a:pt x="910" y="6195"/>
                      <a:pt x="859" y="6144"/>
                      <a:pt x="796" y="6144"/>
                    </a:cubicBezTo>
                    <a:cubicBezTo>
                      <a:pt x="734" y="6144"/>
                      <a:pt x="683" y="6195"/>
                      <a:pt x="683" y="6258"/>
                    </a:cubicBezTo>
                    <a:lnTo>
                      <a:pt x="683" y="6372"/>
                    </a:lnTo>
                    <a:lnTo>
                      <a:pt x="455" y="6372"/>
                    </a:lnTo>
                    <a:lnTo>
                      <a:pt x="455" y="5234"/>
                    </a:lnTo>
                    <a:lnTo>
                      <a:pt x="1263" y="5234"/>
                    </a:ln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4" name="ïṣľïdé"/>
            <p:cNvGrpSpPr/>
            <p:nvPr/>
          </p:nvGrpSpPr>
          <p:grpSpPr>
            <a:xfrm>
              <a:off x="6894866" y="3653901"/>
              <a:ext cx="504720" cy="504720"/>
              <a:chOff x="3909160" y="2249137"/>
              <a:chExt cx="648072" cy="648072"/>
            </a:xfrm>
          </p:grpSpPr>
          <p:sp>
            <p:nvSpPr>
              <p:cNvPr id="20" name="íşlîḓê"/>
              <p:cNvSpPr/>
              <p:nvPr/>
            </p:nvSpPr>
            <p:spPr>
              <a:xfrm>
                <a:off x="3909160" y="2249137"/>
                <a:ext cx="648072" cy="648072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1" name="ïşļîḋè"/>
              <p:cNvSpPr/>
              <p:nvPr/>
            </p:nvSpPr>
            <p:spPr bwMode="auto">
              <a:xfrm>
                <a:off x="4043050" y="2390028"/>
                <a:ext cx="380293" cy="366291"/>
              </a:xfrm>
              <a:custGeom>
                <a:avLst/>
                <a:gdLst>
                  <a:gd name="T0" fmla="*/ 3413 w 6827"/>
                  <a:gd name="T1" fmla="*/ 0 h 5912"/>
                  <a:gd name="T2" fmla="*/ 0 w 6827"/>
                  <a:gd name="T3" fmla="*/ 5912 h 5912"/>
                  <a:gd name="T4" fmla="*/ 6827 w 6827"/>
                  <a:gd name="T5" fmla="*/ 5912 h 5912"/>
                  <a:gd name="T6" fmla="*/ 3413 w 6827"/>
                  <a:gd name="T7" fmla="*/ 0 h 5912"/>
                  <a:gd name="T8" fmla="*/ 3413 w 6827"/>
                  <a:gd name="T9" fmla="*/ 972 h 5912"/>
                  <a:gd name="T10" fmla="*/ 4489 w 6827"/>
                  <a:gd name="T11" fmla="*/ 2835 h 5912"/>
                  <a:gd name="T12" fmla="*/ 2338 w 6827"/>
                  <a:gd name="T13" fmla="*/ 2835 h 5912"/>
                  <a:gd name="T14" fmla="*/ 3413 w 6827"/>
                  <a:gd name="T15" fmla="*/ 972 h 5912"/>
                  <a:gd name="T16" fmla="*/ 842 w 6827"/>
                  <a:gd name="T17" fmla="*/ 5426 h 5912"/>
                  <a:gd name="T18" fmla="*/ 1917 w 6827"/>
                  <a:gd name="T19" fmla="*/ 3564 h 5912"/>
                  <a:gd name="T20" fmla="*/ 2993 w 6827"/>
                  <a:gd name="T21" fmla="*/ 5426 h 5912"/>
                  <a:gd name="T22" fmla="*/ 842 w 6827"/>
                  <a:gd name="T23" fmla="*/ 5426 h 5912"/>
                  <a:gd name="T24" fmla="*/ 2338 w 6827"/>
                  <a:gd name="T25" fmla="*/ 3321 h 5912"/>
                  <a:gd name="T26" fmla="*/ 4489 w 6827"/>
                  <a:gd name="T27" fmla="*/ 3321 h 5912"/>
                  <a:gd name="T28" fmla="*/ 3413 w 6827"/>
                  <a:gd name="T29" fmla="*/ 5183 h 5912"/>
                  <a:gd name="T30" fmla="*/ 2338 w 6827"/>
                  <a:gd name="T31" fmla="*/ 3321 h 5912"/>
                  <a:gd name="T32" fmla="*/ 4910 w 6827"/>
                  <a:gd name="T33" fmla="*/ 3564 h 5912"/>
                  <a:gd name="T34" fmla="*/ 5985 w 6827"/>
                  <a:gd name="T35" fmla="*/ 5426 h 5912"/>
                  <a:gd name="T36" fmla="*/ 3834 w 6827"/>
                  <a:gd name="T37" fmla="*/ 5426 h 5912"/>
                  <a:gd name="T38" fmla="*/ 4910 w 6827"/>
                  <a:gd name="T39" fmla="*/ 3564 h 5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27" h="5912">
                    <a:moveTo>
                      <a:pt x="3413" y="0"/>
                    </a:moveTo>
                    <a:lnTo>
                      <a:pt x="0" y="5912"/>
                    </a:lnTo>
                    <a:lnTo>
                      <a:pt x="6827" y="5912"/>
                    </a:lnTo>
                    <a:lnTo>
                      <a:pt x="3413" y="0"/>
                    </a:lnTo>
                    <a:close/>
                    <a:moveTo>
                      <a:pt x="3413" y="972"/>
                    </a:moveTo>
                    <a:lnTo>
                      <a:pt x="4489" y="2835"/>
                    </a:lnTo>
                    <a:lnTo>
                      <a:pt x="2338" y="2835"/>
                    </a:lnTo>
                    <a:lnTo>
                      <a:pt x="3413" y="972"/>
                    </a:lnTo>
                    <a:close/>
                    <a:moveTo>
                      <a:pt x="842" y="5426"/>
                    </a:moveTo>
                    <a:lnTo>
                      <a:pt x="1917" y="3564"/>
                    </a:lnTo>
                    <a:lnTo>
                      <a:pt x="2993" y="5426"/>
                    </a:lnTo>
                    <a:lnTo>
                      <a:pt x="842" y="5426"/>
                    </a:lnTo>
                    <a:close/>
                    <a:moveTo>
                      <a:pt x="2338" y="3321"/>
                    </a:moveTo>
                    <a:lnTo>
                      <a:pt x="4489" y="3321"/>
                    </a:lnTo>
                    <a:lnTo>
                      <a:pt x="3413" y="5183"/>
                    </a:lnTo>
                    <a:lnTo>
                      <a:pt x="2338" y="3321"/>
                    </a:lnTo>
                    <a:close/>
                    <a:moveTo>
                      <a:pt x="4910" y="3564"/>
                    </a:moveTo>
                    <a:lnTo>
                      <a:pt x="5985" y="5426"/>
                    </a:lnTo>
                    <a:lnTo>
                      <a:pt x="3834" y="5426"/>
                    </a:lnTo>
                    <a:lnTo>
                      <a:pt x="4910" y="3564"/>
                    </a:ln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cxnSp>
          <p:nvCxnSpPr>
            <p:cNvPr id="15" name="直接连接符 14"/>
            <p:cNvCxnSpPr>
              <a:stCxn id="24" idx="4"/>
              <a:endCxn id="20" idx="1"/>
            </p:cNvCxnSpPr>
            <p:nvPr/>
          </p:nvCxnSpPr>
          <p:spPr>
            <a:xfrm flipH="1">
              <a:off x="6968781" y="2960021"/>
              <a:ext cx="8842" cy="76779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>
              <a:stCxn id="20" idx="5"/>
              <a:endCxn id="22" idx="2"/>
            </p:cNvCxnSpPr>
            <p:nvPr/>
          </p:nvCxnSpPr>
          <p:spPr>
            <a:xfrm>
              <a:off x="7325671" y="4084706"/>
              <a:ext cx="885160" cy="41826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iSļiḋe"/>
            <p:cNvSpPr/>
            <p:nvPr/>
          </p:nvSpPr>
          <p:spPr>
            <a:xfrm>
              <a:off x="745682" y="3493743"/>
              <a:ext cx="1163656" cy="2311520"/>
            </a:xfrm>
            <a:custGeom>
              <a:avLst/>
              <a:gdLst>
                <a:gd name="connsiteX0" fmla="*/ 0 w 1990507"/>
                <a:gd name="connsiteY0" fmla="*/ 1990507 h 1990507"/>
                <a:gd name="connsiteX1" fmla="*/ 0 w 1990507"/>
                <a:gd name="connsiteY1" fmla="*/ 0 h 1990507"/>
                <a:gd name="connsiteX2" fmla="*/ 1990507 w 1990507"/>
                <a:gd name="connsiteY2" fmla="*/ 1990507 h 1990507"/>
                <a:gd name="connsiteX3" fmla="*/ 0 w 1990507"/>
                <a:gd name="connsiteY3" fmla="*/ 1990507 h 1990507"/>
                <a:gd name="connsiteX0-1" fmla="*/ 0 w 1990507"/>
                <a:gd name="connsiteY0-2" fmla="*/ 2311520 h 2311520"/>
                <a:gd name="connsiteX1-3" fmla="*/ 826851 w 1990507"/>
                <a:gd name="connsiteY1-4" fmla="*/ 0 h 2311520"/>
                <a:gd name="connsiteX2-5" fmla="*/ 1990507 w 1990507"/>
                <a:gd name="connsiteY2-6" fmla="*/ 2311520 h 2311520"/>
                <a:gd name="connsiteX3-7" fmla="*/ 0 w 1990507"/>
                <a:gd name="connsiteY3-8" fmla="*/ 2311520 h 2311520"/>
                <a:gd name="connsiteX0-9" fmla="*/ 116732 w 1163656"/>
                <a:gd name="connsiteY0-10" fmla="*/ 2311520 h 2311520"/>
                <a:gd name="connsiteX1-11" fmla="*/ 0 w 1163656"/>
                <a:gd name="connsiteY1-12" fmla="*/ 0 h 2311520"/>
                <a:gd name="connsiteX2-13" fmla="*/ 1163656 w 1163656"/>
                <a:gd name="connsiteY2-14" fmla="*/ 2311520 h 2311520"/>
                <a:gd name="connsiteX3-15" fmla="*/ 116732 w 1163656"/>
                <a:gd name="connsiteY3-16" fmla="*/ 2311520 h 23115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163656" h="2311520">
                  <a:moveTo>
                    <a:pt x="116732" y="2311520"/>
                  </a:moveTo>
                  <a:lnTo>
                    <a:pt x="0" y="0"/>
                  </a:lnTo>
                  <a:lnTo>
                    <a:pt x="1163656" y="2311520"/>
                  </a:lnTo>
                  <a:lnTo>
                    <a:pt x="116732" y="23115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H="1" flipV="1">
              <a:off x="3436706" y="4967555"/>
              <a:ext cx="1664426" cy="7865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 flipV="1">
              <a:off x="2091014" y="1352383"/>
              <a:ext cx="1008111" cy="26965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2500">
        <p14:prism dir="d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69eb51f-793d-4b9c-9cd8-2403d0ec3da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355840" y="1917421"/>
            <a:ext cx="9480320" cy="3023158"/>
            <a:chOff x="1318356" y="2400585"/>
            <a:chExt cx="9480320" cy="3023158"/>
          </a:xfrm>
        </p:grpSpPr>
        <p:grpSp>
          <p:nvGrpSpPr>
            <p:cNvPr id="4" name="íṩḷiḓè"/>
            <p:cNvGrpSpPr/>
            <p:nvPr/>
          </p:nvGrpSpPr>
          <p:grpSpPr>
            <a:xfrm>
              <a:off x="4458065" y="2420888"/>
              <a:ext cx="1061518" cy="1061518"/>
              <a:chOff x="5015880" y="2348880"/>
              <a:chExt cx="1061518" cy="1061518"/>
            </a:xfrm>
          </p:grpSpPr>
          <p:grpSp>
            <p:nvGrpSpPr>
              <p:cNvPr id="37" name="î$ľîďè"/>
              <p:cNvGrpSpPr/>
              <p:nvPr/>
            </p:nvGrpSpPr>
            <p:grpSpPr>
              <a:xfrm>
                <a:off x="5015880" y="2348880"/>
                <a:ext cx="1061518" cy="1061518"/>
                <a:chOff x="4007768" y="1772816"/>
                <a:chExt cx="3168352" cy="3168352"/>
              </a:xfrm>
            </p:grpSpPr>
            <p:sp>
              <p:nvSpPr>
                <p:cNvPr id="39" name="išļiḓê"/>
                <p:cNvSpPr/>
                <p:nvPr/>
              </p:nvSpPr>
              <p:spPr>
                <a:xfrm>
                  <a:off x="4007768" y="1772816"/>
                  <a:ext cx="3168352" cy="3168352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40" name="iṣḻïḍè"/>
                <p:cNvSpPr/>
                <p:nvPr/>
              </p:nvSpPr>
              <p:spPr>
                <a:xfrm>
                  <a:off x="4223792" y="1988840"/>
                  <a:ext cx="2736304" cy="2736304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41" name="iŝliḑè"/>
                <p:cNvSpPr/>
                <p:nvPr/>
              </p:nvSpPr>
              <p:spPr>
                <a:xfrm>
                  <a:off x="4264748" y="1988839"/>
                  <a:ext cx="2736305" cy="273630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</p:grpSp>
          <p:sp>
            <p:nvSpPr>
              <p:cNvPr id="38" name="íṣļidê"/>
              <p:cNvSpPr>
                <a:spLocks noChangeAspect="1"/>
              </p:cNvSpPr>
              <p:nvPr/>
            </p:nvSpPr>
            <p:spPr bwMode="auto">
              <a:xfrm flipV="1">
                <a:off x="5313523" y="2631677"/>
                <a:ext cx="456609" cy="455317"/>
              </a:xfrm>
              <a:custGeom>
                <a:avLst/>
                <a:gdLst>
                  <a:gd name="connsiteX0" fmla="*/ 303461 w 607465"/>
                  <a:gd name="connsiteY0" fmla="*/ 241994 h 605749"/>
                  <a:gd name="connsiteX1" fmla="*/ 354648 w 607465"/>
                  <a:gd name="connsiteY1" fmla="*/ 293112 h 605749"/>
                  <a:gd name="connsiteX2" fmla="*/ 303461 w 607465"/>
                  <a:gd name="connsiteY2" fmla="*/ 344230 h 605749"/>
                  <a:gd name="connsiteX3" fmla="*/ 252274 w 607465"/>
                  <a:gd name="connsiteY3" fmla="*/ 293112 h 605749"/>
                  <a:gd name="connsiteX4" fmla="*/ 303461 w 607465"/>
                  <a:gd name="connsiteY4" fmla="*/ 241994 h 605749"/>
                  <a:gd name="connsiteX5" fmla="*/ 303860 w 607465"/>
                  <a:gd name="connsiteY5" fmla="*/ 130222 h 605749"/>
                  <a:gd name="connsiteX6" fmla="*/ 141170 w 607465"/>
                  <a:gd name="connsiteY6" fmla="*/ 292690 h 605749"/>
                  <a:gd name="connsiteX7" fmla="*/ 303860 w 607465"/>
                  <a:gd name="connsiteY7" fmla="*/ 456018 h 605749"/>
                  <a:gd name="connsiteX8" fmla="*/ 466549 w 607465"/>
                  <a:gd name="connsiteY8" fmla="*/ 292690 h 605749"/>
                  <a:gd name="connsiteX9" fmla="*/ 303860 w 607465"/>
                  <a:gd name="connsiteY9" fmla="*/ 130222 h 605749"/>
                  <a:gd name="connsiteX10" fmla="*/ 390369 w 607465"/>
                  <a:gd name="connsiteY10" fmla="*/ 527 h 605749"/>
                  <a:gd name="connsiteX11" fmla="*/ 418345 w 607465"/>
                  <a:gd name="connsiteY11" fmla="*/ 8156 h 605749"/>
                  <a:gd name="connsiteX12" fmla="*/ 455359 w 607465"/>
                  <a:gd name="connsiteY12" fmla="*/ 34804 h 605749"/>
                  <a:gd name="connsiteX13" fmla="*/ 459663 w 607465"/>
                  <a:gd name="connsiteY13" fmla="*/ 73487 h 605749"/>
                  <a:gd name="connsiteX14" fmla="*/ 450194 w 607465"/>
                  <a:gd name="connsiteY14" fmla="*/ 97556 h 605749"/>
                  <a:gd name="connsiteX15" fmla="*/ 458802 w 607465"/>
                  <a:gd name="connsiteY15" fmla="*/ 131941 h 605749"/>
                  <a:gd name="connsiteX16" fmla="*/ 465688 w 607465"/>
                  <a:gd name="connsiteY16" fmla="*/ 137958 h 605749"/>
                  <a:gd name="connsiteX17" fmla="*/ 500120 w 607465"/>
                  <a:gd name="connsiteY17" fmla="*/ 144835 h 605749"/>
                  <a:gd name="connsiteX18" fmla="*/ 524222 w 607465"/>
                  <a:gd name="connsiteY18" fmla="*/ 134520 h 605749"/>
                  <a:gd name="connsiteX19" fmla="*/ 562958 w 607465"/>
                  <a:gd name="connsiteY19" fmla="*/ 136239 h 605749"/>
                  <a:gd name="connsiteX20" fmla="*/ 594807 w 607465"/>
                  <a:gd name="connsiteY20" fmla="*/ 179220 h 605749"/>
                  <a:gd name="connsiteX21" fmla="*/ 601694 w 607465"/>
                  <a:gd name="connsiteY21" fmla="*/ 222201 h 605749"/>
                  <a:gd name="connsiteX22" fmla="*/ 576731 w 607465"/>
                  <a:gd name="connsiteY22" fmla="*/ 252288 h 605749"/>
                  <a:gd name="connsiteX23" fmla="*/ 549185 w 607465"/>
                  <a:gd name="connsiteY23" fmla="*/ 264323 h 605749"/>
                  <a:gd name="connsiteX24" fmla="*/ 530248 w 607465"/>
                  <a:gd name="connsiteY24" fmla="*/ 283234 h 605749"/>
                  <a:gd name="connsiteX25" fmla="*/ 530248 w 607465"/>
                  <a:gd name="connsiteY25" fmla="*/ 292690 h 605749"/>
                  <a:gd name="connsiteX26" fmla="*/ 530248 w 607465"/>
                  <a:gd name="connsiteY26" fmla="*/ 307303 h 605749"/>
                  <a:gd name="connsiteX27" fmla="*/ 549185 w 607465"/>
                  <a:gd name="connsiteY27" fmla="*/ 328794 h 605749"/>
                  <a:gd name="connsiteX28" fmla="*/ 579313 w 607465"/>
                  <a:gd name="connsiteY28" fmla="*/ 340829 h 605749"/>
                  <a:gd name="connsiteX29" fmla="*/ 605998 w 607465"/>
                  <a:gd name="connsiteY29" fmla="*/ 369196 h 605749"/>
                  <a:gd name="connsiteX30" fmla="*/ 599111 w 607465"/>
                  <a:gd name="connsiteY30" fmla="*/ 425071 h 605749"/>
                  <a:gd name="connsiteX31" fmla="*/ 573288 w 607465"/>
                  <a:gd name="connsiteY31" fmla="*/ 459456 h 605749"/>
                  <a:gd name="connsiteX32" fmla="*/ 533691 w 607465"/>
                  <a:gd name="connsiteY32" fmla="*/ 461175 h 605749"/>
                  <a:gd name="connsiteX33" fmla="*/ 494095 w 607465"/>
                  <a:gd name="connsiteY33" fmla="*/ 446562 h 605749"/>
                  <a:gd name="connsiteX34" fmla="*/ 459663 w 607465"/>
                  <a:gd name="connsiteY34" fmla="*/ 452579 h 605749"/>
                  <a:gd name="connsiteX35" fmla="*/ 453637 w 607465"/>
                  <a:gd name="connsiteY35" fmla="*/ 484385 h 605749"/>
                  <a:gd name="connsiteX36" fmla="*/ 471714 w 607465"/>
                  <a:gd name="connsiteY36" fmla="*/ 525647 h 605749"/>
                  <a:gd name="connsiteX37" fmla="*/ 472575 w 607465"/>
                  <a:gd name="connsiteY37" fmla="*/ 565189 h 605749"/>
                  <a:gd name="connsiteX38" fmla="*/ 435561 w 607465"/>
                  <a:gd name="connsiteY38" fmla="*/ 593557 h 605749"/>
                  <a:gd name="connsiteX39" fmla="*/ 384774 w 607465"/>
                  <a:gd name="connsiteY39" fmla="*/ 602153 h 605749"/>
                  <a:gd name="connsiteX40" fmla="*/ 354646 w 607465"/>
                  <a:gd name="connsiteY40" fmla="*/ 578943 h 605749"/>
                  <a:gd name="connsiteX41" fmla="*/ 332266 w 607465"/>
                  <a:gd name="connsiteY41" fmla="*/ 528226 h 605749"/>
                  <a:gd name="connsiteX42" fmla="*/ 318493 w 607465"/>
                  <a:gd name="connsiteY42" fmla="*/ 508454 h 605749"/>
                  <a:gd name="connsiteX43" fmla="*/ 314189 w 607465"/>
                  <a:gd name="connsiteY43" fmla="*/ 508454 h 605749"/>
                  <a:gd name="connsiteX44" fmla="*/ 303860 w 607465"/>
                  <a:gd name="connsiteY44" fmla="*/ 508454 h 605749"/>
                  <a:gd name="connsiteX45" fmla="*/ 286644 w 607465"/>
                  <a:gd name="connsiteY45" fmla="*/ 528226 h 605749"/>
                  <a:gd name="connsiteX46" fmla="*/ 266846 w 607465"/>
                  <a:gd name="connsiteY46" fmla="*/ 579803 h 605749"/>
                  <a:gd name="connsiteX47" fmla="*/ 238439 w 607465"/>
                  <a:gd name="connsiteY47" fmla="*/ 605591 h 605749"/>
                  <a:gd name="connsiteX48" fmla="*/ 189374 w 607465"/>
                  <a:gd name="connsiteY48" fmla="*/ 596136 h 605749"/>
                  <a:gd name="connsiteX49" fmla="*/ 148917 w 607465"/>
                  <a:gd name="connsiteY49" fmla="*/ 572926 h 605749"/>
                  <a:gd name="connsiteX50" fmla="*/ 146335 w 607465"/>
                  <a:gd name="connsiteY50" fmla="*/ 533383 h 605749"/>
                  <a:gd name="connsiteX51" fmla="*/ 166994 w 607465"/>
                  <a:gd name="connsiteY51" fmla="*/ 479227 h 605749"/>
                  <a:gd name="connsiteX52" fmla="*/ 165272 w 607465"/>
                  <a:gd name="connsiteY52" fmla="*/ 450000 h 605749"/>
                  <a:gd name="connsiteX53" fmla="*/ 136005 w 607465"/>
                  <a:gd name="connsiteY53" fmla="*/ 450000 h 605749"/>
                  <a:gd name="connsiteX54" fmla="*/ 82636 w 607465"/>
                  <a:gd name="connsiteY54" fmla="*/ 474070 h 605749"/>
                  <a:gd name="connsiteX55" fmla="*/ 43900 w 607465"/>
                  <a:gd name="connsiteY55" fmla="*/ 472350 h 605749"/>
                  <a:gd name="connsiteX56" fmla="*/ 15494 w 607465"/>
                  <a:gd name="connsiteY56" fmla="*/ 431089 h 605749"/>
                  <a:gd name="connsiteX57" fmla="*/ 3443 w 607465"/>
                  <a:gd name="connsiteY57" fmla="*/ 386388 h 605749"/>
                  <a:gd name="connsiteX58" fmla="*/ 29267 w 607465"/>
                  <a:gd name="connsiteY58" fmla="*/ 356302 h 605749"/>
                  <a:gd name="connsiteX59" fmla="*/ 80054 w 607465"/>
                  <a:gd name="connsiteY59" fmla="*/ 333952 h 605749"/>
                  <a:gd name="connsiteX60" fmla="*/ 98130 w 607465"/>
                  <a:gd name="connsiteY60" fmla="*/ 310742 h 605749"/>
                  <a:gd name="connsiteX61" fmla="*/ 76610 w 607465"/>
                  <a:gd name="connsiteY61" fmla="*/ 288392 h 605749"/>
                  <a:gd name="connsiteX62" fmla="*/ 26685 w 607465"/>
                  <a:gd name="connsiteY62" fmla="*/ 269480 h 605749"/>
                  <a:gd name="connsiteX63" fmla="*/ 0 w 607465"/>
                  <a:gd name="connsiteY63" fmla="*/ 241113 h 605749"/>
                  <a:gd name="connsiteX64" fmla="*/ 9469 w 607465"/>
                  <a:gd name="connsiteY64" fmla="*/ 192114 h 605749"/>
                  <a:gd name="connsiteX65" fmla="*/ 33571 w 607465"/>
                  <a:gd name="connsiteY65" fmla="*/ 151712 h 605749"/>
                  <a:gd name="connsiteX66" fmla="*/ 72307 w 607465"/>
                  <a:gd name="connsiteY66" fmla="*/ 148274 h 605749"/>
                  <a:gd name="connsiteX67" fmla="*/ 113625 w 607465"/>
                  <a:gd name="connsiteY67" fmla="*/ 163747 h 605749"/>
                  <a:gd name="connsiteX68" fmla="*/ 145474 w 607465"/>
                  <a:gd name="connsiteY68" fmla="*/ 156870 h 605749"/>
                  <a:gd name="connsiteX69" fmla="*/ 148917 w 607465"/>
                  <a:gd name="connsiteY69" fmla="*/ 122485 h 605749"/>
                  <a:gd name="connsiteX70" fmla="*/ 131701 w 607465"/>
                  <a:gd name="connsiteY70" fmla="*/ 84662 h 605749"/>
                  <a:gd name="connsiteX71" fmla="*/ 133423 w 607465"/>
                  <a:gd name="connsiteY71" fmla="*/ 45979 h 605749"/>
                  <a:gd name="connsiteX72" fmla="*/ 174741 w 607465"/>
                  <a:gd name="connsiteY72" fmla="*/ 18471 h 605749"/>
                  <a:gd name="connsiteX73" fmla="*/ 220363 w 607465"/>
                  <a:gd name="connsiteY73" fmla="*/ 6437 h 605749"/>
                  <a:gd name="connsiteX74" fmla="*/ 249630 w 607465"/>
                  <a:gd name="connsiteY74" fmla="*/ 32225 h 605749"/>
                  <a:gd name="connsiteX75" fmla="*/ 262542 w 607465"/>
                  <a:gd name="connsiteY75" fmla="*/ 60593 h 605749"/>
                  <a:gd name="connsiteX76" fmla="*/ 292669 w 607465"/>
                  <a:gd name="connsiteY76" fmla="*/ 76925 h 605749"/>
                  <a:gd name="connsiteX77" fmla="*/ 314189 w 607465"/>
                  <a:gd name="connsiteY77" fmla="*/ 76066 h 605749"/>
                  <a:gd name="connsiteX78" fmla="*/ 316772 w 607465"/>
                  <a:gd name="connsiteY78" fmla="*/ 76066 h 605749"/>
                  <a:gd name="connsiteX79" fmla="*/ 327962 w 607465"/>
                  <a:gd name="connsiteY79" fmla="*/ 56295 h 605749"/>
                  <a:gd name="connsiteX80" fmla="*/ 338291 w 607465"/>
                  <a:gd name="connsiteY80" fmla="*/ 27068 h 605749"/>
                  <a:gd name="connsiteX81" fmla="*/ 367558 w 607465"/>
                  <a:gd name="connsiteY81" fmla="*/ 1279 h 605749"/>
                  <a:gd name="connsiteX82" fmla="*/ 390369 w 607465"/>
                  <a:gd name="connsiteY82" fmla="*/ 527 h 605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607465" h="605749">
                    <a:moveTo>
                      <a:pt x="303461" y="241994"/>
                    </a:moveTo>
                    <a:cubicBezTo>
                      <a:pt x="331731" y="241994"/>
                      <a:pt x="354648" y="264880"/>
                      <a:pt x="354648" y="293112"/>
                    </a:cubicBezTo>
                    <a:cubicBezTo>
                      <a:pt x="354648" y="321344"/>
                      <a:pt x="331731" y="344230"/>
                      <a:pt x="303461" y="344230"/>
                    </a:cubicBezTo>
                    <a:cubicBezTo>
                      <a:pt x="275191" y="344230"/>
                      <a:pt x="252274" y="321344"/>
                      <a:pt x="252274" y="293112"/>
                    </a:cubicBezTo>
                    <a:cubicBezTo>
                      <a:pt x="252274" y="264880"/>
                      <a:pt x="275191" y="241994"/>
                      <a:pt x="303461" y="241994"/>
                    </a:cubicBezTo>
                    <a:close/>
                    <a:moveTo>
                      <a:pt x="303860" y="130222"/>
                    </a:moveTo>
                    <a:cubicBezTo>
                      <a:pt x="213476" y="130222"/>
                      <a:pt x="141170" y="203290"/>
                      <a:pt x="141170" y="292690"/>
                    </a:cubicBezTo>
                    <a:cubicBezTo>
                      <a:pt x="141170" y="382950"/>
                      <a:pt x="213476" y="456018"/>
                      <a:pt x="303860" y="456018"/>
                    </a:cubicBezTo>
                    <a:cubicBezTo>
                      <a:pt x="393382" y="456018"/>
                      <a:pt x="466549" y="382950"/>
                      <a:pt x="466549" y="292690"/>
                    </a:cubicBezTo>
                    <a:cubicBezTo>
                      <a:pt x="466549" y="203290"/>
                      <a:pt x="393382" y="130222"/>
                      <a:pt x="303860" y="130222"/>
                    </a:cubicBezTo>
                    <a:close/>
                    <a:moveTo>
                      <a:pt x="390369" y="527"/>
                    </a:moveTo>
                    <a:cubicBezTo>
                      <a:pt x="398977" y="1494"/>
                      <a:pt x="408446" y="3858"/>
                      <a:pt x="418345" y="8156"/>
                    </a:cubicBezTo>
                    <a:cubicBezTo>
                      <a:pt x="436422" y="15892"/>
                      <a:pt x="448473" y="26208"/>
                      <a:pt x="455359" y="34804"/>
                    </a:cubicBezTo>
                    <a:cubicBezTo>
                      <a:pt x="463967" y="43400"/>
                      <a:pt x="463967" y="62312"/>
                      <a:pt x="459663" y="73487"/>
                    </a:cubicBezTo>
                    <a:lnTo>
                      <a:pt x="450194" y="97556"/>
                    </a:lnTo>
                    <a:cubicBezTo>
                      <a:pt x="445890" y="109591"/>
                      <a:pt x="450194" y="124205"/>
                      <a:pt x="458802" y="131941"/>
                    </a:cubicBezTo>
                    <a:cubicBezTo>
                      <a:pt x="461385" y="133660"/>
                      <a:pt x="463106" y="136239"/>
                      <a:pt x="465688" y="137958"/>
                    </a:cubicBezTo>
                    <a:cubicBezTo>
                      <a:pt x="474296" y="146555"/>
                      <a:pt x="488930" y="149993"/>
                      <a:pt x="500120" y="144835"/>
                    </a:cubicBezTo>
                    <a:lnTo>
                      <a:pt x="524222" y="134520"/>
                    </a:lnTo>
                    <a:cubicBezTo>
                      <a:pt x="534552" y="129362"/>
                      <a:pt x="553489" y="129362"/>
                      <a:pt x="562958" y="136239"/>
                    </a:cubicBezTo>
                    <a:cubicBezTo>
                      <a:pt x="573288" y="143976"/>
                      <a:pt x="586199" y="157730"/>
                      <a:pt x="594807" y="179220"/>
                    </a:cubicBezTo>
                    <a:cubicBezTo>
                      <a:pt x="601694" y="196413"/>
                      <a:pt x="602554" y="211026"/>
                      <a:pt x="601694" y="222201"/>
                    </a:cubicBezTo>
                    <a:cubicBezTo>
                      <a:pt x="600833" y="234236"/>
                      <a:pt x="587921" y="247130"/>
                      <a:pt x="576731" y="252288"/>
                    </a:cubicBezTo>
                    <a:lnTo>
                      <a:pt x="549185" y="264323"/>
                    </a:lnTo>
                    <a:cubicBezTo>
                      <a:pt x="537995" y="269480"/>
                      <a:pt x="530248" y="277217"/>
                      <a:pt x="530248" y="283234"/>
                    </a:cubicBezTo>
                    <a:cubicBezTo>
                      <a:pt x="530248" y="285813"/>
                      <a:pt x="530248" y="289251"/>
                      <a:pt x="530248" y="292690"/>
                    </a:cubicBezTo>
                    <a:cubicBezTo>
                      <a:pt x="530248" y="296988"/>
                      <a:pt x="530248" y="302146"/>
                      <a:pt x="530248" y="307303"/>
                    </a:cubicBezTo>
                    <a:cubicBezTo>
                      <a:pt x="529387" y="315040"/>
                      <a:pt x="537134" y="324496"/>
                      <a:pt x="549185" y="328794"/>
                    </a:cubicBezTo>
                    <a:lnTo>
                      <a:pt x="579313" y="340829"/>
                    </a:lnTo>
                    <a:cubicBezTo>
                      <a:pt x="590503" y="345127"/>
                      <a:pt x="603415" y="357161"/>
                      <a:pt x="605998" y="369196"/>
                    </a:cubicBezTo>
                    <a:cubicBezTo>
                      <a:pt x="608580" y="383810"/>
                      <a:pt x="608580" y="403581"/>
                      <a:pt x="599111" y="425071"/>
                    </a:cubicBezTo>
                    <a:cubicBezTo>
                      <a:pt x="591364" y="442264"/>
                      <a:pt x="581895" y="453439"/>
                      <a:pt x="573288" y="459456"/>
                    </a:cubicBezTo>
                    <a:cubicBezTo>
                      <a:pt x="563819" y="467193"/>
                      <a:pt x="544881" y="465473"/>
                      <a:pt x="533691" y="461175"/>
                    </a:cubicBezTo>
                    <a:lnTo>
                      <a:pt x="494095" y="446562"/>
                    </a:lnTo>
                    <a:cubicBezTo>
                      <a:pt x="482904" y="442264"/>
                      <a:pt x="467410" y="444843"/>
                      <a:pt x="459663" y="452579"/>
                    </a:cubicBezTo>
                    <a:cubicBezTo>
                      <a:pt x="451916" y="459456"/>
                      <a:pt x="448473" y="474070"/>
                      <a:pt x="453637" y="484385"/>
                    </a:cubicBezTo>
                    <a:lnTo>
                      <a:pt x="471714" y="525647"/>
                    </a:lnTo>
                    <a:cubicBezTo>
                      <a:pt x="476879" y="536822"/>
                      <a:pt x="479461" y="555734"/>
                      <a:pt x="472575" y="565189"/>
                    </a:cubicBezTo>
                    <a:cubicBezTo>
                      <a:pt x="466549" y="575505"/>
                      <a:pt x="455359" y="585820"/>
                      <a:pt x="435561" y="593557"/>
                    </a:cubicBezTo>
                    <a:cubicBezTo>
                      <a:pt x="415763" y="601293"/>
                      <a:pt x="397686" y="602153"/>
                      <a:pt x="384774" y="602153"/>
                    </a:cubicBezTo>
                    <a:cubicBezTo>
                      <a:pt x="372723" y="601293"/>
                      <a:pt x="358950" y="589259"/>
                      <a:pt x="354646" y="578943"/>
                    </a:cubicBezTo>
                    <a:lnTo>
                      <a:pt x="332266" y="528226"/>
                    </a:lnTo>
                    <a:cubicBezTo>
                      <a:pt x="327101" y="517910"/>
                      <a:pt x="321075" y="508454"/>
                      <a:pt x="318493" y="508454"/>
                    </a:cubicBezTo>
                    <a:cubicBezTo>
                      <a:pt x="316772" y="508454"/>
                      <a:pt x="315050" y="508454"/>
                      <a:pt x="314189" y="508454"/>
                    </a:cubicBezTo>
                    <a:cubicBezTo>
                      <a:pt x="310746" y="508454"/>
                      <a:pt x="307303" y="508454"/>
                      <a:pt x="303860" y="508454"/>
                    </a:cubicBezTo>
                    <a:cubicBezTo>
                      <a:pt x="298695" y="508454"/>
                      <a:pt x="290948" y="517051"/>
                      <a:pt x="286644" y="528226"/>
                    </a:cubicBezTo>
                    <a:lnTo>
                      <a:pt x="266846" y="579803"/>
                    </a:lnTo>
                    <a:cubicBezTo>
                      <a:pt x="262542" y="590978"/>
                      <a:pt x="250490" y="605591"/>
                      <a:pt x="238439" y="605591"/>
                    </a:cubicBezTo>
                    <a:cubicBezTo>
                      <a:pt x="228110" y="606451"/>
                      <a:pt x="211755" y="603872"/>
                      <a:pt x="189374" y="596136"/>
                    </a:cubicBezTo>
                    <a:cubicBezTo>
                      <a:pt x="168715" y="589259"/>
                      <a:pt x="156664" y="580663"/>
                      <a:pt x="148917" y="572926"/>
                    </a:cubicBezTo>
                    <a:cubicBezTo>
                      <a:pt x="141170" y="564330"/>
                      <a:pt x="142031" y="544558"/>
                      <a:pt x="146335" y="533383"/>
                    </a:cubicBezTo>
                    <a:lnTo>
                      <a:pt x="166994" y="479227"/>
                    </a:lnTo>
                    <a:cubicBezTo>
                      <a:pt x="171298" y="467193"/>
                      <a:pt x="170437" y="455158"/>
                      <a:pt x="165272" y="450000"/>
                    </a:cubicBezTo>
                    <a:cubicBezTo>
                      <a:pt x="160107" y="444843"/>
                      <a:pt x="147195" y="444843"/>
                      <a:pt x="136005" y="450000"/>
                    </a:cubicBezTo>
                    <a:lnTo>
                      <a:pt x="82636" y="474070"/>
                    </a:lnTo>
                    <a:cubicBezTo>
                      <a:pt x="71446" y="479227"/>
                      <a:pt x="52508" y="480947"/>
                      <a:pt x="43900" y="472350"/>
                    </a:cubicBezTo>
                    <a:cubicBezTo>
                      <a:pt x="35292" y="465473"/>
                      <a:pt x="25824" y="452579"/>
                      <a:pt x="15494" y="431089"/>
                    </a:cubicBezTo>
                    <a:cubicBezTo>
                      <a:pt x="6026" y="411317"/>
                      <a:pt x="3443" y="396704"/>
                      <a:pt x="3443" y="386388"/>
                    </a:cubicBezTo>
                    <a:cubicBezTo>
                      <a:pt x="4304" y="374354"/>
                      <a:pt x="18077" y="361460"/>
                      <a:pt x="29267" y="356302"/>
                    </a:cubicBezTo>
                    <a:lnTo>
                      <a:pt x="80054" y="333952"/>
                    </a:lnTo>
                    <a:cubicBezTo>
                      <a:pt x="90383" y="328794"/>
                      <a:pt x="98991" y="318479"/>
                      <a:pt x="98130" y="310742"/>
                    </a:cubicBezTo>
                    <a:cubicBezTo>
                      <a:pt x="97270" y="302146"/>
                      <a:pt x="87801" y="292690"/>
                      <a:pt x="76610" y="288392"/>
                    </a:cubicBezTo>
                    <a:lnTo>
                      <a:pt x="26685" y="269480"/>
                    </a:lnTo>
                    <a:cubicBezTo>
                      <a:pt x="15494" y="265182"/>
                      <a:pt x="861" y="253147"/>
                      <a:pt x="0" y="241113"/>
                    </a:cubicBezTo>
                    <a:cubicBezTo>
                      <a:pt x="0" y="229938"/>
                      <a:pt x="1722" y="214465"/>
                      <a:pt x="9469" y="192114"/>
                    </a:cubicBezTo>
                    <a:cubicBezTo>
                      <a:pt x="17216" y="170624"/>
                      <a:pt x="25824" y="158589"/>
                      <a:pt x="33571" y="151712"/>
                    </a:cubicBezTo>
                    <a:cubicBezTo>
                      <a:pt x="42179" y="143116"/>
                      <a:pt x="61116" y="143976"/>
                      <a:pt x="72307" y="148274"/>
                    </a:cubicBezTo>
                    <a:lnTo>
                      <a:pt x="113625" y="163747"/>
                    </a:lnTo>
                    <a:cubicBezTo>
                      <a:pt x="124815" y="168045"/>
                      <a:pt x="138588" y="164607"/>
                      <a:pt x="145474" y="156870"/>
                    </a:cubicBezTo>
                    <a:cubicBezTo>
                      <a:pt x="152360" y="148274"/>
                      <a:pt x="154082" y="133660"/>
                      <a:pt x="148917" y="122485"/>
                    </a:cubicBezTo>
                    <a:lnTo>
                      <a:pt x="131701" y="84662"/>
                    </a:lnTo>
                    <a:cubicBezTo>
                      <a:pt x="127397" y="73487"/>
                      <a:pt x="125676" y="54575"/>
                      <a:pt x="133423" y="45979"/>
                    </a:cubicBezTo>
                    <a:cubicBezTo>
                      <a:pt x="141170" y="38243"/>
                      <a:pt x="153221" y="27927"/>
                      <a:pt x="174741" y="18471"/>
                    </a:cubicBezTo>
                    <a:cubicBezTo>
                      <a:pt x="194539" y="9015"/>
                      <a:pt x="209172" y="6437"/>
                      <a:pt x="220363" y="6437"/>
                    </a:cubicBezTo>
                    <a:cubicBezTo>
                      <a:pt x="232414" y="6437"/>
                      <a:pt x="244465" y="21050"/>
                      <a:pt x="249630" y="32225"/>
                    </a:cubicBezTo>
                    <a:lnTo>
                      <a:pt x="262542" y="60593"/>
                    </a:lnTo>
                    <a:cubicBezTo>
                      <a:pt x="267706" y="71768"/>
                      <a:pt x="280618" y="78645"/>
                      <a:pt x="292669" y="76925"/>
                    </a:cubicBezTo>
                    <a:cubicBezTo>
                      <a:pt x="299556" y="76925"/>
                      <a:pt x="306442" y="76066"/>
                      <a:pt x="314189" y="76066"/>
                    </a:cubicBezTo>
                    <a:cubicBezTo>
                      <a:pt x="315050" y="76066"/>
                      <a:pt x="315911" y="76066"/>
                      <a:pt x="316772" y="76066"/>
                    </a:cubicBezTo>
                    <a:cubicBezTo>
                      <a:pt x="318493" y="76066"/>
                      <a:pt x="323658" y="67470"/>
                      <a:pt x="327962" y="56295"/>
                    </a:cubicBezTo>
                    <a:lnTo>
                      <a:pt x="338291" y="27068"/>
                    </a:lnTo>
                    <a:cubicBezTo>
                      <a:pt x="342595" y="15892"/>
                      <a:pt x="355507" y="2998"/>
                      <a:pt x="367558" y="1279"/>
                    </a:cubicBezTo>
                    <a:cubicBezTo>
                      <a:pt x="374014" y="-10"/>
                      <a:pt x="381761" y="-440"/>
                      <a:pt x="390369" y="527"/>
                    </a:cubicBez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5" name="iślïḍe"/>
            <p:cNvGrpSpPr/>
            <p:nvPr/>
          </p:nvGrpSpPr>
          <p:grpSpPr>
            <a:xfrm>
              <a:off x="6670898" y="2400585"/>
              <a:ext cx="1061518" cy="1061518"/>
              <a:chOff x="6117115" y="2348880"/>
              <a:chExt cx="1061518" cy="1061518"/>
            </a:xfrm>
          </p:grpSpPr>
          <p:grpSp>
            <p:nvGrpSpPr>
              <p:cNvPr id="32" name="ïṥḻïḑé"/>
              <p:cNvGrpSpPr/>
              <p:nvPr/>
            </p:nvGrpSpPr>
            <p:grpSpPr>
              <a:xfrm rot="10800000">
                <a:off x="6117115" y="2348880"/>
                <a:ext cx="1061518" cy="1061518"/>
                <a:chOff x="4007768" y="1772816"/>
                <a:chExt cx="3168352" cy="3168352"/>
              </a:xfrm>
            </p:grpSpPr>
            <p:sp>
              <p:nvSpPr>
                <p:cNvPr id="34" name="íṧḷíḋê"/>
                <p:cNvSpPr/>
                <p:nvPr/>
              </p:nvSpPr>
              <p:spPr>
                <a:xfrm>
                  <a:off x="4007768" y="1772816"/>
                  <a:ext cx="3168352" cy="3168352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35" name="îŝliḑè"/>
                <p:cNvSpPr/>
                <p:nvPr/>
              </p:nvSpPr>
              <p:spPr>
                <a:xfrm>
                  <a:off x="4223792" y="1988840"/>
                  <a:ext cx="2736304" cy="2736304"/>
                </a:xfrm>
                <a:prstGeom prst="ellipse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36" name="îṥ1îdê"/>
                <p:cNvSpPr/>
                <p:nvPr/>
              </p:nvSpPr>
              <p:spPr>
                <a:xfrm>
                  <a:off x="4264748" y="1988840"/>
                  <a:ext cx="2736304" cy="2736304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</p:grpSp>
          <p:sp>
            <p:nvSpPr>
              <p:cNvPr id="33" name="íśļïḋê"/>
              <p:cNvSpPr>
                <a:spLocks noChangeAspect="1"/>
              </p:cNvSpPr>
              <p:nvPr/>
            </p:nvSpPr>
            <p:spPr bwMode="auto">
              <a:xfrm>
                <a:off x="6426243" y="2604910"/>
                <a:ext cx="510497" cy="465270"/>
              </a:xfrm>
              <a:custGeom>
                <a:avLst/>
                <a:gdLst>
                  <a:gd name="connsiteX0" fmla="*/ 373273 h 605239"/>
                  <a:gd name="connsiteY0" fmla="*/ 373273 h 605239"/>
                  <a:gd name="connsiteX1" fmla="*/ 373273 h 605239"/>
                  <a:gd name="connsiteY1" fmla="*/ 373273 h 605239"/>
                  <a:gd name="connsiteX2" fmla="*/ 373273 h 605239"/>
                  <a:gd name="connsiteY2" fmla="*/ 373273 h 605239"/>
                  <a:gd name="connsiteX3" fmla="*/ 373273 h 605239"/>
                  <a:gd name="connsiteY3" fmla="*/ 373273 h 605239"/>
                  <a:gd name="connsiteX4" fmla="*/ 373273 h 605239"/>
                  <a:gd name="connsiteY4" fmla="*/ 373273 h 605239"/>
                  <a:gd name="connsiteX5" fmla="*/ 373273 h 605239"/>
                  <a:gd name="connsiteY5" fmla="*/ 373273 h 605239"/>
                  <a:gd name="connsiteX6" fmla="*/ 373273 h 605239"/>
                  <a:gd name="connsiteY6" fmla="*/ 373273 h 605239"/>
                  <a:gd name="connsiteX7" fmla="*/ 373273 h 605239"/>
                  <a:gd name="connsiteY7" fmla="*/ 373273 h 605239"/>
                  <a:gd name="connsiteX8" fmla="*/ 373273 h 605239"/>
                  <a:gd name="connsiteY8" fmla="*/ 373273 h 605239"/>
                  <a:gd name="connsiteX9" fmla="*/ 373273 h 605239"/>
                  <a:gd name="connsiteY9" fmla="*/ 373273 h 605239"/>
                  <a:gd name="connsiteX10" fmla="*/ 373273 h 605239"/>
                  <a:gd name="connsiteY10" fmla="*/ 373273 h 605239"/>
                  <a:gd name="connsiteX11" fmla="*/ 373273 h 605239"/>
                  <a:gd name="connsiteY11" fmla="*/ 373273 h 605239"/>
                  <a:gd name="connsiteX12" fmla="*/ 373273 h 605239"/>
                  <a:gd name="connsiteY12" fmla="*/ 373273 h 605239"/>
                  <a:gd name="connsiteX13" fmla="*/ 373273 h 605239"/>
                  <a:gd name="connsiteY13" fmla="*/ 373273 h 605239"/>
                  <a:gd name="connsiteX14" fmla="*/ 373273 h 605239"/>
                  <a:gd name="connsiteY14" fmla="*/ 373273 h 605239"/>
                  <a:gd name="connsiteX15" fmla="*/ 373273 h 605239"/>
                  <a:gd name="connsiteY15" fmla="*/ 373273 h 605239"/>
                  <a:gd name="connsiteX16" fmla="*/ 373273 h 605239"/>
                  <a:gd name="connsiteY16" fmla="*/ 373273 h 605239"/>
                  <a:gd name="connsiteX17" fmla="*/ 373273 h 605239"/>
                  <a:gd name="connsiteY17" fmla="*/ 373273 h 605239"/>
                  <a:gd name="connsiteX18" fmla="*/ 373273 h 605239"/>
                  <a:gd name="connsiteY18" fmla="*/ 373273 h 605239"/>
                  <a:gd name="connsiteX19" fmla="*/ 373273 h 605239"/>
                  <a:gd name="connsiteY19" fmla="*/ 373273 h 605239"/>
                  <a:gd name="connsiteX20" fmla="*/ 373273 h 605239"/>
                  <a:gd name="connsiteY20" fmla="*/ 373273 h 605239"/>
                  <a:gd name="connsiteX21" fmla="*/ 373273 h 605239"/>
                  <a:gd name="connsiteY21" fmla="*/ 373273 h 605239"/>
                  <a:gd name="connsiteX22" fmla="*/ 373273 h 605239"/>
                  <a:gd name="connsiteY22" fmla="*/ 373273 h 605239"/>
                  <a:gd name="connsiteX23" fmla="*/ 373273 h 605239"/>
                  <a:gd name="connsiteY23" fmla="*/ 373273 h 605239"/>
                  <a:gd name="connsiteX24" fmla="*/ 373273 h 605239"/>
                  <a:gd name="connsiteY24" fmla="*/ 373273 h 605239"/>
                  <a:gd name="connsiteX25" fmla="*/ 373273 h 605239"/>
                  <a:gd name="connsiteY25" fmla="*/ 373273 h 605239"/>
                  <a:gd name="connsiteX26" fmla="*/ 373273 h 605239"/>
                  <a:gd name="connsiteY26" fmla="*/ 373273 h 605239"/>
                  <a:gd name="connsiteX27" fmla="*/ 373273 h 605239"/>
                  <a:gd name="connsiteY27" fmla="*/ 373273 h 605239"/>
                  <a:gd name="connsiteX28" fmla="*/ 373273 h 605239"/>
                  <a:gd name="connsiteY28" fmla="*/ 373273 h 605239"/>
                  <a:gd name="connsiteX29" fmla="*/ 373273 h 605239"/>
                  <a:gd name="connsiteY29" fmla="*/ 373273 h 605239"/>
                  <a:gd name="connsiteX30" fmla="*/ 373273 h 605239"/>
                  <a:gd name="connsiteY30" fmla="*/ 373273 h 605239"/>
                  <a:gd name="connsiteX31" fmla="*/ 373273 h 605239"/>
                  <a:gd name="connsiteY31" fmla="*/ 373273 h 605239"/>
                  <a:gd name="connsiteX32" fmla="*/ 373273 h 605239"/>
                  <a:gd name="connsiteY32" fmla="*/ 373273 h 605239"/>
                  <a:gd name="connsiteX33" fmla="*/ 373273 h 605239"/>
                  <a:gd name="connsiteY33" fmla="*/ 373273 h 605239"/>
                  <a:gd name="connsiteX34" fmla="*/ 373273 h 605239"/>
                  <a:gd name="connsiteY34" fmla="*/ 373273 h 605239"/>
                  <a:gd name="connsiteX35" fmla="*/ 373273 h 605239"/>
                  <a:gd name="connsiteY35" fmla="*/ 373273 h 605239"/>
                  <a:gd name="connsiteX36" fmla="*/ 373273 h 605239"/>
                  <a:gd name="connsiteY36" fmla="*/ 373273 h 605239"/>
                  <a:gd name="connsiteX37" fmla="*/ 373273 h 605239"/>
                  <a:gd name="connsiteY37" fmla="*/ 373273 h 605239"/>
                  <a:gd name="connsiteX38" fmla="*/ 373273 h 605239"/>
                  <a:gd name="connsiteY38" fmla="*/ 373273 h 605239"/>
                  <a:gd name="connsiteX39" fmla="*/ 373273 h 605239"/>
                  <a:gd name="connsiteY39" fmla="*/ 373273 h 605239"/>
                  <a:gd name="connsiteX40" fmla="*/ 373273 h 605239"/>
                  <a:gd name="connsiteY40" fmla="*/ 373273 h 605239"/>
                  <a:gd name="connsiteX41" fmla="*/ 373273 h 605239"/>
                  <a:gd name="connsiteY41" fmla="*/ 373273 h 605239"/>
                  <a:gd name="connsiteX42" fmla="*/ 373273 h 605239"/>
                  <a:gd name="connsiteY42" fmla="*/ 373273 h 605239"/>
                  <a:gd name="connsiteX43" fmla="*/ 373273 h 605239"/>
                  <a:gd name="connsiteY43" fmla="*/ 373273 h 605239"/>
                  <a:gd name="connsiteX44" fmla="*/ 373273 h 605239"/>
                  <a:gd name="connsiteY44" fmla="*/ 373273 h 605239"/>
                  <a:gd name="connsiteX45" fmla="*/ 373273 h 605239"/>
                  <a:gd name="connsiteY45" fmla="*/ 373273 h 605239"/>
                  <a:gd name="connsiteX46" fmla="*/ 373273 h 605239"/>
                  <a:gd name="connsiteY46" fmla="*/ 373273 h 605239"/>
                  <a:gd name="connsiteX47" fmla="*/ 373273 h 605239"/>
                  <a:gd name="connsiteY47" fmla="*/ 373273 h 605239"/>
                  <a:gd name="connsiteX48" fmla="*/ 373273 h 605239"/>
                  <a:gd name="connsiteY48" fmla="*/ 373273 h 605239"/>
                  <a:gd name="connsiteX49" fmla="*/ 373273 h 605239"/>
                  <a:gd name="connsiteY49" fmla="*/ 373273 h 605239"/>
                  <a:gd name="connsiteX50" fmla="*/ 373273 h 605239"/>
                  <a:gd name="connsiteY50" fmla="*/ 373273 h 605239"/>
                  <a:gd name="connsiteX51" fmla="*/ 373273 h 605239"/>
                  <a:gd name="connsiteY51" fmla="*/ 373273 h 605239"/>
                  <a:gd name="connsiteX52" fmla="*/ 373273 h 605239"/>
                  <a:gd name="connsiteY52" fmla="*/ 373273 h 605239"/>
                  <a:gd name="connsiteX53" fmla="*/ 373273 h 605239"/>
                  <a:gd name="connsiteY53" fmla="*/ 373273 h 605239"/>
                  <a:gd name="connsiteX54" fmla="*/ 373273 h 605239"/>
                  <a:gd name="connsiteY54" fmla="*/ 373273 h 605239"/>
                  <a:gd name="connsiteX55" fmla="*/ 373273 h 605239"/>
                  <a:gd name="connsiteY55" fmla="*/ 373273 h 605239"/>
                  <a:gd name="connsiteX56" fmla="*/ 373273 h 605239"/>
                  <a:gd name="connsiteY56" fmla="*/ 373273 h 605239"/>
                  <a:gd name="connsiteX57" fmla="*/ 373273 h 605239"/>
                  <a:gd name="connsiteY57" fmla="*/ 373273 h 605239"/>
                  <a:gd name="connsiteX58" fmla="*/ 373273 h 605239"/>
                  <a:gd name="connsiteY58" fmla="*/ 373273 h 605239"/>
                  <a:gd name="connsiteX59" fmla="*/ 373273 h 605239"/>
                  <a:gd name="connsiteY59" fmla="*/ 373273 h 605239"/>
                  <a:gd name="connsiteX60" fmla="*/ 373273 h 605239"/>
                  <a:gd name="connsiteY60" fmla="*/ 373273 h 605239"/>
                  <a:gd name="connsiteX61" fmla="*/ 373273 h 605239"/>
                  <a:gd name="connsiteY61" fmla="*/ 373273 h 605239"/>
                  <a:gd name="connsiteX62" fmla="*/ 373273 h 605239"/>
                  <a:gd name="connsiteY62" fmla="*/ 373273 h 605239"/>
                  <a:gd name="connsiteX63" fmla="*/ 373273 h 605239"/>
                  <a:gd name="connsiteY63" fmla="*/ 373273 h 605239"/>
                  <a:gd name="connsiteX64" fmla="*/ 373273 h 605239"/>
                  <a:gd name="connsiteY64" fmla="*/ 373273 h 605239"/>
                  <a:gd name="connsiteX65" fmla="*/ 373273 h 605239"/>
                  <a:gd name="connsiteY65" fmla="*/ 373273 h 605239"/>
                  <a:gd name="connsiteX66" fmla="*/ 373273 h 605239"/>
                  <a:gd name="connsiteY66" fmla="*/ 373273 h 605239"/>
                  <a:gd name="connsiteX67" fmla="*/ 373273 h 605239"/>
                  <a:gd name="connsiteY67" fmla="*/ 373273 h 605239"/>
                  <a:gd name="connsiteX68" fmla="*/ 373273 h 605239"/>
                  <a:gd name="connsiteY68" fmla="*/ 373273 h 605239"/>
                  <a:gd name="connsiteX69" fmla="*/ 373273 h 605239"/>
                  <a:gd name="connsiteY69" fmla="*/ 373273 h 605239"/>
                  <a:gd name="connsiteX70" fmla="*/ 373273 h 605239"/>
                  <a:gd name="connsiteY70" fmla="*/ 373273 h 605239"/>
                  <a:gd name="connsiteX71" fmla="*/ 373273 h 605239"/>
                  <a:gd name="connsiteY71" fmla="*/ 373273 h 605239"/>
                  <a:gd name="connsiteX72" fmla="*/ 373273 h 605239"/>
                  <a:gd name="connsiteY72" fmla="*/ 373273 h 605239"/>
                  <a:gd name="connsiteX73" fmla="*/ 373273 h 605239"/>
                  <a:gd name="connsiteY73" fmla="*/ 373273 h 605239"/>
                  <a:gd name="connsiteX74" fmla="*/ 373273 h 605239"/>
                  <a:gd name="connsiteY74" fmla="*/ 373273 h 605239"/>
                  <a:gd name="connsiteX75" fmla="*/ 373273 h 605239"/>
                  <a:gd name="connsiteY75" fmla="*/ 373273 h 605239"/>
                  <a:gd name="connsiteX76" fmla="*/ 373273 h 605239"/>
                  <a:gd name="connsiteY76" fmla="*/ 373273 h 605239"/>
                  <a:gd name="connsiteX77" fmla="*/ 373273 h 605239"/>
                  <a:gd name="connsiteY77" fmla="*/ 373273 h 605239"/>
                  <a:gd name="connsiteX78" fmla="*/ 373273 h 605239"/>
                  <a:gd name="connsiteY78" fmla="*/ 373273 h 605239"/>
                  <a:gd name="connsiteX79" fmla="*/ 373273 h 605239"/>
                  <a:gd name="connsiteY79" fmla="*/ 373273 h 605239"/>
                  <a:gd name="connsiteX80" fmla="*/ 373273 h 605239"/>
                  <a:gd name="connsiteY80" fmla="*/ 373273 h 605239"/>
                  <a:gd name="connsiteX81" fmla="*/ 373273 h 605239"/>
                  <a:gd name="connsiteY81" fmla="*/ 373273 h 605239"/>
                  <a:gd name="connsiteX82" fmla="*/ 373273 h 605239"/>
                  <a:gd name="connsiteY82" fmla="*/ 373273 h 605239"/>
                  <a:gd name="connsiteX83" fmla="*/ 373273 h 605239"/>
                  <a:gd name="connsiteY83" fmla="*/ 373273 h 605239"/>
                  <a:gd name="connsiteX84" fmla="*/ 373273 h 605239"/>
                  <a:gd name="connsiteY84" fmla="*/ 373273 h 605239"/>
                  <a:gd name="connsiteX85" fmla="*/ 373273 h 605239"/>
                  <a:gd name="connsiteY85" fmla="*/ 373273 h 605239"/>
                  <a:gd name="connsiteX86" fmla="*/ 373273 h 605239"/>
                  <a:gd name="connsiteY86" fmla="*/ 373273 h 605239"/>
                  <a:gd name="connsiteX87" fmla="*/ 373273 h 605239"/>
                  <a:gd name="connsiteY87" fmla="*/ 373273 h 605239"/>
                  <a:gd name="connsiteX88" fmla="*/ 373273 h 605239"/>
                  <a:gd name="connsiteY88" fmla="*/ 373273 h 605239"/>
                  <a:gd name="connsiteX89" fmla="*/ 373273 h 605239"/>
                  <a:gd name="connsiteY89" fmla="*/ 373273 h 605239"/>
                  <a:gd name="connsiteX90" fmla="*/ 373273 h 605239"/>
                  <a:gd name="connsiteY90" fmla="*/ 373273 h 605239"/>
                  <a:gd name="connsiteX91" fmla="*/ 373273 h 605239"/>
                  <a:gd name="connsiteY91" fmla="*/ 373273 h 605239"/>
                  <a:gd name="connsiteX92" fmla="*/ 373273 h 605239"/>
                  <a:gd name="connsiteY92" fmla="*/ 373273 h 605239"/>
                  <a:gd name="connsiteX93" fmla="*/ 373273 h 605239"/>
                  <a:gd name="connsiteY93" fmla="*/ 373273 h 605239"/>
                  <a:gd name="connsiteX94" fmla="*/ 373273 h 605239"/>
                  <a:gd name="connsiteY94" fmla="*/ 373273 h 605239"/>
                  <a:gd name="connsiteX95" fmla="*/ 373273 h 605239"/>
                  <a:gd name="connsiteY95" fmla="*/ 373273 h 605239"/>
                  <a:gd name="connsiteX96" fmla="*/ 373273 h 605239"/>
                  <a:gd name="connsiteY96" fmla="*/ 373273 h 605239"/>
                  <a:gd name="connsiteX97" fmla="*/ 373273 h 605239"/>
                  <a:gd name="connsiteY97" fmla="*/ 373273 h 605239"/>
                  <a:gd name="connsiteX98" fmla="*/ 373273 h 605239"/>
                  <a:gd name="connsiteY98" fmla="*/ 373273 h 605239"/>
                  <a:gd name="connsiteX99" fmla="*/ 373273 h 605239"/>
                  <a:gd name="connsiteY99" fmla="*/ 373273 h 605239"/>
                  <a:gd name="connsiteX100" fmla="*/ 373273 h 605239"/>
                  <a:gd name="connsiteY100" fmla="*/ 373273 h 605239"/>
                  <a:gd name="connsiteX101" fmla="*/ 373273 h 605239"/>
                  <a:gd name="connsiteY101" fmla="*/ 373273 h 605239"/>
                  <a:gd name="connsiteX102" fmla="*/ 373273 h 605239"/>
                  <a:gd name="connsiteY102" fmla="*/ 373273 h 605239"/>
                  <a:gd name="connsiteX103" fmla="*/ 373273 h 605239"/>
                  <a:gd name="connsiteY103" fmla="*/ 373273 h 605239"/>
                  <a:gd name="connsiteX104" fmla="*/ 373273 h 605239"/>
                  <a:gd name="connsiteY104" fmla="*/ 373273 h 605239"/>
                  <a:gd name="connsiteX105" fmla="*/ 373273 h 605239"/>
                  <a:gd name="connsiteY105" fmla="*/ 373273 h 605239"/>
                  <a:gd name="connsiteX106" fmla="*/ 373273 h 605239"/>
                  <a:gd name="connsiteY106" fmla="*/ 373273 h 605239"/>
                  <a:gd name="connsiteX107" fmla="*/ 373273 h 605239"/>
                  <a:gd name="connsiteY107" fmla="*/ 373273 h 605239"/>
                  <a:gd name="connsiteX108" fmla="*/ 373273 h 605239"/>
                  <a:gd name="connsiteY108" fmla="*/ 373273 h 605239"/>
                  <a:gd name="connsiteX109" fmla="*/ 373273 h 605239"/>
                  <a:gd name="connsiteY109" fmla="*/ 373273 h 605239"/>
                  <a:gd name="connsiteX110" fmla="*/ 373273 h 605239"/>
                  <a:gd name="connsiteY110" fmla="*/ 373273 h 605239"/>
                  <a:gd name="connsiteX111" fmla="*/ 373273 h 605239"/>
                  <a:gd name="connsiteY111" fmla="*/ 373273 h 605239"/>
                  <a:gd name="connsiteX112" fmla="*/ 373273 h 605239"/>
                  <a:gd name="connsiteY112" fmla="*/ 373273 h 605239"/>
                  <a:gd name="connsiteX113" fmla="*/ 373273 h 605239"/>
                  <a:gd name="connsiteY113" fmla="*/ 373273 h 605239"/>
                  <a:gd name="connsiteX114" fmla="*/ 373273 h 605239"/>
                  <a:gd name="connsiteY114" fmla="*/ 373273 h 605239"/>
                  <a:gd name="connsiteX115" fmla="*/ 373273 h 605239"/>
                  <a:gd name="connsiteY115" fmla="*/ 373273 h 605239"/>
                  <a:gd name="connsiteX116" fmla="*/ 373273 h 605239"/>
                  <a:gd name="connsiteY116" fmla="*/ 373273 h 605239"/>
                  <a:gd name="connsiteX117" fmla="*/ 373273 h 605239"/>
                  <a:gd name="connsiteY117" fmla="*/ 373273 h 605239"/>
                  <a:gd name="connsiteX118" fmla="*/ 373273 h 605239"/>
                  <a:gd name="connsiteY118" fmla="*/ 373273 h 605239"/>
                  <a:gd name="connsiteX119" fmla="*/ 373273 h 605239"/>
                  <a:gd name="connsiteY119" fmla="*/ 373273 h 605239"/>
                  <a:gd name="connsiteX120" fmla="*/ 373273 h 605239"/>
                  <a:gd name="connsiteY120" fmla="*/ 373273 h 605239"/>
                  <a:gd name="connsiteX121" fmla="*/ 373273 h 605239"/>
                  <a:gd name="connsiteY121" fmla="*/ 373273 h 605239"/>
                  <a:gd name="connsiteX122" fmla="*/ 373273 h 605239"/>
                  <a:gd name="connsiteY122" fmla="*/ 373273 h 605239"/>
                  <a:gd name="connsiteX123" fmla="*/ 373273 h 605239"/>
                  <a:gd name="connsiteY123" fmla="*/ 373273 h 605239"/>
                  <a:gd name="connsiteX124" fmla="*/ 373273 h 605239"/>
                  <a:gd name="connsiteY124" fmla="*/ 373273 h 605239"/>
                  <a:gd name="connsiteX125" fmla="*/ 373273 h 605239"/>
                  <a:gd name="connsiteY125" fmla="*/ 373273 h 605239"/>
                  <a:gd name="connsiteX126" fmla="*/ 373273 h 605239"/>
                  <a:gd name="connsiteY126" fmla="*/ 373273 h 605239"/>
                  <a:gd name="connsiteX127" fmla="*/ 373273 h 605239"/>
                  <a:gd name="connsiteY127" fmla="*/ 373273 h 605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606933" h="553162">
                    <a:moveTo>
                      <a:pt x="443700" y="443503"/>
                    </a:moveTo>
                    <a:cubicBezTo>
                      <a:pt x="461035" y="453606"/>
                      <a:pt x="477310" y="465825"/>
                      <a:pt x="492334" y="479775"/>
                    </a:cubicBezTo>
                    <a:cubicBezTo>
                      <a:pt x="460939" y="509024"/>
                      <a:pt x="424150" y="530383"/>
                      <a:pt x="384087" y="542506"/>
                    </a:cubicBezTo>
                    <a:cubicBezTo>
                      <a:pt x="407971" y="518838"/>
                      <a:pt x="428580" y="484875"/>
                      <a:pt x="443700" y="443503"/>
                    </a:cubicBezTo>
                    <a:close/>
                    <a:moveTo>
                      <a:pt x="163232" y="443503"/>
                    </a:moveTo>
                    <a:cubicBezTo>
                      <a:pt x="178352" y="484875"/>
                      <a:pt x="198865" y="518838"/>
                      <a:pt x="222845" y="542506"/>
                    </a:cubicBezTo>
                    <a:cubicBezTo>
                      <a:pt x="182686" y="530383"/>
                      <a:pt x="145897" y="509024"/>
                      <a:pt x="114598" y="479775"/>
                    </a:cubicBezTo>
                    <a:cubicBezTo>
                      <a:pt x="129622" y="465825"/>
                      <a:pt x="145897" y="453606"/>
                      <a:pt x="163232" y="443503"/>
                    </a:cubicBezTo>
                    <a:close/>
                    <a:moveTo>
                      <a:pt x="316062" y="405892"/>
                    </a:moveTo>
                    <a:cubicBezTo>
                      <a:pt x="353060" y="407528"/>
                      <a:pt x="388613" y="416377"/>
                      <a:pt x="421275" y="431672"/>
                    </a:cubicBezTo>
                    <a:cubicBezTo>
                      <a:pt x="397573" y="499968"/>
                      <a:pt x="359034" y="545563"/>
                      <a:pt x="316062" y="553162"/>
                    </a:cubicBezTo>
                    <a:close/>
                    <a:moveTo>
                      <a:pt x="290729" y="405892"/>
                    </a:moveTo>
                    <a:lnTo>
                      <a:pt x="290729" y="553162"/>
                    </a:lnTo>
                    <a:cubicBezTo>
                      <a:pt x="247883" y="545563"/>
                      <a:pt x="209369" y="499968"/>
                      <a:pt x="185587" y="431672"/>
                    </a:cubicBezTo>
                    <a:cubicBezTo>
                      <a:pt x="218227" y="416377"/>
                      <a:pt x="253852" y="407528"/>
                      <a:pt x="290729" y="405892"/>
                    </a:cubicBezTo>
                    <a:close/>
                    <a:moveTo>
                      <a:pt x="463924" y="364965"/>
                    </a:moveTo>
                    <a:lnTo>
                      <a:pt x="567205" y="364965"/>
                    </a:lnTo>
                    <a:lnTo>
                      <a:pt x="543818" y="416184"/>
                    </a:lnTo>
                    <a:cubicBezTo>
                      <a:pt x="534304" y="432408"/>
                      <a:pt x="523128" y="447695"/>
                      <a:pt x="510459" y="461780"/>
                    </a:cubicBezTo>
                    <a:cubicBezTo>
                      <a:pt x="492442" y="444859"/>
                      <a:pt x="472692" y="430534"/>
                      <a:pt x="451689" y="418708"/>
                    </a:cubicBezTo>
                    <a:close/>
                    <a:moveTo>
                      <a:pt x="316062" y="364965"/>
                    </a:moveTo>
                    <a:lnTo>
                      <a:pt x="438281" y="364965"/>
                    </a:lnTo>
                    <a:lnTo>
                      <a:pt x="428843" y="407092"/>
                    </a:lnTo>
                    <a:cubicBezTo>
                      <a:pt x="393689" y="391126"/>
                      <a:pt x="355646" y="381989"/>
                      <a:pt x="316062" y="380450"/>
                    </a:cubicBezTo>
                    <a:close/>
                    <a:moveTo>
                      <a:pt x="168651" y="364965"/>
                    </a:moveTo>
                    <a:lnTo>
                      <a:pt x="290729" y="364965"/>
                    </a:lnTo>
                    <a:lnTo>
                      <a:pt x="290729" y="380450"/>
                    </a:lnTo>
                    <a:cubicBezTo>
                      <a:pt x="251256" y="381989"/>
                      <a:pt x="213131" y="391126"/>
                      <a:pt x="178086" y="407092"/>
                    </a:cubicBezTo>
                    <a:close/>
                    <a:moveTo>
                      <a:pt x="39659" y="364965"/>
                    </a:moveTo>
                    <a:lnTo>
                      <a:pt x="143035" y="364965"/>
                    </a:lnTo>
                    <a:lnTo>
                      <a:pt x="155174" y="418708"/>
                    </a:lnTo>
                    <a:cubicBezTo>
                      <a:pt x="134171" y="430534"/>
                      <a:pt x="114421" y="444859"/>
                      <a:pt x="96501" y="461780"/>
                    </a:cubicBezTo>
                    <a:cubicBezTo>
                      <a:pt x="83832" y="447695"/>
                      <a:pt x="72632" y="432408"/>
                      <a:pt x="63094" y="416184"/>
                    </a:cubicBezTo>
                    <a:close/>
                    <a:moveTo>
                      <a:pt x="417814" y="222493"/>
                    </a:moveTo>
                    <a:lnTo>
                      <a:pt x="435824" y="283675"/>
                    </a:lnTo>
                    <a:lnTo>
                      <a:pt x="445648" y="252507"/>
                    </a:lnTo>
                    <a:lnTo>
                      <a:pt x="469822" y="252507"/>
                    </a:lnTo>
                    <a:lnTo>
                      <a:pt x="479550" y="283675"/>
                    </a:lnTo>
                    <a:lnTo>
                      <a:pt x="497657" y="222493"/>
                    </a:lnTo>
                    <a:lnTo>
                      <a:pt x="521831" y="229612"/>
                    </a:lnTo>
                    <a:lnTo>
                      <a:pt x="492167" y="330619"/>
                    </a:lnTo>
                    <a:lnTo>
                      <a:pt x="467992" y="330811"/>
                    </a:lnTo>
                    <a:lnTo>
                      <a:pt x="457687" y="298393"/>
                    </a:lnTo>
                    <a:lnTo>
                      <a:pt x="447478" y="330811"/>
                    </a:lnTo>
                    <a:lnTo>
                      <a:pt x="423304" y="330619"/>
                    </a:lnTo>
                    <a:lnTo>
                      <a:pt x="393543" y="229612"/>
                    </a:lnTo>
                    <a:close/>
                    <a:moveTo>
                      <a:pt x="263629" y="222493"/>
                    </a:moveTo>
                    <a:lnTo>
                      <a:pt x="281639" y="283675"/>
                    </a:lnTo>
                    <a:lnTo>
                      <a:pt x="291463" y="252507"/>
                    </a:lnTo>
                    <a:lnTo>
                      <a:pt x="315541" y="252507"/>
                    </a:lnTo>
                    <a:lnTo>
                      <a:pt x="325365" y="283675"/>
                    </a:lnTo>
                    <a:lnTo>
                      <a:pt x="343375" y="222493"/>
                    </a:lnTo>
                    <a:lnTo>
                      <a:pt x="367646" y="229612"/>
                    </a:lnTo>
                    <a:lnTo>
                      <a:pt x="337886" y="330619"/>
                    </a:lnTo>
                    <a:lnTo>
                      <a:pt x="313711" y="330811"/>
                    </a:lnTo>
                    <a:lnTo>
                      <a:pt x="303502" y="298393"/>
                    </a:lnTo>
                    <a:lnTo>
                      <a:pt x="293197" y="330811"/>
                    </a:lnTo>
                    <a:lnTo>
                      <a:pt x="269022" y="330619"/>
                    </a:lnTo>
                    <a:lnTo>
                      <a:pt x="239358" y="229612"/>
                    </a:lnTo>
                    <a:close/>
                    <a:moveTo>
                      <a:pt x="109302" y="222493"/>
                    </a:moveTo>
                    <a:lnTo>
                      <a:pt x="127312" y="283675"/>
                    </a:lnTo>
                    <a:lnTo>
                      <a:pt x="137136" y="252507"/>
                    </a:lnTo>
                    <a:lnTo>
                      <a:pt x="161214" y="252507"/>
                    </a:lnTo>
                    <a:lnTo>
                      <a:pt x="171038" y="283675"/>
                    </a:lnTo>
                    <a:lnTo>
                      <a:pt x="189048" y="222493"/>
                    </a:lnTo>
                    <a:lnTo>
                      <a:pt x="213319" y="229612"/>
                    </a:lnTo>
                    <a:lnTo>
                      <a:pt x="183655" y="330619"/>
                    </a:lnTo>
                    <a:lnTo>
                      <a:pt x="159384" y="330811"/>
                    </a:lnTo>
                    <a:lnTo>
                      <a:pt x="149175" y="298393"/>
                    </a:lnTo>
                    <a:lnTo>
                      <a:pt x="138966" y="330811"/>
                    </a:lnTo>
                    <a:lnTo>
                      <a:pt x="114792" y="330619"/>
                    </a:lnTo>
                    <a:lnTo>
                      <a:pt x="85031" y="229612"/>
                    </a:lnTo>
                    <a:close/>
                    <a:moveTo>
                      <a:pt x="25329" y="213374"/>
                    </a:moveTo>
                    <a:lnTo>
                      <a:pt x="25329" y="339668"/>
                    </a:lnTo>
                    <a:lnTo>
                      <a:pt x="581604" y="339668"/>
                    </a:lnTo>
                    <a:lnTo>
                      <a:pt x="581604" y="213374"/>
                    </a:lnTo>
                    <a:close/>
                    <a:moveTo>
                      <a:pt x="96501" y="91312"/>
                    </a:moveTo>
                    <a:cubicBezTo>
                      <a:pt x="114414" y="108145"/>
                      <a:pt x="134157" y="122573"/>
                      <a:pt x="155152" y="134404"/>
                    </a:cubicBezTo>
                    <a:cubicBezTo>
                      <a:pt x="150241" y="151333"/>
                      <a:pt x="146196" y="169320"/>
                      <a:pt x="143017" y="188173"/>
                    </a:cubicBezTo>
                    <a:lnTo>
                      <a:pt x="168635" y="188173"/>
                    </a:lnTo>
                    <a:cubicBezTo>
                      <a:pt x="171236" y="173456"/>
                      <a:pt x="174318" y="159413"/>
                      <a:pt x="178074" y="145947"/>
                    </a:cubicBezTo>
                    <a:cubicBezTo>
                      <a:pt x="213130" y="161914"/>
                      <a:pt x="251268" y="171052"/>
                      <a:pt x="290754" y="172687"/>
                    </a:cubicBezTo>
                    <a:lnTo>
                      <a:pt x="290754" y="188173"/>
                    </a:lnTo>
                    <a:lnTo>
                      <a:pt x="316083" y="188173"/>
                    </a:lnTo>
                    <a:lnTo>
                      <a:pt x="316083" y="172687"/>
                    </a:lnTo>
                    <a:cubicBezTo>
                      <a:pt x="355665" y="171052"/>
                      <a:pt x="393707" y="161914"/>
                      <a:pt x="428860" y="145947"/>
                    </a:cubicBezTo>
                    <a:cubicBezTo>
                      <a:pt x="432519" y="159413"/>
                      <a:pt x="435697" y="173456"/>
                      <a:pt x="438298" y="188173"/>
                    </a:cubicBezTo>
                    <a:lnTo>
                      <a:pt x="463916" y="188173"/>
                    </a:lnTo>
                    <a:cubicBezTo>
                      <a:pt x="460737" y="169320"/>
                      <a:pt x="456693" y="151333"/>
                      <a:pt x="451685" y="134404"/>
                    </a:cubicBezTo>
                    <a:cubicBezTo>
                      <a:pt x="472776" y="122573"/>
                      <a:pt x="492423" y="108145"/>
                      <a:pt x="510432" y="91312"/>
                    </a:cubicBezTo>
                    <a:cubicBezTo>
                      <a:pt x="535761" y="119399"/>
                      <a:pt x="555119" y="152487"/>
                      <a:pt x="567158" y="188173"/>
                    </a:cubicBezTo>
                    <a:lnTo>
                      <a:pt x="606933" y="188173"/>
                    </a:lnTo>
                    <a:lnTo>
                      <a:pt x="606933" y="364965"/>
                    </a:lnTo>
                    <a:lnTo>
                      <a:pt x="567205" y="364965"/>
                    </a:lnTo>
                    <a:lnTo>
                      <a:pt x="567205" y="364964"/>
                    </a:lnTo>
                    <a:lnTo>
                      <a:pt x="463925" y="364964"/>
                    </a:lnTo>
                    <a:lnTo>
                      <a:pt x="463924" y="364965"/>
                    </a:lnTo>
                    <a:lnTo>
                      <a:pt x="438281" y="364965"/>
                    </a:lnTo>
                    <a:lnTo>
                      <a:pt x="438281" y="364964"/>
                    </a:lnTo>
                    <a:lnTo>
                      <a:pt x="316062" y="364964"/>
                    </a:lnTo>
                    <a:lnTo>
                      <a:pt x="316062" y="364965"/>
                    </a:lnTo>
                    <a:lnTo>
                      <a:pt x="290729" y="364965"/>
                    </a:lnTo>
                    <a:lnTo>
                      <a:pt x="290729" y="364964"/>
                    </a:lnTo>
                    <a:lnTo>
                      <a:pt x="168651" y="364964"/>
                    </a:lnTo>
                    <a:lnTo>
                      <a:pt x="168651" y="364965"/>
                    </a:lnTo>
                    <a:lnTo>
                      <a:pt x="143035" y="364965"/>
                    </a:lnTo>
                    <a:lnTo>
                      <a:pt x="143035" y="364964"/>
                    </a:lnTo>
                    <a:lnTo>
                      <a:pt x="39658" y="364964"/>
                    </a:lnTo>
                    <a:lnTo>
                      <a:pt x="39659" y="364965"/>
                    </a:lnTo>
                    <a:lnTo>
                      <a:pt x="0" y="364965"/>
                    </a:lnTo>
                    <a:lnTo>
                      <a:pt x="0" y="188173"/>
                    </a:lnTo>
                    <a:lnTo>
                      <a:pt x="39679" y="188173"/>
                    </a:lnTo>
                    <a:cubicBezTo>
                      <a:pt x="51717" y="152487"/>
                      <a:pt x="71075" y="119399"/>
                      <a:pt x="96501" y="91312"/>
                    </a:cubicBezTo>
                    <a:close/>
                    <a:moveTo>
                      <a:pt x="384087" y="10655"/>
                    </a:moveTo>
                    <a:cubicBezTo>
                      <a:pt x="424150" y="22673"/>
                      <a:pt x="460939" y="44114"/>
                      <a:pt x="492334" y="73246"/>
                    </a:cubicBezTo>
                    <a:cubicBezTo>
                      <a:pt x="477310" y="87283"/>
                      <a:pt x="461035" y="99397"/>
                      <a:pt x="443700" y="109588"/>
                    </a:cubicBezTo>
                    <a:cubicBezTo>
                      <a:pt x="428580" y="68150"/>
                      <a:pt x="407971" y="34211"/>
                      <a:pt x="384087" y="10655"/>
                    </a:cubicBezTo>
                    <a:close/>
                    <a:moveTo>
                      <a:pt x="222845" y="10655"/>
                    </a:moveTo>
                    <a:cubicBezTo>
                      <a:pt x="198865" y="34211"/>
                      <a:pt x="178352" y="68150"/>
                      <a:pt x="163232" y="109588"/>
                    </a:cubicBezTo>
                    <a:cubicBezTo>
                      <a:pt x="145897" y="99397"/>
                      <a:pt x="129622" y="87283"/>
                      <a:pt x="114598" y="73246"/>
                    </a:cubicBezTo>
                    <a:cubicBezTo>
                      <a:pt x="145897" y="44114"/>
                      <a:pt x="182686" y="22673"/>
                      <a:pt x="222845" y="10655"/>
                    </a:cubicBezTo>
                    <a:close/>
                    <a:moveTo>
                      <a:pt x="316062" y="0"/>
                    </a:moveTo>
                    <a:cubicBezTo>
                      <a:pt x="358937" y="7501"/>
                      <a:pt x="397477" y="53178"/>
                      <a:pt x="421275" y="121358"/>
                    </a:cubicBezTo>
                    <a:cubicBezTo>
                      <a:pt x="388613" y="136744"/>
                      <a:pt x="353060" y="145494"/>
                      <a:pt x="316062" y="147129"/>
                    </a:cubicBezTo>
                    <a:close/>
                    <a:moveTo>
                      <a:pt x="290729" y="0"/>
                    </a:moveTo>
                    <a:lnTo>
                      <a:pt x="290729" y="147129"/>
                    </a:lnTo>
                    <a:cubicBezTo>
                      <a:pt x="253852" y="145494"/>
                      <a:pt x="218227" y="136744"/>
                      <a:pt x="185587" y="121358"/>
                    </a:cubicBezTo>
                    <a:cubicBezTo>
                      <a:pt x="209369" y="53178"/>
                      <a:pt x="247883" y="7501"/>
                      <a:pt x="290729" y="0"/>
                    </a:cubicBez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6" name="ïSḷïḑê"/>
            <p:cNvGrpSpPr/>
            <p:nvPr/>
          </p:nvGrpSpPr>
          <p:grpSpPr>
            <a:xfrm>
              <a:off x="6706649" y="4362225"/>
              <a:ext cx="1061518" cy="1061518"/>
              <a:chOff x="6122546" y="3522676"/>
              <a:chExt cx="1061518" cy="1061518"/>
            </a:xfrm>
          </p:grpSpPr>
          <p:grpSp>
            <p:nvGrpSpPr>
              <p:cNvPr id="27" name="íślídé"/>
              <p:cNvGrpSpPr/>
              <p:nvPr/>
            </p:nvGrpSpPr>
            <p:grpSpPr>
              <a:xfrm rot="10800000">
                <a:off x="6122546" y="3522676"/>
                <a:ext cx="1061518" cy="1061518"/>
                <a:chOff x="4007768" y="1772816"/>
                <a:chExt cx="3168352" cy="3168352"/>
              </a:xfrm>
            </p:grpSpPr>
            <p:sp>
              <p:nvSpPr>
                <p:cNvPr id="29" name="isľíďè"/>
                <p:cNvSpPr/>
                <p:nvPr/>
              </p:nvSpPr>
              <p:spPr>
                <a:xfrm>
                  <a:off x="4007768" y="1772816"/>
                  <a:ext cx="3168352" cy="3168352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30" name="işḷîḑê"/>
                <p:cNvSpPr/>
                <p:nvPr/>
              </p:nvSpPr>
              <p:spPr>
                <a:xfrm>
                  <a:off x="4223792" y="1988840"/>
                  <a:ext cx="2736304" cy="2736304"/>
                </a:xfrm>
                <a:prstGeom prst="ellipse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31" name="iṧľidé"/>
                <p:cNvSpPr/>
                <p:nvPr/>
              </p:nvSpPr>
              <p:spPr>
                <a:xfrm>
                  <a:off x="4264748" y="1988839"/>
                  <a:ext cx="2736305" cy="273630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</p:grpSp>
          <p:sp>
            <p:nvSpPr>
              <p:cNvPr id="28" name="is1ïḑe"/>
              <p:cNvSpPr>
                <a:spLocks noChangeAspect="1"/>
              </p:cNvSpPr>
              <p:nvPr/>
            </p:nvSpPr>
            <p:spPr bwMode="auto">
              <a:xfrm>
                <a:off x="6427410" y="3933056"/>
                <a:ext cx="342114" cy="323360"/>
              </a:xfrm>
              <a:custGeom>
                <a:avLst/>
                <a:gdLst>
                  <a:gd name="connsiteX0" fmla="*/ 7031 w 607639"/>
                  <a:gd name="connsiteY0" fmla="*/ 350992 h 574332"/>
                  <a:gd name="connsiteX1" fmla="*/ 600519 w 607639"/>
                  <a:gd name="connsiteY1" fmla="*/ 350992 h 574332"/>
                  <a:gd name="connsiteX2" fmla="*/ 607639 w 607639"/>
                  <a:gd name="connsiteY2" fmla="*/ 358013 h 574332"/>
                  <a:gd name="connsiteX3" fmla="*/ 607639 w 607639"/>
                  <a:gd name="connsiteY3" fmla="*/ 393207 h 574332"/>
                  <a:gd name="connsiteX4" fmla="*/ 558152 w 607639"/>
                  <a:gd name="connsiteY4" fmla="*/ 442621 h 574332"/>
                  <a:gd name="connsiteX5" fmla="*/ 383613 w 607639"/>
                  <a:gd name="connsiteY5" fmla="*/ 442621 h 574332"/>
                  <a:gd name="connsiteX6" fmla="*/ 405330 w 607639"/>
                  <a:gd name="connsiteY6" fmla="*/ 532028 h 574332"/>
                  <a:gd name="connsiteX7" fmla="*/ 432121 w 607639"/>
                  <a:gd name="connsiteY7" fmla="*/ 532028 h 574332"/>
                  <a:gd name="connsiteX8" fmla="*/ 453304 w 607639"/>
                  <a:gd name="connsiteY8" fmla="*/ 553180 h 574332"/>
                  <a:gd name="connsiteX9" fmla="*/ 432121 w 607639"/>
                  <a:gd name="connsiteY9" fmla="*/ 574332 h 574332"/>
                  <a:gd name="connsiteX10" fmla="*/ 175429 w 607639"/>
                  <a:gd name="connsiteY10" fmla="*/ 574332 h 574332"/>
                  <a:gd name="connsiteX11" fmla="*/ 154246 w 607639"/>
                  <a:gd name="connsiteY11" fmla="*/ 553180 h 574332"/>
                  <a:gd name="connsiteX12" fmla="*/ 175429 w 607639"/>
                  <a:gd name="connsiteY12" fmla="*/ 532028 h 574332"/>
                  <a:gd name="connsiteX13" fmla="*/ 202309 w 607639"/>
                  <a:gd name="connsiteY13" fmla="*/ 532028 h 574332"/>
                  <a:gd name="connsiteX14" fmla="*/ 224026 w 607639"/>
                  <a:gd name="connsiteY14" fmla="*/ 442621 h 574332"/>
                  <a:gd name="connsiteX15" fmla="*/ 49487 w 607639"/>
                  <a:gd name="connsiteY15" fmla="*/ 442621 h 574332"/>
                  <a:gd name="connsiteX16" fmla="*/ 0 w 607639"/>
                  <a:gd name="connsiteY16" fmla="*/ 393207 h 574332"/>
                  <a:gd name="connsiteX17" fmla="*/ 0 w 607639"/>
                  <a:gd name="connsiteY17" fmla="*/ 358013 h 574332"/>
                  <a:gd name="connsiteX18" fmla="*/ 7031 w 607639"/>
                  <a:gd name="connsiteY18" fmla="*/ 350992 h 574332"/>
                  <a:gd name="connsiteX19" fmla="*/ 459979 w 607639"/>
                  <a:gd name="connsiteY19" fmla="*/ 139441 h 574332"/>
                  <a:gd name="connsiteX20" fmla="*/ 445827 w 607639"/>
                  <a:gd name="connsiteY20" fmla="*/ 153572 h 574332"/>
                  <a:gd name="connsiteX21" fmla="*/ 445827 w 607639"/>
                  <a:gd name="connsiteY21" fmla="*/ 256042 h 574332"/>
                  <a:gd name="connsiteX22" fmla="*/ 459979 w 607639"/>
                  <a:gd name="connsiteY22" fmla="*/ 270173 h 574332"/>
                  <a:gd name="connsiteX23" fmla="*/ 521749 w 607639"/>
                  <a:gd name="connsiteY23" fmla="*/ 270173 h 574332"/>
                  <a:gd name="connsiteX24" fmla="*/ 535901 w 607639"/>
                  <a:gd name="connsiteY24" fmla="*/ 256042 h 574332"/>
                  <a:gd name="connsiteX25" fmla="*/ 535901 w 607639"/>
                  <a:gd name="connsiteY25" fmla="*/ 153572 h 574332"/>
                  <a:gd name="connsiteX26" fmla="*/ 521749 w 607639"/>
                  <a:gd name="connsiteY26" fmla="*/ 139441 h 574332"/>
                  <a:gd name="connsiteX27" fmla="*/ 85890 w 607639"/>
                  <a:gd name="connsiteY27" fmla="*/ 124955 h 574332"/>
                  <a:gd name="connsiteX28" fmla="*/ 71738 w 607639"/>
                  <a:gd name="connsiteY28" fmla="*/ 139086 h 574332"/>
                  <a:gd name="connsiteX29" fmla="*/ 71738 w 607639"/>
                  <a:gd name="connsiteY29" fmla="*/ 256042 h 574332"/>
                  <a:gd name="connsiteX30" fmla="*/ 85890 w 607639"/>
                  <a:gd name="connsiteY30" fmla="*/ 270173 h 574332"/>
                  <a:gd name="connsiteX31" fmla="*/ 147571 w 607639"/>
                  <a:gd name="connsiteY31" fmla="*/ 270173 h 574332"/>
                  <a:gd name="connsiteX32" fmla="*/ 161723 w 607639"/>
                  <a:gd name="connsiteY32" fmla="*/ 256042 h 574332"/>
                  <a:gd name="connsiteX33" fmla="*/ 161723 w 607639"/>
                  <a:gd name="connsiteY33" fmla="*/ 139086 h 574332"/>
                  <a:gd name="connsiteX34" fmla="*/ 147571 w 607639"/>
                  <a:gd name="connsiteY34" fmla="*/ 124955 h 574332"/>
                  <a:gd name="connsiteX35" fmla="*/ 210586 w 607639"/>
                  <a:gd name="connsiteY35" fmla="*/ 81585 h 574332"/>
                  <a:gd name="connsiteX36" fmla="*/ 196435 w 607639"/>
                  <a:gd name="connsiteY36" fmla="*/ 95627 h 574332"/>
                  <a:gd name="connsiteX37" fmla="*/ 196435 w 607639"/>
                  <a:gd name="connsiteY37" fmla="*/ 256042 h 574332"/>
                  <a:gd name="connsiteX38" fmla="*/ 210586 w 607639"/>
                  <a:gd name="connsiteY38" fmla="*/ 270173 h 574332"/>
                  <a:gd name="connsiteX39" fmla="*/ 272356 w 607639"/>
                  <a:gd name="connsiteY39" fmla="*/ 270173 h 574332"/>
                  <a:gd name="connsiteX40" fmla="*/ 286419 w 607639"/>
                  <a:gd name="connsiteY40" fmla="*/ 256042 h 574332"/>
                  <a:gd name="connsiteX41" fmla="*/ 286419 w 607639"/>
                  <a:gd name="connsiteY41" fmla="*/ 95627 h 574332"/>
                  <a:gd name="connsiteX42" fmla="*/ 272356 w 607639"/>
                  <a:gd name="connsiteY42" fmla="*/ 81585 h 574332"/>
                  <a:gd name="connsiteX43" fmla="*/ 335283 w 607639"/>
                  <a:gd name="connsiteY43" fmla="*/ 52613 h 574332"/>
                  <a:gd name="connsiteX44" fmla="*/ 321131 w 607639"/>
                  <a:gd name="connsiteY44" fmla="*/ 66743 h 574332"/>
                  <a:gd name="connsiteX45" fmla="*/ 321131 w 607639"/>
                  <a:gd name="connsiteY45" fmla="*/ 256042 h 574332"/>
                  <a:gd name="connsiteX46" fmla="*/ 335283 w 607639"/>
                  <a:gd name="connsiteY46" fmla="*/ 270173 h 574332"/>
                  <a:gd name="connsiteX47" fmla="*/ 397053 w 607639"/>
                  <a:gd name="connsiteY47" fmla="*/ 270173 h 574332"/>
                  <a:gd name="connsiteX48" fmla="*/ 411115 w 607639"/>
                  <a:gd name="connsiteY48" fmla="*/ 256042 h 574332"/>
                  <a:gd name="connsiteX49" fmla="*/ 411115 w 607639"/>
                  <a:gd name="connsiteY49" fmla="*/ 66743 h 574332"/>
                  <a:gd name="connsiteX50" fmla="*/ 397053 w 607639"/>
                  <a:gd name="connsiteY50" fmla="*/ 52613 h 574332"/>
                  <a:gd name="connsiteX51" fmla="*/ 49487 w 607639"/>
                  <a:gd name="connsiteY51" fmla="*/ 0 h 574332"/>
                  <a:gd name="connsiteX52" fmla="*/ 558152 w 607639"/>
                  <a:gd name="connsiteY52" fmla="*/ 0 h 574332"/>
                  <a:gd name="connsiteX53" fmla="*/ 607639 w 607639"/>
                  <a:gd name="connsiteY53" fmla="*/ 49413 h 574332"/>
                  <a:gd name="connsiteX54" fmla="*/ 607639 w 607639"/>
                  <a:gd name="connsiteY54" fmla="*/ 315675 h 574332"/>
                  <a:gd name="connsiteX55" fmla="*/ 600519 w 607639"/>
                  <a:gd name="connsiteY55" fmla="*/ 322696 h 574332"/>
                  <a:gd name="connsiteX56" fmla="*/ 7031 w 607639"/>
                  <a:gd name="connsiteY56" fmla="*/ 322696 h 574332"/>
                  <a:gd name="connsiteX57" fmla="*/ 0 w 607639"/>
                  <a:gd name="connsiteY57" fmla="*/ 315675 h 574332"/>
                  <a:gd name="connsiteX58" fmla="*/ 0 w 607639"/>
                  <a:gd name="connsiteY58" fmla="*/ 49413 h 574332"/>
                  <a:gd name="connsiteX59" fmla="*/ 49487 w 607639"/>
                  <a:gd name="connsiteY59" fmla="*/ 0 h 574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607639" h="574332">
                    <a:moveTo>
                      <a:pt x="7031" y="350992"/>
                    </a:moveTo>
                    <a:lnTo>
                      <a:pt x="600519" y="350992"/>
                    </a:lnTo>
                    <a:cubicBezTo>
                      <a:pt x="604435" y="350992"/>
                      <a:pt x="607639" y="354103"/>
                      <a:pt x="607639" y="358013"/>
                    </a:cubicBezTo>
                    <a:lnTo>
                      <a:pt x="607639" y="393207"/>
                    </a:lnTo>
                    <a:cubicBezTo>
                      <a:pt x="607639" y="420492"/>
                      <a:pt x="585477" y="442621"/>
                      <a:pt x="558152" y="442621"/>
                    </a:cubicBezTo>
                    <a:lnTo>
                      <a:pt x="383613" y="442621"/>
                    </a:lnTo>
                    <a:lnTo>
                      <a:pt x="405330" y="532028"/>
                    </a:lnTo>
                    <a:lnTo>
                      <a:pt x="432121" y="532028"/>
                    </a:lnTo>
                    <a:cubicBezTo>
                      <a:pt x="443869" y="532028"/>
                      <a:pt x="453304" y="541538"/>
                      <a:pt x="453304" y="553180"/>
                    </a:cubicBezTo>
                    <a:cubicBezTo>
                      <a:pt x="453304" y="564912"/>
                      <a:pt x="443869" y="574332"/>
                      <a:pt x="432121" y="574332"/>
                    </a:cubicBezTo>
                    <a:lnTo>
                      <a:pt x="175429" y="574332"/>
                    </a:lnTo>
                    <a:cubicBezTo>
                      <a:pt x="163770" y="574332"/>
                      <a:pt x="154246" y="564912"/>
                      <a:pt x="154246" y="553180"/>
                    </a:cubicBezTo>
                    <a:cubicBezTo>
                      <a:pt x="154246" y="541538"/>
                      <a:pt x="163770" y="532028"/>
                      <a:pt x="175429" y="532028"/>
                    </a:cubicBezTo>
                    <a:lnTo>
                      <a:pt x="202309" y="532028"/>
                    </a:lnTo>
                    <a:lnTo>
                      <a:pt x="224026" y="442621"/>
                    </a:lnTo>
                    <a:lnTo>
                      <a:pt x="49487" y="442621"/>
                    </a:lnTo>
                    <a:cubicBezTo>
                      <a:pt x="22162" y="442621"/>
                      <a:pt x="0" y="420492"/>
                      <a:pt x="0" y="393207"/>
                    </a:cubicBezTo>
                    <a:lnTo>
                      <a:pt x="0" y="358013"/>
                    </a:lnTo>
                    <a:cubicBezTo>
                      <a:pt x="0" y="354103"/>
                      <a:pt x="3204" y="350992"/>
                      <a:pt x="7031" y="350992"/>
                    </a:cubicBezTo>
                    <a:close/>
                    <a:moveTo>
                      <a:pt x="459979" y="139441"/>
                    </a:moveTo>
                    <a:cubicBezTo>
                      <a:pt x="452236" y="139441"/>
                      <a:pt x="445827" y="145751"/>
                      <a:pt x="445827" y="153572"/>
                    </a:cubicBezTo>
                    <a:lnTo>
                      <a:pt x="445827" y="256042"/>
                    </a:lnTo>
                    <a:cubicBezTo>
                      <a:pt x="445827" y="263863"/>
                      <a:pt x="452236" y="270173"/>
                      <a:pt x="459979" y="270173"/>
                    </a:cubicBezTo>
                    <a:lnTo>
                      <a:pt x="521749" y="270173"/>
                    </a:lnTo>
                    <a:cubicBezTo>
                      <a:pt x="529492" y="270173"/>
                      <a:pt x="535901" y="263863"/>
                      <a:pt x="535901" y="256042"/>
                    </a:cubicBezTo>
                    <a:lnTo>
                      <a:pt x="535901" y="153572"/>
                    </a:lnTo>
                    <a:cubicBezTo>
                      <a:pt x="535901" y="145751"/>
                      <a:pt x="529492" y="139441"/>
                      <a:pt x="521749" y="139441"/>
                    </a:cubicBezTo>
                    <a:close/>
                    <a:moveTo>
                      <a:pt x="85890" y="124955"/>
                    </a:moveTo>
                    <a:cubicBezTo>
                      <a:pt x="78058" y="124955"/>
                      <a:pt x="71738" y="131265"/>
                      <a:pt x="71738" y="139086"/>
                    </a:cubicBezTo>
                    <a:lnTo>
                      <a:pt x="71738" y="256042"/>
                    </a:lnTo>
                    <a:cubicBezTo>
                      <a:pt x="71738" y="263863"/>
                      <a:pt x="78058" y="270173"/>
                      <a:pt x="85890" y="270173"/>
                    </a:cubicBezTo>
                    <a:lnTo>
                      <a:pt x="147571" y="270173"/>
                    </a:lnTo>
                    <a:cubicBezTo>
                      <a:pt x="155403" y="270173"/>
                      <a:pt x="161723" y="263863"/>
                      <a:pt x="161723" y="256042"/>
                    </a:cubicBezTo>
                    <a:lnTo>
                      <a:pt x="161723" y="139086"/>
                    </a:lnTo>
                    <a:cubicBezTo>
                      <a:pt x="161723" y="131265"/>
                      <a:pt x="155403" y="124955"/>
                      <a:pt x="147571" y="124955"/>
                    </a:cubicBezTo>
                    <a:close/>
                    <a:moveTo>
                      <a:pt x="210586" y="81585"/>
                    </a:moveTo>
                    <a:cubicBezTo>
                      <a:pt x="202754" y="81585"/>
                      <a:pt x="196435" y="87895"/>
                      <a:pt x="196435" y="95627"/>
                    </a:cubicBezTo>
                    <a:lnTo>
                      <a:pt x="196435" y="256042"/>
                    </a:lnTo>
                    <a:cubicBezTo>
                      <a:pt x="196435" y="263863"/>
                      <a:pt x="202754" y="270173"/>
                      <a:pt x="210586" y="270173"/>
                    </a:cubicBezTo>
                    <a:lnTo>
                      <a:pt x="272356" y="270173"/>
                    </a:lnTo>
                    <a:cubicBezTo>
                      <a:pt x="280100" y="270173"/>
                      <a:pt x="286419" y="263863"/>
                      <a:pt x="286419" y="256042"/>
                    </a:cubicBezTo>
                    <a:lnTo>
                      <a:pt x="286419" y="95627"/>
                    </a:lnTo>
                    <a:cubicBezTo>
                      <a:pt x="286419" y="87895"/>
                      <a:pt x="280100" y="81585"/>
                      <a:pt x="272356" y="81585"/>
                    </a:cubicBezTo>
                    <a:close/>
                    <a:moveTo>
                      <a:pt x="335283" y="52613"/>
                    </a:moveTo>
                    <a:cubicBezTo>
                      <a:pt x="327450" y="52613"/>
                      <a:pt x="321131" y="58923"/>
                      <a:pt x="321131" y="66743"/>
                    </a:cubicBezTo>
                    <a:lnTo>
                      <a:pt x="321131" y="256042"/>
                    </a:lnTo>
                    <a:cubicBezTo>
                      <a:pt x="321131" y="263863"/>
                      <a:pt x="327450" y="270173"/>
                      <a:pt x="335283" y="270173"/>
                    </a:cubicBezTo>
                    <a:lnTo>
                      <a:pt x="397053" y="270173"/>
                    </a:lnTo>
                    <a:cubicBezTo>
                      <a:pt x="404796" y="270173"/>
                      <a:pt x="411115" y="263863"/>
                      <a:pt x="411115" y="256042"/>
                    </a:cubicBezTo>
                    <a:lnTo>
                      <a:pt x="411115" y="66743"/>
                    </a:lnTo>
                    <a:cubicBezTo>
                      <a:pt x="411115" y="58923"/>
                      <a:pt x="404796" y="52613"/>
                      <a:pt x="397053" y="52613"/>
                    </a:cubicBezTo>
                    <a:close/>
                    <a:moveTo>
                      <a:pt x="49487" y="0"/>
                    </a:moveTo>
                    <a:lnTo>
                      <a:pt x="558152" y="0"/>
                    </a:lnTo>
                    <a:cubicBezTo>
                      <a:pt x="585477" y="0"/>
                      <a:pt x="607639" y="22129"/>
                      <a:pt x="607639" y="49413"/>
                    </a:cubicBezTo>
                    <a:lnTo>
                      <a:pt x="607639" y="315675"/>
                    </a:lnTo>
                    <a:cubicBezTo>
                      <a:pt x="607639" y="319586"/>
                      <a:pt x="604435" y="322696"/>
                      <a:pt x="600519" y="322696"/>
                    </a:cubicBezTo>
                    <a:lnTo>
                      <a:pt x="7031" y="322696"/>
                    </a:lnTo>
                    <a:cubicBezTo>
                      <a:pt x="3204" y="322696"/>
                      <a:pt x="0" y="319586"/>
                      <a:pt x="0" y="315675"/>
                    </a:cubicBezTo>
                    <a:lnTo>
                      <a:pt x="0" y="49413"/>
                    </a:lnTo>
                    <a:cubicBezTo>
                      <a:pt x="0" y="22129"/>
                      <a:pt x="22162" y="0"/>
                      <a:pt x="49487" y="0"/>
                    </a:cubicBez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7" name="ïşlïḓe"/>
            <p:cNvGrpSpPr/>
            <p:nvPr/>
          </p:nvGrpSpPr>
          <p:grpSpPr>
            <a:xfrm>
              <a:off x="4385689" y="4362225"/>
              <a:ext cx="1061518" cy="1061518"/>
              <a:chOff x="5034651" y="3522676"/>
              <a:chExt cx="1061518" cy="1061518"/>
            </a:xfrm>
          </p:grpSpPr>
          <p:grpSp>
            <p:nvGrpSpPr>
              <p:cNvPr id="22" name="ïšļïḍe"/>
              <p:cNvGrpSpPr/>
              <p:nvPr/>
            </p:nvGrpSpPr>
            <p:grpSpPr>
              <a:xfrm>
                <a:off x="5034651" y="3522676"/>
                <a:ext cx="1061518" cy="1061518"/>
                <a:chOff x="4007768" y="1772816"/>
                <a:chExt cx="3168352" cy="3168352"/>
              </a:xfrm>
            </p:grpSpPr>
            <p:sp>
              <p:nvSpPr>
                <p:cNvPr id="24" name="iṧļîḑé"/>
                <p:cNvSpPr/>
                <p:nvPr/>
              </p:nvSpPr>
              <p:spPr>
                <a:xfrm>
                  <a:off x="4007768" y="1772816"/>
                  <a:ext cx="3168352" cy="316835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25" name="íŝļide"/>
                <p:cNvSpPr/>
                <p:nvPr/>
              </p:nvSpPr>
              <p:spPr>
                <a:xfrm>
                  <a:off x="4223792" y="1988840"/>
                  <a:ext cx="2736304" cy="2736304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26" name="íṩḷïdé"/>
                <p:cNvSpPr/>
                <p:nvPr/>
              </p:nvSpPr>
              <p:spPr>
                <a:xfrm>
                  <a:off x="4264748" y="1988840"/>
                  <a:ext cx="2736304" cy="273630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</p:grpSp>
          <p:sp>
            <p:nvSpPr>
              <p:cNvPr id="23" name="îSḻiḑè"/>
              <p:cNvSpPr>
                <a:spLocks noChangeAspect="1"/>
              </p:cNvSpPr>
              <p:nvPr/>
            </p:nvSpPr>
            <p:spPr bwMode="auto">
              <a:xfrm>
                <a:off x="5322353" y="3933057"/>
                <a:ext cx="550567" cy="310736"/>
              </a:xfrm>
              <a:custGeom>
                <a:avLst/>
                <a:gdLst>
                  <a:gd name="T0" fmla="*/ 5639 w 6827"/>
                  <a:gd name="T1" fmla="*/ 1484 h 3859"/>
                  <a:gd name="T2" fmla="*/ 5302 w 6827"/>
                  <a:gd name="T3" fmla="*/ 1533 h 3859"/>
                  <a:gd name="T4" fmla="*/ 3413 w 6827"/>
                  <a:gd name="T5" fmla="*/ 0 h 3859"/>
                  <a:gd name="T6" fmla="*/ 1525 w 6827"/>
                  <a:gd name="T7" fmla="*/ 1533 h 3859"/>
                  <a:gd name="T8" fmla="*/ 1187 w 6827"/>
                  <a:gd name="T9" fmla="*/ 1484 h 3859"/>
                  <a:gd name="T10" fmla="*/ 0 w 6827"/>
                  <a:gd name="T11" fmla="*/ 2671 h 3859"/>
                  <a:gd name="T12" fmla="*/ 1187 w 6827"/>
                  <a:gd name="T13" fmla="*/ 3859 h 3859"/>
                  <a:gd name="T14" fmla="*/ 5639 w 6827"/>
                  <a:gd name="T15" fmla="*/ 3859 h 3859"/>
                  <a:gd name="T16" fmla="*/ 6827 w 6827"/>
                  <a:gd name="T17" fmla="*/ 2671 h 3859"/>
                  <a:gd name="T18" fmla="*/ 5639 w 6827"/>
                  <a:gd name="T19" fmla="*/ 1484 h 38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827" h="3859">
                    <a:moveTo>
                      <a:pt x="5639" y="1484"/>
                    </a:moveTo>
                    <a:cubicBezTo>
                      <a:pt x="5522" y="1484"/>
                      <a:pt x="5409" y="1501"/>
                      <a:pt x="5302" y="1533"/>
                    </a:cubicBezTo>
                    <a:cubicBezTo>
                      <a:pt x="5119" y="658"/>
                      <a:pt x="4343" y="0"/>
                      <a:pt x="3413" y="0"/>
                    </a:cubicBezTo>
                    <a:cubicBezTo>
                      <a:pt x="2484" y="0"/>
                      <a:pt x="1708" y="658"/>
                      <a:pt x="1525" y="1533"/>
                    </a:cubicBezTo>
                    <a:cubicBezTo>
                      <a:pt x="1418" y="1501"/>
                      <a:pt x="1305" y="1484"/>
                      <a:pt x="1187" y="1484"/>
                    </a:cubicBezTo>
                    <a:cubicBezTo>
                      <a:pt x="532" y="1484"/>
                      <a:pt x="0" y="2016"/>
                      <a:pt x="0" y="2671"/>
                    </a:cubicBezTo>
                    <a:cubicBezTo>
                      <a:pt x="0" y="3327"/>
                      <a:pt x="532" y="3859"/>
                      <a:pt x="1187" y="3859"/>
                    </a:cubicBezTo>
                    <a:lnTo>
                      <a:pt x="5639" y="3859"/>
                    </a:lnTo>
                    <a:cubicBezTo>
                      <a:pt x="6295" y="3859"/>
                      <a:pt x="6827" y="3327"/>
                      <a:pt x="6827" y="2671"/>
                    </a:cubicBezTo>
                    <a:cubicBezTo>
                      <a:pt x="6827" y="2016"/>
                      <a:pt x="6295" y="1484"/>
                      <a:pt x="5639" y="1484"/>
                    </a:cubicBez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cxnSp>
          <p:nvCxnSpPr>
            <p:cNvPr id="8" name="直接连接符 7"/>
            <p:cNvCxnSpPr>
              <a:stCxn id="39" idx="5"/>
              <a:endCxn id="29" idx="5"/>
            </p:cNvCxnSpPr>
            <p:nvPr/>
          </p:nvCxnSpPr>
          <p:spPr>
            <a:xfrm>
              <a:off x="5364127" y="3326950"/>
              <a:ext cx="1497978" cy="1190731"/>
            </a:xfrm>
            <a:prstGeom prst="line">
              <a:avLst/>
            </a:prstGeom>
            <a:ln w="952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>
              <a:stCxn id="24" idx="7"/>
              <a:endCxn id="34" idx="7"/>
            </p:cNvCxnSpPr>
            <p:nvPr/>
          </p:nvCxnSpPr>
          <p:spPr>
            <a:xfrm flipV="1">
              <a:off x="5291751" y="3306647"/>
              <a:ext cx="1534603" cy="1211034"/>
            </a:xfrm>
            <a:prstGeom prst="line">
              <a:avLst/>
            </a:prstGeom>
            <a:ln w="952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îŝľiḓè"/>
            <p:cNvGrpSpPr/>
            <p:nvPr/>
          </p:nvGrpSpPr>
          <p:grpSpPr>
            <a:xfrm>
              <a:off x="1320050" y="2519357"/>
              <a:ext cx="2449051" cy="723852"/>
              <a:chOff x="719666" y="2048993"/>
              <a:chExt cx="3288101" cy="723852"/>
            </a:xfrm>
          </p:grpSpPr>
          <p:sp>
            <p:nvSpPr>
              <p:cNvPr id="20" name="íślïḑe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b="1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100" b="1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100" b="1">
                    <a:solidFill>
                      <a:schemeClr val="bg1"/>
                    </a:solidFill>
                    <a:latin typeface="+mn-ea"/>
                  </a:rPr>
                  <a:t>（建议使用主题字体）</a:t>
                </a:r>
                <a:endParaRPr lang="zh-CN" altLang="en-US" sz="11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1" name="îṡļíde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r"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6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1" name="îṡḷiḋé"/>
            <p:cNvGrpSpPr/>
            <p:nvPr/>
          </p:nvGrpSpPr>
          <p:grpSpPr>
            <a:xfrm>
              <a:off x="1318356" y="4517640"/>
              <a:ext cx="2449051" cy="723852"/>
              <a:chOff x="719666" y="2048993"/>
              <a:chExt cx="3288101" cy="723852"/>
            </a:xfrm>
          </p:grpSpPr>
          <p:sp>
            <p:nvSpPr>
              <p:cNvPr id="18" name="ïśliḋê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b="1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100" b="1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100" b="1">
                    <a:solidFill>
                      <a:schemeClr val="bg1"/>
                    </a:solidFill>
                    <a:latin typeface="+mn-ea"/>
                  </a:rPr>
                  <a:t>（建议使用主题字体）</a:t>
                </a:r>
                <a:endParaRPr lang="zh-CN" altLang="en-US" sz="11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9" name="ísḷiḓé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r"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6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2" name="îṥļîḋé"/>
            <p:cNvGrpSpPr/>
            <p:nvPr/>
          </p:nvGrpSpPr>
          <p:grpSpPr>
            <a:xfrm>
              <a:off x="8349625" y="4517640"/>
              <a:ext cx="2449051" cy="723852"/>
              <a:chOff x="719666" y="2048993"/>
              <a:chExt cx="3288101" cy="723852"/>
            </a:xfrm>
          </p:grpSpPr>
          <p:sp>
            <p:nvSpPr>
              <p:cNvPr id="16" name="ïś1íḋé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b="1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100" b="1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100" b="1">
                    <a:solidFill>
                      <a:schemeClr val="bg1"/>
                    </a:solidFill>
                    <a:latin typeface="+mn-ea"/>
                  </a:rPr>
                  <a:t>（建议使用主题字体）</a:t>
                </a:r>
                <a:endParaRPr lang="zh-CN" altLang="en-US" sz="11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7" name="iSlíḋè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6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3" name="iṣlíḋè"/>
            <p:cNvGrpSpPr/>
            <p:nvPr/>
          </p:nvGrpSpPr>
          <p:grpSpPr>
            <a:xfrm>
              <a:off x="8322985" y="2476181"/>
              <a:ext cx="2449051" cy="723852"/>
              <a:chOff x="719666" y="2048993"/>
              <a:chExt cx="3288101" cy="723852"/>
            </a:xfrm>
          </p:grpSpPr>
          <p:sp>
            <p:nvSpPr>
              <p:cNvPr id="14" name="íṥ1íḋé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b="1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100" b="1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100" b="1">
                    <a:solidFill>
                      <a:schemeClr val="bg1"/>
                    </a:solidFill>
                    <a:latin typeface="+mn-ea"/>
                  </a:rPr>
                  <a:t>（建议使用主题字体）</a:t>
                </a:r>
                <a:endParaRPr lang="zh-CN" altLang="en-US" sz="11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5" name="îšlîdé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6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500">
        <p14:prism isInverted="1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c1906fc-cdca-4930-a24c-61aa9d8dcb1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392638" y="1367173"/>
            <a:ext cx="9406724" cy="4123655"/>
            <a:chOff x="822270" y="1314218"/>
            <a:chExt cx="10547460" cy="4623723"/>
          </a:xfrm>
        </p:grpSpPr>
        <p:grpSp>
          <p:nvGrpSpPr>
            <p:cNvPr id="4" name="î$ḻïḓé"/>
            <p:cNvGrpSpPr/>
            <p:nvPr/>
          </p:nvGrpSpPr>
          <p:grpSpPr>
            <a:xfrm>
              <a:off x="822270" y="1422925"/>
              <a:ext cx="6302653" cy="4424662"/>
              <a:chOff x="822270" y="1422925"/>
              <a:chExt cx="6302653" cy="4424662"/>
            </a:xfrm>
          </p:grpSpPr>
          <p:sp>
            <p:nvSpPr>
              <p:cNvPr id="30" name="îṩḷíḍê"/>
              <p:cNvSpPr/>
              <p:nvPr/>
            </p:nvSpPr>
            <p:spPr bwMode="auto">
              <a:xfrm>
                <a:off x="822270" y="1422925"/>
                <a:ext cx="6302653" cy="2231457"/>
              </a:xfrm>
              <a:custGeom>
                <a:avLst/>
                <a:gdLst/>
                <a:ahLst/>
                <a:cxnLst>
                  <a:cxn ang="0">
                    <a:pos x="1599" y="0"/>
                  </a:cxn>
                  <a:cxn ang="0">
                    <a:pos x="1434" y="28"/>
                  </a:cxn>
                  <a:cxn ang="0">
                    <a:pos x="1470" y="71"/>
                  </a:cxn>
                  <a:cxn ang="0">
                    <a:pos x="1202" y="291"/>
                  </a:cxn>
                  <a:cxn ang="0">
                    <a:pos x="842" y="164"/>
                  </a:cxn>
                  <a:cxn ang="0">
                    <a:pos x="842" y="164"/>
                  </a:cxn>
                  <a:cxn ang="0">
                    <a:pos x="842" y="164"/>
                  </a:cxn>
                  <a:cxn ang="0">
                    <a:pos x="842" y="164"/>
                  </a:cxn>
                  <a:cxn ang="0">
                    <a:pos x="840" y="163"/>
                  </a:cxn>
                  <a:cxn ang="0">
                    <a:pos x="839" y="163"/>
                  </a:cxn>
                  <a:cxn ang="0">
                    <a:pos x="837" y="163"/>
                  </a:cxn>
                  <a:cxn ang="0">
                    <a:pos x="836" y="163"/>
                  </a:cxn>
                  <a:cxn ang="0">
                    <a:pos x="834" y="163"/>
                  </a:cxn>
                  <a:cxn ang="0">
                    <a:pos x="834" y="163"/>
                  </a:cxn>
                  <a:cxn ang="0">
                    <a:pos x="833" y="163"/>
                  </a:cxn>
                  <a:cxn ang="0">
                    <a:pos x="833" y="163"/>
                  </a:cxn>
                  <a:cxn ang="0">
                    <a:pos x="833" y="163"/>
                  </a:cxn>
                  <a:cxn ang="0">
                    <a:pos x="831" y="163"/>
                  </a:cxn>
                  <a:cxn ang="0">
                    <a:pos x="830" y="163"/>
                  </a:cxn>
                  <a:cxn ang="0">
                    <a:pos x="829" y="163"/>
                  </a:cxn>
                  <a:cxn ang="0">
                    <a:pos x="828" y="163"/>
                  </a:cxn>
                  <a:cxn ang="0">
                    <a:pos x="826" y="163"/>
                  </a:cxn>
                  <a:cxn ang="0">
                    <a:pos x="825" y="164"/>
                  </a:cxn>
                  <a:cxn ang="0">
                    <a:pos x="823" y="164"/>
                  </a:cxn>
                  <a:cxn ang="0">
                    <a:pos x="822" y="165"/>
                  </a:cxn>
                  <a:cxn ang="0">
                    <a:pos x="821" y="165"/>
                  </a:cxn>
                  <a:cxn ang="0">
                    <a:pos x="20" y="541"/>
                  </a:cxn>
                  <a:cxn ang="0">
                    <a:pos x="7" y="579"/>
                  </a:cxn>
                  <a:cxn ang="0">
                    <a:pos x="32" y="595"/>
                  </a:cxn>
                  <a:cxn ang="0">
                    <a:pos x="44" y="592"/>
                  </a:cxn>
                  <a:cxn ang="0">
                    <a:pos x="834" y="221"/>
                  </a:cxn>
                  <a:cxn ang="0">
                    <a:pos x="1199" y="349"/>
                  </a:cxn>
                  <a:cxn ang="0">
                    <a:pos x="1199" y="349"/>
                  </a:cxn>
                  <a:cxn ang="0">
                    <a:pos x="1203" y="350"/>
                  </a:cxn>
                  <a:cxn ang="0">
                    <a:pos x="1204" y="350"/>
                  </a:cxn>
                  <a:cxn ang="0">
                    <a:pos x="1208" y="350"/>
                  </a:cxn>
                  <a:cxn ang="0">
                    <a:pos x="1208" y="350"/>
                  </a:cxn>
                  <a:cxn ang="0">
                    <a:pos x="1213" y="350"/>
                  </a:cxn>
                  <a:cxn ang="0">
                    <a:pos x="1214" y="350"/>
                  </a:cxn>
                  <a:cxn ang="0">
                    <a:pos x="1217" y="349"/>
                  </a:cxn>
                  <a:cxn ang="0">
                    <a:pos x="1219" y="348"/>
                  </a:cxn>
                  <a:cxn ang="0">
                    <a:pos x="1221" y="347"/>
                  </a:cxn>
                  <a:cxn ang="0">
                    <a:pos x="1223" y="346"/>
                  </a:cxn>
                  <a:cxn ang="0">
                    <a:pos x="1225" y="345"/>
                  </a:cxn>
                  <a:cxn ang="0">
                    <a:pos x="1226" y="344"/>
                  </a:cxn>
                  <a:cxn ang="0">
                    <a:pos x="1505" y="114"/>
                  </a:cxn>
                  <a:cxn ang="0">
                    <a:pos x="1540" y="157"/>
                  </a:cxn>
                  <a:cxn ang="0">
                    <a:pos x="1599" y="0"/>
                  </a:cxn>
                </a:cxnLst>
                <a:rect l="0" t="0" r="r" b="b"/>
                <a:pathLst>
                  <a:path w="1599" h="595">
                    <a:moveTo>
                      <a:pt x="1599" y="0"/>
                    </a:moveTo>
                    <a:cubicBezTo>
                      <a:pt x="1434" y="28"/>
                      <a:pt x="1434" y="28"/>
                      <a:pt x="1434" y="28"/>
                    </a:cubicBezTo>
                    <a:cubicBezTo>
                      <a:pt x="1470" y="71"/>
                      <a:pt x="1470" y="71"/>
                      <a:pt x="1470" y="71"/>
                    </a:cubicBezTo>
                    <a:cubicBezTo>
                      <a:pt x="1202" y="291"/>
                      <a:pt x="1202" y="291"/>
                      <a:pt x="1202" y="291"/>
                    </a:cubicBezTo>
                    <a:cubicBezTo>
                      <a:pt x="842" y="164"/>
                      <a:pt x="842" y="164"/>
                      <a:pt x="842" y="164"/>
                    </a:cubicBezTo>
                    <a:cubicBezTo>
                      <a:pt x="842" y="164"/>
                      <a:pt x="842" y="164"/>
                      <a:pt x="842" y="164"/>
                    </a:cubicBezTo>
                    <a:cubicBezTo>
                      <a:pt x="842" y="164"/>
                      <a:pt x="842" y="164"/>
                      <a:pt x="842" y="164"/>
                    </a:cubicBezTo>
                    <a:cubicBezTo>
                      <a:pt x="842" y="164"/>
                      <a:pt x="842" y="164"/>
                      <a:pt x="842" y="164"/>
                    </a:cubicBezTo>
                    <a:cubicBezTo>
                      <a:pt x="841" y="164"/>
                      <a:pt x="840" y="164"/>
                      <a:pt x="840" y="163"/>
                    </a:cubicBezTo>
                    <a:cubicBezTo>
                      <a:pt x="839" y="163"/>
                      <a:pt x="839" y="163"/>
                      <a:pt x="839" y="163"/>
                    </a:cubicBezTo>
                    <a:cubicBezTo>
                      <a:pt x="838" y="163"/>
                      <a:pt x="837" y="163"/>
                      <a:pt x="837" y="163"/>
                    </a:cubicBezTo>
                    <a:cubicBezTo>
                      <a:pt x="837" y="163"/>
                      <a:pt x="836" y="163"/>
                      <a:pt x="836" y="163"/>
                    </a:cubicBezTo>
                    <a:cubicBezTo>
                      <a:pt x="835" y="163"/>
                      <a:pt x="835" y="163"/>
                      <a:pt x="834" y="163"/>
                    </a:cubicBezTo>
                    <a:cubicBezTo>
                      <a:pt x="834" y="163"/>
                      <a:pt x="834" y="163"/>
                      <a:pt x="834" y="163"/>
                    </a:cubicBezTo>
                    <a:cubicBezTo>
                      <a:pt x="833" y="163"/>
                      <a:pt x="833" y="163"/>
                      <a:pt x="833" y="163"/>
                    </a:cubicBezTo>
                    <a:cubicBezTo>
                      <a:pt x="833" y="163"/>
                      <a:pt x="833" y="163"/>
                      <a:pt x="833" y="163"/>
                    </a:cubicBezTo>
                    <a:cubicBezTo>
                      <a:pt x="833" y="163"/>
                      <a:pt x="833" y="163"/>
                      <a:pt x="833" y="163"/>
                    </a:cubicBezTo>
                    <a:cubicBezTo>
                      <a:pt x="832" y="163"/>
                      <a:pt x="832" y="163"/>
                      <a:pt x="831" y="163"/>
                    </a:cubicBezTo>
                    <a:cubicBezTo>
                      <a:pt x="831" y="163"/>
                      <a:pt x="831" y="163"/>
                      <a:pt x="830" y="163"/>
                    </a:cubicBezTo>
                    <a:cubicBezTo>
                      <a:pt x="830" y="163"/>
                      <a:pt x="829" y="163"/>
                      <a:pt x="829" y="163"/>
                    </a:cubicBezTo>
                    <a:cubicBezTo>
                      <a:pt x="828" y="163"/>
                      <a:pt x="828" y="163"/>
                      <a:pt x="828" y="163"/>
                    </a:cubicBezTo>
                    <a:cubicBezTo>
                      <a:pt x="827" y="163"/>
                      <a:pt x="827" y="163"/>
                      <a:pt x="826" y="163"/>
                    </a:cubicBezTo>
                    <a:cubicBezTo>
                      <a:pt x="825" y="164"/>
                      <a:pt x="825" y="164"/>
                      <a:pt x="825" y="164"/>
                    </a:cubicBezTo>
                    <a:cubicBezTo>
                      <a:pt x="824" y="164"/>
                      <a:pt x="824" y="164"/>
                      <a:pt x="823" y="164"/>
                    </a:cubicBezTo>
                    <a:cubicBezTo>
                      <a:pt x="823" y="164"/>
                      <a:pt x="823" y="165"/>
                      <a:pt x="822" y="165"/>
                    </a:cubicBezTo>
                    <a:cubicBezTo>
                      <a:pt x="822" y="165"/>
                      <a:pt x="821" y="165"/>
                      <a:pt x="821" y="165"/>
                    </a:cubicBezTo>
                    <a:cubicBezTo>
                      <a:pt x="20" y="541"/>
                      <a:pt x="20" y="541"/>
                      <a:pt x="20" y="541"/>
                    </a:cubicBezTo>
                    <a:cubicBezTo>
                      <a:pt x="6" y="548"/>
                      <a:pt x="0" y="565"/>
                      <a:pt x="7" y="579"/>
                    </a:cubicBezTo>
                    <a:cubicBezTo>
                      <a:pt x="11" y="589"/>
                      <a:pt x="22" y="595"/>
                      <a:pt x="32" y="595"/>
                    </a:cubicBezTo>
                    <a:cubicBezTo>
                      <a:pt x="36" y="595"/>
                      <a:pt x="40" y="594"/>
                      <a:pt x="44" y="592"/>
                    </a:cubicBezTo>
                    <a:cubicBezTo>
                      <a:pt x="834" y="221"/>
                      <a:pt x="834" y="221"/>
                      <a:pt x="834" y="221"/>
                    </a:cubicBezTo>
                    <a:cubicBezTo>
                      <a:pt x="1199" y="349"/>
                      <a:pt x="1199" y="349"/>
                      <a:pt x="1199" y="349"/>
                    </a:cubicBezTo>
                    <a:cubicBezTo>
                      <a:pt x="1199" y="349"/>
                      <a:pt x="1199" y="349"/>
                      <a:pt x="1199" y="349"/>
                    </a:cubicBezTo>
                    <a:cubicBezTo>
                      <a:pt x="1200" y="349"/>
                      <a:pt x="1202" y="350"/>
                      <a:pt x="1203" y="350"/>
                    </a:cubicBezTo>
                    <a:cubicBezTo>
                      <a:pt x="1204" y="350"/>
                      <a:pt x="1204" y="350"/>
                      <a:pt x="1204" y="350"/>
                    </a:cubicBezTo>
                    <a:cubicBezTo>
                      <a:pt x="1205" y="350"/>
                      <a:pt x="1206" y="350"/>
                      <a:pt x="1208" y="350"/>
                    </a:cubicBezTo>
                    <a:cubicBezTo>
                      <a:pt x="1208" y="350"/>
                      <a:pt x="1208" y="350"/>
                      <a:pt x="1208" y="350"/>
                    </a:cubicBezTo>
                    <a:cubicBezTo>
                      <a:pt x="1210" y="350"/>
                      <a:pt x="1211" y="350"/>
                      <a:pt x="1213" y="350"/>
                    </a:cubicBezTo>
                    <a:cubicBezTo>
                      <a:pt x="1213" y="350"/>
                      <a:pt x="1213" y="350"/>
                      <a:pt x="1214" y="350"/>
                    </a:cubicBezTo>
                    <a:cubicBezTo>
                      <a:pt x="1215" y="350"/>
                      <a:pt x="1216" y="349"/>
                      <a:pt x="1217" y="349"/>
                    </a:cubicBezTo>
                    <a:cubicBezTo>
                      <a:pt x="1217" y="349"/>
                      <a:pt x="1218" y="349"/>
                      <a:pt x="1219" y="348"/>
                    </a:cubicBezTo>
                    <a:cubicBezTo>
                      <a:pt x="1219" y="348"/>
                      <a:pt x="1220" y="348"/>
                      <a:pt x="1221" y="347"/>
                    </a:cubicBezTo>
                    <a:cubicBezTo>
                      <a:pt x="1222" y="347"/>
                      <a:pt x="1222" y="347"/>
                      <a:pt x="1223" y="346"/>
                    </a:cubicBezTo>
                    <a:cubicBezTo>
                      <a:pt x="1223" y="346"/>
                      <a:pt x="1224" y="345"/>
                      <a:pt x="1225" y="345"/>
                    </a:cubicBezTo>
                    <a:cubicBezTo>
                      <a:pt x="1226" y="344"/>
                      <a:pt x="1226" y="344"/>
                      <a:pt x="1226" y="344"/>
                    </a:cubicBezTo>
                    <a:cubicBezTo>
                      <a:pt x="1505" y="114"/>
                      <a:pt x="1505" y="114"/>
                      <a:pt x="1505" y="114"/>
                    </a:cubicBezTo>
                    <a:cubicBezTo>
                      <a:pt x="1540" y="157"/>
                      <a:pt x="1540" y="157"/>
                      <a:pt x="1540" y="157"/>
                    </a:cubicBezTo>
                    <a:cubicBezTo>
                      <a:pt x="1599" y="0"/>
                      <a:pt x="1599" y="0"/>
                      <a:pt x="1599" y="0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31" name="iṧḻîde"/>
              <p:cNvSpPr/>
              <p:nvPr/>
            </p:nvSpPr>
            <p:spPr bwMode="auto">
              <a:xfrm>
                <a:off x="1398895" y="3384483"/>
                <a:ext cx="831414" cy="2463104"/>
              </a:xfrm>
              <a:custGeom>
                <a:avLst/>
                <a:gdLst/>
                <a:ahLst/>
                <a:cxnLst>
                  <a:cxn ang="0">
                    <a:pos x="0" y="174"/>
                  </a:cxn>
                  <a:cxn ang="0">
                    <a:pos x="0" y="1159"/>
                  </a:cxn>
                  <a:cxn ang="0">
                    <a:pos x="372" y="1159"/>
                  </a:cxn>
                  <a:cxn ang="0">
                    <a:pos x="372" y="0"/>
                  </a:cxn>
                  <a:cxn ang="0">
                    <a:pos x="0" y="174"/>
                  </a:cxn>
                </a:cxnLst>
                <a:rect l="0" t="0" r="r" b="b"/>
                <a:pathLst>
                  <a:path w="372" h="1159">
                    <a:moveTo>
                      <a:pt x="0" y="174"/>
                    </a:moveTo>
                    <a:lnTo>
                      <a:pt x="0" y="1159"/>
                    </a:lnTo>
                    <a:lnTo>
                      <a:pt x="372" y="1159"/>
                    </a:lnTo>
                    <a:lnTo>
                      <a:pt x="372" y="0"/>
                    </a:lnTo>
                    <a:lnTo>
                      <a:pt x="0" y="17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32" name="íṣ1îḋe"/>
              <p:cNvSpPr/>
              <p:nvPr/>
            </p:nvSpPr>
            <p:spPr bwMode="auto">
              <a:xfrm>
                <a:off x="2453807" y="2910563"/>
                <a:ext cx="831414" cy="2937023"/>
              </a:xfrm>
              <a:custGeom>
                <a:avLst/>
                <a:gdLst/>
                <a:ahLst/>
                <a:cxnLst>
                  <a:cxn ang="0">
                    <a:pos x="0" y="175"/>
                  </a:cxn>
                  <a:cxn ang="0">
                    <a:pos x="0" y="1382"/>
                  </a:cxn>
                  <a:cxn ang="0">
                    <a:pos x="372" y="1382"/>
                  </a:cxn>
                  <a:cxn ang="0">
                    <a:pos x="372" y="0"/>
                  </a:cxn>
                  <a:cxn ang="0">
                    <a:pos x="0" y="175"/>
                  </a:cxn>
                </a:cxnLst>
                <a:rect l="0" t="0" r="r" b="b"/>
                <a:pathLst>
                  <a:path w="372" h="1382">
                    <a:moveTo>
                      <a:pt x="0" y="175"/>
                    </a:moveTo>
                    <a:lnTo>
                      <a:pt x="0" y="1382"/>
                    </a:lnTo>
                    <a:lnTo>
                      <a:pt x="372" y="1382"/>
                    </a:lnTo>
                    <a:lnTo>
                      <a:pt x="372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33" name="í$ļiḍe"/>
              <p:cNvSpPr/>
              <p:nvPr/>
            </p:nvSpPr>
            <p:spPr bwMode="auto">
              <a:xfrm>
                <a:off x="2453807" y="2910563"/>
                <a:ext cx="831414" cy="2937023"/>
              </a:xfrm>
              <a:custGeom>
                <a:avLst/>
                <a:gdLst/>
                <a:ahLst/>
                <a:cxnLst>
                  <a:cxn ang="0">
                    <a:pos x="0" y="175"/>
                  </a:cxn>
                  <a:cxn ang="0">
                    <a:pos x="0" y="1382"/>
                  </a:cxn>
                  <a:cxn ang="0">
                    <a:pos x="372" y="1382"/>
                  </a:cxn>
                  <a:cxn ang="0">
                    <a:pos x="372" y="0"/>
                  </a:cxn>
                  <a:cxn ang="0">
                    <a:pos x="0" y="175"/>
                  </a:cxn>
                </a:cxnLst>
                <a:rect l="0" t="0" r="r" b="b"/>
                <a:pathLst>
                  <a:path w="372" h="1382">
                    <a:moveTo>
                      <a:pt x="0" y="175"/>
                    </a:moveTo>
                    <a:lnTo>
                      <a:pt x="0" y="1382"/>
                    </a:lnTo>
                    <a:lnTo>
                      <a:pt x="372" y="1382"/>
                    </a:lnTo>
                    <a:lnTo>
                      <a:pt x="372" y="0"/>
                    </a:lnTo>
                    <a:lnTo>
                      <a:pt x="0" y="175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34" name="islíḋe"/>
              <p:cNvSpPr/>
              <p:nvPr/>
            </p:nvSpPr>
            <p:spPr bwMode="auto">
              <a:xfrm>
                <a:off x="3510956" y="2536528"/>
                <a:ext cx="831414" cy="3311057"/>
              </a:xfrm>
              <a:custGeom>
                <a:avLst/>
                <a:gdLst/>
                <a:ahLst/>
                <a:cxnLst>
                  <a:cxn ang="0">
                    <a:pos x="275" y="0"/>
                  </a:cxn>
                  <a:cxn ang="0">
                    <a:pos x="0" y="129"/>
                  </a:cxn>
                  <a:cxn ang="0">
                    <a:pos x="0" y="1558"/>
                  </a:cxn>
                  <a:cxn ang="0">
                    <a:pos x="372" y="1558"/>
                  </a:cxn>
                  <a:cxn ang="0">
                    <a:pos x="372" y="33"/>
                  </a:cxn>
                  <a:cxn ang="0">
                    <a:pos x="275" y="0"/>
                  </a:cxn>
                </a:cxnLst>
                <a:rect l="0" t="0" r="r" b="b"/>
                <a:pathLst>
                  <a:path w="372" h="1558">
                    <a:moveTo>
                      <a:pt x="275" y="0"/>
                    </a:moveTo>
                    <a:lnTo>
                      <a:pt x="0" y="129"/>
                    </a:lnTo>
                    <a:lnTo>
                      <a:pt x="0" y="1558"/>
                    </a:lnTo>
                    <a:lnTo>
                      <a:pt x="372" y="1558"/>
                    </a:lnTo>
                    <a:lnTo>
                      <a:pt x="372" y="33"/>
                    </a:lnTo>
                    <a:lnTo>
                      <a:pt x="27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35" name="îślídè"/>
              <p:cNvSpPr/>
              <p:nvPr/>
            </p:nvSpPr>
            <p:spPr bwMode="auto">
              <a:xfrm>
                <a:off x="3510956" y="2536528"/>
                <a:ext cx="831414" cy="3311057"/>
              </a:xfrm>
              <a:custGeom>
                <a:avLst/>
                <a:gdLst/>
                <a:ahLst/>
                <a:cxnLst>
                  <a:cxn ang="0">
                    <a:pos x="275" y="0"/>
                  </a:cxn>
                  <a:cxn ang="0">
                    <a:pos x="0" y="129"/>
                  </a:cxn>
                  <a:cxn ang="0">
                    <a:pos x="0" y="1558"/>
                  </a:cxn>
                  <a:cxn ang="0">
                    <a:pos x="372" y="1558"/>
                  </a:cxn>
                  <a:cxn ang="0">
                    <a:pos x="372" y="33"/>
                  </a:cxn>
                  <a:cxn ang="0">
                    <a:pos x="275" y="0"/>
                  </a:cxn>
                </a:cxnLst>
                <a:rect l="0" t="0" r="r" b="b"/>
                <a:pathLst>
                  <a:path w="372" h="1558">
                    <a:moveTo>
                      <a:pt x="275" y="0"/>
                    </a:moveTo>
                    <a:lnTo>
                      <a:pt x="0" y="129"/>
                    </a:lnTo>
                    <a:lnTo>
                      <a:pt x="0" y="1558"/>
                    </a:lnTo>
                    <a:lnTo>
                      <a:pt x="372" y="1558"/>
                    </a:lnTo>
                    <a:lnTo>
                      <a:pt x="372" y="33"/>
                    </a:lnTo>
                    <a:lnTo>
                      <a:pt x="275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36" name="íš1íḑé"/>
              <p:cNvSpPr/>
              <p:nvPr/>
            </p:nvSpPr>
            <p:spPr bwMode="auto">
              <a:xfrm>
                <a:off x="4563632" y="2683168"/>
                <a:ext cx="831414" cy="316441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489"/>
                  </a:cxn>
                  <a:cxn ang="0">
                    <a:pos x="372" y="1489"/>
                  </a:cxn>
                  <a:cxn ang="0">
                    <a:pos x="372" y="130"/>
                  </a:cxn>
                  <a:cxn ang="0">
                    <a:pos x="0" y="0"/>
                  </a:cxn>
                </a:cxnLst>
                <a:rect l="0" t="0" r="r" b="b"/>
                <a:pathLst>
                  <a:path w="372" h="1489">
                    <a:moveTo>
                      <a:pt x="0" y="0"/>
                    </a:moveTo>
                    <a:lnTo>
                      <a:pt x="0" y="1489"/>
                    </a:lnTo>
                    <a:lnTo>
                      <a:pt x="372" y="1489"/>
                    </a:lnTo>
                    <a:lnTo>
                      <a:pt x="372" y="1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37" name="îśḷîdè"/>
              <p:cNvSpPr/>
              <p:nvPr/>
            </p:nvSpPr>
            <p:spPr bwMode="auto">
              <a:xfrm>
                <a:off x="4563632" y="2683168"/>
                <a:ext cx="831414" cy="316441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489"/>
                  </a:cxn>
                  <a:cxn ang="0">
                    <a:pos x="372" y="1489"/>
                  </a:cxn>
                  <a:cxn ang="0">
                    <a:pos x="372" y="130"/>
                  </a:cxn>
                  <a:cxn ang="0">
                    <a:pos x="0" y="0"/>
                  </a:cxn>
                </a:cxnLst>
                <a:rect l="0" t="0" r="r" b="b"/>
                <a:pathLst>
                  <a:path w="372" h="1489">
                    <a:moveTo>
                      <a:pt x="0" y="0"/>
                    </a:moveTo>
                    <a:lnTo>
                      <a:pt x="0" y="1489"/>
                    </a:lnTo>
                    <a:lnTo>
                      <a:pt x="372" y="1489"/>
                    </a:lnTo>
                    <a:lnTo>
                      <a:pt x="372" y="13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38" name="ïṥľidê"/>
              <p:cNvSpPr/>
              <p:nvPr/>
            </p:nvSpPr>
            <p:spPr bwMode="auto">
              <a:xfrm>
                <a:off x="5618545" y="2385640"/>
                <a:ext cx="831414" cy="3461946"/>
              </a:xfrm>
              <a:custGeom>
                <a:avLst/>
                <a:gdLst/>
                <a:ahLst/>
                <a:cxnLst>
                  <a:cxn ang="0">
                    <a:pos x="13" y="163"/>
                  </a:cxn>
                  <a:cxn ang="0">
                    <a:pos x="12" y="164"/>
                  </a:cxn>
                  <a:cxn ang="0">
                    <a:pos x="10" y="165"/>
                  </a:cxn>
                  <a:cxn ang="0">
                    <a:pos x="8" y="166"/>
                  </a:cxn>
                  <a:cxn ang="0">
                    <a:pos x="6" y="167"/>
                  </a:cxn>
                  <a:cxn ang="0">
                    <a:pos x="4" y="168"/>
                  </a:cxn>
                  <a:cxn ang="0">
                    <a:pos x="1" y="169"/>
                  </a:cxn>
                  <a:cxn ang="0">
                    <a:pos x="0" y="169"/>
                  </a:cxn>
                  <a:cxn ang="0">
                    <a:pos x="0" y="923"/>
                  </a:cxn>
                  <a:cxn ang="0">
                    <a:pos x="211" y="923"/>
                  </a:cxn>
                  <a:cxn ang="0">
                    <a:pos x="211" y="0"/>
                  </a:cxn>
                  <a:cxn ang="0">
                    <a:pos x="13" y="163"/>
                  </a:cxn>
                </a:cxnLst>
                <a:rect l="0" t="0" r="r" b="b"/>
                <a:pathLst>
                  <a:path w="211" h="923">
                    <a:moveTo>
                      <a:pt x="13" y="163"/>
                    </a:moveTo>
                    <a:cubicBezTo>
                      <a:pt x="12" y="164"/>
                      <a:pt x="12" y="164"/>
                      <a:pt x="12" y="164"/>
                    </a:cubicBezTo>
                    <a:cubicBezTo>
                      <a:pt x="11" y="164"/>
                      <a:pt x="10" y="165"/>
                      <a:pt x="10" y="165"/>
                    </a:cubicBezTo>
                    <a:cubicBezTo>
                      <a:pt x="9" y="166"/>
                      <a:pt x="9" y="166"/>
                      <a:pt x="8" y="166"/>
                    </a:cubicBezTo>
                    <a:cubicBezTo>
                      <a:pt x="7" y="167"/>
                      <a:pt x="6" y="167"/>
                      <a:pt x="6" y="167"/>
                    </a:cubicBezTo>
                    <a:cubicBezTo>
                      <a:pt x="5" y="168"/>
                      <a:pt x="4" y="168"/>
                      <a:pt x="4" y="168"/>
                    </a:cubicBezTo>
                    <a:cubicBezTo>
                      <a:pt x="3" y="168"/>
                      <a:pt x="2" y="169"/>
                      <a:pt x="1" y="169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0" y="923"/>
                      <a:pt x="0" y="923"/>
                      <a:pt x="0" y="923"/>
                    </a:cubicBezTo>
                    <a:cubicBezTo>
                      <a:pt x="211" y="923"/>
                      <a:pt x="211" y="923"/>
                      <a:pt x="211" y="923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13" y="163"/>
                      <a:pt x="13" y="163"/>
                      <a:pt x="13" y="163"/>
                    </a:cubicBezTo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grpSp>
            <p:nvGrpSpPr>
              <p:cNvPr id="39" name="íṧ1îďé"/>
              <p:cNvGrpSpPr/>
              <p:nvPr/>
            </p:nvGrpSpPr>
            <p:grpSpPr>
              <a:xfrm>
                <a:off x="5875261" y="2931082"/>
                <a:ext cx="317736" cy="386514"/>
                <a:chOff x="5105400" y="2362200"/>
                <a:chExt cx="212725" cy="258763"/>
              </a:xfrm>
              <a:solidFill>
                <a:schemeClr val="bg1"/>
              </a:solidFill>
            </p:grpSpPr>
            <p:sp>
              <p:nvSpPr>
                <p:cNvPr id="73" name="íṥḻîḍè"/>
                <p:cNvSpPr/>
                <p:nvPr/>
              </p:nvSpPr>
              <p:spPr bwMode="auto">
                <a:xfrm>
                  <a:off x="5197475" y="2606675"/>
                  <a:ext cx="25400" cy="14288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3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3" y="5"/>
                    </a:cxn>
                    <a:cxn ang="0">
                      <a:pos x="7" y="5"/>
                    </a:cxn>
                    <a:cxn ang="0">
                      <a:pos x="9" y="2"/>
                    </a:cxn>
                    <a:cxn ang="0">
                      <a:pos x="9" y="2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9" h="5">
                      <a:moveTo>
                        <a:pt x="7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4"/>
                        <a:pt x="1" y="5"/>
                        <a:pt x="3" y="5"/>
                      </a:cubicBezTo>
                      <a:cubicBezTo>
                        <a:pt x="7" y="5"/>
                        <a:pt x="7" y="5"/>
                        <a:pt x="7" y="5"/>
                      </a:cubicBezTo>
                      <a:cubicBezTo>
                        <a:pt x="8" y="5"/>
                        <a:pt x="9" y="4"/>
                        <a:pt x="9" y="2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9" y="1"/>
                        <a:pt x="8" y="0"/>
                        <a:pt x="7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74" name="îṧļïdê"/>
                <p:cNvSpPr/>
                <p:nvPr/>
              </p:nvSpPr>
              <p:spPr bwMode="auto">
                <a:xfrm>
                  <a:off x="5189538" y="2589213"/>
                  <a:ext cx="44450" cy="14288"/>
                </a:xfrm>
                <a:custGeom>
                  <a:avLst/>
                  <a:gdLst/>
                  <a:ahLst/>
                  <a:cxnLst>
                    <a:cxn ang="0">
                      <a:pos x="13" y="0"/>
                    </a:cxn>
                    <a:cxn ang="0">
                      <a:pos x="2" y="0"/>
                    </a:cxn>
                    <a:cxn ang="0">
                      <a:pos x="0" y="3"/>
                    </a:cxn>
                    <a:cxn ang="0">
                      <a:pos x="0" y="3"/>
                    </a:cxn>
                    <a:cxn ang="0">
                      <a:pos x="2" y="5"/>
                    </a:cxn>
                    <a:cxn ang="0">
                      <a:pos x="13" y="5"/>
                    </a:cxn>
                    <a:cxn ang="0">
                      <a:pos x="16" y="3"/>
                    </a:cxn>
                    <a:cxn ang="0">
                      <a:pos x="16" y="3"/>
                    </a:cxn>
                    <a:cxn ang="0">
                      <a:pos x="13" y="0"/>
                    </a:cxn>
                  </a:cxnLst>
                  <a:rect l="0" t="0" r="r" b="b"/>
                  <a:pathLst>
                    <a:path w="16" h="5">
                      <a:moveTo>
                        <a:pt x="13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4"/>
                        <a:pt x="1" y="5"/>
                        <a:pt x="2" y="5"/>
                      </a:cubicBez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5" y="5"/>
                        <a:pt x="16" y="4"/>
                        <a:pt x="16" y="3"/>
                      </a:cubicBezTo>
                      <a:cubicBezTo>
                        <a:pt x="16" y="3"/>
                        <a:pt x="16" y="3"/>
                        <a:pt x="16" y="3"/>
                      </a:cubicBezTo>
                      <a:cubicBezTo>
                        <a:pt x="16" y="1"/>
                        <a:pt x="15" y="0"/>
                        <a:pt x="13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75" name="ïsľîḋè"/>
                <p:cNvSpPr/>
                <p:nvPr/>
              </p:nvSpPr>
              <p:spPr bwMode="auto">
                <a:xfrm>
                  <a:off x="5181600" y="2570163"/>
                  <a:ext cx="58738" cy="1905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4" y="0"/>
                    </a:cxn>
                    <a:cxn ang="0">
                      <a:pos x="0" y="3"/>
                    </a:cxn>
                    <a:cxn ang="0">
                      <a:pos x="0" y="3"/>
                    </a:cxn>
                    <a:cxn ang="0">
                      <a:pos x="4" y="7"/>
                    </a:cxn>
                    <a:cxn ang="0">
                      <a:pos x="18" y="7"/>
                    </a:cxn>
                    <a:cxn ang="0">
                      <a:pos x="21" y="3"/>
                    </a:cxn>
                    <a:cxn ang="0">
                      <a:pos x="21" y="3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21" h="7">
                      <a:moveTo>
                        <a:pt x="18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1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5"/>
                        <a:pt x="2" y="7"/>
                        <a:pt x="4" y="7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20" y="7"/>
                        <a:pt x="21" y="5"/>
                        <a:pt x="21" y="3"/>
                      </a:cubicBezTo>
                      <a:cubicBezTo>
                        <a:pt x="21" y="3"/>
                        <a:pt x="21" y="3"/>
                        <a:pt x="21" y="3"/>
                      </a:cubicBezTo>
                      <a:cubicBezTo>
                        <a:pt x="21" y="1"/>
                        <a:pt x="20" y="0"/>
                        <a:pt x="18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76" name="iṧļïḍe"/>
                <p:cNvSpPr/>
                <p:nvPr/>
              </p:nvSpPr>
              <p:spPr bwMode="auto">
                <a:xfrm>
                  <a:off x="5207000" y="2362200"/>
                  <a:ext cx="11113" cy="254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77" name="íṡ1ïḑé"/>
                <p:cNvSpPr/>
                <p:nvPr/>
              </p:nvSpPr>
              <p:spPr bwMode="auto">
                <a:xfrm>
                  <a:off x="5207000" y="2362200"/>
                  <a:ext cx="11113" cy="254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78" name="ïṩlídé"/>
                <p:cNvSpPr/>
                <p:nvPr/>
              </p:nvSpPr>
              <p:spPr bwMode="auto">
                <a:xfrm>
                  <a:off x="5262563" y="2387600"/>
                  <a:ext cx="25400" cy="25400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0" y="11"/>
                    </a:cxn>
                    <a:cxn ang="0">
                      <a:pos x="5" y="16"/>
                    </a:cxn>
                    <a:cxn ang="0">
                      <a:pos x="16" y="4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16" h="16">
                      <a:moveTo>
                        <a:pt x="10" y="0"/>
                      </a:moveTo>
                      <a:lnTo>
                        <a:pt x="0" y="11"/>
                      </a:lnTo>
                      <a:lnTo>
                        <a:pt x="5" y="16"/>
                      </a:lnTo>
                      <a:lnTo>
                        <a:pt x="16" y="4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79" name="íŝľîḓê"/>
                <p:cNvSpPr/>
                <p:nvPr/>
              </p:nvSpPr>
              <p:spPr bwMode="auto">
                <a:xfrm>
                  <a:off x="5262563" y="2387600"/>
                  <a:ext cx="25400" cy="25400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0" y="11"/>
                    </a:cxn>
                    <a:cxn ang="0">
                      <a:pos x="5" y="16"/>
                    </a:cxn>
                    <a:cxn ang="0">
                      <a:pos x="16" y="4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16" h="16">
                      <a:moveTo>
                        <a:pt x="10" y="0"/>
                      </a:moveTo>
                      <a:lnTo>
                        <a:pt x="0" y="11"/>
                      </a:lnTo>
                      <a:lnTo>
                        <a:pt x="5" y="16"/>
                      </a:lnTo>
                      <a:lnTo>
                        <a:pt x="16" y="4"/>
                      </a:lnTo>
                      <a:lnTo>
                        <a:pt x="10" y="0"/>
                      </a:ln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80" name="išliḓê"/>
                <p:cNvSpPr/>
                <p:nvPr/>
              </p:nvSpPr>
              <p:spPr bwMode="auto">
                <a:xfrm>
                  <a:off x="5289550" y="2455863"/>
                  <a:ext cx="28575" cy="14288"/>
                </a:xfrm>
                <a:custGeom>
                  <a:avLst/>
                  <a:gdLst/>
                  <a:ahLst/>
                  <a:cxnLst>
                    <a:cxn ang="0">
                      <a:pos x="16" y="0"/>
                    </a:cxn>
                    <a:cxn ang="0">
                      <a:pos x="0" y="1"/>
                    </a:cxn>
                    <a:cxn ang="0">
                      <a:pos x="2" y="9"/>
                    </a:cxn>
                    <a:cxn ang="0">
                      <a:pos x="18" y="7"/>
                    </a:cxn>
                    <a:cxn ang="0">
                      <a:pos x="16" y="0"/>
                    </a:cxn>
                  </a:cxnLst>
                  <a:rect l="0" t="0" r="r" b="b"/>
                  <a:pathLst>
                    <a:path w="18" h="9">
                      <a:moveTo>
                        <a:pt x="16" y="0"/>
                      </a:moveTo>
                      <a:lnTo>
                        <a:pt x="0" y="1"/>
                      </a:lnTo>
                      <a:lnTo>
                        <a:pt x="2" y="9"/>
                      </a:lnTo>
                      <a:lnTo>
                        <a:pt x="18" y="7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81" name="ïśliďè"/>
                <p:cNvSpPr/>
                <p:nvPr/>
              </p:nvSpPr>
              <p:spPr bwMode="auto">
                <a:xfrm>
                  <a:off x="5289550" y="2455863"/>
                  <a:ext cx="28575" cy="14288"/>
                </a:xfrm>
                <a:custGeom>
                  <a:avLst/>
                  <a:gdLst/>
                  <a:ahLst/>
                  <a:cxnLst>
                    <a:cxn ang="0">
                      <a:pos x="16" y="0"/>
                    </a:cxn>
                    <a:cxn ang="0">
                      <a:pos x="0" y="1"/>
                    </a:cxn>
                    <a:cxn ang="0">
                      <a:pos x="2" y="9"/>
                    </a:cxn>
                    <a:cxn ang="0">
                      <a:pos x="18" y="7"/>
                    </a:cxn>
                    <a:cxn ang="0">
                      <a:pos x="16" y="0"/>
                    </a:cxn>
                  </a:cxnLst>
                  <a:rect l="0" t="0" r="r" b="b"/>
                  <a:pathLst>
                    <a:path w="18" h="9">
                      <a:moveTo>
                        <a:pt x="16" y="0"/>
                      </a:moveTo>
                      <a:lnTo>
                        <a:pt x="0" y="1"/>
                      </a:lnTo>
                      <a:lnTo>
                        <a:pt x="2" y="9"/>
                      </a:lnTo>
                      <a:lnTo>
                        <a:pt x="18" y="7"/>
                      </a:lnTo>
                      <a:lnTo>
                        <a:pt x="16" y="0"/>
                      </a:ln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82" name="iś1ïḍe"/>
                <p:cNvSpPr/>
                <p:nvPr/>
              </p:nvSpPr>
              <p:spPr bwMode="auto">
                <a:xfrm>
                  <a:off x="5270500" y="2517775"/>
                  <a:ext cx="25400" cy="22225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0" y="5"/>
                    </a:cxn>
                    <a:cxn ang="0">
                      <a:pos x="12" y="14"/>
                    </a:cxn>
                    <a:cxn ang="0">
                      <a:pos x="16" y="8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16" h="14">
                      <a:moveTo>
                        <a:pt x="4" y="0"/>
                      </a:moveTo>
                      <a:lnTo>
                        <a:pt x="0" y="5"/>
                      </a:lnTo>
                      <a:lnTo>
                        <a:pt x="12" y="14"/>
                      </a:lnTo>
                      <a:lnTo>
                        <a:pt x="16" y="8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83" name="íṧlïďé"/>
                <p:cNvSpPr/>
                <p:nvPr/>
              </p:nvSpPr>
              <p:spPr bwMode="auto">
                <a:xfrm>
                  <a:off x="5270500" y="2517775"/>
                  <a:ext cx="25400" cy="22225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0" y="5"/>
                    </a:cxn>
                    <a:cxn ang="0">
                      <a:pos x="12" y="14"/>
                    </a:cxn>
                    <a:cxn ang="0">
                      <a:pos x="16" y="8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16" h="14">
                      <a:moveTo>
                        <a:pt x="4" y="0"/>
                      </a:moveTo>
                      <a:lnTo>
                        <a:pt x="0" y="5"/>
                      </a:lnTo>
                      <a:lnTo>
                        <a:pt x="12" y="14"/>
                      </a:lnTo>
                      <a:lnTo>
                        <a:pt x="16" y="8"/>
                      </a:lnTo>
                      <a:lnTo>
                        <a:pt x="4" y="0"/>
                      </a:ln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84" name="îṩ1ïdé"/>
                <p:cNvSpPr/>
                <p:nvPr/>
              </p:nvSpPr>
              <p:spPr bwMode="auto">
                <a:xfrm>
                  <a:off x="5133975" y="2386013"/>
                  <a:ext cx="25400" cy="2381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0" y="5"/>
                    </a:cxn>
                    <a:cxn ang="0">
                      <a:pos x="12" y="15"/>
                    </a:cxn>
                    <a:cxn ang="0">
                      <a:pos x="16" y="12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6" h="15">
                      <a:moveTo>
                        <a:pt x="5" y="0"/>
                      </a:moveTo>
                      <a:lnTo>
                        <a:pt x="0" y="5"/>
                      </a:lnTo>
                      <a:lnTo>
                        <a:pt x="12" y="15"/>
                      </a:lnTo>
                      <a:lnTo>
                        <a:pt x="16" y="12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85" name="ïṥ1ïďé"/>
                <p:cNvSpPr/>
                <p:nvPr/>
              </p:nvSpPr>
              <p:spPr bwMode="auto">
                <a:xfrm>
                  <a:off x="5133975" y="2386013"/>
                  <a:ext cx="25400" cy="2381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0" y="5"/>
                    </a:cxn>
                    <a:cxn ang="0">
                      <a:pos x="12" y="15"/>
                    </a:cxn>
                    <a:cxn ang="0">
                      <a:pos x="16" y="12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6" h="15">
                      <a:moveTo>
                        <a:pt x="5" y="0"/>
                      </a:moveTo>
                      <a:lnTo>
                        <a:pt x="0" y="5"/>
                      </a:lnTo>
                      <a:lnTo>
                        <a:pt x="12" y="15"/>
                      </a:lnTo>
                      <a:lnTo>
                        <a:pt x="16" y="12"/>
                      </a:lnTo>
                      <a:lnTo>
                        <a:pt x="5" y="0"/>
                      </a:ln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86" name="ïśḷidè"/>
                <p:cNvSpPr/>
                <p:nvPr/>
              </p:nvSpPr>
              <p:spPr bwMode="auto">
                <a:xfrm>
                  <a:off x="5105400" y="2455863"/>
                  <a:ext cx="25400" cy="111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7"/>
                    </a:cxn>
                    <a:cxn ang="0">
                      <a:pos x="16" y="7"/>
                    </a:cxn>
                    <a:cxn ang="0">
                      <a:pos x="16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6" h="7">
                      <a:moveTo>
                        <a:pt x="0" y="0"/>
                      </a:moveTo>
                      <a:lnTo>
                        <a:pt x="0" y="7"/>
                      </a:lnTo>
                      <a:lnTo>
                        <a:pt x="16" y="7"/>
                      </a:lnTo>
                      <a:lnTo>
                        <a:pt x="16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87" name="íṧļïḋê"/>
                <p:cNvSpPr/>
                <p:nvPr/>
              </p:nvSpPr>
              <p:spPr bwMode="auto">
                <a:xfrm>
                  <a:off x="5105400" y="2455863"/>
                  <a:ext cx="25400" cy="111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7"/>
                    </a:cxn>
                    <a:cxn ang="0">
                      <a:pos x="16" y="7"/>
                    </a:cxn>
                    <a:cxn ang="0">
                      <a:pos x="16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6" h="7">
                      <a:moveTo>
                        <a:pt x="0" y="0"/>
                      </a:moveTo>
                      <a:lnTo>
                        <a:pt x="0" y="7"/>
                      </a:lnTo>
                      <a:lnTo>
                        <a:pt x="16" y="7"/>
                      </a:lnTo>
                      <a:lnTo>
                        <a:pt x="16" y="1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88" name="îŝlíḍê"/>
                <p:cNvSpPr/>
                <p:nvPr/>
              </p:nvSpPr>
              <p:spPr bwMode="auto">
                <a:xfrm>
                  <a:off x="5124450" y="2514600"/>
                  <a:ext cx="28575" cy="25400"/>
                </a:xfrm>
                <a:custGeom>
                  <a:avLst/>
                  <a:gdLst/>
                  <a:ahLst/>
                  <a:cxnLst>
                    <a:cxn ang="0">
                      <a:pos x="13" y="0"/>
                    </a:cxn>
                    <a:cxn ang="0">
                      <a:pos x="0" y="10"/>
                    </a:cxn>
                    <a:cxn ang="0">
                      <a:pos x="4" y="16"/>
                    </a:cxn>
                    <a:cxn ang="0">
                      <a:pos x="18" y="5"/>
                    </a:cxn>
                    <a:cxn ang="0">
                      <a:pos x="13" y="0"/>
                    </a:cxn>
                  </a:cxnLst>
                  <a:rect l="0" t="0" r="r" b="b"/>
                  <a:pathLst>
                    <a:path w="18" h="16">
                      <a:moveTo>
                        <a:pt x="13" y="0"/>
                      </a:moveTo>
                      <a:lnTo>
                        <a:pt x="0" y="10"/>
                      </a:lnTo>
                      <a:lnTo>
                        <a:pt x="4" y="16"/>
                      </a:lnTo>
                      <a:lnTo>
                        <a:pt x="18" y="5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89" name="î$ḻïḍe"/>
                <p:cNvSpPr/>
                <p:nvPr/>
              </p:nvSpPr>
              <p:spPr bwMode="auto">
                <a:xfrm>
                  <a:off x="5124450" y="2514600"/>
                  <a:ext cx="28575" cy="25400"/>
                </a:xfrm>
                <a:custGeom>
                  <a:avLst/>
                  <a:gdLst/>
                  <a:ahLst/>
                  <a:cxnLst>
                    <a:cxn ang="0">
                      <a:pos x="13" y="0"/>
                    </a:cxn>
                    <a:cxn ang="0">
                      <a:pos x="0" y="10"/>
                    </a:cxn>
                    <a:cxn ang="0">
                      <a:pos x="4" y="16"/>
                    </a:cxn>
                    <a:cxn ang="0">
                      <a:pos x="18" y="5"/>
                    </a:cxn>
                    <a:cxn ang="0">
                      <a:pos x="13" y="0"/>
                    </a:cxn>
                  </a:cxnLst>
                  <a:rect l="0" t="0" r="r" b="b"/>
                  <a:pathLst>
                    <a:path w="18" h="16">
                      <a:moveTo>
                        <a:pt x="13" y="0"/>
                      </a:moveTo>
                      <a:lnTo>
                        <a:pt x="0" y="10"/>
                      </a:lnTo>
                      <a:lnTo>
                        <a:pt x="4" y="16"/>
                      </a:lnTo>
                      <a:lnTo>
                        <a:pt x="18" y="5"/>
                      </a:lnTo>
                      <a:lnTo>
                        <a:pt x="13" y="0"/>
                      </a:ln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90" name="ïş1îdè"/>
                <p:cNvSpPr/>
                <p:nvPr/>
              </p:nvSpPr>
              <p:spPr bwMode="auto">
                <a:xfrm>
                  <a:off x="5214938" y="24923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6"/>
                    </a:cxn>
                    <a:cxn ang="0">
                      <a:pos x="4" y="3"/>
                    </a:cxn>
                    <a:cxn ang="0">
                      <a:pos x="4" y="3"/>
                    </a:cxn>
                    <a:cxn ang="0">
                      <a:pos x="2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" h="6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3" y="6"/>
                        <a:pt x="4" y="5"/>
                        <a:pt x="4" y="3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4" y="2"/>
                        <a:pt x="3" y="1"/>
                        <a:pt x="2" y="1"/>
                      </a:cubicBezTo>
                      <a:cubicBezTo>
                        <a:pt x="2" y="1"/>
                        <a:pt x="1" y="1"/>
                        <a:pt x="0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91" name="íṡlîďe"/>
                <p:cNvSpPr/>
                <p:nvPr/>
              </p:nvSpPr>
              <p:spPr bwMode="auto">
                <a:xfrm>
                  <a:off x="5200650" y="2463800"/>
                  <a:ext cx="6350" cy="1428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3"/>
                    </a:cxn>
                    <a:cxn ang="0">
                      <a:pos x="0" y="3"/>
                    </a:cxn>
                    <a:cxn ang="0">
                      <a:pos x="2" y="5"/>
                    </a:cxn>
                    <a:cxn ang="0">
                      <a:pos x="2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5">
                      <a:moveTo>
                        <a:pt x="2" y="0"/>
                      </a:moveTo>
                      <a:cubicBezTo>
                        <a:pt x="0" y="1"/>
                        <a:pt x="0" y="1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4"/>
                        <a:pt x="0" y="5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0"/>
                        <a:pt x="2" y="0"/>
                        <a:pt x="2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92" name="ísļiḍe"/>
                <p:cNvSpPr/>
                <p:nvPr/>
              </p:nvSpPr>
              <p:spPr bwMode="auto">
                <a:xfrm>
                  <a:off x="5145088" y="2398713"/>
                  <a:ext cx="131763" cy="157163"/>
                </a:xfrm>
                <a:custGeom>
                  <a:avLst/>
                  <a:gdLst/>
                  <a:ahLst/>
                  <a:cxnLst>
                    <a:cxn ang="0">
                      <a:pos x="22" y="14"/>
                    </a:cxn>
                    <a:cxn ang="0">
                      <a:pos x="22" y="14"/>
                    </a:cxn>
                    <a:cxn ang="0">
                      <a:pos x="25" y="14"/>
                    </a:cxn>
                    <a:cxn ang="0">
                      <a:pos x="25" y="20"/>
                    </a:cxn>
                    <a:cxn ang="0">
                      <a:pos x="30" y="22"/>
                    </a:cxn>
                    <a:cxn ang="0">
                      <a:pos x="32" y="27"/>
                    </a:cxn>
                    <a:cxn ang="0">
                      <a:pos x="32" y="27"/>
                    </a:cxn>
                    <a:cxn ang="0">
                      <a:pos x="28" y="27"/>
                    </a:cxn>
                    <a:cxn ang="0">
                      <a:pos x="25" y="23"/>
                    </a:cxn>
                    <a:cxn ang="0">
                      <a:pos x="25" y="23"/>
                    </a:cxn>
                    <a:cxn ang="0">
                      <a:pos x="25" y="29"/>
                    </a:cxn>
                    <a:cxn ang="0">
                      <a:pos x="28" y="30"/>
                    </a:cxn>
                    <a:cxn ang="0">
                      <a:pos x="32" y="32"/>
                    </a:cxn>
                    <a:cxn ang="0">
                      <a:pos x="33" y="36"/>
                    </a:cxn>
                    <a:cxn ang="0">
                      <a:pos x="33" y="36"/>
                    </a:cxn>
                    <a:cxn ang="0">
                      <a:pos x="30" y="41"/>
                    </a:cxn>
                    <a:cxn ang="0">
                      <a:pos x="25" y="43"/>
                    </a:cxn>
                    <a:cxn ang="0">
                      <a:pos x="25" y="43"/>
                    </a:cxn>
                    <a:cxn ang="0">
                      <a:pos x="25" y="48"/>
                    </a:cxn>
                    <a:cxn ang="0">
                      <a:pos x="22" y="48"/>
                    </a:cxn>
                    <a:cxn ang="0">
                      <a:pos x="22" y="43"/>
                    </a:cxn>
                    <a:cxn ang="0">
                      <a:pos x="17" y="41"/>
                    </a:cxn>
                    <a:cxn ang="0">
                      <a:pos x="15" y="35"/>
                    </a:cxn>
                    <a:cxn ang="0">
                      <a:pos x="15" y="35"/>
                    </a:cxn>
                    <a:cxn ang="0">
                      <a:pos x="19" y="35"/>
                    </a:cxn>
                    <a:cxn ang="0">
                      <a:pos x="22" y="39"/>
                    </a:cxn>
                    <a:cxn ang="0">
                      <a:pos x="22" y="39"/>
                    </a:cxn>
                    <a:cxn ang="0">
                      <a:pos x="22" y="32"/>
                    </a:cxn>
                    <a:cxn ang="0">
                      <a:pos x="20" y="32"/>
                    </a:cxn>
                    <a:cxn ang="0">
                      <a:pos x="15" y="26"/>
                    </a:cxn>
                    <a:cxn ang="0">
                      <a:pos x="15" y="26"/>
                    </a:cxn>
                    <a:cxn ang="0">
                      <a:pos x="18" y="21"/>
                    </a:cxn>
                    <a:cxn ang="0">
                      <a:pos x="22" y="20"/>
                    </a:cxn>
                    <a:cxn ang="0">
                      <a:pos x="22" y="20"/>
                    </a:cxn>
                    <a:cxn ang="0">
                      <a:pos x="22" y="14"/>
                    </a:cxn>
                    <a:cxn ang="0">
                      <a:pos x="7" y="10"/>
                    </a:cxn>
                    <a:cxn ang="0">
                      <a:pos x="24" y="2"/>
                    </a:cxn>
                    <a:cxn ang="0">
                      <a:pos x="40" y="10"/>
                    </a:cxn>
                    <a:cxn ang="0">
                      <a:pos x="40" y="10"/>
                    </a:cxn>
                    <a:cxn ang="0">
                      <a:pos x="24" y="8"/>
                    </a:cxn>
                    <a:cxn ang="0">
                      <a:pos x="7" y="10"/>
                    </a:cxn>
                    <a:cxn ang="0">
                      <a:pos x="7" y="10"/>
                    </a:cxn>
                    <a:cxn ang="0">
                      <a:pos x="24" y="0"/>
                    </a:cxn>
                    <a:cxn ang="0">
                      <a:pos x="0" y="23"/>
                    </a:cxn>
                    <a:cxn ang="0">
                      <a:pos x="0" y="23"/>
                    </a:cxn>
                    <a:cxn ang="0">
                      <a:pos x="5" y="38"/>
                    </a:cxn>
                    <a:cxn ang="0">
                      <a:pos x="14" y="56"/>
                    </a:cxn>
                    <a:cxn ang="0">
                      <a:pos x="15" y="56"/>
                    </a:cxn>
                    <a:cxn ang="0">
                      <a:pos x="18" y="56"/>
                    </a:cxn>
                    <a:cxn ang="0">
                      <a:pos x="28" y="56"/>
                    </a:cxn>
                    <a:cxn ang="0">
                      <a:pos x="33" y="56"/>
                    </a:cxn>
                    <a:cxn ang="0">
                      <a:pos x="33" y="56"/>
                    </a:cxn>
                    <a:cxn ang="0">
                      <a:pos x="42" y="38"/>
                    </a:cxn>
                    <a:cxn ang="0">
                      <a:pos x="47" y="23"/>
                    </a:cxn>
                    <a:cxn ang="0">
                      <a:pos x="47" y="23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47" h="56">
                      <a:moveTo>
                        <a:pt x="22" y="14"/>
                      </a:moveTo>
                      <a:cubicBezTo>
                        <a:pt x="22" y="14"/>
                        <a:pt x="22" y="14"/>
                        <a:pt x="22" y="14"/>
                      </a:cubicBezTo>
                      <a:cubicBezTo>
                        <a:pt x="25" y="14"/>
                        <a:pt x="25" y="14"/>
                        <a:pt x="25" y="14"/>
                      </a:cubicBezTo>
                      <a:cubicBezTo>
                        <a:pt x="25" y="20"/>
                        <a:pt x="25" y="20"/>
                        <a:pt x="25" y="20"/>
                      </a:cubicBezTo>
                      <a:cubicBezTo>
                        <a:pt x="27" y="20"/>
                        <a:pt x="28" y="21"/>
                        <a:pt x="30" y="22"/>
                      </a:cubicBezTo>
                      <a:cubicBezTo>
                        <a:pt x="31" y="23"/>
                        <a:pt x="32" y="25"/>
                        <a:pt x="32" y="27"/>
                      </a:cubicBezTo>
                      <a:cubicBezTo>
                        <a:pt x="32" y="27"/>
                        <a:pt x="32" y="27"/>
                        <a:pt x="32" y="27"/>
                      </a:cubicBezTo>
                      <a:cubicBezTo>
                        <a:pt x="28" y="27"/>
                        <a:pt x="28" y="27"/>
                        <a:pt x="28" y="27"/>
                      </a:cubicBezTo>
                      <a:cubicBezTo>
                        <a:pt x="28" y="25"/>
                        <a:pt x="27" y="24"/>
                        <a:pt x="25" y="23"/>
                      </a:cubicBezTo>
                      <a:cubicBezTo>
                        <a:pt x="25" y="23"/>
                        <a:pt x="25" y="23"/>
                        <a:pt x="25" y="23"/>
                      </a:cubicBezTo>
                      <a:cubicBezTo>
                        <a:pt x="25" y="29"/>
                        <a:pt x="25" y="29"/>
                        <a:pt x="25" y="29"/>
                      </a:cubicBezTo>
                      <a:cubicBezTo>
                        <a:pt x="26" y="30"/>
                        <a:pt x="27" y="30"/>
                        <a:pt x="28" y="30"/>
                      </a:cubicBezTo>
                      <a:cubicBezTo>
                        <a:pt x="30" y="30"/>
                        <a:pt x="31" y="31"/>
                        <a:pt x="32" y="32"/>
                      </a:cubicBezTo>
                      <a:cubicBezTo>
                        <a:pt x="32" y="33"/>
                        <a:pt x="33" y="35"/>
                        <a:pt x="33" y="36"/>
                      </a:cubicBezTo>
                      <a:cubicBezTo>
                        <a:pt x="33" y="36"/>
                        <a:pt x="33" y="36"/>
                        <a:pt x="33" y="36"/>
                      </a:cubicBezTo>
                      <a:cubicBezTo>
                        <a:pt x="33" y="38"/>
                        <a:pt x="32" y="40"/>
                        <a:pt x="30" y="41"/>
                      </a:cubicBezTo>
                      <a:cubicBezTo>
                        <a:pt x="29" y="42"/>
                        <a:pt x="27" y="42"/>
                        <a:pt x="25" y="43"/>
                      </a:cubicBezTo>
                      <a:cubicBezTo>
                        <a:pt x="25" y="43"/>
                        <a:pt x="25" y="43"/>
                        <a:pt x="25" y="43"/>
                      </a:cubicBezTo>
                      <a:cubicBezTo>
                        <a:pt x="25" y="48"/>
                        <a:pt x="25" y="48"/>
                        <a:pt x="25" y="48"/>
                      </a:cubicBezTo>
                      <a:cubicBezTo>
                        <a:pt x="22" y="48"/>
                        <a:pt x="22" y="48"/>
                        <a:pt x="22" y="48"/>
                      </a:cubicBezTo>
                      <a:cubicBezTo>
                        <a:pt x="22" y="43"/>
                        <a:pt x="22" y="43"/>
                        <a:pt x="22" y="43"/>
                      </a:cubicBezTo>
                      <a:cubicBezTo>
                        <a:pt x="20" y="42"/>
                        <a:pt x="19" y="42"/>
                        <a:pt x="17" y="41"/>
                      </a:cubicBezTo>
                      <a:cubicBezTo>
                        <a:pt x="15" y="39"/>
                        <a:pt x="15" y="37"/>
                        <a:pt x="15" y="35"/>
                      </a:cubicBezTo>
                      <a:cubicBezTo>
                        <a:pt x="15" y="35"/>
                        <a:pt x="15" y="35"/>
                        <a:pt x="15" y="35"/>
                      </a:cubicBezTo>
                      <a:cubicBezTo>
                        <a:pt x="19" y="35"/>
                        <a:pt x="19" y="35"/>
                        <a:pt x="19" y="35"/>
                      </a:cubicBezTo>
                      <a:cubicBezTo>
                        <a:pt x="19" y="37"/>
                        <a:pt x="20" y="39"/>
                        <a:pt x="22" y="39"/>
                      </a:cubicBezTo>
                      <a:cubicBezTo>
                        <a:pt x="22" y="39"/>
                        <a:pt x="22" y="39"/>
                        <a:pt x="22" y="39"/>
                      </a:cubicBezTo>
                      <a:cubicBezTo>
                        <a:pt x="22" y="32"/>
                        <a:pt x="22" y="32"/>
                        <a:pt x="22" y="32"/>
                      </a:cubicBezTo>
                      <a:cubicBezTo>
                        <a:pt x="21" y="32"/>
                        <a:pt x="21" y="32"/>
                        <a:pt x="20" y="32"/>
                      </a:cubicBezTo>
                      <a:cubicBezTo>
                        <a:pt x="17" y="31"/>
                        <a:pt x="15" y="29"/>
                        <a:pt x="15" y="26"/>
                      </a:cubicBezTo>
                      <a:cubicBezTo>
                        <a:pt x="15" y="26"/>
                        <a:pt x="15" y="26"/>
                        <a:pt x="15" y="26"/>
                      </a:cubicBezTo>
                      <a:cubicBezTo>
                        <a:pt x="15" y="24"/>
                        <a:pt x="16" y="23"/>
                        <a:pt x="18" y="21"/>
                      </a:cubicBezTo>
                      <a:cubicBezTo>
                        <a:pt x="19" y="21"/>
                        <a:pt x="20" y="20"/>
                        <a:pt x="22" y="20"/>
                      </a:cubicBezTo>
                      <a:cubicBezTo>
                        <a:pt x="22" y="20"/>
                        <a:pt x="22" y="20"/>
                        <a:pt x="22" y="20"/>
                      </a:cubicBezTo>
                      <a:cubicBezTo>
                        <a:pt x="22" y="14"/>
                        <a:pt x="22" y="14"/>
                        <a:pt x="22" y="14"/>
                      </a:cubicBezTo>
                      <a:moveTo>
                        <a:pt x="7" y="10"/>
                      </a:moveTo>
                      <a:cubicBezTo>
                        <a:pt x="11" y="5"/>
                        <a:pt x="17" y="2"/>
                        <a:pt x="24" y="2"/>
                      </a:cubicBezTo>
                      <a:cubicBezTo>
                        <a:pt x="31" y="2"/>
                        <a:pt x="37" y="5"/>
                        <a:pt x="40" y="10"/>
                      </a:cubicBezTo>
                      <a:cubicBezTo>
                        <a:pt x="40" y="10"/>
                        <a:pt x="40" y="10"/>
                        <a:pt x="40" y="10"/>
                      </a:cubicBezTo>
                      <a:cubicBezTo>
                        <a:pt x="35" y="9"/>
                        <a:pt x="30" y="8"/>
                        <a:pt x="24" y="8"/>
                      </a:cubicBezTo>
                      <a:cubicBezTo>
                        <a:pt x="18" y="8"/>
                        <a:pt x="12" y="9"/>
                        <a:pt x="7" y="10"/>
                      </a:cubicBezTo>
                      <a:cubicBezTo>
                        <a:pt x="7" y="10"/>
                        <a:pt x="7" y="10"/>
                        <a:pt x="7" y="10"/>
                      </a:cubicBezTo>
                      <a:moveTo>
                        <a:pt x="24" y="0"/>
                      </a:moveTo>
                      <a:cubicBezTo>
                        <a:pt x="11" y="0"/>
                        <a:pt x="0" y="10"/>
                        <a:pt x="0" y="23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0" y="29"/>
                        <a:pt x="2" y="34"/>
                        <a:pt x="5" y="38"/>
                      </a:cubicBezTo>
                      <a:cubicBezTo>
                        <a:pt x="7" y="40"/>
                        <a:pt x="13" y="50"/>
                        <a:pt x="14" y="56"/>
                      </a:cubicBezTo>
                      <a:cubicBezTo>
                        <a:pt x="15" y="56"/>
                        <a:pt x="15" y="56"/>
                        <a:pt x="15" y="56"/>
                      </a:cubicBezTo>
                      <a:cubicBezTo>
                        <a:pt x="18" y="56"/>
                        <a:pt x="18" y="56"/>
                        <a:pt x="18" y="56"/>
                      </a:cubicBezTo>
                      <a:cubicBezTo>
                        <a:pt x="28" y="56"/>
                        <a:pt x="28" y="56"/>
                        <a:pt x="28" y="56"/>
                      </a:cubicBezTo>
                      <a:cubicBezTo>
                        <a:pt x="33" y="56"/>
                        <a:pt x="33" y="56"/>
                        <a:pt x="33" y="56"/>
                      </a:cubicBezTo>
                      <a:cubicBezTo>
                        <a:pt x="33" y="56"/>
                        <a:pt x="33" y="56"/>
                        <a:pt x="33" y="56"/>
                      </a:cubicBezTo>
                      <a:cubicBezTo>
                        <a:pt x="34" y="50"/>
                        <a:pt x="40" y="40"/>
                        <a:pt x="42" y="38"/>
                      </a:cubicBezTo>
                      <a:cubicBezTo>
                        <a:pt x="45" y="34"/>
                        <a:pt x="47" y="29"/>
                        <a:pt x="47" y="23"/>
                      </a:cubicBezTo>
                      <a:cubicBezTo>
                        <a:pt x="47" y="23"/>
                        <a:pt x="47" y="23"/>
                        <a:pt x="47" y="23"/>
                      </a:cubicBezTo>
                      <a:cubicBezTo>
                        <a:pt x="47" y="10"/>
                        <a:pt x="37" y="0"/>
                        <a:pt x="24" y="0"/>
                      </a:cubicBezTo>
                    </a:path>
                  </a:pathLst>
                </a:custGeom>
                <a:solidFill>
                  <a:srgbClr val="DB181E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</p:grpSp>
          <p:grpSp>
            <p:nvGrpSpPr>
              <p:cNvPr id="40" name="ïśḻiďe"/>
              <p:cNvGrpSpPr/>
              <p:nvPr/>
            </p:nvGrpSpPr>
            <p:grpSpPr>
              <a:xfrm>
                <a:off x="4823544" y="3073357"/>
                <a:ext cx="310605" cy="317750"/>
                <a:chOff x="4357688" y="2324100"/>
                <a:chExt cx="207963" cy="212726"/>
              </a:xfrm>
              <a:solidFill>
                <a:schemeClr val="bg1"/>
              </a:solidFill>
            </p:grpSpPr>
            <p:sp>
              <p:nvSpPr>
                <p:cNvPr id="69" name="ïŝlíḍè"/>
                <p:cNvSpPr/>
                <p:nvPr/>
              </p:nvSpPr>
              <p:spPr bwMode="auto">
                <a:xfrm>
                  <a:off x="4514850" y="2481263"/>
                  <a:ext cx="3175" cy="793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1" y="3"/>
                    </a:cxn>
                    <a:cxn ang="0">
                      <a:pos x="1" y="3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3">
                      <a:moveTo>
                        <a:pt x="1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2"/>
                        <a:pt x="0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70" name="íṥliḍé"/>
                <p:cNvSpPr/>
                <p:nvPr/>
              </p:nvSpPr>
              <p:spPr bwMode="auto">
                <a:xfrm>
                  <a:off x="4522788" y="2497138"/>
                  <a:ext cx="6350" cy="111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2" y="2"/>
                    </a:cxn>
                    <a:cxn ang="0">
                      <a:pos x="2" y="2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 h="4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4"/>
                        <a:pt x="2" y="3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1"/>
                        <a:pt x="2" y="1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71" name="î$ḻíḋe"/>
                <p:cNvSpPr/>
                <p:nvPr/>
              </p:nvSpPr>
              <p:spPr bwMode="auto">
                <a:xfrm>
                  <a:off x="4478338" y="2449513"/>
                  <a:ext cx="87313" cy="87313"/>
                </a:xfrm>
                <a:custGeom>
                  <a:avLst/>
                  <a:gdLst/>
                  <a:ahLst/>
                  <a:cxnLst>
                    <a:cxn ang="0">
                      <a:pos x="14" y="5"/>
                    </a:cxn>
                    <a:cxn ang="0">
                      <a:pos x="14" y="5"/>
                    </a:cxn>
                    <a:cxn ang="0">
                      <a:pos x="16" y="5"/>
                    </a:cxn>
                    <a:cxn ang="0">
                      <a:pos x="16" y="9"/>
                    </a:cxn>
                    <a:cxn ang="0">
                      <a:pos x="19" y="10"/>
                    </a:cxn>
                    <a:cxn ang="0">
                      <a:pos x="21" y="13"/>
                    </a:cxn>
                    <a:cxn ang="0">
                      <a:pos x="21" y="13"/>
                    </a:cxn>
                    <a:cxn ang="0">
                      <a:pos x="18" y="13"/>
                    </a:cxn>
                    <a:cxn ang="0">
                      <a:pos x="16" y="11"/>
                    </a:cxn>
                    <a:cxn ang="0">
                      <a:pos x="16" y="11"/>
                    </a:cxn>
                    <a:cxn ang="0">
                      <a:pos x="16" y="15"/>
                    </a:cxn>
                    <a:cxn ang="0">
                      <a:pos x="18" y="15"/>
                    </a:cxn>
                    <a:cxn ang="0">
                      <a:pos x="20" y="17"/>
                    </a:cxn>
                    <a:cxn ang="0">
                      <a:pos x="21" y="19"/>
                    </a:cxn>
                    <a:cxn ang="0">
                      <a:pos x="21" y="19"/>
                    </a:cxn>
                    <a:cxn ang="0">
                      <a:pos x="19" y="22"/>
                    </a:cxn>
                    <a:cxn ang="0">
                      <a:pos x="16" y="23"/>
                    </a:cxn>
                    <a:cxn ang="0">
                      <a:pos x="16" y="23"/>
                    </a:cxn>
                    <a:cxn ang="0">
                      <a:pos x="16" y="26"/>
                    </a:cxn>
                    <a:cxn ang="0">
                      <a:pos x="14" y="26"/>
                    </a:cxn>
                    <a:cxn ang="0">
                      <a:pos x="14" y="23"/>
                    </a:cxn>
                    <a:cxn ang="0">
                      <a:pos x="11" y="22"/>
                    </a:cxn>
                    <a:cxn ang="0">
                      <a:pos x="10" y="18"/>
                    </a:cxn>
                    <a:cxn ang="0">
                      <a:pos x="10" y="18"/>
                    </a:cxn>
                    <a:cxn ang="0">
                      <a:pos x="12" y="18"/>
                    </a:cxn>
                    <a:cxn ang="0">
                      <a:pos x="14" y="21"/>
                    </a:cxn>
                    <a:cxn ang="0">
                      <a:pos x="14" y="21"/>
                    </a:cxn>
                    <a:cxn ang="0">
                      <a:pos x="14" y="17"/>
                    </a:cxn>
                    <a:cxn ang="0">
                      <a:pos x="13" y="16"/>
                    </a:cxn>
                    <a:cxn ang="0">
                      <a:pos x="10" y="13"/>
                    </a:cxn>
                    <a:cxn ang="0">
                      <a:pos x="10" y="13"/>
                    </a:cxn>
                    <a:cxn ang="0">
                      <a:pos x="12" y="10"/>
                    </a:cxn>
                    <a:cxn ang="0">
                      <a:pos x="14" y="9"/>
                    </a:cxn>
                    <a:cxn ang="0">
                      <a:pos x="14" y="9"/>
                    </a:cxn>
                    <a:cxn ang="0">
                      <a:pos x="14" y="5"/>
                    </a:cxn>
                    <a:cxn ang="0">
                      <a:pos x="15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15" y="31"/>
                    </a:cxn>
                    <a:cxn ang="0">
                      <a:pos x="31" y="16"/>
                    </a:cxn>
                    <a:cxn ang="0">
                      <a:pos x="31" y="16"/>
                    </a:cxn>
                    <a:cxn ang="0">
                      <a:pos x="15" y="0"/>
                    </a:cxn>
                  </a:cxnLst>
                  <a:rect l="0" t="0" r="r" b="b"/>
                  <a:pathLst>
                    <a:path w="31" h="31">
                      <a:moveTo>
                        <a:pt x="14" y="5"/>
                      </a:moveTo>
                      <a:cubicBezTo>
                        <a:pt x="14" y="5"/>
                        <a:pt x="14" y="5"/>
                        <a:pt x="14" y="5"/>
                      </a:cubicBezTo>
                      <a:cubicBezTo>
                        <a:pt x="16" y="5"/>
                        <a:pt x="16" y="5"/>
                        <a:pt x="16" y="5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7" y="9"/>
                        <a:pt x="18" y="9"/>
                        <a:pt x="19" y="10"/>
                      </a:cubicBezTo>
                      <a:cubicBezTo>
                        <a:pt x="20" y="11"/>
                        <a:pt x="21" y="12"/>
                        <a:pt x="21" y="13"/>
                      </a:cubicBezTo>
                      <a:cubicBezTo>
                        <a:pt x="21" y="13"/>
                        <a:pt x="21" y="13"/>
                        <a:pt x="21" y="13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cubicBezTo>
                        <a:pt x="18" y="12"/>
                        <a:pt x="17" y="11"/>
                        <a:pt x="16" y="11"/>
                      </a:cubicBezTo>
                      <a:cubicBezTo>
                        <a:pt x="16" y="11"/>
                        <a:pt x="16" y="11"/>
                        <a:pt x="16" y="11"/>
                      </a:cubicBezTo>
                      <a:cubicBezTo>
                        <a:pt x="16" y="15"/>
                        <a:pt x="16" y="15"/>
                        <a:pt x="16" y="15"/>
                      </a:cubicBezTo>
                      <a:cubicBezTo>
                        <a:pt x="17" y="15"/>
                        <a:pt x="17" y="15"/>
                        <a:pt x="18" y="15"/>
                      </a:cubicBezTo>
                      <a:cubicBezTo>
                        <a:pt x="19" y="15"/>
                        <a:pt x="20" y="16"/>
                        <a:pt x="20" y="17"/>
                      </a:cubicBezTo>
                      <a:cubicBezTo>
                        <a:pt x="21" y="17"/>
                        <a:pt x="21" y="18"/>
                        <a:pt x="21" y="19"/>
                      </a:cubicBezTo>
                      <a:cubicBezTo>
                        <a:pt x="21" y="19"/>
                        <a:pt x="21" y="19"/>
                        <a:pt x="21" y="19"/>
                      </a:cubicBezTo>
                      <a:cubicBezTo>
                        <a:pt x="21" y="20"/>
                        <a:pt x="20" y="21"/>
                        <a:pt x="19" y="22"/>
                      </a:cubicBezTo>
                      <a:cubicBezTo>
                        <a:pt x="18" y="22"/>
                        <a:pt x="17" y="23"/>
                        <a:pt x="16" y="23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cubicBezTo>
                        <a:pt x="16" y="26"/>
                        <a:pt x="16" y="26"/>
                        <a:pt x="16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14" y="23"/>
                        <a:pt x="14" y="23"/>
                        <a:pt x="14" y="23"/>
                      </a:cubicBezTo>
                      <a:cubicBezTo>
                        <a:pt x="13" y="23"/>
                        <a:pt x="12" y="22"/>
                        <a:pt x="11" y="22"/>
                      </a:cubicBezTo>
                      <a:cubicBezTo>
                        <a:pt x="10" y="21"/>
                        <a:pt x="10" y="20"/>
                        <a:pt x="10" y="18"/>
                      </a:cubicBezTo>
                      <a:cubicBezTo>
                        <a:pt x="10" y="18"/>
                        <a:pt x="10" y="18"/>
                        <a:pt x="10" y="18"/>
                      </a:cubicBezTo>
                      <a:cubicBezTo>
                        <a:pt x="12" y="18"/>
                        <a:pt x="12" y="18"/>
                        <a:pt x="12" y="18"/>
                      </a:cubicBezTo>
                      <a:cubicBezTo>
                        <a:pt x="12" y="19"/>
                        <a:pt x="13" y="20"/>
                        <a:pt x="14" y="21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4" y="17"/>
                        <a:pt x="14" y="17"/>
                        <a:pt x="14" y="17"/>
                      </a:cubicBezTo>
                      <a:cubicBezTo>
                        <a:pt x="13" y="16"/>
                        <a:pt x="13" y="16"/>
                        <a:pt x="13" y="16"/>
                      </a:cubicBezTo>
                      <a:cubicBezTo>
                        <a:pt x="11" y="16"/>
                        <a:pt x="10" y="15"/>
                        <a:pt x="10" y="13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0" y="11"/>
                        <a:pt x="11" y="10"/>
                        <a:pt x="12" y="10"/>
                      </a:cubicBezTo>
                      <a:cubicBezTo>
                        <a:pt x="12" y="9"/>
                        <a:pt x="13" y="9"/>
                        <a:pt x="14" y="9"/>
                      </a:cubicBezTo>
                      <a:cubicBezTo>
                        <a:pt x="14" y="9"/>
                        <a:pt x="14" y="9"/>
                        <a:pt x="14" y="9"/>
                      </a:cubicBezTo>
                      <a:cubicBezTo>
                        <a:pt x="14" y="5"/>
                        <a:pt x="14" y="5"/>
                        <a:pt x="14" y="5"/>
                      </a:cubicBezTo>
                      <a:moveTo>
                        <a:pt x="15" y="0"/>
                      </a:move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24"/>
                        <a:pt x="7" y="31"/>
                        <a:pt x="15" y="31"/>
                      </a:cubicBezTo>
                      <a:cubicBezTo>
                        <a:pt x="24" y="31"/>
                        <a:pt x="31" y="24"/>
                        <a:pt x="31" y="16"/>
                      </a:cubicBezTo>
                      <a:cubicBezTo>
                        <a:pt x="31" y="16"/>
                        <a:pt x="31" y="16"/>
                        <a:pt x="31" y="16"/>
                      </a:cubicBezTo>
                      <a:cubicBezTo>
                        <a:pt x="31" y="7"/>
                        <a:pt x="24" y="0"/>
                        <a:pt x="15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72" name="iŝļíḑê"/>
                <p:cNvSpPr/>
                <p:nvPr/>
              </p:nvSpPr>
              <p:spPr bwMode="auto">
                <a:xfrm>
                  <a:off x="4357688" y="2324100"/>
                  <a:ext cx="196850" cy="195263"/>
                </a:xfrm>
                <a:custGeom>
                  <a:avLst/>
                  <a:gdLst/>
                  <a:ahLst/>
                  <a:cxnLst>
                    <a:cxn ang="0">
                      <a:pos x="14" y="59"/>
                    </a:cxn>
                    <a:cxn ang="0">
                      <a:pos x="24" y="65"/>
                    </a:cxn>
                    <a:cxn ang="0">
                      <a:pos x="14" y="59"/>
                    </a:cxn>
                    <a:cxn ang="0">
                      <a:pos x="20" y="52"/>
                    </a:cxn>
                    <a:cxn ang="0">
                      <a:pos x="33" y="66"/>
                    </a:cxn>
                    <a:cxn ang="0">
                      <a:pos x="20" y="52"/>
                    </a:cxn>
                    <a:cxn ang="0">
                      <a:pos x="3" y="37"/>
                    </a:cxn>
                    <a:cxn ang="0">
                      <a:pos x="16" y="51"/>
                    </a:cxn>
                    <a:cxn ang="0">
                      <a:pos x="11" y="56"/>
                    </a:cxn>
                    <a:cxn ang="0">
                      <a:pos x="18" y="37"/>
                    </a:cxn>
                    <a:cxn ang="0">
                      <a:pos x="33" y="37"/>
                    </a:cxn>
                    <a:cxn ang="0">
                      <a:pos x="33" y="46"/>
                    </a:cxn>
                    <a:cxn ang="0">
                      <a:pos x="18" y="37"/>
                    </a:cxn>
                    <a:cxn ang="0">
                      <a:pos x="37" y="23"/>
                    </a:cxn>
                    <a:cxn ang="0">
                      <a:pos x="52" y="34"/>
                    </a:cxn>
                    <a:cxn ang="0">
                      <a:pos x="37" y="34"/>
                    </a:cxn>
                    <a:cxn ang="0">
                      <a:pos x="18" y="34"/>
                    </a:cxn>
                    <a:cxn ang="0">
                      <a:pos x="33" y="23"/>
                    </a:cxn>
                    <a:cxn ang="0">
                      <a:pos x="18" y="34"/>
                    </a:cxn>
                    <a:cxn ang="0">
                      <a:pos x="53" y="20"/>
                    </a:cxn>
                    <a:cxn ang="0">
                      <a:pos x="67" y="34"/>
                    </a:cxn>
                    <a:cxn ang="0">
                      <a:pos x="55" y="34"/>
                    </a:cxn>
                    <a:cxn ang="0">
                      <a:pos x="3" y="34"/>
                    </a:cxn>
                    <a:cxn ang="0">
                      <a:pos x="16" y="19"/>
                    </a:cxn>
                    <a:cxn ang="0">
                      <a:pos x="14" y="34"/>
                    </a:cxn>
                    <a:cxn ang="0">
                      <a:pos x="14" y="11"/>
                    </a:cxn>
                    <a:cxn ang="0">
                      <a:pos x="24" y="5"/>
                    </a:cxn>
                    <a:cxn ang="0">
                      <a:pos x="17" y="16"/>
                    </a:cxn>
                    <a:cxn ang="0">
                      <a:pos x="37" y="5"/>
                    </a:cxn>
                    <a:cxn ang="0">
                      <a:pos x="49" y="18"/>
                    </a:cxn>
                    <a:cxn ang="0">
                      <a:pos x="37" y="20"/>
                    </a:cxn>
                    <a:cxn ang="0">
                      <a:pos x="44" y="4"/>
                    </a:cxn>
                    <a:cxn ang="0">
                      <a:pos x="56" y="11"/>
                    </a:cxn>
                    <a:cxn ang="0">
                      <a:pos x="52" y="16"/>
                    </a:cxn>
                    <a:cxn ang="0">
                      <a:pos x="20" y="17"/>
                    </a:cxn>
                    <a:cxn ang="0">
                      <a:pos x="33" y="4"/>
                    </a:cxn>
                    <a:cxn ang="0">
                      <a:pos x="33" y="20"/>
                    </a:cxn>
                    <a:cxn ang="0">
                      <a:pos x="37" y="0"/>
                    </a:cxn>
                    <a:cxn ang="0">
                      <a:pos x="33" y="0"/>
                    </a:cxn>
                    <a:cxn ang="0">
                      <a:pos x="0" y="35"/>
                    </a:cxn>
                    <a:cxn ang="0">
                      <a:pos x="35" y="70"/>
                    </a:cxn>
                    <a:cxn ang="0">
                      <a:pos x="44" y="69"/>
                    </a:cxn>
                    <a:cxn ang="0">
                      <a:pos x="37" y="66"/>
                    </a:cxn>
                    <a:cxn ang="0">
                      <a:pos x="45" y="51"/>
                    </a:cxn>
                    <a:cxn ang="0">
                      <a:pos x="47" y="48"/>
                    </a:cxn>
                    <a:cxn ang="0">
                      <a:pos x="37" y="37"/>
                    </a:cxn>
                    <a:cxn ang="0">
                      <a:pos x="52" y="37"/>
                    </a:cxn>
                    <a:cxn ang="0">
                      <a:pos x="51" y="46"/>
                    </a:cxn>
                    <a:cxn ang="0">
                      <a:pos x="55" y="37"/>
                    </a:cxn>
                    <a:cxn ang="0">
                      <a:pos x="67" y="37"/>
                    </a:cxn>
                    <a:cxn ang="0">
                      <a:pos x="65" y="46"/>
                    </a:cxn>
                    <a:cxn ang="0">
                      <a:pos x="70" y="35"/>
                    </a:cxn>
                    <a:cxn ang="0">
                      <a:pos x="37" y="0"/>
                    </a:cxn>
                  </a:cxnLst>
                  <a:rect l="0" t="0" r="r" b="b"/>
                  <a:pathLst>
                    <a:path w="70" h="70">
                      <a:moveTo>
                        <a:pt x="14" y="59"/>
                      </a:moveTo>
                      <a:cubicBezTo>
                        <a:pt x="14" y="59"/>
                        <a:pt x="14" y="59"/>
                        <a:pt x="14" y="59"/>
                      </a:cubicBezTo>
                      <a:cubicBezTo>
                        <a:pt x="14" y="57"/>
                        <a:pt x="16" y="55"/>
                        <a:pt x="18" y="54"/>
                      </a:cubicBezTo>
                      <a:cubicBezTo>
                        <a:pt x="19" y="58"/>
                        <a:pt x="21" y="62"/>
                        <a:pt x="24" y="65"/>
                      </a:cubicBezTo>
                      <a:cubicBezTo>
                        <a:pt x="24" y="65"/>
                        <a:pt x="24" y="65"/>
                        <a:pt x="24" y="65"/>
                      </a:cubicBezTo>
                      <a:cubicBezTo>
                        <a:pt x="20" y="63"/>
                        <a:pt x="17" y="61"/>
                        <a:pt x="14" y="59"/>
                      </a:cubicBezTo>
                      <a:moveTo>
                        <a:pt x="20" y="52"/>
                      </a:moveTo>
                      <a:cubicBezTo>
                        <a:pt x="20" y="52"/>
                        <a:pt x="20" y="52"/>
                        <a:pt x="20" y="52"/>
                      </a:cubicBezTo>
                      <a:cubicBezTo>
                        <a:pt x="24" y="51"/>
                        <a:pt x="29" y="50"/>
                        <a:pt x="33" y="50"/>
                      </a:cubicBezTo>
                      <a:cubicBezTo>
                        <a:pt x="33" y="66"/>
                        <a:pt x="33" y="66"/>
                        <a:pt x="33" y="66"/>
                      </a:cubicBezTo>
                      <a:cubicBezTo>
                        <a:pt x="33" y="66"/>
                        <a:pt x="33" y="66"/>
                        <a:pt x="33" y="66"/>
                      </a:cubicBezTo>
                      <a:cubicBezTo>
                        <a:pt x="27" y="65"/>
                        <a:pt x="23" y="59"/>
                        <a:pt x="20" y="52"/>
                      </a:cubicBezTo>
                      <a:moveTo>
                        <a:pt x="3" y="37"/>
                      </a:moveTo>
                      <a:cubicBezTo>
                        <a:pt x="3" y="37"/>
                        <a:pt x="3" y="37"/>
                        <a:pt x="3" y="37"/>
                      </a:cubicBezTo>
                      <a:cubicBezTo>
                        <a:pt x="14" y="37"/>
                        <a:pt x="14" y="37"/>
                        <a:pt x="14" y="37"/>
                      </a:cubicBezTo>
                      <a:cubicBezTo>
                        <a:pt x="14" y="41"/>
                        <a:pt x="15" y="46"/>
                        <a:pt x="16" y="51"/>
                      </a:cubicBezTo>
                      <a:cubicBezTo>
                        <a:pt x="16" y="51"/>
                        <a:pt x="16" y="51"/>
                        <a:pt x="16" y="51"/>
                      </a:cubicBezTo>
                      <a:cubicBezTo>
                        <a:pt x="14" y="52"/>
                        <a:pt x="12" y="54"/>
                        <a:pt x="11" y="56"/>
                      </a:cubicBezTo>
                      <a:cubicBezTo>
                        <a:pt x="7" y="51"/>
                        <a:pt x="4" y="44"/>
                        <a:pt x="3" y="37"/>
                      </a:cubicBezTo>
                      <a:moveTo>
                        <a:pt x="18" y="37"/>
                      </a:moveTo>
                      <a:cubicBezTo>
                        <a:pt x="18" y="37"/>
                        <a:pt x="18" y="37"/>
                        <a:pt x="18" y="37"/>
                      </a:cubicBezTo>
                      <a:cubicBezTo>
                        <a:pt x="33" y="37"/>
                        <a:pt x="33" y="37"/>
                        <a:pt x="33" y="37"/>
                      </a:cubicBezTo>
                      <a:cubicBezTo>
                        <a:pt x="33" y="46"/>
                        <a:pt x="33" y="46"/>
                        <a:pt x="33" y="46"/>
                      </a:cubicBezTo>
                      <a:cubicBezTo>
                        <a:pt x="33" y="46"/>
                        <a:pt x="33" y="46"/>
                        <a:pt x="33" y="46"/>
                      </a:cubicBezTo>
                      <a:cubicBezTo>
                        <a:pt x="29" y="47"/>
                        <a:pt x="24" y="47"/>
                        <a:pt x="19" y="49"/>
                      </a:cubicBezTo>
                      <a:cubicBezTo>
                        <a:pt x="18" y="45"/>
                        <a:pt x="18" y="41"/>
                        <a:pt x="18" y="37"/>
                      </a:cubicBezTo>
                      <a:moveTo>
                        <a:pt x="37" y="23"/>
                      </a:moveTo>
                      <a:cubicBezTo>
                        <a:pt x="37" y="23"/>
                        <a:pt x="37" y="23"/>
                        <a:pt x="37" y="23"/>
                      </a:cubicBezTo>
                      <a:cubicBezTo>
                        <a:pt x="41" y="23"/>
                        <a:pt x="46" y="23"/>
                        <a:pt x="50" y="21"/>
                      </a:cubicBezTo>
                      <a:cubicBezTo>
                        <a:pt x="51" y="25"/>
                        <a:pt x="52" y="30"/>
                        <a:pt x="52" y="34"/>
                      </a:cubicBezTo>
                      <a:cubicBezTo>
                        <a:pt x="52" y="34"/>
                        <a:pt x="52" y="34"/>
                        <a:pt x="52" y="34"/>
                      </a:cubicBezTo>
                      <a:cubicBezTo>
                        <a:pt x="37" y="34"/>
                        <a:pt x="37" y="34"/>
                        <a:pt x="37" y="34"/>
                      </a:cubicBezTo>
                      <a:cubicBezTo>
                        <a:pt x="37" y="23"/>
                        <a:pt x="37" y="23"/>
                        <a:pt x="37" y="23"/>
                      </a:cubicBezTo>
                      <a:moveTo>
                        <a:pt x="18" y="34"/>
                      </a:moveTo>
                      <a:cubicBezTo>
                        <a:pt x="18" y="29"/>
                        <a:pt x="18" y="25"/>
                        <a:pt x="19" y="21"/>
                      </a:cubicBezTo>
                      <a:cubicBezTo>
                        <a:pt x="23" y="22"/>
                        <a:pt x="29" y="23"/>
                        <a:pt x="33" y="23"/>
                      </a:cubicBezTo>
                      <a:cubicBezTo>
                        <a:pt x="33" y="34"/>
                        <a:pt x="33" y="34"/>
                        <a:pt x="33" y="34"/>
                      </a:cubicBezTo>
                      <a:cubicBezTo>
                        <a:pt x="18" y="34"/>
                        <a:pt x="18" y="34"/>
                        <a:pt x="18" y="34"/>
                      </a:cubicBezTo>
                      <a:moveTo>
                        <a:pt x="53" y="20"/>
                      </a:moveTo>
                      <a:cubicBezTo>
                        <a:pt x="53" y="20"/>
                        <a:pt x="53" y="20"/>
                        <a:pt x="53" y="20"/>
                      </a:cubicBezTo>
                      <a:cubicBezTo>
                        <a:pt x="56" y="18"/>
                        <a:pt x="58" y="16"/>
                        <a:pt x="59" y="14"/>
                      </a:cubicBezTo>
                      <a:cubicBezTo>
                        <a:pt x="64" y="19"/>
                        <a:pt x="67" y="26"/>
                        <a:pt x="67" y="34"/>
                      </a:cubicBezTo>
                      <a:cubicBezTo>
                        <a:pt x="67" y="34"/>
                        <a:pt x="67" y="34"/>
                        <a:pt x="67" y="34"/>
                      </a:cubicBezTo>
                      <a:cubicBezTo>
                        <a:pt x="55" y="34"/>
                        <a:pt x="55" y="34"/>
                        <a:pt x="55" y="34"/>
                      </a:cubicBezTo>
                      <a:cubicBezTo>
                        <a:pt x="55" y="29"/>
                        <a:pt x="55" y="24"/>
                        <a:pt x="53" y="20"/>
                      </a:cubicBezTo>
                      <a:moveTo>
                        <a:pt x="3" y="34"/>
                      </a:moveTo>
                      <a:cubicBezTo>
                        <a:pt x="4" y="26"/>
                        <a:pt x="7" y="19"/>
                        <a:pt x="12" y="14"/>
                      </a:cubicBezTo>
                      <a:cubicBezTo>
                        <a:pt x="12" y="16"/>
                        <a:pt x="14" y="18"/>
                        <a:pt x="16" y="19"/>
                      </a:cubicBezTo>
                      <a:cubicBezTo>
                        <a:pt x="16" y="19"/>
                        <a:pt x="16" y="19"/>
                        <a:pt x="16" y="19"/>
                      </a:cubicBezTo>
                      <a:cubicBezTo>
                        <a:pt x="15" y="24"/>
                        <a:pt x="14" y="29"/>
                        <a:pt x="14" y="34"/>
                      </a:cubicBezTo>
                      <a:cubicBezTo>
                        <a:pt x="3" y="34"/>
                        <a:pt x="3" y="34"/>
                        <a:pt x="3" y="34"/>
                      </a:cubicBezTo>
                      <a:moveTo>
                        <a:pt x="14" y="11"/>
                      </a:moveTo>
                      <a:cubicBezTo>
                        <a:pt x="14" y="11"/>
                        <a:pt x="14" y="11"/>
                        <a:pt x="14" y="11"/>
                      </a:cubicBezTo>
                      <a:cubicBezTo>
                        <a:pt x="17" y="8"/>
                        <a:pt x="20" y="6"/>
                        <a:pt x="24" y="5"/>
                      </a:cubicBezTo>
                      <a:cubicBezTo>
                        <a:pt x="24" y="5"/>
                        <a:pt x="24" y="5"/>
                        <a:pt x="24" y="5"/>
                      </a:cubicBezTo>
                      <a:cubicBezTo>
                        <a:pt x="21" y="8"/>
                        <a:pt x="19" y="11"/>
                        <a:pt x="17" y="16"/>
                      </a:cubicBezTo>
                      <a:cubicBezTo>
                        <a:pt x="16" y="14"/>
                        <a:pt x="14" y="13"/>
                        <a:pt x="14" y="11"/>
                      </a:cubicBezTo>
                      <a:moveTo>
                        <a:pt x="37" y="5"/>
                      </a:moveTo>
                      <a:cubicBezTo>
                        <a:pt x="37" y="5"/>
                        <a:pt x="37" y="5"/>
                        <a:pt x="37" y="5"/>
                      </a:cubicBezTo>
                      <a:cubicBezTo>
                        <a:pt x="43" y="5"/>
                        <a:pt x="47" y="11"/>
                        <a:pt x="49" y="18"/>
                      </a:cubicBezTo>
                      <a:cubicBezTo>
                        <a:pt x="49" y="18"/>
                        <a:pt x="49" y="18"/>
                        <a:pt x="49" y="18"/>
                      </a:cubicBezTo>
                      <a:cubicBezTo>
                        <a:pt x="45" y="19"/>
                        <a:pt x="41" y="20"/>
                        <a:pt x="37" y="20"/>
                      </a:cubicBezTo>
                      <a:cubicBezTo>
                        <a:pt x="37" y="5"/>
                        <a:pt x="37" y="5"/>
                        <a:pt x="37" y="5"/>
                      </a:cubicBezTo>
                      <a:moveTo>
                        <a:pt x="44" y="4"/>
                      </a:moveTo>
                      <a:cubicBezTo>
                        <a:pt x="44" y="4"/>
                        <a:pt x="44" y="4"/>
                        <a:pt x="44" y="4"/>
                      </a:cubicBezTo>
                      <a:cubicBezTo>
                        <a:pt x="49" y="6"/>
                        <a:pt x="53" y="8"/>
                        <a:pt x="56" y="11"/>
                      </a:cubicBezTo>
                      <a:cubicBezTo>
                        <a:pt x="56" y="11"/>
                        <a:pt x="56" y="11"/>
                        <a:pt x="56" y="11"/>
                      </a:cubicBezTo>
                      <a:cubicBezTo>
                        <a:pt x="56" y="13"/>
                        <a:pt x="55" y="15"/>
                        <a:pt x="52" y="16"/>
                      </a:cubicBezTo>
                      <a:cubicBezTo>
                        <a:pt x="50" y="11"/>
                        <a:pt x="48" y="7"/>
                        <a:pt x="44" y="4"/>
                      </a:cubicBezTo>
                      <a:moveTo>
                        <a:pt x="20" y="17"/>
                      </a:moveTo>
                      <a:cubicBezTo>
                        <a:pt x="20" y="17"/>
                        <a:pt x="20" y="17"/>
                        <a:pt x="20" y="17"/>
                      </a:cubicBezTo>
                      <a:cubicBezTo>
                        <a:pt x="23" y="10"/>
                        <a:pt x="27" y="5"/>
                        <a:pt x="33" y="4"/>
                      </a:cubicBezTo>
                      <a:cubicBezTo>
                        <a:pt x="33" y="20"/>
                        <a:pt x="33" y="20"/>
                        <a:pt x="33" y="20"/>
                      </a:cubicBezTo>
                      <a:cubicBezTo>
                        <a:pt x="33" y="20"/>
                        <a:pt x="33" y="20"/>
                        <a:pt x="33" y="20"/>
                      </a:cubicBezTo>
                      <a:cubicBezTo>
                        <a:pt x="29" y="20"/>
                        <a:pt x="24" y="19"/>
                        <a:pt x="20" y="17"/>
                      </a:cubicBezTo>
                      <a:moveTo>
                        <a:pt x="37" y="0"/>
                      </a:move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15" y="1"/>
                        <a:pt x="0" y="16"/>
                        <a:pt x="0" y="35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54"/>
                        <a:pt x="16" y="70"/>
                        <a:pt x="35" y="70"/>
                      </a:cubicBezTo>
                      <a:cubicBezTo>
                        <a:pt x="38" y="70"/>
                        <a:pt x="41" y="69"/>
                        <a:pt x="44" y="69"/>
                      </a:cubicBezTo>
                      <a:cubicBezTo>
                        <a:pt x="44" y="69"/>
                        <a:pt x="44" y="69"/>
                        <a:pt x="44" y="69"/>
                      </a:cubicBezTo>
                      <a:cubicBezTo>
                        <a:pt x="43" y="67"/>
                        <a:pt x="42" y="66"/>
                        <a:pt x="42" y="64"/>
                      </a:cubicBezTo>
                      <a:cubicBezTo>
                        <a:pt x="40" y="65"/>
                        <a:pt x="39" y="66"/>
                        <a:pt x="37" y="66"/>
                      </a:cubicBezTo>
                      <a:cubicBezTo>
                        <a:pt x="37" y="50"/>
                        <a:pt x="37" y="50"/>
                        <a:pt x="37" y="50"/>
                      </a:cubicBezTo>
                      <a:cubicBezTo>
                        <a:pt x="39" y="50"/>
                        <a:pt x="42" y="50"/>
                        <a:pt x="45" y="51"/>
                      </a:cubicBezTo>
                      <a:cubicBezTo>
                        <a:pt x="46" y="50"/>
                        <a:pt x="46" y="49"/>
                        <a:pt x="47" y="48"/>
                      </a:cubicBezTo>
                      <a:cubicBezTo>
                        <a:pt x="47" y="48"/>
                        <a:pt x="47" y="48"/>
                        <a:pt x="47" y="48"/>
                      </a:cubicBezTo>
                      <a:cubicBezTo>
                        <a:pt x="44" y="47"/>
                        <a:pt x="40" y="47"/>
                        <a:pt x="37" y="46"/>
                      </a:cubicBezTo>
                      <a:cubicBezTo>
                        <a:pt x="37" y="37"/>
                        <a:pt x="37" y="37"/>
                        <a:pt x="37" y="37"/>
                      </a:cubicBezTo>
                      <a:cubicBezTo>
                        <a:pt x="52" y="37"/>
                        <a:pt x="52" y="37"/>
                        <a:pt x="52" y="37"/>
                      </a:cubicBezTo>
                      <a:cubicBezTo>
                        <a:pt x="52" y="37"/>
                        <a:pt x="52" y="37"/>
                        <a:pt x="52" y="37"/>
                      </a:cubicBezTo>
                      <a:cubicBezTo>
                        <a:pt x="52" y="40"/>
                        <a:pt x="52" y="43"/>
                        <a:pt x="51" y="46"/>
                      </a:cubicBezTo>
                      <a:cubicBezTo>
                        <a:pt x="51" y="46"/>
                        <a:pt x="51" y="46"/>
                        <a:pt x="51" y="46"/>
                      </a:cubicBezTo>
                      <a:cubicBezTo>
                        <a:pt x="52" y="45"/>
                        <a:pt x="53" y="45"/>
                        <a:pt x="55" y="45"/>
                      </a:cubicBezTo>
                      <a:cubicBezTo>
                        <a:pt x="55" y="42"/>
                        <a:pt x="55" y="39"/>
                        <a:pt x="55" y="37"/>
                      </a:cubicBezTo>
                      <a:cubicBezTo>
                        <a:pt x="67" y="37"/>
                        <a:pt x="67" y="37"/>
                        <a:pt x="67" y="37"/>
                      </a:cubicBezTo>
                      <a:cubicBezTo>
                        <a:pt x="67" y="37"/>
                        <a:pt x="67" y="37"/>
                        <a:pt x="67" y="37"/>
                      </a:cubicBezTo>
                      <a:cubicBezTo>
                        <a:pt x="67" y="40"/>
                        <a:pt x="66" y="43"/>
                        <a:pt x="65" y="46"/>
                      </a:cubicBezTo>
                      <a:cubicBezTo>
                        <a:pt x="65" y="46"/>
                        <a:pt x="65" y="46"/>
                        <a:pt x="65" y="46"/>
                      </a:cubicBezTo>
                      <a:cubicBezTo>
                        <a:pt x="66" y="46"/>
                        <a:pt x="67" y="47"/>
                        <a:pt x="68" y="47"/>
                      </a:cubicBezTo>
                      <a:cubicBezTo>
                        <a:pt x="69" y="43"/>
                        <a:pt x="70" y="39"/>
                        <a:pt x="70" y="35"/>
                      </a:cubicBezTo>
                      <a:cubicBezTo>
                        <a:pt x="70" y="35"/>
                        <a:pt x="70" y="35"/>
                        <a:pt x="70" y="35"/>
                      </a:cubicBezTo>
                      <a:cubicBezTo>
                        <a:pt x="70" y="16"/>
                        <a:pt x="55" y="0"/>
                        <a:pt x="37" y="0"/>
                      </a:cubicBezTo>
                      <a:cubicBezTo>
                        <a:pt x="37" y="0"/>
                        <a:pt x="37" y="0"/>
                        <a:pt x="37" y="0"/>
                      </a:cubicBezTo>
                    </a:path>
                  </a:pathLst>
                </a:custGeom>
                <a:solidFill>
                  <a:srgbClr val="DB181E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</p:grpSp>
          <p:grpSp>
            <p:nvGrpSpPr>
              <p:cNvPr id="41" name="îsľîḋe"/>
              <p:cNvGrpSpPr/>
              <p:nvPr/>
            </p:nvGrpSpPr>
            <p:grpSpPr>
              <a:xfrm>
                <a:off x="2710644" y="3317516"/>
                <a:ext cx="317741" cy="334339"/>
                <a:chOff x="2854325" y="2497138"/>
                <a:chExt cx="212725" cy="223837"/>
              </a:xfrm>
              <a:solidFill>
                <a:schemeClr val="bg1"/>
              </a:solidFill>
            </p:grpSpPr>
            <p:sp>
              <p:nvSpPr>
                <p:cNvPr id="56" name="íşḻiďe"/>
                <p:cNvSpPr/>
                <p:nvPr/>
              </p:nvSpPr>
              <p:spPr bwMode="auto">
                <a:xfrm>
                  <a:off x="2854325" y="2613025"/>
                  <a:ext cx="212725" cy="107950"/>
                </a:xfrm>
                <a:custGeom>
                  <a:avLst/>
                  <a:gdLst/>
                  <a:ahLst/>
                  <a:cxnLst>
                    <a:cxn ang="0">
                      <a:pos x="15" y="26"/>
                    </a:cxn>
                    <a:cxn ang="0">
                      <a:pos x="27" y="33"/>
                    </a:cxn>
                    <a:cxn ang="0">
                      <a:pos x="15" y="26"/>
                    </a:cxn>
                    <a:cxn ang="0">
                      <a:pos x="57" y="21"/>
                    </a:cxn>
                    <a:cxn ang="0">
                      <a:pos x="61" y="27"/>
                    </a:cxn>
                    <a:cxn ang="0">
                      <a:pos x="50" y="33"/>
                    </a:cxn>
                    <a:cxn ang="0">
                      <a:pos x="22" y="20"/>
                    </a:cxn>
                    <a:cxn ang="0">
                      <a:pos x="36" y="34"/>
                    </a:cxn>
                    <a:cxn ang="0">
                      <a:pos x="22" y="20"/>
                    </a:cxn>
                    <a:cxn ang="0">
                      <a:pos x="40" y="17"/>
                    </a:cxn>
                    <a:cxn ang="0">
                      <a:pos x="54" y="20"/>
                    </a:cxn>
                    <a:cxn ang="0">
                      <a:pos x="40" y="17"/>
                    </a:cxn>
                    <a:cxn ang="0">
                      <a:pos x="4" y="3"/>
                    </a:cxn>
                    <a:cxn ang="0">
                      <a:pos x="18" y="18"/>
                    </a:cxn>
                    <a:cxn ang="0">
                      <a:pos x="13" y="24"/>
                    </a:cxn>
                    <a:cxn ang="0">
                      <a:pos x="19" y="3"/>
                    </a:cxn>
                    <a:cxn ang="0">
                      <a:pos x="36" y="3"/>
                    </a:cxn>
                    <a:cxn ang="0">
                      <a:pos x="36" y="13"/>
                    </a:cxn>
                    <a:cxn ang="0">
                      <a:pos x="19" y="3"/>
                    </a:cxn>
                    <a:cxn ang="0">
                      <a:pos x="40" y="3"/>
                    </a:cxn>
                    <a:cxn ang="0">
                      <a:pos x="57" y="3"/>
                    </a:cxn>
                    <a:cxn ang="0">
                      <a:pos x="40" y="13"/>
                    </a:cxn>
                    <a:cxn ang="0">
                      <a:pos x="58" y="18"/>
                    </a:cxn>
                    <a:cxn ang="0">
                      <a:pos x="60" y="3"/>
                    </a:cxn>
                    <a:cxn ang="0">
                      <a:pos x="73" y="3"/>
                    </a:cxn>
                    <a:cxn ang="0">
                      <a:pos x="58" y="18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76" y="1"/>
                    </a:cxn>
                    <a:cxn ang="0">
                      <a:pos x="76" y="1"/>
                    </a:cxn>
                    <a:cxn ang="0">
                      <a:pos x="76" y="0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39">
                      <a:moveTo>
                        <a:pt x="15" y="26"/>
                      </a:moveTo>
                      <a:cubicBezTo>
                        <a:pt x="15" y="26"/>
                        <a:pt x="15" y="26"/>
                        <a:pt x="15" y="26"/>
                      </a:cubicBezTo>
                      <a:cubicBezTo>
                        <a:pt x="16" y="24"/>
                        <a:pt x="17" y="23"/>
                        <a:pt x="19" y="21"/>
                      </a:cubicBezTo>
                      <a:cubicBezTo>
                        <a:pt x="21" y="26"/>
                        <a:pt x="23" y="30"/>
                        <a:pt x="27" y="33"/>
                      </a:cubicBezTo>
                      <a:cubicBezTo>
                        <a:pt x="27" y="33"/>
                        <a:pt x="27" y="33"/>
                        <a:pt x="27" y="33"/>
                      </a:cubicBezTo>
                      <a:cubicBezTo>
                        <a:pt x="22" y="32"/>
                        <a:pt x="19" y="29"/>
                        <a:pt x="15" y="26"/>
                      </a:cubicBezTo>
                      <a:moveTo>
                        <a:pt x="50" y="33"/>
                      </a:moveTo>
                      <a:cubicBezTo>
                        <a:pt x="53" y="30"/>
                        <a:pt x="56" y="26"/>
                        <a:pt x="57" y="21"/>
                      </a:cubicBezTo>
                      <a:cubicBezTo>
                        <a:pt x="59" y="23"/>
                        <a:pt x="61" y="25"/>
                        <a:pt x="61" y="27"/>
                      </a:cubicBezTo>
                      <a:cubicBezTo>
                        <a:pt x="61" y="27"/>
                        <a:pt x="61" y="27"/>
                        <a:pt x="61" y="27"/>
                      </a:cubicBezTo>
                      <a:cubicBezTo>
                        <a:pt x="58" y="29"/>
                        <a:pt x="54" y="32"/>
                        <a:pt x="50" y="33"/>
                      </a:cubicBezTo>
                      <a:cubicBezTo>
                        <a:pt x="50" y="33"/>
                        <a:pt x="50" y="33"/>
                        <a:pt x="50" y="33"/>
                      </a:cubicBezTo>
                      <a:moveTo>
                        <a:pt x="22" y="20"/>
                      </a:moveTo>
                      <a:cubicBezTo>
                        <a:pt x="22" y="20"/>
                        <a:pt x="22" y="20"/>
                        <a:pt x="22" y="20"/>
                      </a:cubicBezTo>
                      <a:cubicBezTo>
                        <a:pt x="26" y="18"/>
                        <a:pt x="32" y="17"/>
                        <a:pt x="36" y="17"/>
                      </a:cubicBezTo>
                      <a:cubicBezTo>
                        <a:pt x="36" y="34"/>
                        <a:pt x="36" y="34"/>
                        <a:pt x="36" y="34"/>
                      </a:cubicBezTo>
                      <a:cubicBezTo>
                        <a:pt x="36" y="34"/>
                        <a:pt x="36" y="34"/>
                        <a:pt x="36" y="34"/>
                      </a:cubicBezTo>
                      <a:cubicBezTo>
                        <a:pt x="29" y="33"/>
                        <a:pt x="25" y="27"/>
                        <a:pt x="22" y="20"/>
                      </a:cubicBezTo>
                      <a:moveTo>
                        <a:pt x="40" y="17"/>
                      </a:moveTo>
                      <a:cubicBezTo>
                        <a:pt x="40" y="17"/>
                        <a:pt x="40" y="17"/>
                        <a:pt x="40" y="17"/>
                      </a:cubicBezTo>
                      <a:cubicBezTo>
                        <a:pt x="44" y="17"/>
                        <a:pt x="50" y="18"/>
                        <a:pt x="54" y="20"/>
                      </a:cubicBezTo>
                      <a:cubicBezTo>
                        <a:pt x="54" y="20"/>
                        <a:pt x="54" y="20"/>
                        <a:pt x="54" y="20"/>
                      </a:cubicBezTo>
                      <a:cubicBezTo>
                        <a:pt x="51" y="27"/>
                        <a:pt x="47" y="34"/>
                        <a:pt x="40" y="35"/>
                      </a:cubicBezTo>
                      <a:cubicBezTo>
                        <a:pt x="40" y="17"/>
                        <a:pt x="40" y="17"/>
                        <a:pt x="40" y="17"/>
                      </a:cubicBezTo>
                      <a:moveTo>
                        <a:pt x="4" y="3"/>
                      </a:move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16" y="3"/>
                        <a:pt x="16" y="3"/>
                        <a:pt x="16" y="3"/>
                      </a:cubicBezTo>
                      <a:cubicBezTo>
                        <a:pt x="16" y="8"/>
                        <a:pt x="17" y="13"/>
                        <a:pt x="18" y="18"/>
                      </a:cubicBezTo>
                      <a:cubicBezTo>
                        <a:pt x="18" y="18"/>
                        <a:pt x="18" y="18"/>
                        <a:pt x="18" y="18"/>
                      </a:cubicBezTo>
                      <a:cubicBezTo>
                        <a:pt x="16" y="19"/>
                        <a:pt x="14" y="21"/>
                        <a:pt x="13" y="24"/>
                      </a:cubicBezTo>
                      <a:cubicBezTo>
                        <a:pt x="8" y="18"/>
                        <a:pt x="4" y="11"/>
                        <a:pt x="4" y="3"/>
                      </a:cubicBezTo>
                      <a:moveTo>
                        <a:pt x="19" y="3"/>
                      </a:move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36" y="3"/>
                        <a:pt x="36" y="3"/>
                        <a:pt x="36" y="3"/>
                      </a:cubicBezTo>
                      <a:cubicBezTo>
                        <a:pt x="36" y="13"/>
                        <a:pt x="36" y="13"/>
                        <a:pt x="36" y="13"/>
                      </a:cubicBezTo>
                      <a:cubicBezTo>
                        <a:pt x="36" y="13"/>
                        <a:pt x="36" y="13"/>
                        <a:pt x="36" y="13"/>
                      </a:cubicBezTo>
                      <a:cubicBezTo>
                        <a:pt x="31" y="13"/>
                        <a:pt x="26" y="14"/>
                        <a:pt x="21" y="16"/>
                      </a:cubicBezTo>
                      <a:cubicBezTo>
                        <a:pt x="20" y="12"/>
                        <a:pt x="19" y="7"/>
                        <a:pt x="19" y="3"/>
                      </a:cubicBezTo>
                      <a:moveTo>
                        <a:pt x="40" y="3"/>
                      </a:moveTo>
                      <a:cubicBezTo>
                        <a:pt x="40" y="3"/>
                        <a:pt x="40" y="3"/>
                        <a:pt x="40" y="3"/>
                      </a:cubicBezTo>
                      <a:cubicBezTo>
                        <a:pt x="57" y="3"/>
                        <a:pt x="57" y="3"/>
                        <a:pt x="57" y="3"/>
                      </a:cubicBezTo>
                      <a:cubicBezTo>
                        <a:pt x="57" y="3"/>
                        <a:pt x="57" y="3"/>
                        <a:pt x="57" y="3"/>
                      </a:cubicBezTo>
                      <a:cubicBezTo>
                        <a:pt x="57" y="7"/>
                        <a:pt x="56" y="12"/>
                        <a:pt x="55" y="16"/>
                      </a:cubicBezTo>
                      <a:cubicBezTo>
                        <a:pt x="51" y="14"/>
                        <a:pt x="45" y="13"/>
                        <a:pt x="40" y="13"/>
                      </a:cubicBezTo>
                      <a:cubicBezTo>
                        <a:pt x="40" y="3"/>
                        <a:pt x="40" y="3"/>
                        <a:pt x="40" y="3"/>
                      </a:cubicBezTo>
                      <a:moveTo>
                        <a:pt x="58" y="18"/>
                      </a:moveTo>
                      <a:cubicBezTo>
                        <a:pt x="58" y="18"/>
                        <a:pt x="58" y="18"/>
                        <a:pt x="58" y="18"/>
                      </a:cubicBezTo>
                      <a:cubicBezTo>
                        <a:pt x="60" y="13"/>
                        <a:pt x="60" y="7"/>
                        <a:pt x="60" y="3"/>
                      </a:cubicBezTo>
                      <a:cubicBezTo>
                        <a:pt x="73" y="3"/>
                        <a:pt x="73" y="3"/>
                        <a:pt x="73" y="3"/>
                      </a:cubicBezTo>
                      <a:cubicBezTo>
                        <a:pt x="73" y="3"/>
                        <a:pt x="73" y="3"/>
                        <a:pt x="73" y="3"/>
                      </a:cubicBezTo>
                      <a:cubicBezTo>
                        <a:pt x="72" y="11"/>
                        <a:pt x="69" y="18"/>
                        <a:pt x="64" y="24"/>
                      </a:cubicBezTo>
                      <a:cubicBezTo>
                        <a:pt x="63" y="21"/>
                        <a:pt x="61" y="19"/>
                        <a:pt x="58" y="18"/>
                      </a:cubicBezTo>
                      <a:moveTo>
                        <a:pt x="76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22"/>
                        <a:pt x="18" y="39"/>
                        <a:pt x="38" y="39"/>
                      </a:cubicBezTo>
                      <a:cubicBezTo>
                        <a:pt x="59" y="39"/>
                        <a:pt x="76" y="22"/>
                        <a:pt x="76" y="1"/>
                      </a:cubicBezTo>
                      <a:cubicBezTo>
                        <a:pt x="76" y="1"/>
                        <a:pt x="76" y="1"/>
                        <a:pt x="76" y="1"/>
                      </a:cubicBezTo>
                      <a:cubicBezTo>
                        <a:pt x="76" y="1"/>
                        <a:pt x="76" y="1"/>
                        <a:pt x="76" y="1"/>
                      </a:cubicBezTo>
                      <a:cubicBezTo>
                        <a:pt x="76" y="1"/>
                        <a:pt x="76" y="1"/>
                        <a:pt x="76" y="1"/>
                      </a:cubicBezTo>
                      <a:cubicBezTo>
                        <a:pt x="76" y="0"/>
                        <a:pt x="76" y="0"/>
                        <a:pt x="76" y="0"/>
                      </a:cubicBezTo>
                      <a:cubicBezTo>
                        <a:pt x="76" y="0"/>
                        <a:pt x="76" y="0"/>
                        <a:pt x="76" y="0"/>
                      </a:cubicBezTo>
                      <a:cubicBezTo>
                        <a:pt x="76" y="0"/>
                        <a:pt x="76" y="0"/>
                        <a:pt x="76" y="0"/>
                      </a:cubicBezTo>
                    </a:path>
                  </a:pathLst>
                </a:custGeom>
                <a:solidFill>
                  <a:srgbClr val="DB181E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57" name="íṩḻîďé"/>
                <p:cNvSpPr/>
                <p:nvPr/>
              </p:nvSpPr>
              <p:spPr bwMode="auto">
                <a:xfrm>
                  <a:off x="2941638" y="2497138"/>
                  <a:ext cx="39688" cy="47625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7" y="17"/>
                    </a:cxn>
                    <a:cxn ang="0">
                      <a:pos x="14" y="8"/>
                    </a:cxn>
                    <a:cxn ang="0">
                      <a:pos x="14" y="8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14" h="17">
                      <a:moveTo>
                        <a:pt x="7" y="0"/>
                      </a:moveTo>
                      <a:cubicBezTo>
                        <a:pt x="3" y="0"/>
                        <a:pt x="0" y="4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13"/>
                        <a:pt x="3" y="17"/>
                        <a:pt x="7" y="17"/>
                      </a:cubicBezTo>
                      <a:cubicBezTo>
                        <a:pt x="11" y="17"/>
                        <a:pt x="14" y="13"/>
                        <a:pt x="14" y="8"/>
                      </a:cubicBezTo>
                      <a:cubicBezTo>
                        <a:pt x="14" y="8"/>
                        <a:pt x="14" y="8"/>
                        <a:pt x="14" y="8"/>
                      </a:cubicBezTo>
                      <a:cubicBezTo>
                        <a:pt x="14" y="4"/>
                        <a:pt x="11" y="0"/>
                        <a:pt x="7" y="0"/>
                      </a:cubicBezTo>
                    </a:path>
                  </a:pathLst>
                </a:custGeom>
                <a:solidFill>
                  <a:srgbClr val="DB181E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58" name="ïṣļïḍé"/>
                <p:cNvSpPr/>
                <p:nvPr/>
              </p:nvSpPr>
              <p:spPr bwMode="auto">
                <a:xfrm>
                  <a:off x="2922588" y="2547938"/>
                  <a:ext cx="77788" cy="55563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19" y="0"/>
                    </a:cxn>
                    <a:cxn ang="0">
                      <a:pos x="16" y="15"/>
                    </a:cxn>
                    <a:cxn ang="0">
                      <a:pos x="14" y="3"/>
                    </a:cxn>
                    <a:cxn ang="0">
                      <a:pos x="12" y="15"/>
                    </a:cxn>
                    <a:cxn ang="0">
                      <a:pos x="8" y="0"/>
                    </a:cxn>
                    <a:cxn ang="0">
                      <a:pos x="5" y="0"/>
                    </a:cxn>
                    <a:cxn ang="0">
                      <a:pos x="0" y="7"/>
                    </a:cxn>
                    <a:cxn ang="0">
                      <a:pos x="0" y="20"/>
                    </a:cxn>
                    <a:cxn ang="0">
                      <a:pos x="28" y="20"/>
                    </a:cxn>
                    <a:cxn ang="0">
                      <a:pos x="28" y="7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28" h="20">
                      <a:moveTo>
                        <a:pt x="23" y="0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6" y="15"/>
                        <a:pt x="16" y="15"/>
                        <a:pt x="16" y="1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2" y="0"/>
                        <a:pt x="0" y="3"/>
                        <a:pt x="0" y="7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28" y="20"/>
                        <a:pt x="28" y="20"/>
                        <a:pt x="28" y="20"/>
                      </a:cubicBezTo>
                      <a:cubicBezTo>
                        <a:pt x="28" y="7"/>
                        <a:pt x="28" y="7"/>
                        <a:pt x="28" y="7"/>
                      </a:cubicBezTo>
                      <a:cubicBezTo>
                        <a:pt x="28" y="3"/>
                        <a:pt x="26" y="0"/>
                        <a:pt x="23" y="0"/>
                      </a:cubicBezTo>
                    </a:path>
                  </a:pathLst>
                </a:custGeom>
                <a:solidFill>
                  <a:srgbClr val="DB181E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59" name="i$1îďé"/>
                <p:cNvSpPr/>
                <p:nvPr/>
              </p:nvSpPr>
              <p:spPr bwMode="auto">
                <a:xfrm>
                  <a:off x="2955925" y="2547938"/>
                  <a:ext cx="11113" cy="7938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3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3" y="5"/>
                    </a:cxn>
                    <a:cxn ang="0">
                      <a:pos x="7" y="2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7" h="5">
                      <a:moveTo>
                        <a:pt x="5" y="0"/>
                      </a:move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3" y="5"/>
                      </a:lnTo>
                      <a:lnTo>
                        <a:pt x="7" y="2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60" name="işḻíďé"/>
                <p:cNvSpPr/>
                <p:nvPr/>
              </p:nvSpPr>
              <p:spPr bwMode="auto">
                <a:xfrm>
                  <a:off x="2955925" y="2547938"/>
                  <a:ext cx="11113" cy="7938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3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3" y="5"/>
                    </a:cxn>
                    <a:cxn ang="0">
                      <a:pos x="7" y="2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7" h="5">
                      <a:moveTo>
                        <a:pt x="5" y="0"/>
                      </a:move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3" y="5"/>
                      </a:lnTo>
                      <a:lnTo>
                        <a:pt x="7" y="2"/>
                      </a:lnTo>
                      <a:lnTo>
                        <a:pt x="5" y="0"/>
                      </a:lnTo>
                    </a:path>
                  </a:pathLst>
                </a:custGeom>
                <a:solidFill>
                  <a:srgbClr val="DB181E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61" name="îṣ1íḓè"/>
                <p:cNvSpPr/>
                <p:nvPr/>
              </p:nvSpPr>
              <p:spPr bwMode="auto">
                <a:xfrm>
                  <a:off x="3006725" y="2505075"/>
                  <a:ext cx="36513" cy="46038"/>
                </a:xfrm>
                <a:custGeom>
                  <a:avLst/>
                  <a:gdLst/>
                  <a:ahLst/>
                  <a:cxnLst>
                    <a:cxn ang="0">
                      <a:pos x="6" y="0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6" y="16"/>
                    </a:cxn>
                    <a:cxn ang="0">
                      <a:pos x="13" y="8"/>
                    </a:cxn>
                    <a:cxn ang="0">
                      <a:pos x="13" y="8"/>
                    </a:cxn>
                    <a:cxn ang="0">
                      <a:pos x="6" y="0"/>
                    </a:cxn>
                  </a:cxnLst>
                  <a:rect l="0" t="0" r="r" b="b"/>
                  <a:pathLst>
                    <a:path w="13" h="16">
                      <a:moveTo>
                        <a:pt x="6" y="0"/>
                      </a:moveTo>
                      <a:cubicBezTo>
                        <a:pt x="3" y="0"/>
                        <a:pt x="0" y="4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12"/>
                        <a:pt x="3" y="16"/>
                        <a:pt x="6" y="16"/>
                      </a:cubicBezTo>
                      <a:cubicBezTo>
                        <a:pt x="10" y="16"/>
                        <a:pt x="13" y="12"/>
                        <a:pt x="13" y="8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3" y="4"/>
                        <a:pt x="10" y="0"/>
                        <a:pt x="6" y="0"/>
                      </a:cubicBezTo>
                    </a:path>
                  </a:pathLst>
                </a:custGeom>
                <a:solidFill>
                  <a:srgbClr val="DB181E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62" name="îSļïḓê"/>
                <p:cNvSpPr/>
                <p:nvPr/>
              </p:nvSpPr>
              <p:spPr bwMode="auto">
                <a:xfrm>
                  <a:off x="3021013" y="2552700"/>
                  <a:ext cx="7938" cy="6350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1" y="4"/>
                    </a:cxn>
                    <a:cxn ang="0">
                      <a:pos x="5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5" h="4">
                      <a:moveTo>
                        <a:pt x="3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" y="4"/>
                      </a:lnTo>
                      <a:lnTo>
                        <a:pt x="5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63" name="ïşliḑé"/>
                <p:cNvSpPr/>
                <p:nvPr/>
              </p:nvSpPr>
              <p:spPr bwMode="auto">
                <a:xfrm>
                  <a:off x="3021013" y="2552700"/>
                  <a:ext cx="7938" cy="6350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1" y="4"/>
                    </a:cxn>
                    <a:cxn ang="0">
                      <a:pos x="5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5" h="4">
                      <a:moveTo>
                        <a:pt x="3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" y="4"/>
                      </a:lnTo>
                      <a:lnTo>
                        <a:pt x="5" y="0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DB181E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64" name="îṡlidè"/>
                <p:cNvSpPr/>
                <p:nvPr/>
              </p:nvSpPr>
              <p:spPr bwMode="auto">
                <a:xfrm>
                  <a:off x="3000375" y="2552700"/>
                  <a:ext cx="58738" cy="50800"/>
                </a:xfrm>
                <a:custGeom>
                  <a:avLst/>
                  <a:gdLst/>
                  <a:ahLst/>
                  <a:cxnLst>
                    <a:cxn ang="0">
                      <a:pos x="17" y="0"/>
                    </a:cxn>
                    <a:cxn ang="0">
                      <a:pos x="13" y="0"/>
                    </a:cxn>
                    <a:cxn ang="0">
                      <a:pos x="10" y="14"/>
                    </a:cxn>
                    <a:cxn ang="0">
                      <a:pos x="8" y="2"/>
                    </a:cxn>
                    <a:cxn ang="0">
                      <a:pos x="6" y="14"/>
                    </a:cxn>
                    <a:cxn ang="0">
                      <a:pos x="3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1" y="5"/>
                    </a:cxn>
                    <a:cxn ang="0">
                      <a:pos x="1" y="18"/>
                    </a:cxn>
                    <a:cxn ang="0">
                      <a:pos x="21" y="18"/>
                    </a:cxn>
                    <a:cxn ang="0">
                      <a:pos x="21" y="6"/>
                    </a:cxn>
                    <a:cxn ang="0">
                      <a:pos x="17" y="0"/>
                    </a:cxn>
                  </a:cxnLst>
                  <a:rect l="0" t="0" r="r" b="b"/>
                  <a:pathLst>
                    <a:path w="21" h="18">
                      <a:moveTo>
                        <a:pt x="17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0" y="14"/>
                        <a:pt x="10" y="14"/>
                        <a:pt x="10" y="14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6" y="14"/>
                        <a:pt x="6" y="14"/>
                        <a:pt x="6" y="14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1"/>
                        <a:pt x="1" y="3"/>
                        <a:pt x="1" y="5"/>
                      </a:cubicBezTo>
                      <a:cubicBezTo>
                        <a:pt x="1" y="18"/>
                        <a:pt x="1" y="18"/>
                        <a:pt x="1" y="18"/>
                      </a:cubicBezTo>
                      <a:cubicBezTo>
                        <a:pt x="21" y="18"/>
                        <a:pt x="21" y="18"/>
                        <a:pt x="21" y="18"/>
                      </a:cubicBezTo>
                      <a:cubicBezTo>
                        <a:pt x="21" y="6"/>
                        <a:pt x="21" y="6"/>
                        <a:pt x="21" y="6"/>
                      </a:cubicBezTo>
                      <a:cubicBezTo>
                        <a:pt x="21" y="2"/>
                        <a:pt x="19" y="0"/>
                        <a:pt x="17" y="0"/>
                      </a:cubicBezTo>
                    </a:path>
                  </a:pathLst>
                </a:custGeom>
                <a:solidFill>
                  <a:srgbClr val="DB181E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65" name="ïšḻidê"/>
                <p:cNvSpPr/>
                <p:nvPr/>
              </p:nvSpPr>
              <p:spPr bwMode="auto">
                <a:xfrm>
                  <a:off x="2879725" y="2505075"/>
                  <a:ext cx="36513" cy="46038"/>
                </a:xfrm>
                <a:custGeom>
                  <a:avLst/>
                  <a:gdLst/>
                  <a:ahLst/>
                  <a:cxnLst>
                    <a:cxn ang="0">
                      <a:pos x="6" y="0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6" y="16"/>
                    </a:cxn>
                    <a:cxn ang="0">
                      <a:pos x="13" y="8"/>
                    </a:cxn>
                    <a:cxn ang="0">
                      <a:pos x="13" y="8"/>
                    </a:cxn>
                    <a:cxn ang="0">
                      <a:pos x="6" y="0"/>
                    </a:cxn>
                  </a:cxnLst>
                  <a:rect l="0" t="0" r="r" b="b"/>
                  <a:pathLst>
                    <a:path w="13" h="16">
                      <a:moveTo>
                        <a:pt x="6" y="0"/>
                      </a:moveTo>
                      <a:cubicBezTo>
                        <a:pt x="3" y="0"/>
                        <a:pt x="0" y="4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12"/>
                        <a:pt x="3" y="16"/>
                        <a:pt x="6" y="16"/>
                      </a:cubicBezTo>
                      <a:cubicBezTo>
                        <a:pt x="10" y="16"/>
                        <a:pt x="13" y="12"/>
                        <a:pt x="13" y="8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3" y="4"/>
                        <a:pt x="10" y="0"/>
                        <a:pt x="6" y="0"/>
                      </a:cubicBezTo>
                    </a:path>
                  </a:pathLst>
                </a:custGeom>
                <a:solidFill>
                  <a:srgbClr val="DB181E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66" name="íṧļidè"/>
                <p:cNvSpPr/>
                <p:nvPr/>
              </p:nvSpPr>
              <p:spPr bwMode="auto">
                <a:xfrm>
                  <a:off x="2890838" y="2552700"/>
                  <a:ext cx="11113" cy="6350"/>
                </a:xfrm>
                <a:custGeom>
                  <a:avLst/>
                  <a:gdLst/>
                  <a:ahLst/>
                  <a:cxnLst>
                    <a:cxn ang="0">
                      <a:pos x="6" y="0"/>
                    </a:cxn>
                    <a:cxn ang="0">
                      <a:pos x="4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4" y="4"/>
                    </a:cxn>
                    <a:cxn ang="0">
                      <a:pos x="7" y="2"/>
                    </a:cxn>
                    <a:cxn ang="0">
                      <a:pos x="6" y="0"/>
                    </a:cxn>
                  </a:cxnLst>
                  <a:rect l="0" t="0" r="r" b="b"/>
                  <a:pathLst>
                    <a:path w="7" h="4">
                      <a:moveTo>
                        <a:pt x="6" y="0"/>
                      </a:move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4" y="4"/>
                      </a:lnTo>
                      <a:lnTo>
                        <a:pt x="7" y="2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67" name="îṥḷiḋè"/>
                <p:cNvSpPr/>
                <p:nvPr/>
              </p:nvSpPr>
              <p:spPr bwMode="auto">
                <a:xfrm>
                  <a:off x="2890838" y="2552700"/>
                  <a:ext cx="11113" cy="6350"/>
                </a:xfrm>
                <a:custGeom>
                  <a:avLst/>
                  <a:gdLst/>
                  <a:ahLst/>
                  <a:cxnLst>
                    <a:cxn ang="0">
                      <a:pos x="6" y="0"/>
                    </a:cxn>
                    <a:cxn ang="0">
                      <a:pos x="4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4" y="4"/>
                    </a:cxn>
                    <a:cxn ang="0">
                      <a:pos x="7" y="2"/>
                    </a:cxn>
                    <a:cxn ang="0">
                      <a:pos x="6" y="0"/>
                    </a:cxn>
                  </a:cxnLst>
                  <a:rect l="0" t="0" r="r" b="b"/>
                  <a:pathLst>
                    <a:path w="7" h="4">
                      <a:moveTo>
                        <a:pt x="6" y="0"/>
                      </a:move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4" y="4"/>
                      </a:lnTo>
                      <a:lnTo>
                        <a:pt x="7" y="2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DB181E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68" name="ï$ľiḓe"/>
                <p:cNvSpPr/>
                <p:nvPr/>
              </p:nvSpPr>
              <p:spPr bwMode="auto">
                <a:xfrm>
                  <a:off x="2860675" y="2552700"/>
                  <a:ext cx="61913" cy="53975"/>
                </a:xfrm>
                <a:custGeom>
                  <a:avLst/>
                  <a:gdLst/>
                  <a:ahLst/>
                  <a:cxnLst>
                    <a:cxn ang="0">
                      <a:pos x="22" y="0"/>
                    </a:cxn>
                    <a:cxn ang="0">
                      <a:pos x="18" y="0"/>
                    </a:cxn>
                    <a:cxn ang="0">
                      <a:pos x="15" y="14"/>
                    </a:cxn>
                    <a:cxn ang="0">
                      <a:pos x="13" y="2"/>
                    </a:cxn>
                    <a:cxn ang="0">
                      <a:pos x="11" y="14"/>
                    </a:cxn>
                    <a:cxn ang="0">
                      <a:pos x="8" y="0"/>
                    </a:cxn>
                    <a:cxn ang="0">
                      <a:pos x="5" y="0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0" y="19"/>
                    </a:cxn>
                    <a:cxn ang="0">
                      <a:pos x="20" y="19"/>
                    </a:cxn>
                    <a:cxn ang="0">
                      <a:pos x="20" y="5"/>
                    </a:cxn>
                    <a:cxn ang="0">
                      <a:pos x="22" y="0"/>
                    </a:cxn>
                    <a:cxn ang="0">
                      <a:pos x="22" y="0"/>
                    </a:cxn>
                  </a:cxnLst>
                  <a:rect l="0" t="0" r="r" b="b"/>
                  <a:pathLst>
                    <a:path w="22" h="19">
                      <a:moveTo>
                        <a:pt x="22" y="0"/>
                      </a:move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2" y="0"/>
                        <a:pt x="0" y="3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20" y="19"/>
                        <a:pt x="20" y="19"/>
                        <a:pt x="20" y="19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0" y="3"/>
                        <a:pt x="21" y="1"/>
                        <a:pt x="22" y="0"/>
                      </a:cubicBezTo>
                      <a:cubicBezTo>
                        <a:pt x="22" y="0"/>
                        <a:pt x="22" y="0"/>
                        <a:pt x="22" y="0"/>
                      </a:cubicBezTo>
                    </a:path>
                  </a:pathLst>
                </a:custGeom>
                <a:solidFill>
                  <a:srgbClr val="DB181E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</p:grpSp>
          <p:grpSp>
            <p:nvGrpSpPr>
              <p:cNvPr id="42" name="íSḻîdê"/>
              <p:cNvGrpSpPr/>
              <p:nvPr/>
            </p:nvGrpSpPr>
            <p:grpSpPr>
              <a:xfrm>
                <a:off x="3765553" y="2845605"/>
                <a:ext cx="322492" cy="320109"/>
                <a:chOff x="3605213" y="2220913"/>
                <a:chExt cx="215900" cy="214313"/>
              </a:xfrm>
              <a:solidFill>
                <a:schemeClr val="bg1"/>
              </a:solidFill>
            </p:grpSpPr>
            <p:sp>
              <p:nvSpPr>
                <p:cNvPr id="49" name="íSľíďé"/>
                <p:cNvSpPr/>
                <p:nvPr/>
              </p:nvSpPr>
              <p:spPr bwMode="auto">
                <a:xfrm>
                  <a:off x="3722688" y="2316163"/>
                  <a:ext cx="7938" cy="111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2" y="1"/>
                    </a:cxn>
                    <a:cxn ang="0">
                      <a:pos x="4" y="3"/>
                    </a:cxn>
                    <a:cxn ang="0">
                      <a:pos x="4" y="3"/>
                    </a:cxn>
                    <a:cxn ang="0">
                      <a:pos x="4" y="5"/>
                    </a:cxn>
                    <a:cxn ang="0">
                      <a:pos x="4" y="5"/>
                    </a:cxn>
                    <a:cxn ang="0">
                      <a:pos x="4" y="7"/>
                    </a:cxn>
                    <a:cxn ang="0">
                      <a:pos x="2" y="7"/>
                    </a:cxn>
                    <a:cxn ang="0">
                      <a:pos x="4" y="7"/>
                    </a:cxn>
                    <a:cxn ang="0">
                      <a:pos x="4" y="7"/>
                    </a:cxn>
                    <a:cxn ang="0">
                      <a:pos x="4" y="7"/>
                    </a:cxn>
                    <a:cxn ang="0">
                      <a:pos x="4" y="5"/>
                    </a:cxn>
                    <a:cxn ang="0">
                      <a:pos x="5" y="5"/>
                    </a:cxn>
                    <a:cxn ang="0">
                      <a:pos x="5" y="5"/>
                    </a:cxn>
                    <a:cxn ang="0">
                      <a:pos x="5" y="5"/>
                    </a:cxn>
                    <a:cxn ang="0">
                      <a:pos x="5" y="3"/>
                    </a:cxn>
                    <a:cxn ang="0">
                      <a:pos x="5" y="3"/>
                    </a:cxn>
                    <a:cxn ang="0">
                      <a:pos x="5" y="1"/>
                    </a:cxn>
                    <a:cxn ang="0">
                      <a:pos x="5" y="1"/>
                    </a:cxn>
                    <a:cxn ang="0">
                      <a:pos x="5" y="1"/>
                    </a:cxn>
                    <a:cxn ang="0">
                      <a:pos x="5" y="0"/>
                    </a:cxn>
                    <a:cxn ang="0">
                      <a:pos x="5" y="0"/>
                    </a:cxn>
                    <a:cxn ang="0">
                      <a:pos x="4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" h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4" y="3"/>
                      </a:lnTo>
                      <a:lnTo>
                        <a:pt x="4" y="3"/>
                      </a:lnTo>
                      <a:lnTo>
                        <a:pt x="4" y="5"/>
                      </a:lnTo>
                      <a:lnTo>
                        <a:pt x="4" y="5"/>
                      </a:lnTo>
                      <a:lnTo>
                        <a:pt x="4" y="7"/>
                      </a:lnTo>
                      <a:lnTo>
                        <a:pt x="2" y="7"/>
                      </a:lnTo>
                      <a:lnTo>
                        <a:pt x="4" y="7"/>
                      </a:lnTo>
                      <a:lnTo>
                        <a:pt x="4" y="7"/>
                      </a:lnTo>
                      <a:lnTo>
                        <a:pt x="4" y="7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5"/>
                      </a:lnTo>
                      <a:lnTo>
                        <a:pt x="5" y="5"/>
                      </a:lnTo>
                      <a:lnTo>
                        <a:pt x="5" y="3"/>
                      </a:lnTo>
                      <a:lnTo>
                        <a:pt x="5" y="3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50" name="íṥľîḑê"/>
                <p:cNvSpPr/>
                <p:nvPr/>
              </p:nvSpPr>
              <p:spPr bwMode="auto">
                <a:xfrm>
                  <a:off x="3722688" y="2316163"/>
                  <a:ext cx="7938" cy="111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2" y="1"/>
                    </a:cxn>
                    <a:cxn ang="0">
                      <a:pos x="4" y="3"/>
                    </a:cxn>
                    <a:cxn ang="0">
                      <a:pos x="4" y="3"/>
                    </a:cxn>
                    <a:cxn ang="0">
                      <a:pos x="4" y="5"/>
                    </a:cxn>
                    <a:cxn ang="0">
                      <a:pos x="4" y="5"/>
                    </a:cxn>
                    <a:cxn ang="0">
                      <a:pos x="4" y="7"/>
                    </a:cxn>
                    <a:cxn ang="0">
                      <a:pos x="2" y="7"/>
                    </a:cxn>
                    <a:cxn ang="0">
                      <a:pos x="4" y="7"/>
                    </a:cxn>
                    <a:cxn ang="0">
                      <a:pos x="4" y="7"/>
                    </a:cxn>
                    <a:cxn ang="0">
                      <a:pos x="4" y="7"/>
                    </a:cxn>
                    <a:cxn ang="0">
                      <a:pos x="4" y="5"/>
                    </a:cxn>
                    <a:cxn ang="0">
                      <a:pos x="5" y="5"/>
                    </a:cxn>
                    <a:cxn ang="0">
                      <a:pos x="5" y="5"/>
                    </a:cxn>
                    <a:cxn ang="0">
                      <a:pos x="5" y="5"/>
                    </a:cxn>
                    <a:cxn ang="0">
                      <a:pos x="5" y="3"/>
                    </a:cxn>
                    <a:cxn ang="0">
                      <a:pos x="5" y="3"/>
                    </a:cxn>
                    <a:cxn ang="0">
                      <a:pos x="5" y="1"/>
                    </a:cxn>
                    <a:cxn ang="0">
                      <a:pos x="5" y="1"/>
                    </a:cxn>
                    <a:cxn ang="0">
                      <a:pos x="5" y="1"/>
                    </a:cxn>
                    <a:cxn ang="0">
                      <a:pos x="5" y="0"/>
                    </a:cxn>
                    <a:cxn ang="0">
                      <a:pos x="5" y="0"/>
                    </a:cxn>
                    <a:cxn ang="0">
                      <a:pos x="4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" h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4" y="3"/>
                      </a:lnTo>
                      <a:lnTo>
                        <a:pt x="4" y="3"/>
                      </a:lnTo>
                      <a:lnTo>
                        <a:pt x="4" y="5"/>
                      </a:lnTo>
                      <a:lnTo>
                        <a:pt x="4" y="5"/>
                      </a:lnTo>
                      <a:lnTo>
                        <a:pt x="4" y="7"/>
                      </a:lnTo>
                      <a:lnTo>
                        <a:pt x="2" y="7"/>
                      </a:lnTo>
                      <a:lnTo>
                        <a:pt x="4" y="7"/>
                      </a:lnTo>
                      <a:lnTo>
                        <a:pt x="4" y="7"/>
                      </a:lnTo>
                      <a:lnTo>
                        <a:pt x="4" y="7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5"/>
                      </a:lnTo>
                      <a:lnTo>
                        <a:pt x="5" y="5"/>
                      </a:lnTo>
                      <a:lnTo>
                        <a:pt x="5" y="3"/>
                      </a:lnTo>
                      <a:lnTo>
                        <a:pt x="5" y="3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51" name="íṡ1îḑê"/>
                <p:cNvSpPr/>
                <p:nvPr/>
              </p:nvSpPr>
              <p:spPr bwMode="auto">
                <a:xfrm>
                  <a:off x="3705225" y="2312988"/>
                  <a:ext cx="17463" cy="3175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2" y="0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2" y="1"/>
                    </a:cxn>
                    <a:cxn ang="0">
                      <a:pos x="3" y="1"/>
                    </a:cxn>
                    <a:cxn ang="0">
                      <a:pos x="4" y="1"/>
                    </a:cxn>
                    <a:cxn ang="0">
                      <a:pos x="4" y="1"/>
                    </a:cxn>
                    <a:cxn ang="0">
                      <a:pos x="4" y="1"/>
                    </a:cxn>
                    <a:cxn ang="0">
                      <a:pos x="5" y="1"/>
                    </a:cxn>
                    <a:cxn ang="0">
                      <a:pos x="5" y="1"/>
                    </a:cxn>
                    <a:cxn ang="0">
                      <a:pos x="6" y="1"/>
                    </a:cxn>
                    <a:cxn ang="0">
                      <a:pos x="5" y="1"/>
                    </a:cxn>
                    <a:cxn ang="0">
                      <a:pos x="5" y="0"/>
                    </a:cxn>
                    <a:cxn ang="0">
                      <a:pos x="5" y="0"/>
                    </a:cxn>
                    <a:cxn ang="0">
                      <a:pos x="4" y="0"/>
                    </a:cxn>
                    <a:cxn ang="0">
                      <a:pos x="4" y="0"/>
                    </a:cxn>
                    <a:cxn ang="0">
                      <a:pos x="4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6" h="1">
                      <a:moveTo>
                        <a:pt x="3" y="0"/>
                      </a:moveTo>
                      <a:cubicBezTo>
                        <a:pt x="3" y="0"/>
                        <a:pt x="2" y="0"/>
                        <a:pt x="2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1" y="1"/>
                        <a:pt x="1" y="1"/>
                      </a:cubicBezTo>
                      <a:cubicBezTo>
                        <a:pt x="1" y="1"/>
                        <a:pt x="2" y="1"/>
                        <a:pt x="2" y="1"/>
                      </a:cubicBezTo>
                      <a:cubicBezTo>
                        <a:pt x="2" y="1"/>
                        <a:pt x="3" y="1"/>
                        <a:pt x="3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3" y="0"/>
                        <a:pt x="3" y="0"/>
                        <a:pt x="3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52" name="íṣḻiḑê"/>
                <p:cNvSpPr/>
                <p:nvPr/>
              </p:nvSpPr>
              <p:spPr bwMode="auto">
                <a:xfrm>
                  <a:off x="3700463" y="2316163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53" name="ïṡ1ïdê"/>
                <p:cNvSpPr/>
                <p:nvPr/>
              </p:nvSpPr>
              <p:spPr bwMode="auto">
                <a:xfrm>
                  <a:off x="3700463" y="2316163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54" name="iŝ1ïḓê"/>
                <p:cNvSpPr/>
                <p:nvPr/>
              </p:nvSpPr>
              <p:spPr bwMode="auto">
                <a:xfrm>
                  <a:off x="3686175" y="2306638"/>
                  <a:ext cx="22225" cy="9525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3" y="0"/>
                    </a:cxn>
                    <a:cxn ang="0">
                      <a:pos x="3" y="0"/>
                    </a:cxn>
                    <a:cxn ang="0">
                      <a:pos x="1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1" y="2"/>
                    </a:cxn>
                    <a:cxn ang="0">
                      <a:pos x="1" y="2"/>
                    </a:cxn>
                    <a:cxn ang="0">
                      <a:pos x="2" y="1"/>
                    </a:cxn>
                    <a:cxn ang="0">
                      <a:pos x="3" y="1"/>
                    </a:cxn>
                    <a:cxn ang="0">
                      <a:pos x="3" y="1"/>
                    </a:cxn>
                    <a:cxn ang="0">
                      <a:pos x="5" y="2"/>
                    </a:cxn>
                    <a:cxn ang="0">
                      <a:pos x="6" y="2"/>
                    </a:cxn>
                    <a:cxn ang="0">
                      <a:pos x="6" y="3"/>
                    </a:cxn>
                    <a:cxn ang="0">
                      <a:pos x="7" y="3"/>
                    </a:cxn>
                    <a:cxn ang="0">
                      <a:pos x="7" y="2"/>
                    </a:cxn>
                    <a:cxn ang="0">
                      <a:pos x="7" y="2"/>
                    </a:cxn>
                    <a:cxn ang="0">
                      <a:pos x="7" y="2"/>
                    </a:cxn>
                    <a:cxn ang="0">
                      <a:pos x="8" y="1"/>
                    </a:cxn>
                    <a:cxn ang="0">
                      <a:pos x="8" y="1"/>
                    </a:cxn>
                    <a:cxn ang="0">
                      <a:pos x="7" y="1"/>
                    </a:cxn>
                    <a:cxn ang="0">
                      <a:pos x="7" y="1"/>
                    </a:cxn>
                    <a:cxn ang="0">
                      <a:pos x="7" y="1"/>
                    </a:cxn>
                    <a:cxn ang="0">
                      <a:pos x="6" y="1"/>
                    </a:cxn>
                    <a:cxn ang="0">
                      <a:pos x="5" y="1"/>
                    </a:cxn>
                    <a:cxn ang="0">
                      <a:pos x="5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8" h="3">
                      <a:moveTo>
                        <a:pt x="4" y="0"/>
                      </a:moveTo>
                      <a:cubicBezTo>
                        <a:pt x="4" y="0"/>
                        <a:pt x="3" y="0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2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2" y="2"/>
                        <a:pt x="2" y="1"/>
                      </a:cubicBezTo>
                      <a:cubicBezTo>
                        <a:pt x="2" y="1"/>
                        <a:pt x="3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4" y="2"/>
                        <a:pt x="5" y="2"/>
                        <a:pt x="5" y="2"/>
                      </a:cubicBezTo>
                      <a:cubicBezTo>
                        <a:pt x="5" y="2"/>
                        <a:pt x="5" y="2"/>
                        <a:pt x="6" y="2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4" y="0"/>
                        <a:pt x="4" y="0"/>
                        <a:pt x="4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55" name="íşḻiďè"/>
                <p:cNvSpPr/>
                <p:nvPr/>
              </p:nvSpPr>
              <p:spPr bwMode="auto">
                <a:xfrm>
                  <a:off x="3605213" y="2220913"/>
                  <a:ext cx="215900" cy="214313"/>
                </a:xfrm>
                <a:custGeom>
                  <a:avLst/>
                  <a:gdLst/>
                  <a:ahLst/>
                  <a:cxnLst>
                    <a:cxn ang="0">
                      <a:pos x="16" y="17"/>
                    </a:cxn>
                    <a:cxn ang="0">
                      <a:pos x="14" y="22"/>
                    </a:cxn>
                    <a:cxn ang="0">
                      <a:pos x="12" y="28"/>
                    </a:cxn>
                    <a:cxn ang="0">
                      <a:pos x="13" y="31"/>
                    </a:cxn>
                    <a:cxn ang="0">
                      <a:pos x="14" y="31"/>
                    </a:cxn>
                    <a:cxn ang="0">
                      <a:pos x="15" y="31"/>
                    </a:cxn>
                    <a:cxn ang="0">
                      <a:pos x="17" y="35"/>
                    </a:cxn>
                    <a:cxn ang="0">
                      <a:pos x="24" y="38"/>
                    </a:cxn>
                    <a:cxn ang="0">
                      <a:pos x="28" y="40"/>
                    </a:cxn>
                    <a:cxn ang="0">
                      <a:pos x="31" y="41"/>
                    </a:cxn>
                    <a:cxn ang="0">
                      <a:pos x="31" y="45"/>
                    </a:cxn>
                    <a:cxn ang="0">
                      <a:pos x="31" y="51"/>
                    </a:cxn>
                    <a:cxn ang="0">
                      <a:pos x="38" y="59"/>
                    </a:cxn>
                    <a:cxn ang="0">
                      <a:pos x="38" y="66"/>
                    </a:cxn>
                    <a:cxn ang="0">
                      <a:pos x="40" y="71"/>
                    </a:cxn>
                    <a:cxn ang="0">
                      <a:pos x="3" y="39"/>
                    </a:cxn>
                    <a:cxn ang="0">
                      <a:pos x="13" y="17"/>
                    </a:cxn>
                    <a:cxn ang="0">
                      <a:pos x="47" y="6"/>
                    </a:cxn>
                    <a:cxn ang="0">
                      <a:pos x="54" y="8"/>
                    </a:cxn>
                    <a:cxn ang="0">
                      <a:pos x="57" y="14"/>
                    </a:cxn>
                    <a:cxn ang="0">
                      <a:pos x="72" y="29"/>
                    </a:cxn>
                    <a:cxn ang="0">
                      <a:pos x="43" y="70"/>
                    </a:cxn>
                    <a:cxn ang="0">
                      <a:pos x="47" y="66"/>
                    </a:cxn>
                    <a:cxn ang="0">
                      <a:pos x="51" y="61"/>
                    </a:cxn>
                    <a:cxn ang="0">
                      <a:pos x="55" y="56"/>
                    </a:cxn>
                    <a:cxn ang="0">
                      <a:pos x="58" y="50"/>
                    </a:cxn>
                    <a:cxn ang="0">
                      <a:pos x="51" y="46"/>
                    </a:cxn>
                    <a:cxn ang="0">
                      <a:pos x="44" y="41"/>
                    </a:cxn>
                    <a:cxn ang="0">
                      <a:pos x="39" y="39"/>
                    </a:cxn>
                    <a:cxn ang="0">
                      <a:pos x="31" y="40"/>
                    </a:cxn>
                    <a:cxn ang="0">
                      <a:pos x="26" y="36"/>
                    </a:cxn>
                    <a:cxn ang="0">
                      <a:pos x="22" y="34"/>
                    </a:cxn>
                    <a:cxn ang="0">
                      <a:pos x="27" y="28"/>
                    </a:cxn>
                    <a:cxn ang="0">
                      <a:pos x="32" y="31"/>
                    </a:cxn>
                    <a:cxn ang="0">
                      <a:pos x="33" y="30"/>
                    </a:cxn>
                    <a:cxn ang="0">
                      <a:pos x="36" y="24"/>
                    </a:cxn>
                    <a:cxn ang="0">
                      <a:pos x="43" y="20"/>
                    </a:cxn>
                    <a:cxn ang="0">
                      <a:pos x="46" y="18"/>
                    </a:cxn>
                    <a:cxn ang="0">
                      <a:pos x="49" y="19"/>
                    </a:cxn>
                    <a:cxn ang="0">
                      <a:pos x="50" y="15"/>
                    </a:cxn>
                    <a:cxn ang="0">
                      <a:pos x="45" y="11"/>
                    </a:cxn>
                    <a:cxn ang="0">
                      <a:pos x="40" y="14"/>
                    </a:cxn>
                    <a:cxn ang="0">
                      <a:pos x="37" y="13"/>
                    </a:cxn>
                    <a:cxn ang="0">
                      <a:pos x="40" y="10"/>
                    </a:cxn>
                    <a:cxn ang="0">
                      <a:pos x="44" y="8"/>
                    </a:cxn>
                    <a:cxn ang="0">
                      <a:pos x="45" y="9"/>
                    </a:cxn>
                    <a:cxn ang="0">
                      <a:pos x="48" y="11"/>
                    </a:cxn>
                    <a:cxn ang="0">
                      <a:pos x="49" y="8"/>
                    </a:cxn>
                    <a:cxn ang="0">
                      <a:pos x="46" y="5"/>
                    </a:cxn>
                    <a:cxn ang="0">
                      <a:pos x="43" y="5"/>
                    </a:cxn>
                    <a:cxn ang="0">
                      <a:pos x="41" y="6"/>
                    </a:cxn>
                    <a:cxn ang="0">
                      <a:pos x="38" y="7"/>
                    </a:cxn>
                    <a:cxn ang="0">
                      <a:pos x="37" y="7"/>
                    </a:cxn>
                    <a:cxn ang="0">
                      <a:pos x="33" y="6"/>
                    </a:cxn>
                    <a:cxn ang="0">
                      <a:pos x="31" y="8"/>
                    </a:cxn>
                    <a:cxn ang="0">
                      <a:pos x="24" y="9"/>
                    </a:cxn>
                    <a:cxn ang="0">
                      <a:pos x="16" y="12"/>
                    </a:cxn>
                    <a:cxn ang="0">
                      <a:pos x="72" y="57"/>
                    </a:cxn>
                  </a:cxnLst>
                  <a:rect l="0" t="0" r="r" b="b"/>
                  <a:pathLst>
                    <a:path w="77" h="77">
                      <a:moveTo>
                        <a:pt x="15" y="16"/>
                      </a:moveTo>
                      <a:cubicBezTo>
                        <a:pt x="16" y="15"/>
                        <a:pt x="16" y="15"/>
                        <a:pt x="16" y="15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6" y="17"/>
                        <a:pt x="16" y="17"/>
                        <a:pt x="16" y="17"/>
                      </a:cubicBezTo>
                      <a:cubicBezTo>
                        <a:pt x="16" y="17"/>
                        <a:pt x="16" y="17"/>
                        <a:pt x="16" y="17"/>
                      </a:cubicBezTo>
                      <a:cubicBezTo>
                        <a:pt x="16" y="17"/>
                        <a:pt x="16" y="17"/>
                        <a:pt x="16" y="17"/>
                      </a:cubicBezTo>
                      <a:cubicBezTo>
                        <a:pt x="16" y="17"/>
                        <a:pt x="16" y="17"/>
                        <a:pt x="16" y="17"/>
                      </a:cubicBezTo>
                      <a:cubicBezTo>
                        <a:pt x="16" y="17"/>
                        <a:pt x="16" y="17"/>
                        <a:pt x="16" y="17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16" y="19"/>
                        <a:pt x="16" y="19"/>
                        <a:pt x="16" y="19"/>
                      </a:cubicBezTo>
                      <a:cubicBezTo>
                        <a:pt x="16" y="19"/>
                        <a:pt x="16" y="19"/>
                        <a:pt x="16" y="19"/>
                      </a:cubicBezTo>
                      <a:cubicBezTo>
                        <a:pt x="15" y="19"/>
                        <a:pt x="15" y="19"/>
                        <a:pt x="15" y="19"/>
                      </a:cubicBezTo>
                      <a:cubicBezTo>
                        <a:pt x="15" y="20"/>
                        <a:pt x="15" y="20"/>
                        <a:pt x="15" y="20"/>
                      </a:cubicBez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5" y="20"/>
                        <a:pt x="15" y="20"/>
                        <a:pt x="15" y="20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5" y="22"/>
                        <a:pt x="15" y="22"/>
                        <a:pt x="15" y="22"/>
                      </a:cubicBezTo>
                      <a:cubicBezTo>
                        <a:pt x="14" y="22"/>
                        <a:pt x="14" y="22"/>
                        <a:pt x="14" y="22"/>
                      </a:cubicBezTo>
                      <a:cubicBezTo>
                        <a:pt x="13" y="23"/>
                        <a:pt x="13" y="23"/>
                        <a:pt x="13" y="23"/>
                      </a:cubicBezTo>
                      <a:cubicBezTo>
                        <a:pt x="13" y="23"/>
                        <a:pt x="13" y="23"/>
                        <a:pt x="13" y="23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2" y="26"/>
                        <a:pt x="12" y="26"/>
                        <a:pt x="12" y="26"/>
                      </a:cubicBezTo>
                      <a:cubicBezTo>
                        <a:pt x="12" y="26"/>
                        <a:pt x="12" y="26"/>
                        <a:pt x="12" y="26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2" y="28"/>
                        <a:pt x="12" y="28"/>
                        <a:pt x="12" y="28"/>
                      </a:cubicBezTo>
                      <a:cubicBezTo>
                        <a:pt x="13" y="28"/>
                        <a:pt x="13" y="28"/>
                        <a:pt x="13" y="28"/>
                      </a:cubicBezTo>
                      <a:cubicBezTo>
                        <a:pt x="13" y="28"/>
                        <a:pt x="13" y="28"/>
                        <a:pt x="13" y="28"/>
                      </a:cubicBezTo>
                      <a:cubicBezTo>
                        <a:pt x="13" y="29"/>
                        <a:pt x="13" y="29"/>
                        <a:pt x="13" y="29"/>
                      </a:cubicBezTo>
                      <a:cubicBezTo>
                        <a:pt x="13" y="29"/>
                        <a:pt x="13" y="29"/>
                        <a:pt x="13" y="29"/>
                      </a:cubicBezTo>
                      <a:cubicBezTo>
                        <a:pt x="13" y="29"/>
                        <a:pt x="13" y="29"/>
                        <a:pt x="13" y="29"/>
                      </a:cubicBezTo>
                      <a:cubicBezTo>
                        <a:pt x="13" y="30"/>
                        <a:pt x="13" y="30"/>
                        <a:pt x="13" y="30"/>
                      </a:cubicBezTo>
                      <a:cubicBezTo>
                        <a:pt x="13" y="30"/>
                        <a:pt x="13" y="30"/>
                        <a:pt x="13" y="30"/>
                      </a:cubicBezTo>
                      <a:cubicBezTo>
                        <a:pt x="13" y="31"/>
                        <a:pt x="13" y="31"/>
                        <a:pt x="13" y="31"/>
                      </a:cubicBezTo>
                      <a:cubicBezTo>
                        <a:pt x="13" y="31"/>
                        <a:pt x="13" y="31"/>
                        <a:pt x="13" y="31"/>
                      </a:cubicBezTo>
                      <a:cubicBezTo>
                        <a:pt x="13" y="31"/>
                        <a:pt x="13" y="31"/>
                        <a:pt x="13" y="31"/>
                      </a:cubicBezTo>
                      <a:cubicBezTo>
                        <a:pt x="13" y="31"/>
                        <a:pt x="13" y="31"/>
                        <a:pt x="13" y="31"/>
                      </a:cubicBezTo>
                      <a:cubicBezTo>
                        <a:pt x="13" y="32"/>
                        <a:pt x="13" y="32"/>
                        <a:pt x="13" y="32"/>
                      </a:cubicBezTo>
                      <a:cubicBezTo>
                        <a:pt x="14" y="32"/>
                        <a:pt x="14" y="32"/>
                        <a:pt x="14" y="32"/>
                      </a:cubicBezTo>
                      <a:cubicBezTo>
                        <a:pt x="14" y="32"/>
                        <a:pt x="14" y="32"/>
                        <a:pt x="14" y="32"/>
                      </a:cubicBezTo>
                      <a:cubicBezTo>
                        <a:pt x="14" y="33"/>
                        <a:pt x="14" y="33"/>
                        <a:pt x="14" y="33"/>
                      </a:cubicBezTo>
                      <a:cubicBezTo>
                        <a:pt x="14" y="33"/>
                        <a:pt x="14" y="33"/>
                        <a:pt x="14" y="33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5" y="32"/>
                        <a:pt x="15" y="32"/>
                        <a:pt x="15" y="32"/>
                      </a:cubicBezTo>
                      <a:cubicBezTo>
                        <a:pt x="15" y="32"/>
                        <a:pt x="15" y="32"/>
                        <a:pt x="15" y="32"/>
                      </a:cubicBezTo>
                      <a:cubicBezTo>
                        <a:pt x="14" y="32"/>
                        <a:pt x="14" y="32"/>
                        <a:pt x="14" y="32"/>
                      </a:cubicBezTo>
                      <a:cubicBezTo>
                        <a:pt x="14" y="31"/>
                        <a:pt x="14" y="31"/>
                        <a:pt x="14" y="31"/>
                      </a:cubicBezTo>
                      <a:cubicBezTo>
                        <a:pt x="14" y="31"/>
                        <a:pt x="14" y="31"/>
                        <a:pt x="14" y="31"/>
                      </a:cubicBez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14" y="29"/>
                        <a:pt x="14" y="29"/>
                        <a:pt x="14" y="29"/>
                      </a:cubicBezTo>
                      <a:cubicBezTo>
                        <a:pt x="14" y="29"/>
                        <a:pt x="14" y="29"/>
                        <a:pt x="14" y="29"/>
                      </a:cubicBezTo>
                      <a:cubicBezTo>
                        <a:pt x="14" y="29"/>
                        <a:pt x="14" y="29"/>
                        <a:pt x="14" y="29"/>
                      </a:cubicBezTo>
                      <a:cubicBezTo>
                        <a:pt x="14" y="29"/>
                        <a:pt x="14" y="29"/>
                        <a:pt x="14" y="29"/>
                      </a:cubicBezTo>
                      <a:cubicBezTo>
                        <a:pt x="14" y="29"/>
                        <a:pt x="14" y="29"/>
                        <a:pt x="14" y="29"/>
                      </a:cubicBezTo>
                      <a:cubicBezTo>
                        <a:pt x="15" y="29"/>
                        <a:pt x="15" y="29"/>
                        <a:pt x="15" y="29"/>
                      </a:cubicBez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15" y="31"/>
                        <a:pt x="15" y="31"/>
                        <a:pt x="15" y="31"/>
                      </a:cubicBezTo>
                      <a:cubicBezTo>
                        <a:pt x="15" y="31"/>
                        <a:pt x="15" y="31"/>
                        <a:pt x="15" y="31"/>
                      </a:cubicBezTo>
                      <a:cubicBezTo>
                        <a:pt x="15" y="32"/>
                        <a:pt x="15" y="32"/>
                        <a:pt x="15" y="32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33"/>
                        <a:pt x="16" y="33"/>
                        <a:pt x="16" y="33"/>
                      </a:cubicBezTo>
                      <a:cubicBezTo>
                        <a:pt x="16" y="33"/>
                        <a:pt x="16" y="33"/>
                        <a:pt x="16" y="33"/>
                      </a:cubicBezTo>
                      <a:cubicBezTo>
                        <a:pt x="16" y="33"/>
                        <a:pt x="16" y="33"/>
                        <a:pt x="16" y="33"/>
                      </a:cubicBezTo>
                      <a:cubicBezTo>
                        <a:pt x="16" y="34"/>
                        <a:pt x="16" y="34"/>
                        <a:pt x="16" y="34"/>
                      </a:cubicBezTo>
                      <a:cubicBezTo>
                        <a:pt x="16" y="34"/>
                        <a:pt x="16" y="34"/>
                        <a:pt x="16" y="34"/>
                      </a:cubicBezTo>
                      <a:cubicBezTo>
                        <a:pt x="17" y="35"/>
                        <a:pt x="17" y="35"/>
                        <a:pt x="17" y="35"/>
                      </a:cubicBezTo>
                      <a:cubicBezTo>
                        <a:pt x="17" y="35"/>
                        <a:pt x="17" y="35"/>
                        <a:pt x="17" y="35"/>
                      </a:cubicBezTo>
                      <a:cubicBezTo>
                        <a:pt x="18" y="35"/>
                        <a:pt x="18" y="35"/>
                        <a:pt x="18" y="35"/>
                      </a:cubicBezTo>
                      <a:cubicBezTo>
                        <a:pt x="19" y="36"/>
                        <a:pt x="19" y="36"/>
                        <a:pt x="19" y="36"/>
                      </a:cubicBezTo>
                      <a:cubicBezTo>
                        <a:pt x="19" y="36"/>
                        <a:pt x="19" y="36"/>
                        <a:pt x="19" y="36"/>
                      </a:cubicBezTo>
                      <a:cubicBezTo>
                        <a:pt x="20" y="36"/>
                        <a:pt x="20" y="36"/>
                        <a:pt x="20" y="36"/>
                      </a:cubicBezTo>
                      <a:cubicBezTo>
                        <a:pt x="20" y="36"/>
                        <a:pt x="20" y="36"/>
                        <a:pt x="20" y="36"/>
                      </a:cubicBezTo>
                      <a:cubicBezTo>
                        <a:pt x="21" y="37"/>
                        <a:pt x="21" y="37"/>
                        <a:pt x="21" y="37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23" y="37"/>
                        <a:pt x="23" y="37"/>
                        <a:pt x="23" y="37"/>
                      </a:cubicBezTo>
                      <a:cubicBezTo>
                        <a:pt x="23" y="37"/>
                        <a:pt x="23" y="37"/>
                        <a:pt x="23" y="37"/>
                      </a:cubicBezTo>
                      <a:cubicBezTo>
                        <a:pt x="24" y="38"/>
                        <a:pt x="24" y="38"/>
                        <a:pt x="24" y="38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6" y="38"/>
                        <a:pt x="26" y="38"/>
                        <a:pt x="26" y="38"/>
                      </a:cubicBezTo>
                      <a:cubicBezTo>
                        <a:pt x="26" y="38"/>
                        <a:pt x="26" y="38"/>
                        <a:pt x="26" y="38"/>
                      </a:cubicBezTo>
                      <a:cubicBezTo>
                        <a:pt x="26" y="39"/>
                        <a:pt x="26" y="39"/>
                        <a:pt x="26" y="39"/>
                      </a:cubicBezTo>
                      <a:cubicBezTo>
                        <a:pt x="27" y="39"/>
                        <a:pt x="27" y="39"/>
                        <a:pt x="27" y="39"/>
                      </a:cubicBezTo>
                      <a:cubicBezTo>
                        <a:pt x="27" y="39"/>
                        <a:pt x="27" y="39"/>
                        <a:pt x="27" y="39"/>
                      </a:cubicBezTo>
                      <a:cubicBezTo>
                        <a:pt x="27" y="40"/>
                        <a:pt x="27" y="40"/>
                        <a:pt x="27" y="40"/>
                      </a:cubicBezTo>
                      <a:cubicBezTo>
                        <a:pt x="27" y="40"/>
                        <a:pt x="27" y="40"/>
                        <a:pt x="27" y="40"/>
                      </a:cubicBezTo>
                      <a:cubicBezTo>
                        <a:pt x="28" y="40"/>
                        <a:pt x="28" y="40"/>
                        <a:pt x="28" y="40"/>
                      </a:cubicBezTo>
                      <a:cubicBezTo>
                        <a:pt x="28" y="41"/>
                        <a:pt x="28" y="41"/>
                        <a:pt x="28" y="41"/>
                      </a:cubicBezTo>
                      <a:cubicBezTo>
                        <a:pt x="28" y="41"/>
                        <a:pt x="28" y="41"/>
                        <a:pt x="28" y="41"/>
                      </a:cubicBezTo>
                      <a:cubicBezTo>
                        <a:pt x="29" y="41"/>
                        <a:pt x="29" y="41"/>
                        <a:pt x="29" y="41"/>
                      </a:cubicBezTo>
                      <a:cubicBezTo>
                        <a:pt x="29" y="41"/>
                        <a:pt x="29" y="41"/>
                        <a:pt x="29" y="41"/>
                      </a:cubicBezTo>
                      <a:cubicBezTo>
                        <a:pt x="29" y="41"/>
                        <a:pt x="29" y="41"/>
                        <a:pt x="29" y="41"/>
                      </a:cubicBezTo>
                      <a:cubicBezTo>
                        <a:pt x="30" y="41"/>
                        <a:pt x="30" y="41"/>
                        <a:pt x="30" y="41"/>
                      </a:cubicBezTo>
                      <a:cubicBezTo>
                        <a:pt x="30" y="41"/>
                        <a:pt x="30" y="41"/>
                        <a:pt x="30" y="41"/>
                      </a:cubicBezTo>
                      <a:cubicBezTo>
                        <a:pt x="30" y="41"/>
                        <a:pt x="30" y="41"/>
                        <a:pt x="30" y="41"/>
                      </a:cubicBezTo>
                      <a:cubicBezTo>
                        <a:pt x="31" y="41"/>
                        <a:pt x="31" y="41"/>
                        <a:pt x="31" y="41"/>
                      </a:cubicBezTo>
                      <a:cubicBezTo>
                        <a:pt x="31" y="41"/>
                        <a:pt x="31" y="41"/>
                        <a:pt x="31" y="41"/>
                      </a:cubicBezTo>
                      <a:cubicBezTo>
                        <a:pt x="31" y="41"/>
                        <a:pt x="31" y="41"/>
                        <a:pt x="31" y="41"/>
                      </a:cubicBezTo>
                      <a:cubicBezTo>
                        <a:pt x="31" y="41"/>
                        <a:pt x="31" y="41"/>
                        <a:pt x="31" y="41"/>
                      </a:cubicBezTo>
                      <a:cubicBezTo>
                        <a:pt x="31" y="41"/>
                        <a:pt x="31" y="41"/>
                        <a:pt x="31" y="41"/>
                      </a:cubicBezTo>
                      <a:cubicBezTo>
                        <a:pt x="32" y="41"/>
                        <a:pt x="32" y="41"/>
                        <a:pt x="32" y="41"/>
                      </a:cubicBezTo>
                      <a:cubicBezTo>
                        <a:pt x="32" y="41"/>
                        <a:pt x="32" y="41"/>
                        <a:pt x="32" y="41"/>
                      </a:cubicBezTo>
                      <a:cubicBezTo>
                        <a:pt x="32" y="42"/>
                        <a:pt x="32" y="42"/>
                        <a:pt x="32" y="42"/>
                      </a:cubicBezTo>
                      <a:cubicBezTo>
                        <a:pt x="32" y="42"/>
                        <a:pt x="32" y="42"/>
                        <a:pt x="32" y="42"/>
                      </a:cubicBezTo>
                      <a:cubicBezTo>
                        <a:pt x="32" y="42"/>
                        <a:pt x="32" y="42"/>
                        <a:pt x="32" y="42"/>
                      </a:cubicBezTo>
                      <a:cubicBezTo>
                        <a:pt x="32" y="43"/>
                        <a:pt x="32" y="43"/>
                        <a:pt x="32" y="43"/>
                      </a:cubicBezTo>
                      <a:cubicBezTo>
                        <a:pt x="32" y="44"/>
                        <a:pt x="32" y="44"/>
                        <a:pt x="32" y="44"/>
                      </a:cubicBezTo>
                      <a:cubicBezTo>
                        <a:pt x="32" y="44"/>
                        <a:pt x="32" y="44"/>
                        <a:pt x="32" y="44"/>
                      </a:cubicBezTo>
                      <a:cubicBezTo>
                        <a:pt x="31" y="45"/>
                        <a:pt x="31" y="45"/>
                        <a:pt x="31" y="45"/>
                      </a:cubicBezTo>
                      <a:cubicBezTo>
                        <a:pt x="31" y="45"/>
                        <a:pt x="31" y="45"/>
                        <a:pt x="31" y="45"/>
                      </a:cubicBezTo>
                      <a:cubicBezTo>
                        <a:pt x="30" y="46"/>
                        <a:pt x="30" y="46"/>
                        <a:pt x="30" y="46"/>
                      </a:cubicBezTo>
                      <a:cubicBezTo>
                        <a:pt x="30" y="46"/>
                        <a:pt x="30" y="46"/>
                        <a:pt x="30" y="46"/>
                      </a:cubicBezTo>
                      <a:cubicBezTo>
                        <a:pt x="30" y="47"/>
                        <a:pt x="30" y="47"/>
                        <a:pt x="30" y="47"/>
                      </a:cubicBezTo>
                      <a:cubicBezTo>
                        <a:pt x="30" y="48"/>
                        <a:pt x="30" y="48"/>
                        <a:pt x="30" y="48"/>
                      </a:cubicBezTo>
                      <a:cubicBezTo>
                        <a:pt x="30" y="48"/>
                        <a:pt x="30" y="48"/>
                        <a:pt x="30" y="48"/>
                      </a:cubicBezTo>
                      <a:cubicBezTo>
                        <a:pt x="30" y="48"/>
                        <a:pt x="30" y="48"/>
                        <a:pt x="30" y="48"/>
                      </a:cubicBezTo>
                      <a:cubicBezTo>
                        <a:pt x="30" y="49"/>
                        <a:pt x="30" y="49"/>
                        <a:pt x="30" y="49"/>
                      </a:cubicBezTo>
                      <a:cubicBezTo>
                        <a:pt x="30" y="50"/>
                        <a:pt x="30" y="50"/>
                        <a:pt x="30" y="50"/>
                      </a:cubicBezTo>
                      <a:cubicBezTo>
                        <a:pt x="31" y="50"/>
                        <a:pt x="31" y="50"/>
                        <a:pt x="31" y="50"/>
                      </a:cubicBezTo>
                      <a:cubicBezTo>
                        <a:pt x="31" y="51"/>
                        <a:pt x="31" y="51"/>
                        <a:pt x="31" y="51"/>
                      </a:cubicBezTo>
                      <a:cubicBezTo>
                        <a:pt x="31" y="51"/>
                        <a:pt x="32" y="51"/>
                        <a:pt x="32" y="52"/>
                      </a:cubicBezTo>
                      <a:cubicBezTo>
                        <a:pt x="32" y="53"/>
                        <a:pt x="32" y="53"/>
                        <a:pt x="32" y="53"/>
                      </a:cubicBezTo>
                      <a:cubicBezTo>
                        <a:pt x="33" y="53"/>
                        <a:pt x="33" y="53"/>
                        <a:pt x="33" y="53"/>
                      </a:cubicBezTo>
                      <a:cubicBezTo>
                        <a:pt x="33" y="54"/>
                        <a:pt x="33" y="54"/>
                        <a:pt x="34" y="54"/>
                      </a:cubicBezTo>
                      <a:cubicBezTo>
                        <a:pt x="34" y="55"/>
                        <a:pt x="34" y="55"/>
                        <a:pt x="35" y="55"/>
                      </a:cubicBezTo>
                      <a:cubicBezTo>
                        <a:pt x="35" y="56"/>
                        <a:pt x="36" y="56"/>
                        <a:pt x="37" y="56"/>
                      </a:cubicBezTo>
                      <a:cubicBezTo>
                        <a:pt x="37" y="57"/>
                        <a:pt x="37" y="57"/>
                        <a:pt x="38" y="57"/>
                      </a:cubicBezTo>
                      <a:cubicBezTo>
                        <a:pt x="38" y="58"/>
                        <a:pt x="38" y="58"/>
                        <a:pt x="38" y="58"/>
                      </a:cubicBezTo>
                      <a:cubicBezTo>
                        <a:pt x="38" y="58"/>
                        <a:pt x="38" y="58"/>
                        <a:pt x="38" y="58"/>
                      </a:cubicBezTo>
                      <a:cubicBezTo>
                        <a:pt x="38" y="58"/>
                        <a:pt x="38" y="59"/>
                        <a:pt x="38" y="59"/>
                      </a:cubicBezTo>
                      <a:cubicBezTo>
                        <a:pt x="38" y="59"/>
                        <a:pt x="38" y="59"/>
                        <a:pt x="38" y="59"/>
                      </a:cubicBezTo>
                      <a:cubicBezTo>
                        <a:pt x="38" y="60"/>
                        <a:pt x="38" y="60"/>
                        <a:pt x="38" y="60"/>
                      </a:cubicBezTo>
                      <a:cubicBezTo>
                        <a:pt x="38" y="61"/>
                        <a:pt x="38" y="61"/>
                        <a:pt x="38" y="61"/>
                      </a:cubicBezTo>
                      <a:cubicBezTo>
                        <a:pt x="38" y="61"/>
                        <a:pt x="38" y="61"/>
                        <a:pt x="38" y="61"/>
                      </a:cubicBezTo>
                      <a:cubicBezTo>
                        <a:pt x="38" y="61"/>
                        <a:pt x="38" y="61"/>
                        <a:pt x="38" y="61"/>
                      </a:cubicBezTo>
                      <a:cubicBezTo>
                        <a:pt x="38" y="61"/>
                        <a:pt x="38" y="62"/>
                        <a:pt x="38" y="62"/>
                      </a:cubicBezTo>
                      <a:cubicBezTo>
                        <a:pt x="38" y="62"/>
                        <a:pt x="38" y="63"/>
                        <a:pt x="38" y="63"/>
                      </a:cubicBezTo>
                      <a:cubicBezTo>
                        <a:pt x="38" y="63"/>
                        <a:pt x="38" y="64"/>
                        <a:pt x="38" y="64"/>
                      </a:cubicBezTo>
                      <a:cubicBezTo>
                        <a:pt x="38" y="64"/>
                        <a:pt x="38" y="64"/>
                        <a:pt x="38" y="64"/>
                      </a:cubicBezTo>
                      <a:cubicBezTo>
                        <a:pt x="38" y="65"/>
                        <a:pt x="38" y="65"/>
                        <a:pt x="38" y="65"/>
                      </a:cubicBezTo>
                      <a:cubicBezTo>
                        <a:pt x="38" y="66"/>
                        <a:pt x="38" y="66"/>
                        <a:pt x="38" y="66"/>
                      </a:cubicBezTo>
                      <a:cubicBezTo>
                        <a:pt x="38" y="66"/>
                        <a:pt x="38" y="66"/>
                        <a:pt x="38" y="66"/>
                      </a:cubicBezTo>
                      <a:cubicBezTo>
                        <a:pt x="38" y="66"/>
                        <a:pt x="38" y="66"/>
                        <a:pt x="38" y="66"/>
                      </a:cubicBezTo>
                      <a:cubicBezTo>
                        <a:pt x="38" y="66"/>
                        <a:pt x="38" y="67"/>
                        <a:pt x="38" y="67"/>
                      </a:cubicBezTo>
                      <a:cubicBezTo>
                        <a:pt x="38" y="67"/>
                        <a:pt x="38" y="67"/>
                        <a:pt x="38" y="67"/>
                      </a:cubicBezTo>
                      <a:cubicBezTo>
                        <a:pt x="38" y="68"/>
                        <a:pt x="38" y="68"/>
                        <a:pt x="38" y="68"/>
                      </a:cubicBezTo>
                      <a:cubicBezTo>
                        <a:pt x="39" y="69"/>
                        <a:pt x="39" y="69"/>
                        <a:pt x="39" y="69"/>
                      </a:cubicBezTo>
                      <a:cubicBezTo>
                        <a:pt x="39" y="69"/>
                        <a:pt x="39" y="69"/>
                        <a:pt x="39" y="69"/>
                      </a:cubicBezTo>
                      <a:cubicBezTo>
                        <a:pt x="39" y="70"/>
                        <a:pt x="39" y="70"/>
                        <a:pt x="39" y="70"/>
                      </a:cubicBezTo>
                      <a:cubicBezTo>
                        <a:pt x="39" y="70"/>
                        <a:pt x="39" y="70"/>
                        <a:pt x="39" y="70"/>
                      </a:cubicBezTo>
                      <a:cubicBezTo>
                        <a:pt x="40" y="70"/>
                        <a:pt x="40" y="70"/>
                        <a:pt x="40" y="70"/>
                      </a:cubicBezTo>
                      <a:cubicBezTo>
                        <a:pt x="40" y="71"/>
                        <a:pt x="40" y="71"/>
                        <a:pt x="40" y="71"/>
                      </a:cubicBezTo>
                      <a:cubicBezTo>
                        <a:pt x="40" y="71"/>
                        <a:pt x="40" y="71"/>
                        <a:pt x="40" y="71"/>
                      </a:cubicBezTo>
                      <a:cubicBezTo>
                        <a:pt x="39" y="71"/>
                        <a:pt x="39" y="71"/>
                        <a:pt x="39" y="71"/>
                      </a:cubicBezTo>
                      <a:cubicBezTo>
                        <a:pt x="39" y="71"/>
                        <a:pt x="39" y="71"/>
                        <a:pt x="39" y="71"/>
                      </a:cubicBezTo>
                      <a:cubicBezTo>
                        <a:pt x="40" y="72"/>
                        <a:pt x="40" y="72"/>
                        <a:pt x="40" y="72"/>
                      </a:cubicBezTo>
                      <a:cubicBezTo>
                        <a:pt x="40" y="72"/>
                        <a:pt x="40" y="72"/>
                        <a:pt x="40" y="72"/>
                      </a:cubicBezTo>
                      <a:cubicBezTo>
                        <a:pt x="40" y="73"/>
                        <a:pt x="40" y="73"/>
                        <a:pt x="40" y="73"/>
                      </a:cubicBezTo>
                      <a:cubicBezTo>
                        <a:pt x="41" y="73"/>
                        <a:pt x="41" y="73"/>
                        <a:pt x="41" y="73"/>
                      </a:cubicBezTo>
                      <a:cubicBezTo>
                        <a:pt x="41" y="74"/>
                        <a:pt x="41" y="74"/>
                        <a:pt x="41" y="74"/>
                      </a:cubicBezTo>
                      <a:cubicBezTo>
                        <a:pt x="41" y="74"/>
                        <a:pt x="41" y="74"/>
                        <a:pt x="41" y="74"/>
                      </a:cubicBezTo>
                      <a:cubicBezTo>
                        <a:pt x="40" y="74"/>
                        <a:pt x="39" y="74"/>
                        <a:pt x="38" y="74"/>
                      </a:cubicBezTo>
                      <a:cubicBezTo>
                        <a:pt x="23" y="74"/>
                        <a:pt x="9" y="63"/>
                        <a:pt x="5" y="49"/>
                      </a:cubicBezTo>
                      <a:cubicBezTo>
                        <a:pt x="4" y="45"/>
                        <a:pt x="3" y="42"/>
                        <a:pt x="3" y="39"/>
                      </a:cubicBezTo>
                      <a:cubicBezTo>
                        <a:pt x="3" y="32"/>
                        <a:pt x="6" y="25"/>
                        <a:pt x="10" y="19"/>
                      </a:cubicBezTo>
                      <a:cubicBezTo>
                        <a:pt x="10" y="19"/>
                        <a:pt x="10" y="19"/>
                        <a:pt x="10" y="19"/>
                      </a:cubicBezTo>
                      <a:cubicBezTo>
                        <a:pt x="10" y="18"/>
                        <a:pt x="10" y="18"/>
                        <a:pt x="10" y="18"/>
                      </a:cubicBezTo>
                      <a:cubicBezTo>
                        <a:pt x="10" y="18"/>
                        <a:pt x="10" y="18"/>
                        <a:pt x="10" y="18"/>
                      </a:cubicBezTo>
                      <a:cubicBezTo>
                        <a:pt x="11" y="18"/>
                        <a:pt x="11" y="18"/>
                        <a:pt x="11" y="18"/>
                      </a:cubicBezTo>
                      <a:cubicBezTo>
                        <a:pt x="11" y="18"/>
                        <a:pt x="11" y="18"/>
                        <a:pt x="11" y="18"/>
                      </a:cubicBezTo>
                      <a:cubicBezTo>
                        <a:pt x="11" y="17"/>
                        <a:pt x="11" y="17"/>
                        <a:pt x="11" y="17"/>
                      </a:cubicBezTo>
                      <a:cubicBezTo>
                        <a:pt x="12" y="17"/>
                        <a:pt x="12" y="17"/>
                        <a:pt x="12" y="17"/>
                      </a:cubicBezTo>
                      <a:cubicBezTo>
                        <a:pt x="12" y="17"/>
                        <a:pt x="12" y="17"/>
                        <a:pt x="12" y="17"/>
                      </a:cubicBezTo>
                      <a:cubicBezTo>
                        <a:pt x="12" y="17"/>
                        <a:pt x="12" y="17"/>
                        <a:pt x="12" y="17"/>
                      </a:cubicBezTo>
                      <a:cubicBezTo>
                        <a:pt x="13" y="17"/>
                        <a:pt x="13" y="17"/>
                        <a:pt x="13" y="17"/>
                      </a:cubicBezTo>
                      <a:cubicBezTo>
                        <a:pt x="14" y="16"/>
                        <a:pt x="14" y="16"/>
                        <a:pt x="14" y="16"/>
                      </a:cubicBezTo>
                      <a:cubicBezTo>
                        <a:pt x="14" y="16"/>
                        <a:pt x="14" y="16"/>
                        <a:pt x="14" y="16"/>
                      </a:cubicBezTo>
                      <a:cubicBezTo>
                        <a:pt x="14" y="16"/>
                        <a:pt x="14" y="16"/>
                        <a:pt x="14" y="16"/>
                      </a:cubicBezTo>
                      <a:cubicBezTo>
                        <a:pt x="15" y="16"/>
                        <a:pt x="15" y="16"/>
                        <a:pt x="15" y="16"/>
                      </a:cubicBezTo>
                      <a:cubicBezTo>
                        <a:pt x="15" y="16"/>
                        <a:pt x="15" y="16"/>
                        <a:pt x="15" y="16"/>
                      </a:cubicBezTo>
                      <a:moveTo>
                        <a:pt x="13" y="14"/>
                      </a:move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13" y="14"/>
                        <a:pt x="13" y="14"/>
                        <a:pt x="13" y="14"/>
                      </a:cubicBezTo>
                      <a:moveTo>
                        <a:pt x="46" y="6"/>
                      </a:moveTo>
                      <a:cubicBezTo>
                        <a:pt x="47" y="6"/>
                        <a:pt x="47" y="6"/>
                        <a:pt x="47" y="6"/>
                      </a:cubicBezTo>
                      <a:cubicBezTo>
                        <a:pt x="47" y="6"/>
                        <a:pt x="47" y="6"/>
                        <a:pt x="47" y="6"/>
                      </a:cubicBezTo>
                      <a:cubicBezTo>
                        <a:pt x="48" y="6"/>
                        <a:pt x="48" y="6"/>
                        <a:pt x="48" y="6"/>
                      </a:cubicBezTo>
                      <a:cubicBezTo>
                        <a:pt x="48" y="6"/>
                        <a:pt x="48" y="6"/>
                        <a:pt x="48" y="6"/>
                      </a:cubicBezTo>
                      <a:cubicBezTo>
                        <a:pt x="49" y="6"/>
                        <a:pt x="49" y="6"/>
                        <a:pt x="49" y="6"/>
                      </a:cubicBezTo>
                      <a:cubicBezTo>
                        <a:pt x="49" y="6"/>
                        <a:pt x="50" y="6"/>
                        <a:pt x="50" y="6"/>
                      </a:cubicBezTo>
                      <a:cubicBezTo>
                        <a:pt x="50" y="6"/>
                        <a:pt x="50" y="6"/>
                        <a:pt x="50" y="6"/>
                      </a:cubicBezTo>
                      <a:cubicBezTo>
                        <a:pt x="51" y="7"/>
                        <a:pt x="51" y="7"/>
                        <a:pt x="51" y="7"/>
                      </a:cubicBezTo>
                      <a:cubicBezTo>
                        <a:pt x="51" y="7"/>
                        <a:pt x="51" y="7"/>
                        <a:pt x="51" y="7"/>
                      </a:cubicBezTo>
                      <a:cubicBezTo>
                        <a:pt x="52" y="7"/>
                        <a:pt x="52" y="7"/>
                        <a:pt x="52" y="7"/>
                      </a:cubicBezTo>
                      <a:cubicBezTo>
                        <a:pt x="53" y="7"/>
                        <a:pt x="53" y="7"/>
                        <a:pt x="53" y="7"/>
                      </a:cubicBezTo>
                      <a:cubicBezTo>
                        <a:pt x="54" y="8"/>
                        <a:pt x="54" y="8"/>
                        <a:pt x="54" y="8"/>
                      </a:cubicBezTo>
                      <a:cubicBezTo>
                        <a:pt x="54" y="9"/>
                        <a:pt x="54" y="9"/>
                        <a:pt x="54" y="9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4" y="10"/>
                        <a:pt x="54" y="10"/>
                        <a:pt x="54" y="10"/>
                      </a:cubicBezTo>
                      <a:cubicBezTo>
                        <a:pt x="54" y="11"/>
                        <a:pt x="54" y="11"/>
                        <a:pt x="54" y="11"/>
                      </a:cubicBezTo>
                      <a:cubicBezTo>
                        <a:pt x="54" y="11"/>
                        <a:pt x="54" y="11"/>
                        <a:pt x="54" y="11"/>
                      </a:cubicBezTo>
                      <a:cubicBezTo>
                        <a:pt x="54" y="12"/>
                        <a:pt x="54" y="12"/>
                        <a:pt x="54" y="12"/>
                      </a:cubicBezTo>
                      <a:cubicBezTo>
                        <a:pt x="55" y="13"/>
                        <a:pt x="55" y="13"/>
                        <a:pt x="55" y="13"/>
                      </a:cubicBezTo>
                      <a:cubicBezTo>
                        <a:pt x="55" y="13"/>
                        <a:pt x="56" y="14"/>
                        <a:pt x="56" y="14"/>
                      </a:cubicBezTo>
                      <a:cubicBezTo>
                        <a:pt x="57" y="14"/>
                        <a:pt x="57" y="14"/>
                        <a:pt x="57" y="14"/>
                      </a:cubicBezTo>
                      <a:cubicBezTo>
                        <a:pt x="57" y="14"/>
                        <a:pt x="57" y="14"/>
                        <a:pt x="57" y="14"/>
                      </a:cubicBezTo>
                      <a:cubicBezTo>
                        <a:pt x="57" y="13"/>
                        <a:pt x="57" y="13"/>
                        <a:pt x="57" y="13"/>
                      </a:cubicBezTo>
                      <a:cubicBezTo>
                        <a:pt x="58" y="13"/>
                        <a:pt x="58" y="13"/>
                        <a:pt x="58" y="13"/>
                      </a:cubicBezTo>
                      <a:cubicBezTo>
                        <a:pt x="59" y="13"/>
                        <a:pt x="59" y="13"/>
                        <a:pt x="59" y="13"/>
                      </a:cubicBezTo>
                      <a:cubicBezTo>
                        <a:pt x="59" y="13"/>
                        <a:pt x="59" y="13"/>
                        <a:pt x="59" y="13"/>
                      </a:cubicBezTo>
                      <a:cubicBezTo>
                        <a:pt x="60" y="13"/>
                        <a:pt x="60" y="13"/>
                        <a:pt x="60" y="13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61" y="13"/>
                        <a:pt x="62" y="13"/>
                        <a:pt x="62" y="14"/>
                      </a:cubicBezTo>
                      <a:cubicBezTo>
                        <a:pt x="62" y="14"/>
                        <a:pt x="62" y="14"/>
                        <a:pt x="62" y="14"/>
                      </a:cubicBezTo>
                      <a:cubicBezTo>
                        <a:pt x="67" y="18"/>
                        <a:pt x="70" y="23"/>
                        <a:pt x="72" y="29"/>
                      </a:cubicBezTo>
                      <a:cubicBezTo>
                        <a:pt x="73" y="32"/>
                        <a:pt x="73" y="36"/>
                        <a:pt x="73" y="39"/>
                      </a:cubicBezTo>
                      <a:cubicBezTo>
                        <a:pt x="73" y="54"/>
                        <a:pt x="63" y="68"/>
                        <a:pt x="48" y="72"/>
                      </a:cubicBezTo>
                      <a:cubicBezTo>
                        <a:pt x="46" y="73"/>
                        <a:pt x="45" y="73"/>
                        <a:pt x="43" y="73"/>
                      </a:cubicBezTo>
                      <a:cubicBezTo>
                        <a:pt x="43" y="73"/>
                        <a:pt x="43" y="73"/>
                        <a:pt x="43" y="73"/>
                      </a:cubicBezTo>
                      <a:cubicBezTo>
                        <a:pt x="43" y="73"/>
                        <a:pt x="43" y="73"/>
                        <a:pt x="43" y="73"/>
                      </a:cubicBezTo>
                      <a:cubicBezTo>
                        <a:pt x="43" y="72"/>
                        <a:pt x="43" y="72"/>
                        <a:pt x="43" y="72"/>
                      </a:cubicBezTo>
                      <a:cubicBezTo>
                        <a:pt x="44" y="72"/>
                        <a:pt x="44" y="72"/>
                        <a:pt x="44" y="72"/>
                      </a:cubicBezTo>
                      <a:cubicBezTo>
                        <a:pt x="44" y="71"/>
                        <a:pt x="44" y="71"/>
                        <a:pt x="44" y="71"/>
                      </a:cubicBezTo>
                      <a:cubicBezTo>
                        <a:pt x="43" y="71"/>
                        <a:pt x="43" y="71"/>
                        <a:pt x="43" y="71"/>
                      </a:cubicBezTo>
                      <a:cubicBezTo>
                        <a:pt x="43" y="70"/>
                        <a:pt x="43" y="70"/>
                        <a:pt x="43" y="70"/>
                      </a:cubicBezTo>
                      <a:cubicBezTo>
                        <a:pt x="43" y="70"/>
                        <a:pt x="43" y="70"/>
                        <a:pt x="43" y="70"/>
                      </a:cubicBezTo>
                      <a:cubicBezTo>
                        <a:pt x="44" y="70"/>
                        <a:pt x="44" y="70"/>
                        <a:pt x="44" y="70"/>
                      </a:cubicBezTo>
                      <a:cubicBezTo>
                        <a:pt x="44" y="69"/>
                        <a:pt x="44" y="69"/>
                        <a:pt x="44" y="69"/>
                      </a:cubicBezTo>
                      <a:cubicBezTo>
                        <a:pt x="43" y="69"/>
                        <a:pt x="43" y="69"/>
                        <a:pt x="43" y="69"/>
                      </a:cubicBezTo>
                      <a:cubicBezTo>
                        <a:pt x="44" y="69"/>
                        <a:pt x="44" y="69"/>
                        <a:pt x="44" y="69"/>
                      </a:cubicBezTo>
                      <a:cubicBezTo>
                        <a:pt x="44" y="69"/>
                        <a:pt x="44" y="69"/>
                        <a:pt x="44" y="69"/>
                      </a:cubicBezTo>
                      <a:cubicBezTo>
                        <a:pt x="44" y="68"/>
                        <a:pt x="44" y="68"/>
                        <a:pt x="44" y="68"/>
                      </a:cubicBezTo>
                      <a:cubicBezTo>
                        <a:pt x="45" y="67"/>
                        <a:pt x="45" y="67"/>
                        <a:pt x="45" y="67"/>
                      </a:cubicBezTo>
                      <a:cubicBezTo>
                        <a:pt x="45" y="67"/>
                        <a:pt x="45" y="67"/>
                        <a:pt x="46" y="67"/>
                      </a:cubicBezTo>
                      <a:cubicBezTo>
                        <a:pt x="46" y="67"/>
                        <a:pt x="46" y="67"/>
                        <a:pt x="46" y="67"/>
                      </a:cubicBezTo>
                      <a:cubicBezTo>
                        <a:pt x="47" y="67"/>
                        <a:pt x="47" y="67"/>
                        <a:pt x="47" y="67"/>
                      </a:cubicBezTo>
                      <a:cubicBezTo>
                        <a:pt x="47" y="66"/>
                        <a:pt x="47" y="66"/>
                        <a:pt x="47" y="66"/>
                      </a:cubicBezTo>
                      <a:cubicBezTo>
                        <a:pt x="47" y="66"/>
                        <a:pt x="46" y="65"/>
                        <a:pt x="46" y="65"/>
                      </a:cubicBezTo>
                      <a:cubicBezTo>
                        <a:pt x="46" y="65"/>
                        <a:pt x="46" y="65"/>
                        <a:pt x="46" y="65"/>
                      </a:cubicBezTo>
                      <a:cubicBezTo>
                        <a:pt x="47" y="65"/>
                        <a:pt x="47" y="65"/>
                        <a:pt x="47" y="65"/>
                      </a:cubicBezTo>
                      <a:cubicBezTo>
                        <a:pt x="48" y="65"/>
                        <a:pt x="48" y="65"/>
                        <a:pt x="48" y="65"/>
                      </a:cubicBezTo>
                      <a:cubicBezTo>
                        <a:pt x="48" y="64"/>
                        <a:pt x="48" y="64"/>
                        <a:pt x="48" y="64"/>
                      </a:cubicBezTo>
                      <a:cubicBezTo>
                        <a:pt x="49" y="64"/>
                        <a:pt x="49" y="64"/>
                        <a:pt x="49" y="63"/>
                      </a:cubicBezTo>
                      <a:cubicBezTo>
                        <a:pt x="50" y="63"/>
                        <a:pt x="50" y="63"/>
                        <a:pt x="50" y="63"/>
                      </a:cubicBezTo>
                      <a:cubicBezTo>
                        <a:pt x="50" y="62"/>
                        <a:pt x="50" y="62"/>
                        <a:pt x="50" y="62"/>
                      </a:cubicBezTo>
                      <a:cubicBezTo>
                        <a:pt x="50" y="62"/>
                        <a:pt x="50" y="62"/>
                        <a:pt x="50" y="62"/>
                      </a:cubicBezTo>
                      <a:cubicBezTo>
                        <a:pt x="50" y="61"/>
                        <a:pt x="50" y="61"/>
                        <a:pt x="50" y="61"/>
                      </a:cubicBezTo>
                      <a:cubicBezTo>
                        <a:pt x="51" y="61"/>
                        <a:pt x="51" y="61"/>
                        <a:pt x="51" y="61"/>
                      </a:cubicBezTo>
                      <a:cubicBezTo>
                        <a:pt x="50" y="60"/>
                        <a:pt x="50" y="60"/>
                        <a:pt x="50" y="60"/>
                      </a:cubicBezTo>
                      <a:cubicBezTo>
                        <a:pt x="51" y="59"/>
                        <a:pt x="51" y="59"/>
                        <a:pt x="51" y="59"/>
                      </a:cubicBezTo>
                      <a:cubicBezTo>
                        <a:pt x="51" y="59"/>
                        <a:pt x="51" y="59"/>
                        <a:pt x="52" y="59"/>
                      </a:cubicBezTo>
                      <a:cubicBezTo>
                        <a:pt x="52" y="59"/>
                        <a:pt x="52" y="59"/>
                        <a:pt x="53" y="58"/>
                      </a:cubicBezTo>
                      <a:cubicBezTo>
                        <a:pt x="53" y="58"/>
                        <a:pt x="53" y="58"/>
                        <a:pt x="53" y="58"/>
                      </a:cubicBezTo>
                      <a:cubicBezTo>
                        <a:pt x="54" y="58"/>
                        <a:pt x="54" y="58"/>
                        <a:pt x="54" y="58"/>
                      </a:cubicBezTo>
                      <a:cubicBezTo>
                        <a:pt x="54" y="57"/>
                        <a:pt x="54" y="57"/>
                        <a:pt x="54" y="57"/>
                      </a:cubicBezTo>
                      <a:cubicBezTo>
                        <a:pt x="55" y="57"/>
                        <a:pt x="55" y="57"/>
                        <a:pt x="55" y="57"/>
                      </a:cubicBezTo>
                      <a:cubicBezTo>
                        <a:pt x="55" y="57"/>
                        <a:pt x="55" y="57"/>
                        <a:pt x="55" y="57"/>
                      </a:cubicBezTo>
                      <a:cubicBezTo>
                        <a:pt x="55" y="56"/>
                        <a:pt x="55" y="56"/>
                        <a:pt x="55" y="56"/>
                      </a:cubicBezTo>
                      <a:cubicBezTo>
                        <a:pt x="55" y="56"/>
                        <a:pt x="55" y="56"/>
                        <a:pt x="55" y="56"/>
                      </a:cubicBezTo>
                      <a:cubicBezTo>
                        <a:pt x="55" y="55"/>
                        <a:pt x="55" y="55"/>
                        <a:pt x="55" y="55"/>
                      </a:cubicBezTo>
                      <a:cubicBezTo>
                        <a:pt x="55" y="55"/>
                        <a:pt x="55" y="55"/>
                        <a:pt x="55" y="55"/>
                      </a:cubicBezTo>
                      <a:cubicBezTo>
                        <a:pt x="56" y="55"/>
                        <a:pt x="56" y="55"/>
                        <a:pt x="56" y="55"/>
                      </a:cubicBezTo>
                      <a:cubicBezTo>
                        <a:pt x="56" y="54"/>
                        <a:pt x="56" y="54"/>
                        <a:pt x="56" y="54"/>
                      </a:cubicBezTo>
                      <a:cubicBezTo>
                        <a:pt x="56" y="53"/>
                        <a:pt x="56" y="53"/>
                        <a:pt x="56" y="53"/>
                      </a:cubicBezTo>
                      <a:cubicBezTo>
                        <a:pt x="57" y="52"/>
                        <a:pt x="57" y="52"/>
                        <a:pt x="57" y="52"/>
                      </a:cubicBezTo>
                      <a:cubicBezTo>
                        <a:pt x="57" y="51"/>
                        <a:pt x="57" y="51"/>
                        <a:pt x="57" y="51"/>
                      </a:cubicBezTo>
                      <a:cubicBezTo>
                        <a:pt x="58" y="51"/>
                        <a:pt x="58" y="51"/>
                        <a:pt x="58" y="51"/>
                      </a:cubicBezTo>
                      <a:cubicBezTo>
                        <a:pt x="58" y="50"/>
                        <a:pt x="58" y="50"/>
                        <a:pt x="58" y="50"/>
                      </a:cubicBezTo>
                      <a:cubicBezTo>
                        <a:pt x="58" y="50"/>
                        <a:pt x="58" y="50"/>
                        <a:pt x="58" y="50"/>
                      </a:cubicBezTo>
                      <a:cubicBezTo>
                        <a:pt x="58" y="50"/>
                        <a:pt x="58" y="50"/>
                        <a:pt x="58" y="50"/>
                      </a:cubicBezTo>
                      <a:cubicBezTo>
                        <a:pt x="58" y="49"/>
                        <a:pt x="58" y="49"/>
                        <a:pt x="59" y="49"/>
                      </a:cubicBezTo>
                      <a:cubicBezTo>
                        <a:pt x="59" y="49"/>
                        <a:pt x="59" y="49"/>
                        <a:pt x="59" y="49"/>
                      </a:cubicBezTo>
                      <a:cubicBezTo>
                        <a:pt x="58" y="48"/>
                        <a:pt x="58" y="48"/>
                        <a:pt x="58" y="48"/>
                      </a:cubicBezTo>
                      <a:cubicBezTo>
                        <a:pt x="58" y="48"/>
                        <a:pt x="57" y="48"/>
                        <a:pt x="57" y="48"/>
                      </a:cubicBezTo>
                      <a:cubicBezTo>
                        <a:pt x="56" y="48"/>
                        <a:pt x="56" y="47"/>
                        <a:pt x="56" y="47"/>
                      </a:cubicBezTo>
                      <a:cubicBezTo>
                        <a:pt x="55" y="47"/>
                        <a:pt x="55" y="47"/>
                        <a:pt x="55" y="47"/>
                      </a:cubicBezTo>
                      <a:cubicBezTo>
                        <a:pt x="54" y="47"/>
                        <a:pt x="54" y="47"/>
                        <a:pt x="54" y="47"/>
                      </a:cubicBezTo>
                      <a:cubicBezTo>
                        <a:pt x="54" y="47"/>
                        <a:pt x="54" y="47"/>
                        <a:pt x="53" y="47"/>
                      </a:cubicBezTo>
                      <a:cubicBezTo>
                        <a:pt x="53" y="46"/>
                        <a:pt x="53" y="46"/>
                        <a:pt x="53" y="46"/>
                      </a:cubicBezTo>
                      <a:cubicBezTo>
                        <a:pt x="52" y="46"/>
                        <a:pt x="52" y="46"/>
                        <a:pt x="52" y="46"/>
                      </a:cubicBezTo>
                      <a:cubicBezTo>
                        <a:pt x="51" y="46"/>
                        <a:pt x="51" y="46"/>
                        <a:pt x="51" y="46"/>
                      </a:cubicBezTo>
                      <a:cubicBezTo>
                        <a:pt x="51" y="46"/>
                        <a:pt x="51" y="46"/>
                        <a:pt x="50" y="46"/>
                      </a:cubicBezTo>
                      <a:cubicBezTo>
                        <a:pt x="50" y="45"/>
                        <a:pt x="50" y="45"/>
                        <a:pt x="50" y="45"/>
                      </a:cubicBezTo>
                      <a:cubicBezTo>
                        <a:pt x="49" y="45"/>
                        <a:pt x="49" y="45"/>
                        <a:pt x="49" y="45"/>
                      </a:cubicBezTo>
                      <a:cubicBezTo>
                        <a:pt x="49" y="44"/>
                        <a:pt x="49" y="44"/>
                        <a:pt x="49" y="44"/>
                      </a:cubicBezTo>
                      <a:cubicBezTo>
                        <a:pt x="49" y="43"/>
                        <a:pt x="49" y="43"/>
                        <a:pt x="49" y="43"/>
                      </a:cubicBezTo>
                      <a:cubicBezTo>
                        <a:pt x="48" y="43"/>
                        <a:pt x="48" y="43"/>
                        <a:pt x="48" y="43"/>
                      </a:cubicBezTo>
                      <a:cubicBezTo>
                        <a:pt x="48" y="42"/>
                        <a:pt x="48" y="42"/>
                        <a:pt x="47" y="42"/>
                      </a:cubicBezTo>
                      <a:cubicBezTo>
                        <a:pt x="47" y="42"/>
                        <a:pt x="47" y="42"/>
                        <a:pt x="47" y="42"/>
                      </a:cubicBezTo>
                      <a:cubicBezTo>
                        <a:pt x="46" y="42"/>
                        <a:pt x="46" y="42"/>
                        <a:pt x="45" y="42"/>
                      </a:cubicBezTo>
                      <a:cubicBezTo>
                        <a:pt x="45" y="42"/>
                        <a:pt x="45" y="42"/>
                        <a:pt x="45" y="42"/>
                      </a:cubicBezTo>
                      <a:cubicBezTo>
                        <a:pt x="45" y="41"/>
                        <a:pt x="45" y="41"/>
                        <a:pt x="44" y="41"/>
                      </a:cubicBezTo>
                      <a:cubicBezTo>
                        <a:pt x="44" y="41"/>
                        <a:pt x="44" y="41"/>
                        <a:pt x="44" y="41"/>
                      </a:cubicBezTo>
                      <a:cubicBezTo>
                        <a:pt x="43" y="40"/>
                        <a:pt x="43" y="40"/>
                        <a:pt x="43" y="40"/>
                      </a:cubicBezTo>
                      <a:cubicBezTo>
                        <a:pt x="43" y="40"/>
                        <a:pt x="43" y="40"/>
                        <a:pt x="43" y="40"/>
                      </a:cubicBezTo>
                      <a:cubicBezTo>
                        <a:pt x="43" y="39"/>
                        <a:pt x="43" y="39"/>
                        <a:pt x="43" y="39"/>
                      </a:cubicBezTo>
                      <a:cubicBezTo>
                        <a:pt x="44" y="39"/>
                        <a:pt x="44" y="39"/>
                        <a:pt x="44" y="39"/>
                      </a:cubicBezTo>
                      <a:cubicBezTo>
                        <a:pt x="43" y="39"/>
                        <a:pt x="43" y="39"/>
                        <a:pt x="43" y="39"/>
                      </a:cubicBezTo>
                      <a:cubicBezTo>
                        <a:pt x="43" y="39"/>
                        <a:pt x="43" y="39"/>
                        <a:pt x="43" y="39"/>
                      </a:cubicBezTo>
                      <a:cubicBezTo>
                        <a:pt x="42" y="39"/>
                        <a:pt x="42" y="39"/>
                        <a:pt x="42" y="39"/>
                      </a:cubicBezTo>
                      <a:cubicBezTo>
                        <a:pt x="42" y="39"/>
                        <a:pt x="42" y="39"/>
                        <a:pt x="41" y="39"/>
                      </a:cubicBezTo>
                      <a:cubicBezTo>
                        <a:pt x="40" y="39"/>
                        <a:pt x="40" y="39"/>
                        <a:pt x="40" y="39"/>
                      </a:cubicBezTo>
                      <a:cubicBezTo>
                        <a:pt x="40" y="39"/>
                        <a:pt x="39" y="39"/>
                        <a:pt x="39" y="39"/>
                      </a:cubicBezTo>
                      <a:cubicBezTo>
                        <a:pt x="38" y="39"/>
                        <a:pt x="38" y="39"/>
                        <a:pt x="38" y="39"/>
                      </a:cubicBezTo>
                      <a:cubicBezTo>
                        <a:pt x="38" y="39"/>
                        <a:pt x="38" y="39"/>
                        <a:pt x="38" y="39"/>
                      </a:cubicBezTo>
                      <a:cubicBezTo>
                        <a:pt x="37" y="39"/>
                        <a:pt x="37" y="39"/>
                        <a:pt x="37" y="39"/>
                      </a:cubicBezTo>
                      <a:cubicBezTo>
                        <a:pt x="36" y="39"/>
                        <a:pt x="36" y="38"/>
                        <a:pt x="36" y="38"/>
                      </a:cubicBezTo>
                      <a:cubicBezTo>
                        <a:pt x="35" y="39"/>
                        <a:pt x="35" y="39"/>
                        <a:pt x="35" y="39"/>
                      </a:cubicBezTo>
                      <a:cubicBezTo>
                        <a:pt x="35" y="39"/>
                        <a:pt x="35" y="39"/>
                        <a:pt x="35" y="39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3" y="40"/>
                        <a:pt x="33" y="40"/>
                        <a:pt x="33" y="40"/>
                      </a:cubicBezTo>
                      <a:cubicBezTo>
                        <a:pt x="33" y="40"/>
                        <a:pt x="33" y="40"/>
                        <a:pt x="32" y="40"/>
                      </a:cubicBezTo>
                      <a:cubicBezTo>
                        <a:pt x="32" y="40"/>
                        <a:pt x="32" y="40"/>
                        <a:pt x="32" y="40"/>
                      </a:cubicBezTo>
                      <a:cubicBezTo>
                        <a:pt x="31" y="40"/>
                        <a:pt x="31" y="40"/>
                        <a:pt x="31" y="40"/>
                      </a:cubicBezTo>
                      <a:cubicBezTo>
                        <a:pt x="30" y="40"/>
                        <a:pt x="30" y="40"/>
                        <a:pt x="30" y="40"/>
                      </a:cubicBezTo>
                      <a:cubicBezTo>
                        <a:pt x="30" y="40"/>
                        <a:pt x="30" y="40"/>
                        <a:pt x="30" y="40"/>
                      </a:cubicBezTo>
                      <a:cubicBezTo>
                        <a:pt x="29" y="39"/>
                        <a:pt x="29" y="39"/>
                        <a:pt x="29" y="39"/>
                      </a:cubicBezTo>
                      <a:cubicBezTo>
                        <a:pt x="29" y="39"/>
                        <a:pt x="29" y="39"/>
                        <a:pt x="29" y="39"/>
                      </a:cubicBezTo>
                      <a:cubicBezTo>
                        <a:pt x="29" y="38"/>
                        <a:pt x="29" y="38"/>
                        <a:pt x="29" y="38"/>
                      </a:cubicBezTo>
                      <a:cubicBezTo>
                        <a:pt x="29" y="38"/>
                        <a:pt x="29" y="38"/>
                        <a:pt x="29" y="38"/>
                      </a:cubicBezTo>
                      <a:cubicBezTo>
                        <a:pt x="29" y="37"/>
                        <a:pt x="29" y="37"/>
                        <a:pt x="29" y="37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cubicBezTo>
                        <a:pt x="28" y="36"/>
                        <a:pt x="28" y="36"/>
                        <a:pt x="28" y="36"/>
                      </a:cubicBezTo>
                      <a:cubicBezTo>
                        <a:pt x="27" y="36"/>
                        <a:pt x="27" y="36"/>
                        <a:pt x="26" y="36"/>
                      </a:cubicBezTo>
                      <a:cubicBezTo>
                        <a:pt x="26" y="36"/>
                        <a:pt x="26" y="36"/>
                        <a:pt x="26" y="36"/>
                      </a:cubicBezTo>
                      <a:cubicBezTo>
                        <a:pt x="26" y="36"/>
                        <a:pt x="26" y="36"/>
                        <a:pt x="27" y="35"/>
                      </a:cubicBezTo>
                      <a:cubicBezTo>
                        <a:pt x="27" y="34"/>
                        <a:pt x="27" y="34"/>
                        <a:pt x="27" y="34"/>
                      </a:cubicBezTo>
                      <a:cubicBezTo>
                        <a:pt x="27" y="33"/>
                        <a:pt x="27" y="33"/>
                        <a:pt x="27" y="33"/>
                      </a:cubicBezTo>
                      <a:cubicBezTo>
                        <a:pt x="27" y="33"/>
                        <a:pt x="27" y="33"/>
                        <a:pt x="27" y="33"/>
                      </a:cubicBezTo>
                      <a:cubicBezTo>
                        <a:pt x="26" y="33"/>
                        <a:pt x="26" y="33"/>
                        <a:pt x="26" y="33"/>
                      </a:cubicBezTo>
                      <a:cubicBezTo>
                        <a:pt x="26" y="33"/>
                        <a:pt x="26" y="33"/>
                        <a:pt x="26" y="33"/>
                      </a:cubicBezTo>
                      <a:cubicBezTo>
                        <a:pt x="25" y="34"/>
                        <a:pt x="25" y="34"/>
                        <a:pt x="25" y="34"/>
                      </a:cubicBezTo>
                      <a:cubicBezTo>
                        <a:pt x="25" y="34"/>
                        <a:pt x="25" y="34"/>
                        <a:pt x="25" y="34"/>
                      </a:cubicBezTo>
                      <a:cubicBezTo>
                        <a:pt x="24" y="34"/>
                        <a:pt x="24" y="34"/>
                        <a:pt x="24" y="34"/>
                      </a:cubicBezTo>
                      <a:cubicBezTo>
                        <a:pt x="23" y="34"/>
                        <a:pt x="23" y="34"/>
                        <a:pt x="23" y="34"/>
                      </a:cubicBezTo>
                      <a:cubicBezTo>
                        <a:pt x="22" y="34"/>
                        <a:pt x="22" y="34"/>
                        <a:pt x="22" y="34"/>
                      </a:cubicBezTo>
                      <a:cubicBezTo>
                        <a:pt x="22" y="34"/>
                        <a:pt x="22" y="34"/>
                        <a:pt x="22" y="34"/>
                      </a:cubicBezTo>
                      <a:cubicBezTo>
                        <a:pt x="22" y="33"/>
                        <a:pt x="22" y="33"/>
                        <a:pt x="22" y="33"/>
                      </a:cubicBezTo>
                      <a:cubicBezTo>
                        <a:pt x="21" y="32"/>
                        <a:pt x="21" y="32"/>
                        <a:pt x="21" y="32"/>
                      </a:cubicBezTo>
                      <a:cubicBezTo>
                        <a:pt x="22" y="32"/>
                        <a:pt x="22" y="32"/>
                        <a:pt x="22" y="31"/>
                      </a:cubicBezTo>
                      <a:cubicBezTo>
                        <a:pt x="22" y="30"/>
                        <a:pt x="22" y="30"/>
                        <a:pt x="22" y="30"/>
                      </a:cubicBezTo>
                      <a:cubicBezTo>
                        <a:pt x="22" y="30"/>
                        <a:pt x="23" y="30"/>
                        <a:pt x="23" y="29"/>
                      </a:cubicBezTo>
                      <a:cubicBezTo>
                        <a:pt x="23" y="29"/>
                        <a:pt x="24" y="29"/>
                        <a:pt x="24" y="29"/>
                      </a:cubicBezTo>
                      <a:cubicBezTo>
                        <a:pt x="25" y="29"/>
                        <a:pt x="25" y="29"/>
                        <a:pt x="25" y="28"/>
                      </a:cubicBezTo>
                      <a:cubicBezTo>
                        <a:pt x="26" y="28"/>
                        <a:pt x="26" y="28"/>
                        <a:pt x="26" y="28"/>
                      </a:cubicBezTo>
                      <a:cubicBezTo>
                        <a:pt x="27" y="29"/>
                        <a:pt x="27" y="29"/>
                        <a:pt x="27" y="29"/>
                      </a:cubicBezTo>
                      <a:cubicBezTo>
                        <a:pt x="27" y="28"/>
                        <a:pt x="27" y="28"/>
                        <a:pt x="27" y="28"/>
                      </a:cubicBezTo>
                      <a:cubicBezTo>
                        <a:pt x="28" y="28"/>
                        <a:pt x="28" y="28"/>
                        <a:pt x="28" y="28"/>
                      </a:cubicBezTo>
                      <a:cubicBezTo>
                        <a:pt x="28" y="28"/>
                        <a:pt x="28" y="28"/>
                        <a:pt x="28" y="28"/>
                      </a:cubicBezTo>
                      <a:cubicBezTo>
                        <a:pt x="29" y="28"/>
                        <a:pt x="29" y="28"/>
                        <a:pt x="29" y="28"/>
                      </a:cubicBezTo>
                      <a:cubicBezTo>
                        <a:pt x="30" y="28"/>
                        <a:pt x="30" y="28"/>
                        <a:pt x="30" y="28"/>
                      </a:cubicBezTo>
                      <a:cubicBezTo>
                        <a:pt x="30" y="28"/>
                        <a:pt x="30" y="28"/>
                        <a:pt x="31" y="28"/>
                      </a:cubicBezTo>
                      <a:cubicBezTo>
                        <a:pt x="31" y="29"/>
                        <a:pt x="31" y="29"/>
                        <a:pt x="31" y="29"/>
                      </a:cubicBezTo>
                      <a:cubicBezTo>
                        <a:pt x="31" y="29"/>
                        <a:pt x="31" y="29"/>
                        <a:pt x="31" y="29"/>
                      </a:cubicBezTo>
                      <a:cubicBezTo>
                        <a:pt x="31" y="30"/>
                        <a:pt x="31" y="30"/>
                        <a:pt x="31" y="30"/>
                      </a:cubicBezTo>
                      <a:cubicBezTo>
                        <a:pt x="31" y="31"/>
                        <a:pt x="31" y="31"/>
                        <a:pt x="31" y="31"/>
                      </a:cubicBezTo>
                      <a:cubicBezTo>
                        <a:pt x="32" y="31"/>
                        <a:pt x="32" y="31"/>
                        <a:pt x="32" y="31"/>
                      </a:cubicBezTo>
                      <a:cubicBezTo>
                        <a:pt x="32" y="31"/>
                        <a:pt x="32" y="31"/>
                        <a:pt x="32" y="31"/>
                      </a:cubicBez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4" y="31"/>
                        <a:pt x="34" y="31"/>
                        <a:pt x="34" y="31"/>
                      </a:cubicBezTo>
                      <a:cubicBezTo>
                        <a:pt x="34" y="30"/>
                        <a:pt x="34" y="30"/>
                        <a:pt x="34" y="30"/>
                      </a:cubicBezTo>
                      <a:cubicBezTo>
                        <a:pt x="35" y="30"/>
                        <a:pt x="35" y="30"/>
                        <a:pt x="35" y="30"/>
                      </a:cubicBezTo>
                      <a:cubicBezTo>
                        <a:pt x="35" y="29"/>
                        <a:pt x="35" y="29"/>
                        <a:pt x="35" y="29"/>
                      </a:cubicBezTo>
                      <a:cubicBezTo>
                        <a:pt x="34" y="29"/>
                        <a:pt x="34" y="29"/>
                        <a:pt x="34" y="29"/>
                      </a:cubicBezTo>
                      <a:cubicBezTo>
                        <a:pt x="33" y="29"/>
                        <a:pt x="33" y="29"/>
                        <a:pt x="33" y="29"/>
                      </a:cubicBezTo>
                      <a:cubicBezTo>
                        <a:pt x="33" y="30"/>
                        <a:pt x="33" y="30"/>
                        <a:pt x="33" y="30"/>
                      </a:cubicBezTo>
                      <a:cubicBezTo>
                        <a:pt x="32" y="29"/>
                        <a:pt x="32" y="29"/>
                        <a:pt x="32" y="29"/>
                      </a:cubicBezTo>
                      <a:cubicBezTo>
                        <a:pt x="32" y="29"/>
                        <a:pt x="32" y="29"/>
                        <a:pt x="32" y="28"/>
                      </a:cubicBezTo>
                      <a:cubicBezTo>
                        <a:pt x="32" y="28"/>
                        <a:pt x="32" y="28"/>
                        <a:pt x="32" y="28"/>
                      </a:cubicBezTo>
                      <a:cubicBezTo>
                        <a:pt x="32" y="28"/>
                        <a:pt x="32" y="28"/>
                        <a:pt x="32" y="28"/>
                      </a:cubicBezTo>
                      <a:cubicBezTo>
                        <a:pt x="33" y="27"/>
                        <a:pt x="33" y="27"/>
                        <a:pt x="33" y="27"/>
                      </a:cubicBezTo>
                      <a:cubicBezTo>
                        <a:pt x="33" y="27"/>
                        <a:pt x="33" y="26"/>
                        <a:pt x="34" y="26"/>
                      </a:cubicBezTo>
                      <a:cubicBezTo>
                        <a:pt x="34" y="26"/>
                        <a:pt x="34" y="26"/>
                        <a:pt x="34" y="26"/>
                      </a:cubicBezTo>
                      <a:cubicBezTo>
                        <a:pt x="35" y="25"/>
                        <a:pt x="35" y="25"/>
                        <a:pt x="35" y="25"/>
                      </a:cubicBezTo>
                      <a:cubicBezTo>
                        <a:pt x="36" y="25"/>
                        <a:pt x="36" y="25"/>
                        <a:pt x="36" y="25"/>
                      </a:cubicBezTo>
                      <a:cubicBezTo>
                        <a:pt x="36" y="25"/>
                        <a:pt x="36" y="25"/>
                        <a:pt x="36" y="25"/>
                      </a:cubicBezTo>
                      <a:cubicBezTo>
                        <a:pt x="36" y="24"/>
                        <a:pt x="36" y="24"/>
                        <a:pt x="36" y="24"/>
                      </a:cubicBezTo>
                      <a:cubicBezTo>
                        <a:pt x="37" y="23"/>
                        <a:pt x="37" y="23"/>
                        <a:pt x="37" y="23"/>
                      </a:cubicBezTo>
                      <a:cubicBezTo>
                        <a:pt x="37" y="23"/>
                        <a:pt x="37" y="23"/>
                        <a:pt x="37" y="23"/>
                      </a:cubicBezTo>
                      <a:cubicBezTo>
                        <a:pt x="37" y="23"/>
                        <a:pt x="37" y="23"/>
                        <a:pt x="37" y="23"/>
                      </a:cubicBezTo>
                      <a:cubicBezTo>
                        <a:pt x="38" y="22"/>
                        <a:pt x="38" y="22"/>
                        <a:pt x="38" y="22"/>
                      </a:cubicBezTo>
                      <a:cubicBezTo>
                        <a:pt x="38" y="22"/>
                        <a:pt x="38" y="22"/>
                        <a:pt x="38" y="22"/>
                      </a:cubicBezTo>
                      <a:cubicBezTo>
                        <a:pt x="39" y="22"/>
                        <a:pt x="39" y="22"/>
                        <a:pt x="39" y="22"/>
                      </a:cubicBezTo>
                      <a:cubicBezTo>
                        <a:pt x="39" y="22"/>
                        <a:pt x="39" y="22"/>
                        <a:pt x="39" y="22"/>
                      </a:cubicBezTo>
                      <a:cubicBezTo>
                        <a:pt x="40" y="21"/>
                        <a:pt x="40" y="21"/>
                        <a:pt x="40" y="21"/>
                      </a:cubicBezTo>
                      <a:cubicBezTo>
                        <a:pt x="40" y="21"/>
                        <a:pt x="40" y="21"/>
                        <a:pt x="41" y="21"/>
                      </a:cubicBezTo>
                      <a:cubicBezTo>
                        <a:pt x="42" y="20"/>
                        <a:pt x="42" y="20"/>
                        <a:pt x="42" y="20"/>
                      </a:cubicBezTo>
                      <a:cubicBezTo>
                        <a:pt x="43" y="20"/>
                        <a:pt x="43" y="20"/>
                        <a:pt x="43" y="20"/>
                      </a:cubicBezTo>
                      <a:cubicBezTo>
                        <a:pt x="44" y="20"/>
                        <a:pt x="44" y="20"/>
                        <a:pt x="44" y="20"/>
                      </a:cubicBezTo>
                      <a:cubicBezTo>
                        <a:pt x="43" y="20"/>
                        <a:pt x="43" y="20"/>
                        <a:pt x="43" y="20"/>
                      </a:cubicBezTo>
                      <a:cubicBezTo>
                        <a:pt x="44" y="20"/>
                        <a:pt x="44" y="20"/>
                        <a:pt x="44" y="20"/>
                      </a:cubicBezTo>
                      <a:cubicBezTo>
                        <a:pt x="45" y="20"/>
                        <a:pt x="45" y="20"/>
                        <a:pt x="45" y="20"/>
                      </a:cubicBezTo>
                      <a:cubicBezTo>
                        <a:pt x="45" y="20"/>
                        <a:pt x="45" y="20"/>
                        <a:pt x="46" y="20"/>
                      </a:cubicBezTo>
                      <a:cubicBezTo>
                        <a:pt x="46" y="20"/>
                        <a:pt x="47" y="20"/>
                        <a:pt x="47" y="19"/>
                      </a:cubicBezTo>
                      <a:cubicBezTo>
                        <a:pt x="47" y="19"/>
                        <a:pt x="47" y="19"/>
                        <a:pt x="47" y="19"/>
                      </a:cubicBezTo>
                      <a:cubicBezTo>
                        <a:pt x="47" y="19"/>
                        <a:pt x="47" y="19"/>
                        <a:pt x="47" y="19"/>
                      </a:cubicBezTo>
                      <a:cubicBezTo>
                        <a:pt x="46" y="19"/>
                        <a:pt x="46" y="19"/>
                        <a:pt x="46" y="19"/>
                      </a:cubicBezTo>
                      <a:cubicBezTo>
                        <a:pt x="45" y="19"/>
                        <a:pt x="45" y="19"/>
                        <a:pt x="45" y="19"/>
                      </a:cubicBezTo>
                      <a:cubicBezTo>
                        <a:pt x="46" y="18"/>
                        <a:pt x="46" y="18"/>
                        <a:pt x="46" y="18"/>
                      </a:cubicBezTo>
                      <a:cubicBezTo>
                        <a:pt x="45" y="17"/>
                        <a:pt x="45" y="17"/>
                        <a:pt x="45" y="17"/>
                      </a:cubicBezTo>
                      <a:cubicBezTo>
                        <a:pt x="45" y="17"/>
                        <a:pt x="45" y="17"/>
                        <a:pt x="45" y="17"/>
                      </a:cubicBezTo>
                      <a:cubicBezTo>
                        <a:pt x="46" y="17"/>
                        <a:pt x="46" y="17"/>
                        <a:pt x="46" y="17"/>
                      </a:cubicBezTo>
                      <a:cubicBezTo>
                        <a:pt x="46" y="17"/>
                        <a:pt x="46" y="17"/>
                        <a:pt x="46" y="17"/>
                      </a:cubicBezTo>
                      <a:cubicBezTo>
                        <a:pt x="47" y="17"/>
                        <a:pt x="47" y="17"/>
                        <a:pt x="47" y="17"/>
                      </a:cubicBezTo>
                      <a:cubicBezTo>
                        <a:pt x="48" y="17"/>
                        <a:pt x="48" y="17"/>
                        <a:pt x="48" y="17"/>
                      </a:cubicBezTo>
                      <a:cubicBezTo>
                        <a:pt x="49" y="17"/>
                        <a:pt x="49" y="17"/>
                        <a:pt x="49" y="17"/>
                      </a:cubicBezTo>
                      <a:cubicBezTo>
                        <a:pt x="49" y="17"/>
                        <a:pt x="49" y="17"/>
                        <a:pt x="49" y="17"/>
                      </a:cubicBezTo>
                      <a:cubicBezTo>
                        <a:pt x="48" y="18"/>
                        <a:pt x="48" y="18"/>
                        <a:pt x="48" y="18"/>
                      </a:cubicBezTo>
                      <a:cubicBezTo>
                        <a:pt x="48" y="18"/>
                        <a:pt x="48" y="18"/>
                        <a:pt x="48" y="18"/>
                      </a:cubicBezTo>
                      <a:cubicBezTo>
                        <a:pt x="49" y="19"/>
                        <a:pt x="49" y="19"/>
                        <a:pt x="49" y="19"/>
                      </a:cubicBezTo>
                      <a:cubicBezTo>
                        <a:pt x="50" y="19"/>
                        <a:pt x="50" y="19"/>
                        <a:pt x="50" y="19"/>
                      </a:cubicBezTo>
                      <a:cubicBezTo>
                        <a:pt x="51" y="19"/>
                        <a:pt x="51" y="19"/>
                        <a:pt x="51" y="19"/>
                      </a:cubicBezTo>
                      <a:cubicBezTo>
                        <a:pt x="51" y="19"/>
                        <a:pt x="51" y="19"/>
                        <a:pt x="51" y="19"/>
                      </a:cubicBezTo>
                      <a:cubicBezTo>
                        <a:pt x="51" y="18"/>
                        <a:pt x="51" y="18"/>
                        <a:pt x="51" y="18"/>
                      </a:cubicBezTo>
                      <a:cubicBezTo>
                        <a:pt x="50" y="18"/>
                        <a:pt x="50" y="18"/>
                        <a:pt x="50" y="18"/>
                      </a:cubicBezTo>
                      <a:cubicBezTo>
                        <a:pt x="50" y="17"/>
                        <a:pt x="50" y="17"/>
                        <a:pt x="50" y="17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1" y="16"/>
                        <a:pt x="51" y="16"/>
                        <a:pt x="51" y="16"/>
                      </a:cubicBezTo>
                      <a:cubicBezTo>
                        <a:pt x="51" y="16"/>
                        <a:pt x="51" y="16"/>
                        <a:pt x="51" y="16"/>
                      </a:cubicBezTo>
                      <a:cubicBezTo>
                        <a:pt x="50" y="15"/>
                        <a:pt x="50" y="15"/>
                        <a:pt x="50" y="15"/>
                      </a:cubicBezTo>
                      <a:cubicBezTo>
                        <a:pt x="50" y="15"/>
                        <a:pt x="50" y="15"/>
                        <a:pt x="50" y="15"/>
                      </a:cubicBezTo>
                      <a:cubicBezTo>
                        <a:pt x="49" y="15"/>
                        <a:pt x="49" y="15"/>
                        <a:pt x="49" y="15"/>
                      </a:cubicBezTo>
                      <a:cubicBezTo>
                        <a:pt x="49" y="13"/>
                        <a:pt x="49" y="13"/>
                        <a:pt x="49" y="13"/>
                      </a:cubicBezTo>
                      <a:cubicBezTo>
                        <a:pt x="48" y="13"/>
                        <a:pt x="48" y="13"/>
                        <a:pt x="48" y="13"/>
                      </a:cubicBezTo>
                      <a:cubicBezTo>
                        <a:pt x="48" y="12"/>
                        <a:pt x="48" y="12"/>
                        <a:pt x="48" y="12"/>
                      </a:cubicBezTo>
                      <a:cubicBezTo>
                        <a:pt x="47" y="12"/>
                        <a:pt x="47" y="12"/>
                        <a:pt x="47" y="12"/>
                      </a:cubicBezTo>
                      <a:cubicBezTo>
                        <a:pt x="47" y="13"/>
                        <a:pt x="47" y="13"/>
                        <a:pt x="47" y="13"/>
                      </a:cubicBezTo>
                      <a:cubicBezTo>
                        <a:pt x="47" y="13"/>
                        <a:pt x="47" y="13"/>
                        <a:pt x="47" y="13"/>
                      </a:cubicBezTo>
                      <a:cubicBezTo>
                        <a:pt x="46" y="13"/>
                        <a:pt x="46" y="13"/>
                        <a:pt x="46" y="13"/>
                      </a:cubicBezTo>
                      <a:cubicBezTo>
                        <a:pt x="46" y="12"/>
                        <a:pt x="46" y="12"/>
                        <a:pt x="46" y="12"/>
                      </a:cubicBezTo>
                      <a:cubicBezTo>
                        <a:pt x="46" y="11"/>
                        <a:pt x="46" y="11"/>
                        <a:pt x="46" y="11"/>
                      </a:cubicBezTo>
                      <a:cubicBezTo>
                        <a:pt x="45" y="11"/>
                        <a:pt x="45" y="11"/>
                        <a:pt x="45" y="11"/>
                      </a:cubicBezTo>
                      <a:cubicBezTo>
                        <a:pt x="45" y="11"/>
                        <a:pt x="45" y="11"/>
                        <a:pt x="45" y="11"/>
                      </a:cubicBezTo>
                      <a:cubicBezTo>
                        <a:pt x="44" y="11"/>
                        <a:pt x="44" y="11"/>
                        <a:pt x="44" y="11"/>
                      </a:cubicBezTo>
                      <a:cubicBezTo>
                        <a:pt x="43" y="11"/>
                        <a:pt x="43" y="11"/>
                        <a:pt x="43" y="11"/>
                      </a:cubicBezTo>
                      <a:cubicBezTo>
                        <a:pt x="43" y="11"/>
                        <a:pt x="43" y="11"/>
                        <a:pt x="43" y="11"/>
                      </a:cubicBezTo>
                      <a:cubicBezTo>
                        <a:pt x="43" y="11"/>
                        <a:pt x="43" y="11"/>
                        <a:pt x="43" y="11"/>
                      </a:cubicBezTo>
                      <a:cubicBezTo>
                        <a:pt x="42" y="12"/>
                        <a:pt x="42" y="12"/>
                        <a:pt x="42" y="12"/>
                      </a:cubicBezTo>
                      <a:cubicBezTo>
                        <a:pt x="42" y="12"/>
                        <a:pt x="42" y="12"/>
                        <a:pt x="42" y="12"/>
                      </a:cubicBezTo>
                      <a:cubicBezTo>
                        <a:pt x="42" y="13"/>
                        <a:pt x="42" y="13"/>
                        <a:pt x="42" y="13"/>
                      </a:cubicBezTo>
                      <a:cubicBezTo>
                        <a:pt x="42" y="13"/>
                        <a:pt x="42" y="13"/>
                        <a:pt x="42" y="13"/>
                      </a:cubicBezTo>
                      <a:cubicBezTo>
                        <a:pt x="41" y="14"/>
                        <a:pt x="41" y="14"/>
                        <a:pt x="41" y="14"/>
                      </a:cubicBezTo>
                      <a:cubicBezTo>
                        <a:pt x="40" y="14"/>
                        <a:pt x="40" y="14"/>
                        <a:pt x="40" y="14"/>
                      </a:cubicBezTo>
                      <a:cubicBezTo>
                        <a:pt x="40" y="14"/>
                        <a:pt x="40" y="14"/>
                        <a:pt x="40" y="14"/>
                      </a:cubicBezTo>
                      <a:cubicBezTo>
                        <a:pt x="40" y="15"/>
                        <a:pt x="40" y="15"/>
                        <a:pt x="40" y="15"/>
                      </a:cubicBezTo>
                      <a:cubicBezTo>
                        <a:pt x="39" y="16"/>
                        <a:pt x="39" y="16"/>
                        <a:pt x="39" y="16"/>
                      </a:cubicBezTo>
                      <a:cubicBezTo>
                        <a:pt x="38" y="16"/>
                        <a:pt x="38" y="16"/>
                        <a:pt x="38" y="16"/>
                      </a:cubicBezTo>
                      <a:cubicBezTo>
                        <a:pt x="38" y="15"/>
                        <a:pt x="38" y="15"/>
                        <a:pt x="38" y="15"/>
                      </a:cubicBezTo>
                      <a:cubicBezTo>
                        <a:pt x="38" y="15"/>
                        <a:pt x="38" y="15"/>
                        <a:pt x="38" y="15"/>
                      </a:cubicBezTo>
                      <a:cubicBezTo>
                        <a:pt x="39" y="14"/>
                        <a:pt x="39" y="14"/>
                        <a:pt x="39" y="14"/>
                      </a:cubicBezTo>
                      <a:cubicBezTo>
                        <a:pt x="38" y="14"/>
                        <a:pt x="38" y="14"/>
                        <a:pt x="38" y="14"/>
                      </a:cubicBezTo>
                      <a:cubicBezTo>
                        <a:pt x="38" y="14"/>
                        <a:pt x="38" y="14"/>
                        <a:pt x="38" y="14"/>
                      </a:cubicBezTo>
                      <a:cubicBezTo>
                        <a:pt x="37" y="13"/>
                        <a:pt x="37" y="13"/>
                        <a:pt x="37" y="13"/>
                      </a:cubicBezTo>
                      <a:cubicBezTo>
                        <a:pt x="37" y="13"/>
                        <a:pt x="37" y="13"/>
                        <a:pt x="37" y="13"/>
                      </a:cubicBezTo>
                      <a:cubicBezTo>
                        <a:pt x="36" y="13"/>
                        <a:pt x="36" y="13"/>
                        <a:pt x="36" y="13"/>
                      </a:cubicBezTo>
                      <a:cubicBezTo>
                        <a:pt x="35" y="12"/>
                        <a:pt x="35" y="12"/>
                        <a:pt x="35" y="12"/>
                      </a:cubicBezTo>
                      <a:cubicBezTo>
                        <a:pt x="35" y="12"/>
                        <a:pt x="35" y="12"/>
                        <a:pt x="35" y="12"/>
                      </a:cubicBezTo>
                      <a:cubicBezTo>
                        <a:pt x="35" y="12"/>
                        <a:pt x="35" y="12"/>
                        <a:pt x="35" y="12"/>
                      </a:cubicBezTo>
                      <a:cubicBezTo>
                        <a:pt x="36" y="11"/>
                        <a:pt x="36" y="11"/>
                        <a:pt x="36" y="11"/>
                      </a:cubicBezTo>
                      <a:cubicBezTo>
                        <a:pt x="37" y="11"/>
                        <a:pt x="37" y="11"/>
                        <a:pt x="37" y="11"/>
                      </a:cubicBezTo>
                      <a:cubicBezTo>
                        <a:pt x="37" y="11"/>
                        <a:pt x="37" y="11"/>
                        <a:pt x="38" y="11"/>
                      </a:cubicBezTo>
                      <a:cubicBezTo>
                        <a:pt x="38" y="10"/>
                        <a:pt x="38" y="10"/>
                        <a:pt x="38" y="10"/>
                      </a:cubicBezTo>
                      <a:cubicBezTo>
                        <a:pt x="39" y="10"/>
                        <a:pt x="39" y="10"/>
                        <a:pt x="39" y="10"/>
                      </a:cubicBezTo>
                      <a:cubicBezTo>
                        <a:pt x="40" y="10"/>
                        <a:pt x="40" y="10"/>
                        <a:pt x="40" y="10"/>
                      </a:cubicBezTo>
                      <a:cubicBezTo>
                        <a:pt x="40" y="10"/>
                        <a:pt x="40" y="10"/>
                        <a:pt x="40" y="10"/>
                      </a:cubicBezTo>
                      <a:cubicBezTo>
                        <a:pt x="41" y="10"/>
                        <a:pt x="41" y="10"/>
                        <a:pt x="41" y="10"/>
                      </a:cubicBezTo>
                      <a:cubicBezTo>
                        <a:pt x="42" y="10"/>
                        <a:pt x="42" y="10"/>
                        <a:pt x="42" y="10"/>
                      </a:cubicBezTo>
                      <a:cubicBezTo>
                        <a:pt x="42" y="10"/>
                        <a:pt x="42" y="10"/>
                        <a:pt x="42" y="10"/>
                      </a:cubicBezTo>
                      <a:cubicBezTo>
                        <a:pt x="43" y="10"/>
                        <a:pt x="43" y="10"/>
                        <a:pt x="43" y="10"/>
                      </a:cubicBezTo>
                      <a:cubicBezTo>
                        <a:pt x="43" y="10"/>
                        <a:pt x="43" y="10"/>
                        <a:pt x="43" y="10"/>
                      </a:cubicBezTo>
                      <a:cubicBezTo>
                        <a:pt x="42" y="9"/>
                        <a:pt x="42" y="9"/>
                        <a:pt x="42" y="9"/>
                      </a:cubicBezTo>
                      <a:cubicBezTo>
                        <a:pt x="42" y="9"/>
                        <a:pt x="42" y="9"/>
                        <a:pt x="42" y="9"/>
                      </a:cubicBezTo>
                      <a:cubicBezTo>
                        <a:pt x="43" y="9"/>
                        <a:pt x="43" y="9"/>
                        <a:pt x="43" y="9"/>
                      </a:cubicBezTo>
                      <a:cubicBezTo>
                        <a:pt x="43" y="9"/>
                        <a:pt x="43" y="9"/>
                        <a:pt x="43" y="9"/>
                      </a:cubicBezTo>
                      <a:cubicBezTo>
                        <a:pt x="44" y="9"/>
                        <a:pt x="44" y="9"/>
                        <a:pt x="44" y="9"/>
                      </a:cubicBezTo>
                      <a:cubicBezTo>
                        <a:pt x="44" y="8"/>
                        <a:pt x="44" y="8"/>
                        <a:pt x="44" y="8"/>
                      </a:cubicBezTo>
                      <a:cubicBezTo>
                        <a:pt x="44" y="8"/>
                        <a:pt x="44" y="8"/>
                        <a:pt x="44" y="8"/>
                      </a:cubicBezTo>
                      <a:cubicBezTo>
                        <a:pt x="44" y="8"/>
                        <a:pt x="44" y="8"/>
                        <a:pt x="44" y="8"/>
                      </a:cubicBezTo>
                      <a:cubicBezTo>
                        <a:pt x="45" y="8"/>
                        <a:pt x="45" y="8"/>
                        <a:pt x="45" y="8"/>
                      </a:cubicBezTo>
                      <a:cubicBezTo>
                        <a:pt x="45" y="8"/>
                        <a:pt x="45" y="8"/>
                        <a:pt x="45" y="8"/>
                      </a:cubicBezTo>
                      <a:cubicBezTo>
                        <a:pt x="46" y="8"/>
                        <a:pt x="46" y="8"/>
                        <a:pt x="46" y="8"/>
                      </a:cubicBezTo>
                      <a:cubicBezTo>
                        <a:pt x="47" y="9"/>
                        <a:pt x="47" y="9"/>
                        <a:pt x="47" y="9"/>
                      </a:cubicBezTo>
                      <a:cubicBezTo>
                        <a:pt x="47" y="9"/>
                        <a:pt x="47" y="9"/>
                        <a:pt x="47" y="9"/>
                      </a:cubicBezTo>
                      <a:cubicBezTo>
                        <a:pt x="47" y="9"/>
                        <a:pt x="47" y="9"/>
                        <a:pt x="47" y="9"/>
                      </a:cubicBezTo>
                      <a:cubicBezTo>
                        <a:pt x="46" y="9"/>
                        <a:pt x="46" y="9"/>
                        <a:pt x="46" y="9"/>
                      </a:cubicBezTo>
                      <a:cubicBezTo>
                        <a:pt x="46" y="9"/>
                        <a:pt x="46" y="9"/>
                        <a:pt x="46" y="9"/>
                      </a:cubicBezTo>
                      <a:cubicBezTo>
                        <a:pt x="45" y="9"/>
                        <a:pt x="45" y="9"/>
                        <a:pt x="45" y="9"/>
                      </a:cubicBezTo>
                      <a:cubicBezTo>
                        <a:pt x="44" y="9"/>
                        <a:pt x="44" y="9"/>
                        <a:pt x="44" y="9"/>
                      </a:cubicBezTo>
                      <a:cubicBezTo>
                        <a:pt x="44" y="10"/>
                        <a:pt x="44" y="10"/>
                        <a:pt x="44" y="10"/>
                      </a:cubicBezTo>
                      <a:cubicBezTo>
                        <a:pt x="44" y="10"/>
                        <a:pt x="44" y="10"/>
                        <a:pt x="44" y="10"/>
                      </a:cubicBezTo>
                      <a:cubicBezTo>
                        <a:pt x="45" y="10"/>
                        <a:pt x="45" y="10"/>
                        <a:pt x="45" y="10"/>
                      </a:cubicBezTo>
                      <a:cubicBezTo>
                        <a:pt x="45" y="10"/>
                        <a:pt x="45" y="10"/>
                        <a:pt x="45" y="10"/>
                      </a:cubicBezTo>
                      <a:cubicBezTo>
                        <a:pt x="46" y="10"/>
                        <a:pt x="46" y="10"/>
                        <a:pt x="46" y="10"/>
                      </a:cubicBezTo>
                      <a:cubicBezTo>
                        <a:pt x="46" y="11"/>
                        <a:pt x="46" y="11"/>
                        <a:pt x="46" y="11"/>
                      </a:cubicBezTo>
                      <a:cubicBezTo>
                        <a:pt x="47" y="11"/>
                        <a:pt x="47" y="11"/>
                        <a:pt x="47" y="11"/>
                      </a:cubicBezTo>
                      <a:cubicBezTo>
                        <a:pt x="47" y="11"/>
                        <a:pt x="47" y="11"/>
                        <a:pt x="48" y="12"/>
                      </a:cubicBezTo>
                      <a:cubicBezTo>
                        <a:pt x="48" y="11"/>
                        <a:pt x="48" y="11"/>
                        <a:pt x="48" y="11"/>
                      </a:cubicBezTo>
                      <a:cubicBezTo>
                        <a:pt x="48" y="11"/>
                        <a:pt x="48" y="11"/>
                        <a:pt x="48" y="11"/>
                      </a:cubicBezTo>
                      <a:cubicBezTo>
                        <a:pt x="49" y="11"/>
                        <a:pt x="49" y="11"/>
                        <a:pt x="49" y="11"/>
                      </a:cubicBezTo>
                      <a:cubicBezTo>
                        <a:pt x="49" y="11"/>
                        <a:pt x="49" y="11"/>
                        <a:pt x="49" y="11"/>
                      </a:cubicBezTo>
                      <a:cubicBezTo>
                        <a:pt x="49" y="11"/>
                        <a:pt x="49" y="11"/>
                        <a:pt x="49" y="11"/>
                      </a:cubicBezTo>
                      <a:cubicBezTo>
                        <a:pt x="49" y="10"/>
                        <a:pt x="49" y="10"/>
                        <a:pt x="49" y="10"/>
                      </a:cubicBezTo>
                      <a:cubicBezTo>
                        <a:pt x="49" y="10"/>
                        <a:pt x="49" y="10"/>
                        <a:pt x="49" y="10"/>
                      </a:cubicBezTo>
                      <a:cubicBezTo>
                        <a:pt x="50" y="10"/>
                        <a:pt x="50" y="10"/>
                        <a:pt x="50" y="10"/>
                      </a:cubicBezTo>
                      <a:cubicBezTo>
                        <a:pt x="50" y="10"/>
                        <a:pt x="50" y="10"/>
                        <a:pt x="50" y="10"/>
                      </a:cubicBezTo>
                      <a:cubicBezTo>
                        <a:pt x="50" y="10"/>
                        <a:pt x="50" y="10"/>
                        <a:pt x="50" y="10"/>
                      </a:cubicBezTo>
                      <a:cubicBezTo>
                        <a:pt x="50" y="10"/>
                        <a:pt x="50" y="10"/>
                        <a:pt x="50" y="10"/>
                      </a:cubicBezTo>
                      <a:cubicBezTo>
                        <a:pt x="49" y="9"/>
                        <a:pt x="49" y="9"/>
                        <a:pt x="49" y="9"/>
                      </a:cubicBezTo>
                      <a:cubicBezTo>
                        <a:pt x="49" y="8"/>
                        <a:pt x="49" y="8"/>
                        <a:pt x="49" y="8"/>
                      </a:cubicBezTo>
                      <a:cubicBezTo>
                        <a:pt x="49" y="8"/>
                        <a:pt x="49" y="8"/>
                        <a:pt x="49" y="8"/>
                      </a:cubicBezTo>
                      <a:cubicBezTo>
                        <a:pt x="48" y="8"/>
                        <a:pt x="48" y="8"/>
                        <a:pt x="48" y="8"/>
                      </a:cubicBezTo>
                      <a:cubicBezTo>
                        <a:pt x="48" y="7"/>
                        <a:pt x="48" y="7"/>
                        <a:pt x="48" y="7"/>
                      </a:cubicBezTo>
                      <a:cubicBezTo>
                        <a:pt x="47" y="7"/>
                        <a:pt x="47" y="7"/>
                        <a:pt x="47" y="7"/>
                      </a:cubicBezTo>
                      <a:cubicBezTo>
                        <a:pt x="46" y="7"/>
                        <a:pt x="46" y="7"/>
                        <a:pt x="46" y="7"/>
                      </a:cubicBezTo>
                      <a:cubicBezTo>
                        <a:pt x="46" y="6"/>
                        <a:pt x="46" y="6"/>
                        <a:pt x="46" y="6"/>
                      </a:cubicBezTo>
                      <a:cubicBezTo>
                        <a:pt x="46" y="6"/>
                        <a:pt x="46" y="6"/>
                        <a:pt x="46" y="6"/>
                      </a:cubicBezTo>
                      <a:moveTo>
                        <a:pt x="15" y="13"/>
                      </a:moveTo>
                      <a:cubicBezTo>
                        <a:pt x="18" y="10"/>
                        <a:pt x="23" y="7"/>
                        <a:pt x="28" y="5"/>
                      </a:cubicBezTo>
                      <a:cubicBezTo>
                        <a:pt x="32" y="4"/>
                        <a:pt x="35" y="4"/>
                        <a:pt x="38" y="4"/>
                      </a:cubicBezTo>
                      <a:cubicBezTo>
                        <a:pt x="41" y="4"/>
                        <a:pt x="43" y="4"/>
                        <a:pt x="46" y="5"/>
                      </a:cubicBezTo>
                      <a:cubicBezTo>
                        <a:pt x="46" y="5"/>
                        <a:pt x="46" y="5"/>
                        <a:pt x="46" y="5"/>
                      </a:cubicBezTo>
                      <a:cubicBezTo>
                        <a:pt x="46" y="5"/>
                        <a:pt x="46" y="5"/>
                        <a:pt x="46" y="5"/>
                      </a:cubicBezTo>
                      <a:cubicBezTo>
                        <a:pt x="45" y="5"/>
                        <a:pt x="45" y="5"/>
                        <a:pt x="45" y="5"/>
                      </a:cubicBezTo>
                      <a:cubicBezTo>
                        <a:pt x="45" y="5"/>
                        <a:pt x="45" y="5"/>
                        <a:pt x="45" y="5"/>
                      </a:cubicBezTo>
                      <a:cubicBezTo>
                        <a:pt x="45" y="5"/>
                        <a:pt x="45" y="5"/>
                        <a:pt x="45" y="5"/>
                      </a:cubicBezTo>
                      <a:cubicBezTo>
                        <a:pt x="45" y="5"/>
                        <a:pt x="45" y="5"/>
                        <a:pt x="45" y="5"/>
                      </a:cubicBezTo>
                      <a:cubicBezTo>
                        <a:pt x="45" y="5"/>
                        <a:pt x="45" y="5"/>
                        <a:pt x="45" y="5"/>
                      </a:cubicBezTo>
                      <a:cubicBezTo>
                        <a:pt x="44" y="5"/>
                        <a:pt x="44" y="5"/>
                        <a:pt x="44" y="5"/>
                      </a:cubicBezTo>
                      <a:cubicBezTo>
                        <a:pt x="44" y="5"/>
                        <a:pt x="44" y="5"/>
                        <a:pt x="44" y="5"/>
                      </a:cubicBezTo>
                      <a:cubicBezTo>
                        <a:pt x="43" y="5"/>
                        <a:pt x="43" y="5"/>
                        <a:pt x="43" y="5"/>
                      </a:cubicBezTo>
                      <a:cubicBezTo>
                        <a:pt x="43" y="5"/>
                        <a:pt x="43" y="5"/>
                        <a:pt x="43" y="5"/>
                      </a:cubicBezTo>
                      <a:cubicBezTo>
                        <a:pt x="43" y="5"/>
                        <a:pt x="43" y="5"/>
                        <a:pt x="43" y="5"/>
                      </a:cubicBezTo>
                      <a:cubicBezTo>
                        <a:pt x="43" y="6"/>
                        <a:pt x="43" y="6"/>
                        <a:pt x="43" y="6"/>
                      </a:cubicBezTo>
                      <a:cubicBezTo>
                        <a:pt x="43" y="6"/>
                        <a:pt x="43" y="6"/>
                        <a:pt x="43" y="6"/>
                      </a:cubicBezTo>
                      <a:cubicBezTo>
                        <a:pt x="43" y="6"/>
                        <a:pt x="43" y="6"/>
                        <a:pt x="43" y="6"/>
                      </a:cubicBezTo>
                      <a:cubicBezTo>
                        <a:pt x="43" y="6"/>
                        <a:pt x="43" y="6"/>
                        <a:pt x="43" y="6"/>
                      </a:cubicBezTo>
                      <a:cubicBezTo>
                        <a:pt x="43" y="6"/>
                        <a:pt x="43" y="6"/>
                        <a:pt x="43" y="6"/>
                      </a:cubicBezTo>
                      <a:cubicBezTo>
                        <a:pt x="42" y="6"/>
                        <a:pt x="42" y="6"/>
                        <a:pt x="42" y="6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41" y="6"/>
                        <a:pt x="41" y="6"/>
                        <a:pt x="41" y="6"/>
                      </a:cubicBezTo>
                      <a:cubicBezTo>
                        <a:pt x="41" y="6"/>
                        <a:pt x="41" y="6"/>
                        <a:pt x="41" y="6"/>
                      </a:cubicBezTo>
                      <a:cubicBezTo>
                        <a:pt x="40" y="6"/>
                        <a:pt x="40" y="6"/>
                        <a:pt x="40" y="6"/>
                      </a:cubicBezTo>
                      <a:cubicBezTo>
                        <a:pt x="40" y="6"/>
                        <a:pt x="40" y="6"/>
                        <a:pt x="40" y="6"/>
                      </a:cubicBezTo>
                      <a:cubicBezTo>
                        <a:pt x="39" y="6"/>
                        <a:pt x="39" y="6"/>
                        <a:pt x="39" y="6"/>
                      </a:cubicBezTo>
                      <a:cubicBezTo>
                        <a:pt x="39" y="6"/>
                        <a:pt x="39" y="6"/>
                        <a:pt x="39" y="6"/>
                      </a:cubicBezTo>
                      <a:cubicBezTo>
                        <a:pt x="38" y="6"/>
                        <a:pt x="38" y="6"/>
                        <a:pt x="38" y="6"/>
                      </a:cubicBezTo>
                      <a:cubicBezTo>
                        <a:pt x="38" y="6"/>
                        <a:pt x="38" y="6"/>
                        <a:pt x="38" y="6"/>
                      </a:cubicBezTo>
                      <a:cubicBezTo>
                        <a:pt x="38" y="7"/>
                        <a:pt x="38" y="7"/>
                        <a:pt x="38" y="7"/>
                      </a:cubicBezTo>
                      <a:cubicBezTo>
                        <a:pt x="39" y="7"/>
                        <a:pt x="39" y="7"/>
                        <a:pt x="39" y="7"/>
                      </a:cubicBezTo>
                      <a:cubicBezTo>
                        <a:pt x="39" y="7"/>
                        <a:pt x="39" y="7"/>
                        <a:pt x="39" y="7"/>
                      </a:cubicBezTo>
                      <a:cubicBezTo>
                        <a:pt x="39" y="7"/>
                        <a:pt x="39" y="7"/>
                        <a:pt x="39" y="7"/>
                      </a:cubicBezTo>
                      <a:cubicBezTo>
                        <a:pt x="38" y="7"/>
                        <a:pt x="38" y="7"/>
                        <a:pt x="38" y="7"/>
                      </a:cubicBezTo>
                      <a:cubicBezTo>
                        <a:pt x="38" y="7"/>
                        <a:pt x="38" y="7"/>
                        <a:pt x="38" y="7"/>
                      </a:cubicBezTo>
                      <a:cubicBezTo>
                        <a:pt x="37" y="7"/>
                        <a:pt x="37" y="7"/>
                        <a:pt x="37" y="7"/>
                      </a:cubicBezTo>
                      <a:cubicBezTo>
                        <a:pt x="37" y="8"/>
                        <a:pt x="37" y="8"/>
                        <a:pt x="37" y="8"/>
                      </a:cubicBezTo>
                      <a:cubicBezTo>
                        <a:pt x="37" y="8"/>
                        <a:pt x="37" y="8"/>
                        <a:pt x="37" y="8"/>
                      </a:cubicBezTo>
                      <a:cubicBezTo>
                        <a:pt x="36" y="8"/>
                        <a:pt x="36" y="8"/>
                        <a:pt x="36" y="8"/>
                      </a:cubicBezTo>
                      <a:cubicBezTo>
                        <a:pt x="36" y="8"/>
                        <a:pt x="36" y="8"/>
                        <a:pt x="36" y="8"/>
                      </a:cubicBezTo>
                      <a:cubicBezTo>
                        <a:pt x="37" y="7"/>
                        <a:pt x="37" y="7"/>
                        <a:pt x="37" y="7"/>
                      </a:cubicBezTo>
                      <a:cubicBezTo>
                        <a:pt x="37" y="7"/>
                        <a:pt x="37" y="7"/>
                        <a:pt x="37" y="7"/>
                      </a:cubicBezTo>
                      <a:cubicBezTo>
                        <a:pt x="37" y="7"/>
                        <a:pt x="37" y="7"/>
                        <a:pt x="37" y="7"/>
                      </a:cubicBezTo>
                      <a:cubicBezTo>
                        <a:pt x="37" y="7"/>
                        <a:pt x="37" y="7"/>
                        <a:pt x="37" y="7"/>
                      </a:cubicBezTo>
                      <a:cubicBezTo>
                        <a:pt x="37" y="7"/>
                        <a:pt x="37" y="7"/>
                        <a:pt x="37" y="7"/>
                      </a:cubicBezTo>
                      <a:cubicBezTo>
                        <a:pt x="37" y="6"/>
                        <a:pt x="37" y="6"/>
                        <a:pt x="37" y="6"/>
                      </a:cubicBezTo>
                      <a:cubicBezTo>
                        <a:pt x="37" y="6"/>
                        <a:pt x="37" y="6"/>
                        <a:pt x="37" y="6"/>
                      </a:cubicBezTo>
                      <a:cubicBezTo>
                        <a:pt x="37" y="6"/>
                        <a:pt x="37" y="6"/>
                        <a:pt x="37" y="6"/>
                      </a:cubicBezTo>
                      <a:cubicBezTo>
                        <a:pt x="36" y="6"/>
                        <a:pt x="36" y="6"/>
                        <a:pt x="36" y="6"/>
                      </a:cubicBezTo>
                      <a:cubicBezTo>
                        <a:pt x="36" y="6"/>
                        <a:pt x="36" y="6"/>
                        <a:pt x="36" y="6"/>
                      </a:cubicBezTo>
                      <a:cubicBezTo>
                        <a:pt x="35" y="6"/>
                        <a:pt x="35" y="6"/>
                        <a:pt x="35" y="6"/>
                      </a:cubicBezTo>
                      <a:cubicBezTo>
                        <a:pt x="35" y="6"/>
                        <a:pt x="35" y="6"/>
                        <a:pt x="35" y="6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3" y="6"/>
                        <a:pt x="33" y="6"/>
                        <a:pt x="33" y="6"/>
                      </a:cubicBezTo>
                      <a:cubicBezTo>
                        <a:pt x="33" y="6"/>
                        <a:pt x="33" y="6"/>
                        <a:pt x="33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1" y="6"/>
                        <a:pt x="31" y="6"/>
                      </a:cubicBezTo>
                      <a:cubicBezTo>
                        <a:pt x="30" y="7"/>
                        <a:pt x="30" y="7"/>
                        <a:pt x="30" y="7"/>
                      </a:cubicBezTo>
                      <a:cubicBezTo>
                        <a:pt x="30" y="7"/>
                        <a:pt x="30" y="7"/>
                        <a:pt x="30" y="7"/>
                      </a:cubicBezTo>
                      <a:cubicBezTo>
                        <a:pt x="30" y="7"/>
                        <a:pt x="30" y="7"/>
                        <a:pt x="30" y="7"/>
                      </a:cubicBezTo>
                      <a:cubicBezTo>
                        <a:pt x="30" y="7"/>
                        <a:pt x="30" y="7"/>
                        <a:pt x="30" y="7"/>
                      </a:cubicBezTo>
                      <a:cubicBezTo>
                        <a:pt x="31" y="7"/>
                        <a:pt x="31" y="7"/>
                        <a:pt x="31" y="7"/>
                      </a:cubicBezTo>
                      <a:cubicBezTo>
                        <a:pt x="31" y="7"/>
                        <a:pt x="31" y="7"/>
                        <a:pt x="31" y="7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30" y="8"/>
                        <a:pt x="30" y="8"/>
                        <a:pt x="30" y="8"/>
                      </a:cubicBezTo>
                      <a:cubicBezTo>
                        <a:pt x="30" y="8"/>
                        <a:pt x="30" y="8"/>
                        <a:pt x="30" y="8"/>
                      </a:cubicBezTo>
                      <a:cubicBezTo>
                        <a:pt x="29" y="8"/>
                        <a:pt x="29" y="8"/>
                        <a:pt x="29" y="8"/>
                      </a:cubicBezTo>
                      <a:cubicBezTo>
                        <a:pt x="29" y="8"/>
                        <a:pt x="29" y="8"/>
                        <a:pt x="28" y="8"/>
                      </a:cubicBezTo>
                      <a:cubicBezTo>
                        <a:pt x="28" y="8"/>
                        <a:pt x="28" y="8"/>
                        <a:pt x="28" y="8"/>
                      </a:cubicBezTo>
                      <a:cubicBezTo>
                        <a:pt x="27" y="8"/>
                        <a:pt x="27" y="8"/>
                        <a:pt x="27" y="8"/>
                      </a:cubicBezTo>
                      <a:cubicBezTo>
                        <a:pt x="26" y="9"/>
                        <a:pt x="26" y="9"/>
                        <a:pt x="26" y="9"/>
                      </a:cubicBezTo>
                      <a:cubicBezTo>
                        <a:pt x="25" y="9"/>
                        <a:pt x="25" y="9"/>
                        <a:pt x="25" y="9"/>
                      </a:cubicBezTo>
                      <a:cubicBezTo>
                        <a:pt x="24" y="9"/>
                        <a:pt x="24" y="9"/>
                        <a:pt x="24" y="9"/>
                      </a:cubicBezTo>
                      <a:cubicBezTo>
                        <a:pt x="24" y="9"/>
                        <a:pt x="24" y="9"/>
                        <a:pt x="24" y="9"/>
                      </a:cubicBezTo>
                      <a:cubicBezTo>
                        <a:pt x="23" y="9"/>
                        <a:pt x="23" y="9"/>
                        <a:pt x="23" y="9"/>
                      </a:cubicBezTo>
                      <a:cubicBezTo>
                        <a:pt x="22" y="10"/>
                        <a:pt x="22" y="10"/>
                        <a:pt x="22" y="10"/>
                      </a:cubicBezTo>
                      <a:cubicBezTo>
                        <a:pt x="22" y="10"/>
                        <a:pt x="22" y="10"/>
                        <a:pt x="22" y="10"/>
                      </a:cubicBezTo>
                      <a:cubicBezTo>
                        <a:pt x="21" y="10"/>
                        <a:pt x="21" y="10"/>
                        <a:pt x="21" y="10"/>
                      </a:cubicBezTo>
                      <a:cubicBezTo>
                        <a:pt x="21" y="10"/>
                        <a:pt x="21" y="10"/>
                        <a:pt x="21" y="10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10"/>
                        <a:pt x="19" y="10"/>
                        <a:pt x="19" y="11"/>
                      </a:cubicBezTo>
                      <a:cubicBezTo>
                        <a:pt x="19" y="11"/>
                        <a:pt x="18" y="11"/>
                        <a:pt x="18" y="11"/>
                      </a:cubicBezTo>
                      <a:cubicBezTo>
                        <a:pt x="17" y="11"/>
                        <a:pt x="17" y="11"/>
                        <a:pt x="17" y="11"/>
                      </a:cubicBezTo>
                      <a:cubicBezTo>
                        <a:pt x="17" y="12"/>
                        <a:pt x="17" y="12"/>
                        <a:pt x="17" y="12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5" y="13"/>
                        <a:pt x="15" y="13"/>
                        <a:pt x="15" y="13"/>
                      </a:cubicBezTo>
                      <a:cubicBezTo>
                        <a:pt x="15" y="13"/>
                        <a:pt x="15" y="13"/>
                        <a:pt x="15" y="13"/>
                      </a:cubicBezTo>
                      <a:moveTo>
                        <a:pt x="38" y="0"/>
                      </a:moveTo>
                      <a:cubicBezTo>
                        <a:pt x="35" y="0"/>
                        <a:pt x="31" y="1"/>
                        <a:pt x="27" y="2"/>
                      </a:cubicBezTo>
                      <a:cubicBezTo>
                        <a:pt x="11" y="7"/>
                        <a:pt x="0" y="22"/>
                        <a:pt x="0" y="39"/>
                      </a:cubicBezTo>
                      <a:cubicBezTo>
                        <a:pt x="0" y="42"/>
                        <a:pt x="0" y="46"/>
                        <a:pt x="1" y="49"/>
                      </a:cubicBezTo>
                      <a:cubicBezTo>
                        <a:pt x="6" y="66"/>
                        <a:pt x="21" y="77"/>
                        <a:pt x="38" y="77"/>
                      </a:cubicBezTo>
                      <a:cubicBezTo>
                        <a:pt x="38" y="77"/>
                        <a:pt x="38" y="77"/>
                        <a:pt x="38" y="77"/>
                      </a:cubicBezTo>
                      <a:cubicBezTo>
                        <a:pt x="42" y="77"/>
                        <a:pt x="45" y="77"/>
                        <a:pt x="49" y="76"/>
                      </a:cubicBezTo>
                      <a:cubicBezTo>
                        <a:pt x="59" y="73"/>
                        <a:pt x="67" y="66"/>
                        <a:pt x="72" y="57"/>
                      </a:cubicBezTo>
                      <a:cubicBezTo>
                        <a:pt x="75" y="52"/>
                        <a:pt x="77" y="45"/>
                        <a:pt x="77" y="39"/>
                      </a:cubicBezTo>
                      <a:cubicBezTo>
                        <a:pt x="77" y="35"/>
                        <a:pt x="76" y="32"/>
                        <a:pt x="75" y="28"/>
                      </a:cubicBezTo>
                      <a:cubicBezTo>
                        <a:pt x="70" y="12"/>
                        <a:pt x="55" y="0"/>
                        <a:pt x="38" y="0"/>
                      </a:cubicBezTo>
                    </a:path>
                  </a:pathLst>
                </a:custGeom>
                <a:solidFill>
                  <a:srgbClr val="DB181E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</p:grpSp>
          <p:sp>
            <p:nvSpPr>
              <p:cNvPr id="43" name="ïš1ïḓê"/>
              <p:cNvSpPr/>
              <p:nvPr/>
            </p:nvSpPr>
            <p:spPr bwMode="auto">
              <a:xfrm>
                <a:off x="1628036" y="3727732"/>
                <a:ext cx="373132" cy="300912"/>
              </a:xfrm>
              <a:custGeom>
                <a:avLst/>
                <a:gdLst/>
                <a:ahLst/>
                <a:cxnLst>
                  <a:cxn ang="0">
                    <a:pos x="55" y="27"/>
                  </a:cxn>
                  <a:cxn ang="0">
                    <a:pos x="54" y="27"/>
                  </a:cxn>
                  <a:cxn ang="0">
                    <a:pos x="54" y="27"/>
                  </a:cxn>
                  <a:cxn ang="0">
                    <a:pos x="53" y="27"/>
                  </a:cxn>
                  <a:cxn ang="0">
                    <a:pos x="28" y="6"/>
                  </a:cxn>
                  <a:cxn ang="0">
                    <a:pos x="4" y="27"/>
                  </a:cxn>
                  <a:cxn ang="0">
                    <a:pos x="3" y="27"/>
                  </a:cxn>
                  <a:cxn ang="0">
                    <a:pos x="2" y="27"/>
                  </a:cxn>
                  <a:cxn ang="0">
                    <a:pos x="0" y="24"/>
                  </a:cxn>
                  <a:cxn ang="0">
                    <a:pos x="0" y="23"/>
                  </a:cxn>
                  <a:cxn ang="0">
                    <a:pos x="26" y="1"/>
                  </a:cxn>
                  <a:cxn ang="0">
                    <a:pos x="31" y="1"/>
                  </a:cxn>
                  <a:cxn ang="0">
                    <a:pos x="40" y="8"/>
                  </a:cxn>
                  <a:cxn ang="0">
                    <a:pos x="40" y="1"/>
                  </a:cxn>
                  <a:cxn ang="0">
                    <a:pos x="41" y="0"/>
                  </a:cxn>
                  <a:cxn ang="0">
                    <a:pos x="48" y="0"/>
                  </a:cxn>
                  <a:cxn ang="0">
                    <a:pos x="49" y="1"/>
                  </a:cxn>
                  <a:cxn ang="0">
                    <a:pos x="49" y="16"/>
                  </a:cxn>
                  <a:cxn ang="0">
                    <a:pos x="57" y="23"/>
                  </a:cxn>
                  <a:cxn ang="0">
                    <a:pos x="57" y="24"/>
                  </a:cxn>
                  <a:cxn ang="0">
                    <a:pos x="55" y="27"/>
                  </a:cxn>
                  <a:cxn ang="0">
                    <a:pos x="49" y="44"/>
                  </a:cxn>
                  <a:cxn ang="0">
                    <a:pos x="47" y="46"/>
                  </a:cxn>
                  <a:cxn ang="0">
                    <a:pos x="33" y="46"/>
                  </a:cxn>
                  <a:cxn ang="0">
                    <a:pos x="33" y="32"/>
                  </a:cxn>
                  <a:cxn ang="0">
                    <a:pos x="24" y="32"/>
                  </a:cxn>
                  <a:cxn ang="0">
                    <a:pos x="24" y="46"/>
                  </a:cxn>
                  <a:cxn ang="0">
                    <a:pos x="10" y="46"/>
                  </a:cxn>
                  <a:cxn ang="0">
                    <a:pos x="8" y="44"/>
                  </a:cxn>
                  <a:cxn ang="0">
                    <a:pos x="8" y="27"/>
                  </a:cxn>
                  <a:cxn ang="0">
                    <a:pos x="8" y="26"/>
                  </a:cxn>
                  <a:cxn ang="0">
                    <a:pos x="28" y="9"/>
                  </a:cxn>
                  <a:cxn ang="0">
                    <a:pos x="49" y="26"/>
                  </a:cxn>
                  <a:cxn ang="0">
                    <a:pos x="49" y="27"/>
                  </a:cxn>
                  <a:cxn ang="0">
                    <a:pos x="49" y="44"/>
                  </a:cxn>
                </a:cxnLst>
                <a:rect l="0" t="0" r="r" b="b"/>
                <a:pathLst>
                  <a:path w="57" h="46">
                    <a:moveTo>
                      <a:pt x="55" y="27"/>
                    </a:moveTo>
                    <a:cubicBezTo>
                      <a:pt x="55" y="27"/>
                      <a:pt x="54" y="27"/>
                      <a:pt x="54" y="27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4" y="27"/>
                      <a:pt x="53" y="27"/>
                      <a:pt x="53" y="27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7"/>
                      <a:pt x="3" y="27"/>
                      <a:pt x="3" y="27"/>
                    </a:cubicBezTo>
                    <a:cubicBezTo>
                      <a:pt x="3" y="27"/>
                      <a:pt x="2" y="27"/>
                      <a:pt x="2" y="2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3"/>
                      <a:pt x="0" y="23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7" y="0"/>
                      <a:pt x="30" y="0"/>
                      <a:pt x="31" y="1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0" y="1"/>
                      <a:pt x="40" y="0"/>
                      <a:pt x="41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9" y="0"/>
                      <a:pt x="49" y="1"/>
                      <a:pt x="49" y="1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7" y="23"/>
                      <a:pt x="57" y="24"/>
                      <a:pt x="57" y="24"/>
                    </a:cubicBezTo>
                    <a:lnTo>
                      <a:pt x="55" y="27"/>
                    </a:lnTo>
                    <a:close/>
                    <a:moveTo>
                      <a:pt x="49" y="44"/>
                    </a:moveTo>
                    <a:cubicBezTo>
                      <a:pt x="49" y="45"/>
                      <a:pt x="48" y="46"/>
                      <a:pt x="47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9" y="46"/>
                      <a:pt x="8" y="45"/>
                      <a:pt x="8" y="44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6"/>
                      <a:pt x="8" y="26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49" y="27"/>
                      <a:pt x="49" y="27"/>
                    </a:cubicBezTo>
                    <a:lnTo>
                      <a:pt x="49" y="44"/>
                    </a:lnTo>
                    <a:close/>
                  </a:path>
                </a:pathLst>
              </a:custGeom>
              <a:solidFill>
                <a:srgbClr val="DB181E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44" name="íśļíďe"/>
              <p:cNvSpPr/>
              <p:nvPr/>
            </p:nvSpPr>
            <p:spPr>
              <a:xfrm rot="16200000">
                <a:off x="1150982" y="4807511"/>
                <a:ext cx="1261884" cy="307777"/>
              </a:xfrm>
              <a:prstGeom prst="rect">
                <a:avLst/>
              </a:prstGeom>
            </p:spPr>
            <p:txBody>
              <a:bodyPr wrap="none">
                <a:normAutofit fontScale="92500" lnSpcReduction="10000"/>
              </a:bodyPr>
              <a:lstStyle/>
              <a:p>
                <a:pPr lvl="0"/>
                <a:r>
                  <a:rPr lang="zh-CN" altLang="en-US" sz="1400" b="1">
                    <a:solidFill>
                      <a:srgbClr val="DB181E"/>
                    </a:solidFill>
                    <a:latin typeface="+mn-ea"/>
                  </a:rPr>
                  <a:t>标题文本预设</a:t>
                </a:r>
                <a:endParaRPr lang="zh-CN" altLang="en-US" sz="1400" b="1">
                  <a:solidFill>
                    <a:srgbClr val="DB181E"/>
                  </a:solidFill>
                  <a:latin typeface="+mn-ea"/>
                </a:endParaRPr>
              </a:p>
            </p:txBody>
          </p:sp>
          <p:sp>
            <p:nvSpPr>
              <p:cNvPr id="45" name="iśľîḍè"/>
              <p:cNvSpPr/>
              <p:nvPr/>
            </p:nvSpPr>
            <p:spPr>
              <a:xfrm rot="16200000">
                <a:off x="2238571" y="4807511"/>
                <a:ext cx="1261884" cy="307777"/>
              </a:xfrm>
              <a:prstGeom prst="rect">
                <a:avLst/>
              </a:prstGeom>
            </p:spPr>
            <p:txBody>
              <a:bodyPr wrap="none">
                <a:normAutofit fontScale="92500" lnSpcReduction="10000"/>
              </a:bodyPr>
              <a:lstStyle/>
              <a:p>
                <a:pPr lvl="0"/>
                <a:r>
                  <a:rPr lang="zh-CN" altLang="en-US" sz="1400" b="1">
                    <a:solidFill>
                      <a:srgbClr val="DB181E"/>
                    </a:solidFill>
                    <a:latin typeface="+mn-ea"/>
                  </a:rPr>
                  <a:t>标题文本预设</a:t>
                </a:r>
                <a:endParaRPr lang="zh-CN" altLang="en-US" sz="1400" b="1">
                  <a:solidFill>
                    <a:srgbClr val="DB181E"/>
                  </a:solidFill>
                  <a:latin typeface="+mn-ea"/>
                </a:endParaRPr>
              </a:p>
            </p:txBody>
          </p:sp>
          <p:sp>
            <p:nvSpPr>
              <p:cNvPr id="46" name="íṩľíḑê"/>
              <p:cNvSpPr/>
              <p:nvPr/>
            </p:nvSpPr>
            <p:spPr>
              <a:xfrm rot="16200000">
                <a:off x="3321803" y="4807511"/>
                <a:ext cx="1261884" cy="307777"/>
              </a:xfrm>
              <a:prstGeom prst="rect">
                <a:avLst/>
              </a:prstGeom>
            </p:spPr>
            <p:txBody>
              <a:bodyPr wrap="none">
                <a:normAutofit fontScale="92500" lnSpcReduction="10000"/>
              </a:bodyPr>
              <a:lstStyle/>
              <a:p>
                <a:pPr lvl="0"/>
                <a:r>
                  <a:rPr lang="zh-CN" altLang="en-US" sz="1400" b="1">
                    <a:solidFill>
                      <a:srgbClr val="DB181E"/>
                    </a:solidFill>
                    <a:latin typeface="+mn-ea"/>
                  </a:rPr>
                  <a:t>标题文本预设</a:t>
                </a:r>
                <a:endParaRPr lang="zh-CN" altLang="en-US" sz="1400" b="1">
                  <a:solidFill>
                    <a:srgbClr val="DB181E"/>
                  </a:solidFill>
                  <a:latin typeface="+mn-ea"/>
                </a:endParaRPr>
              </a:p>
            </p:txBody>
          </p:sp>
          <p:sp>
            <p:nvSpPr>
              <p:cNvPr id="47" name="ïṥļiḋé"/>
              <p:cNvSpPr/>
              <p:nvPr/>
            </p:nvSpPr>
            <p:spPr>
              <a:xfrm rot="16200000">
                <a:off x="4340097" y="4807511"/>
                <a:ext cx="1261884" cy="307777"/>
              </a:xfrm>
              <a:prstGeom prst="rect">
                <a:avLst/>
              </a:prstGeom>
            </p:spPr>
            <p:txBody>
              <a:bodyPr wrap="none">
                <a:normAutofit fontScale="92500" lnSpcReduction="10000"/>
              </a:bodyPr>
              <a:lstStyle/>
              <a:p>
                <a:pPr lvl="0"/>
                <a:r>
                  <a:rPr lang="zh-CN" altLang="en-US" sz="1400" b="1" dirty="0">
                    <a:solidFill>
                      <a:srgbClr val="DB181E"/>
                    </a:solidFill>
                    <a:latin typeface="+mn-ea"/>
                  </a:rPr>
                  <a:t>标题文本预设</a:t>
                </a:r>
                <a:endParaRPr lang="zh-CN" altLang="en-US" sz="1400" b="1" dirty="0">
                  <a:solidFill>
                    <a:srgbClr val="DB181E"/>
                  </a:solidFill>
                  <a:latin typeface="+mn-ea"/>
                </a:endParaRPr>
              </a:p>
            </p:txBody>
          </p:sp>
          <p:sp>
            <p:nvSpPr>
              <p:cNvPr id="48" name="i$ḷíḋê"/>
              <p:cNvSpPr/>
              <p:nvPr/>
            </p:nvSpPr>
            <p:spPr>
              <a:xfrm rot="16200000">
                <a:off x="5383365" y="4807511"/>
                <a:ext cx="1261884" cy="307777"/>
              </a:xfrm>
              <a:prstGeom prst="rect">
                <a:avLst/>
              </a:prstGeom>
            </p:spPr>
            <p:txBody>
              <a:bodyPr wrap="none">
                <a:normAutofit fontScale="92500" lnSpcReduction="10000"/>
              </a:bodyPr>
              <a:lstStyle/>
              <a:p>
                <a:pPr lvl="0"/>
                <a:r>
                  <a:rPr lang="zh-CN" altLang="en-US" sz="1400" b="1">
                    <a:solidFill>
                      <a:srgbClr val="DB181E"/>
                    </a:solidFill>
                    <a:latin typeface="+mn-ea"/>
                  </a:rPr>
                  <a:t>标题文本预设</a:t>
                </a:r>
                <a:endParaRPr lang="zh-CN" altLang="en-US" sz="1400" b="1">
                  <a:solidFill>
                    <a:srgbClr val="DB181E"/>
                  </a:solidFill>
                  <a:latin typeface="+mn-ea"/>
                </a:endParaRPr>
              </a:p>
            </p:txBody>
          </p:sp>
        </p:grpSp>
        <p:grpSp>
          <p:nvGrpSpPr>
            <p:cNvPr id="5" name="ïsḻíḍé"/>
            <p:cNvGrpSpPr/>
            <p:nvPr/>
          </p:nvGrpSpPr>
          <p:grpSpPr>
            <a:xfrm>
              <a:off x="8425238" y="1314218"/>
              <a:ext cx="2944492" cy="801015"/>
              <a:chOff x="8425238" y="1314218"/>
              <a:chExt cx="2944492" cy="801015"/>
            </a:xfrm>
          </p:grpSpPr>
          <p:sp>
            <p:nvSpPr>
              <p:cNvPr id="26" name="ïşḷíḍê"/>
              <p:cNvSpPr/>
              <p:nvPr/>
            </p:nvSpPr>
            <p:spPr bwMode="auto">
              <a:xfrm>
                <a:off x="11034182" y="1519759"/>
                <a:ext cx="335548" cy="338232"/>
              </a:xfrm>
              <a:custGeom>
                <a:avLst/>
                <a:gdLst/>
                <a:ahLst/>
                <a:cxnLst>
                  <a:cxn ang="0">
                    <a:pos x="58" y="47"/>
                  </a:cxn>
                  <a:cxn ang="0">
                    <a:pos x="47" y="58"/>
                  </a:cxn>
                  <a:cxn ang="0">
                    <a:pos x="11" y="58"/>
                  </a:cxn>
                  <a:cxn ang="0">
                    <a:pos x="0" y="47"/>
                  </a:cxn>
                  <a:cxn ang="0">
                    <a:pos x="0" y="10"/>
                  </a:cxn>
                  <a:cxn ang="0">
                    <a:pos x="11" y="0"/>
                  </a:cxn>
                  <a:cxn ang="0">
                    <a:pos x="47" y="0"/>
                  </a:cxn>
                  <a:cxn ang="0">
                    <a:pos x="58" y="10"/>
                  </a:cxn>
                  <a:cxn ang="0">
                    <a:pos x="58" y="47"/>
                  </a:cxn>
                  <a:cxn ang="0">
                    <a:pos x="49" y="21"/>
                  </a:cxn>
                  <a:cxn ang="0">
                    <a:pos x="49" y="17"/>
                  </a:cxn>
                  <a:cxn ang="0">
                    <a:pos x="45" y="13"/>
                  </a:cxn>
                  <a:cxn ang="0">
                    <a:pos x="42" y="13"/>
                  </a:cxn>
                  <a:cxn ang="0">
                    <a:pos x="24" y="31"/>
                  </a:cxn>
                  <a:cxn ang="0">
                    <a:pos x="16" y="23"/>
                  </a:cxn>
                  <a:cxn ang="0">
                    <a:pos x="13" y="23"/>
                  </a:cxn>
                  <a:cxn ang="0">
                    <a:pos x="9" y="27"/>
                  </a:cxn>
                  <a:cxn ang="0">
                    <a:pos x="9" y="30"/>
                  </a:cxn>
                  <a:cxn ang="0">
                    <a:pos x="22" y="44"/>
                  </a:cxn>
                  <a:cxn ang="0">
                    <a:pos x="26" y="44"/>
                  </a:cxn>
                  <a:cxn ang="0">
                    <a:pos x="49" y="21"/>
                  </a:cxn>
                </a:cxnLst>
                <a:rect l="0" t="0" r="r" b="b"/>
                <a:pathLst>
                  <a:path w="58" h="58">
                    <a:moveTo>
                      <a:pt x="58" y="47"/>
                    </a:moveTo>
                    <a:cubicBezTo>
                      <a:pt x="58" y="53"/>
                      <a:pt x="53" y="58"/>
                      <a:pt x="47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5" y="58"/>
                      <a:pt x="0" y="53"/>
                      <a:pt x="0" y="47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3" y="0"/>
                      <a:pt x="58" y="4"/>
                      <a:pt x="58" y="10"/>
                    </a:cubicBezTo>
                    <a:lnTo>
                      <a:pt x="58" y="47"/>
                    </a:lnTo>
                    <a:close/>
                    <a:moveTo>
                      <a:pt x="49" y="21"/>
                    </a:moveTo>
                    <a:cubicBezTo>
                      <a:pt x="50" y="20"/>
                      <a:pt x="50" y="18"/>
                      <a:pt x="49" y="17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4" y="12"/>
                      <a:pt x="43" y="12"/>
                      <a:pt x="42" y="13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2"/>
                      <a:pt x="14" y="22"/>
                      <a:pt x="13" y="23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8" y="28"/>
                      <a:pt x="8" y="29"/>
                      <a:pt x="9" y="30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5"/>
                      <a:pt x="25" y="45"/>
                      <a:pt x="26" y="44"/>
                    </a:cubicBezTo>
                    <a:lnTo>
                      <a:pt x="49" y="2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grpSp>
            <p:nvGrpSpPr>
              <p:cNvPr id="27" name="îṥļîďè"/>
              <p:cNvGrpSpPr/>
              <p:nvPr/>
            </p:nvGrpSpPr>
            <p:grpSpPr>
              <a:xfrm>
                <a:off x="8425238" y="1314218"/>
                <a:ext cx="2608945" cy="801015"/>
                <a:chOff x="8425238" y="1314218"/>
                <a:chExt cx="2608945" cy="801015"/>
              </a:xfrm>
            </p:grpSpPr>
            <p:sp>
              <p:nvSpPr>
                <p:cNvPr id="28" name="íŝḻiḓè"/>
                <p:cNvSpPr txBox="1"/>
                <p:nvPr/>
              </p:nvSpPr>
              <p:spPr bwMode="auto">
                <a:xfrm>
                  <a:off x="8425238" y="1314218"/>
                  <a:ext cx="2608945" cy="309958"/>
                </a:xfrm>
                <a:prstGeom prst="rect">
                  <a:avLst/>
                </a:prstGeom>
                <a:noFill/>
              </p:spPr>
              <p:txBody>
                <a:bodyPr wrap="none" lIns="0" tIns="0" rIns="360000" bIns="0" anchor="ctr" anchorCtr="0">
                  <a:normAutofit/>
                </a:bodyPr>
                <a:lstStyle/>
                <a:p>
                  <a:pPr algn="r" latinLnBrk="0"/>
                  <a:r>
                    <a:rPr lang="zh-CN" altLang="en-US" sz="1400" b="1">
                      <a:solidFill>
                        <a:schemeClr val="accent1">
                          <a:lumMod val="100000"/>
                        </a:schemeClr>
                      </a:solidFill>
                      <a:effectLst/>
                      <a:latin typeface="+mn-ea"/>
                    </a:rPr>
                    <a:t>标题文本预设</a:t>
                  </a:r>
                  <a:endParaRPr lang="zh-CN" altLang="en-US" sz="1400" b="1">
                    <a:solidFill>
                      <a:schemeClr val="accent1">
                        <a:lumMod val="100000"/>
                      </a:schemeClr>
                    </a:solidFill>
                    <a:effectLst/>
                    <a:latin typeface="+mn-ea"/>
                  </a:endParaRPr>
                </a:p>
              </p:txBody>
            </p:sp>
            <p:sp>
              <p:nvSpPr>
                <p:cNvPr id="29" name="îşľíḑè"/>
                <p:cNvSpPr txBox="1"/>
                <p:nvPr/>
              </p:nvSpPr>
              <p:spPr bwMode="auto">
                <a:xfrm>
                  <a:off x="8425238" y="1624176"/>
                  <a:ext cx="2608945" cy="491057"/>
                </a:xfrm>
                <a:prstGeom prst="rect">
                  <a:avLst/>
                </a:prstGeom>
                <a:noFill/>
              </p:spPr>
              <p:txBody>
                <a:bodyPr wrap="square" lIns="0" tIns="0" rIns="360000" bIns="0" anchor="t" anchorCtr="0">
                  <a:normAutofit/>
                </a:bodyPr>
                <a:lstStyle/>
                <a:p>
                  <a:pPr algn="r" latinLnBrk="0">
                    <a:lnSpc>
                      <a:spcPct val="120000"/>
                    </a:lnSpc>
                  </a:pPr>
                  <a:r>
                    <a:rPr lang="zh-CN" altLang="en-US" sz="900" b="1" dirty="0">
                      <a:solidFill>
                        <a:schemeClr val="bg1"/>
                      </a:solidFill>
                      <a:effectLst/>
                      <a:latin typeface="+mn-ea"/>
                    </a:rPr>
                    <a:t>此部分内容作为文字排版占位显示 </a:t>
                  </a:r>
                  <a:br>
                    <a:rPr lang="zh-CN" altLang="en-US" sz="900" b="1" dirty="0">
                      <a:solidFill>
                        <a:schemeClr val="bg1"/>
                      </a:solidFill>
                      <a:effectLst/>
                      <a:latin typeface="+mn-ea"/>
                    </a:rPr>
                  </a:br>
                  <a:r>
                    <a:rPr lang="zh-CN" altLang="en-US" sz="900" b="1" dirty="0">
                      <a:solidFill>
                        <a:schemeClr val="bg1"/>
                      </a:solidFill>
                      <a:effectLst/>
                      <a:latin typeface="+mn-ea"/>
                    </a:rPr>
                    <a:t>（建议使用主题字体）</a:t>
                  </a:r>
                  <a:endParaRPr lang="zh-CN" altLang="en-US" sz="900" b="1" dirty="0">
                    <a:solidFill>
                      <a:schemeClr val="bg1"/>
                    </a:solidFill>
                    <a:effectLst/>
                    <a:latin typeface="+mn-ea"/>
                  </a:endParaRPr>
                </a:p>
              </p:txBody>
            </p:sp>
          </p:grpSp>
        </p:grpSp>
        <p:grpSp>
          <p:nvGrpSpPr>
            <p:cNvPr id="6" name="íṣ1íďè"/>
            <p:cNvGrpSpPr/>
            <p:nvPr/>
          </p:nvGrpSpPr>
          <p:grpSpPr>
            <a:xfrm>
              <a:off x="8425238" y="2269895"/>
              <a:ext cx="2944492" cy="801015"/>
              <a:chOff x="8425238" y="2269895"/>
              <a:chExt cx="2944492" cy="801015"/>
            </a:xfrm>
          </p:grpSpPr>
          <p:sp>
            <p:nvSpPr>
              <p:cNvPr id="22" name="iṡlide"/>
              <p:cNvSpPr/>
              <p:nvPr/>
            </p:nvSpPr>
            <p:spPr bwMode="auto">
              <a:xfrm>
                <a:off x="11034182" y="2465871"/>
                <a:ext cx="335548" cy="338232"/>
              </a:xfrm>
              <a:custGeom>
                <a:avLst/>
                <a:gdLst/>
                <a:ahLst/>
                <a:cxnLst>
                  <a:cxn ang="0">
                    <a:pos x="58" y="47"/>
                  </a:cxn>
                  <a:cxn ang="0">
                    <a:pos x="47" y="58"/>
                  </a:cxn>
                  <a:cxn ang="0">
                    <a:pos x="11" y="58"/>
                  </a:cxn>
                  <a:cxn ang="0">
                    <a:pos x="0" y="47"/>
                  </a:cxn>
                  <a:cxn ang="0">
                    <a:pos x="0" y="10"/>
                  </a:cxn>
                  <a:cxn ang="0">
                    <a:pos x="11" y="0"/>
                  </a:cxn>
                  <a:cxn ang="0">
                    <a:pos x="47" y="0"/>
                  </a:cxn>
                  <a:cxn ang="0">
                    <a:pos x="58" y="10"/>
                  </a:cxn>
                  <a:cxn ang="0">
                    <a:pos x="58" y="47"/>
                  </a:cxn>
                  <a:cxn ang="0">
                    <a:pos x="49" y="21"/>
                  </a:cxn>
                  <a:cxn ang="0">
                    <a:pos x="49" y="17"/>
                  </a:cxn>
                  <a:cxn ang="0">
                    <a:pos x="45" y="13"/>
                  </a:cxn>
                  <a:cxn ang="0">
                    <a:pos x="42" y="13"/>
                  </a:cxn>
                  <a:cxn ang="0">
                    <a:pos x="24" y="31"/>
                  </a:cxn>
                  <a:cxn ang="0">
                    <a:pos x="16" y="23"/>
                  </a:cxn>
                  <a:cxn ang="0">
                    <a:pos x="13" y="23"/>
                  </a:cxn>
                  <a:cxn ang="0">
                    <a:pos x="9" y="27"/>
                  </a:cxn>
                  <a:cxn ang="0">
                    <a:pos x="9" y="30"/>
                  </a:cxn>
                  <a:cxn ang="0">
                    <a:pos x="22" y="44"/>
                  </a:cxn>
                  <a:cxn ang="0">
                    <a:pos x="26" y="44"/>
                  </a:cxn>
                  <a:cxn ang="0">
                    <a:pos x="49" y="21"/>
                  </a:cxn>
                </a:cxnLst>
                <a:rect l="0" t="0" r="r" b="b"/>
                <a:pathLst>
                  <a:path w="58" h="58">
                    <a:moveTo>
                      <a:pt x="58" y="47"/>
                    </a:moveTo>
                    <a:cubicBezTo>
                      <a:pt x="58" y="53"/>
                      <a:pt x="53" y="58"/>
                      <a:pt x="47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5" y="58"/>
                      <a:pt x="0" y="53"/>
                      <a:pt x="0" y="47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3" y="0"/>
                      <a:pt x="58" y="4"/>
                      <a:pt x="58" y="10"/>
                    </a:cubicBezTo>
                    <a:lnTo>
                      <a:pt x="58" y="47"/>
                    </a:lnTo>
                    <a:close/>
                    <a:moveTo>
                      <a:pt x="49" y="21"/>
                    </a:moveTo>
                    <a:cubicBezTo>
                      <a:pt x="50" y="20"/>
                      <a:pt x="50" y="18"/>
                      <a:pt x="49" y="17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4" y="12"/>
                      <a:pt x="43" y="12"/>
                      <a:pt x="42" y="13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2"/>
                      <a:pt x="14" y="22"/>
                      <a:pt x="13" y="23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8" y="28"/>
                      <a:pt x="8" y="29"/>
                      <a:pt x="9" y="30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5"/>
                      <a:pt x="25" y="45"/>
                      <a:pt x="26" y="44"/>
                    </a:cubicBezTo>
                    <a:lnTo>
                      <a:pt x="49" y="2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grpSp>
            <p:nvGrpSpPr>
              <p:cNvPr id="23" name="ïSḻíḑê"/>
              <p:cNvGrpSpPr/>
              <p:nvPr/>
            </p:nvGrpSpPr>
            <p:grpSpPr>
              <a:xfrm>
                <a:off x="8425238" y="2269895"/>
                <a:ext cx="2608945" cy="801015"/>
                <a:chOff x="8425238" y="1314218"/>
                <a:chExt cx="2608945" cy="801015"/>
              </a:xfrm>
            </p:grpSpPr>
            <p:sp>
              <p:nvSpPr>
                <p:cNvPr id="24" name="iṡ1ïḋé"/>
                <p:cNvSpPr txBox="1"/>
                <p:nvPr/>
              </p:nvSpPr>
              <p:spPr bwMode="auto">
                <a:xfrm>
                  <a:off x="8425238" y="1314218"/>
                  <a:ext cx="2608945" cy="309958"/>
                </a:xfrm>
                <a:prstGeom prst="rect">
                  <a:avLst/>
                </a:prstGeom>
                <a:noFill/>
              </p:spPr>
              <p:txBody>
                <a:bodyPr wrap="none" lIns="0" tIns="0" rIns="360000" bIns="0" anchor="ctr" anchorCtr="0">
                  <a:normAutofit/>
                </a:bodyPr>
                <a:lstStyle/>
                <a:p>
                  <a:pPr algn="r" latinLnBrk="0"/>
                  <a:r>
                    <a:rPr lang="zh-CN" altLang="en-US" sz="1400" b="1">
                      <a:solidFill>
                        <a:schemeClr val="accent2">
                          <a:lumMod val="100000"/>
                        </a:schemeClr>
                      </a:solidFill>
                      <a:effectLst/>
                      <a:latin typeface="+mn-ea"/>
                    </a:rPr>
                    <a:t>标题文本预设</a:t>
                  </a:r>
                  <a:endParaRPr lang="zh-CN" altLang="en-US" sz="1400" b="1">
                    <a:solidFill>
                      <a:schemeClr val="accent2">
                        <a:lumMod val="100000"/>
                      </a:schemeClr>
                    </a:solidFill>
                    <a:effectLst/>
                    <a:latin typeface="+mn-ea"/>
                  </a:endParaRPr>
                </a:p>
              </p:txBody>
            </p:sp>
            <p:sp>
              <p:nvSpPr>
                <p:cNvPr id="25" name="íŝ1îḑé"/>
                <p:cNvSpPr txBox="1"/>
                <p:nvPr/>
              </p:nvSpPr>
              <p:spPr bwMode="auto">
                <a:xfrm>
                  <a:off x="8425238" y="1624176"/>
                  <a:ext cx="2608945" cy="491057"/>
                </a:xfrm>
                <a:prstGeom prst="rect">
                  <a:avLst/>
                </a:prstGeom>
                <a:noFill/>
              </p:spPr>
              <p:txBody>
                <a:bodyPr wrap="square" lIns="0" tIns="0" rIns="360000" bIns="0" anchor="t" anchorCtr="0">
                  <a:normAutofit/>
                </a:bodyPr>
                <a:lstStyle/>
                <a:p>
                  <a:pPr algn="r" latinLnBrk="0">
                    <a:lnSpc>
                      <a:spcPct val="120000"/>
                    </a:lnSpc>
                  </a:pPr>
                  <a:r>
                    <a:rPr lang="zh-CN" altLang="en-US" sz="900" b="1">
                      <a:solidFill>
                        <a:schemeClr val="bg1"/>
                      </a:solidFill>
                      <a:effectLst/>
                      <a:latin typeface="+mn-ea"/>
                    </a:rPr>
                    <a:t>此部分内容作为文字排版占位显示 </a:t>
                  </a:r>
                  <a:br>
                    <a:rPr lang="zh-CN" altLang="en-US" sz="900" b="1">
                      <a:solidFill>
                        <a:schemeClr val="bg1"/>
                      </a:solidFill>
                      <a:effectLst/>
                      <a:latin typeface="+mn-ea"/>
                    </a:rPr>
                  </a:br>
                  <a:r>
                    <a:rPr lang="zh-CN" altLang="en-US" sz="900" b="1">
                      <a:solidFill>
                        <a:schemeClr val="bg1"/>
                      </a:solidFill>
                      <a:effectLst/>
                      <a:latin typeface="+mn-ea"/>
                    </a:rPr>
                    <a:t>（建议使用主题字体）</a:t>
                  </a:r>
                  <a:endParaRPr lang="zh-CN" altLang="en-US" sz="900" b="1">
                    <a:solidFill>
                      <a:schemeClr val="bg1"/>
                    </a:solidFill>
                    <a:effectLst/>
                    <a:latin typeface="+mn-ea"/>
                  </a:endParaRPr>
                </a:p>
              </p:txBody>
            </p:sp>
          </p:grpSp>
        </p:grpSp>
        <p:grpSp>
          <p:nvGrpSpPr>
            <p:cNvPr id="7" name="íşḻïḑê"/>
            <p:cNvGrpSpPr/>
            <p:nvPr/>
          </p:nvGrpSpPr>
          <p:grpSpPr>
            <a:xfrm>
              <a:off x="8425238" y="3225572"/>
              <a:ext cx="2944492" cy="801015"/>
              <a:chOff x="8425238" y="3225572"/>
              <a:chExt cx="2944492" cy="801015"/>
            </a:xfrm>
          </p:grpSpPr>
          <p:sp>
            <p:nvSpPr>
              <p:cNvPr id="18" name="ïsḻîdê"/>
              <p:cNvSpPr/>
              <p:nvPr/>
            </p:nvSpPr>
            <p:spPr bwMode="auto">
              <a:xfrm>
                <a:off x="11034182" y="3411983"/>
                <a:ext cx="335548" cy="338232"/>
              </a:xfrm>
              <a:custGeom>
                <a:avLst/>
                <a:gdLst/>
                <a:ahLst/>
                <a:cxnLst>
                  <a:cxn ang="0">
                    <a:pos x="58" y="47"/>
                  </a:cxn>
                  <a:cxn ang="0">
                    <a:pos x="47" y="58"/>
                  </a:cxn>
                  <a:cxn ang="0">
                    <a:pos x="11" y="58"/>
                  </a:cxn>
                  <a:cxn ang="0">
                    <a:pos x="0" y="47"/>
                  </a:cxn>
                  <a:cxn ang="0">
                    <a:pos x="0" y="10"/>
                  </a:cxn>
                  <a:cxn ang="0">
                    <a:pos x="11" y="0"/>
                  </a:cxn>
                  <a:cxn ang="0">
                    <a:pos x="47" y="0"/>
                  </a:cxn>
                  <a:cxn ang="0">
                    <a:pos x="58" y="10"/>
                  </a:cxn>
                  <a:cxn ang="0">
                    <a:pos x="58" y="47"/>
                  </a:cxn>
                  <a:cxn ang="0">
                    <a:pos x="49" y="21"/>
                  </a:cxn>
                  <a:cxn ang="0">
                    <a:pos x="49" y="17"/>
                  </a:cxn>
                  <a:cxn ang="0">
                    <a:pos x="45" y="13"/>
                  </a:cxn>
                  <a:cxn ang="0">
                    <a:pos x="42" y="13"/>
                  </a:cxn>
                  <a:cxn ang="0">
                    <a:pos x="24" y="31"/>
                  </a:cxn>
                  <a:cxn ang="0">
                    <a:pos x="16" y="23"/>
                  </a:cxn>
                  <a:cxn ang="0">
                    <a:pos x="13" y="23"/>
                  </a:cxn>
                  <a:cxn ang="0">
                    <a:pos x="9" y="27"/>
                  </a:cxn>
                  <a:cxn ang="0">
                    <a:pos x="9" y="30"/>
                  </a:cxn>
                  <a:cxn ang="0">
                    <a:pos x="22" y="44"/>
                  </a:cxn>
                  <a:cxn ang="0">
                    <a:pos x="26" y="44"/>
                  </a:cxn>
                  <a:cxn ang="0">
                    <a:pos x="49" y="21"/>
                  </a:cxn>
                </a:cxnLst>
                <a:rect l="0" t="0" r="r" b="b"/>
                <a:pathLst>
                  <a:path w="58" h="58">
                    <a:moveTo>
                      <a:pt x="58" y="47"/>
                    </a:moveTo>
                    <a:cubicBezTo>
                      <a:pt x="58" y="53"/>
                      <a:pt x="53" y="58"/>
                      <a:pt x="47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5" y="58"/>
                      <a:pt x="0" y="53"/>
                      <a:pt x="0" y="47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3" y="0"/>
                      <a:pt x="58" y="4"/>
                      <a:pt x="58" y="10"/>
                    </a:cubicBezTo>
                    <a:lnTo>
                      <a:pt x="58" y="47"/>
                    </a:lnTo>
                    <a:close/>
                    <a:moveTo>
                      <a:pt x="49" y="21"/>
                    </a:moveTo>
                    <a:cubicBezTo>
                      <a:pt x="50" y="20"/>
                      <a:pt x="50" y="18"/>
                      <a:pt x="49" y="17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4" y="12"/>
                      <a:pt x="43" y="12"/>
                      <a:pt x="42" y="13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2"/>
                      <a:pt x="14" y="22"/>
                      <a:pt x="13" y="23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8" y="28"/>
                      <a:pt x="8" y="29"/>
                      <a:pt x="9" y="30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5"/>
                      <a:pt x="25" y="45"/>
                      <a:pt x="26" y="44"/>
                    </a:cubicBezTo>
                    <a:lnTo>
                      <a:pt x="49" y="2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grpSp>
            <p:nvGrpSpPr>
              <p:cNvPr id="19" name="îŝḷiďé"/>
              <p:cNvGrpSpPr/>
              <p:nvPr/>
            </p:nvGrpSpPr>
            <p:grpSpPr>
              <a:xfrm>
                <a:off x="8425238" y="3225572"/>
                <a:ext cx="2608945" cy="801015"/>
                <a:chOff x="8425238" y="1314218"/>
                <a:chExt cx="2608945" cy="801015"/>
              </a:xfrm>
            </p:grpSpPr>
            <p:sp>
              <p:nvSpPr>
                <p:cNvPr id="20" name="ïŝḷiḍè"/>
                <p:cNvSpPr txBox="1"/>
                <p:nvPr/>
              </p:nvSpPr>
              <p:spPr bwMode="auto">
                <a:xfrm>
                  <a:off x="8425238" y="1314218"/>
                  <a:ext cx="2608945" cy="309958"/>
                </a:xfrm>
                <a:prstGeom prst="rect">
                  <a:avLst/>
                </a:prstGeom>
                <a:noFill/>
              </p:spPr>
              <p:txBody>
                <a:bodyPr wrap="none" lIns="0" tIns="0" rIns="360000" bIns="0" anchor="ctr" anchorCtr="0">
                  <a:normAutofit/>
                </a:bodyPr>
                <a:lstStyle/>
                <a:p>
                  <a:pPr algn="r" latinLnBrk="0"/>
                  <a:r>
                    <a:rPr lang="zh-CN" altLang="en-US" sz="1400" b="1">
                      <a:solidFill>
                        <a:schemeClr val="accent3">
                          <a:lumMod val="100000"/>
                        </a:schemeClr>
                      </a:solidFill>
                      <a:effectLst/>
                      <a:latin typeface="+mn-ea"/>
                    </a:rPr>
                    <a:t>标题文本预设</a:t>
                  </a:r>
                  <a:endParaRPr lang="zh-CN" altLang="en-US" sz="1400" b="1">
                    <a:solidFill>
                      <a:schemeClr val="accent3">
                        <a:lumMod val="100000"/>
                      </a:schemeClr>
                    </a:solidFill>
                    <a:effectLst/>
                    <a:latin typeface="+mn-ea"/>
                  </a:endParaRPr>
                </a:p>
              </p:txBody>
            </p:sp>
            <p:sp>
              <p:nvSpPr>
                <p:cNvPr id="21" name="iṣļíḍê"/>
                <p:cNvSpPr txBox="1"/>
                <p:nvPr/>
              </p:nvSpPr>
              <p:spPr bwMode="auto">
                <a:xfrm>
                  <a:off x="8425238" y="1624176"/>
                  <a:ext cx="2608945" cy="491057"/>
                </a:xfrm>
                <a:prstGeom prst="rect">
                  <a:avLst/>
                </a:prstGeom>
                <a:noFill/>
              </p:spPr>
              <p:txBody>
                <a:bodyPr wrap="square" lIns="0" tIns="0" rIns="360000" bIns="0" anchor="t" anchorCtr="0">
                  <a:normAutofit/>
                </a:bodyPr>
                <a:lstStyle/>
                <a:p>
                  <a:pPr algn="r" latinLnBrk="0">
                    <a:lnSpc>
                      <a:spcPct val="120000"/>
                    </a:lnSpc>
                  </a:pPr>
                  <a:r>
                    <a:rPr lang="zh-CN" altLang="en-US" sz="900" b="1">
                      <a:solidFill>
                        <a:schemeClr val="bg1"/>
                      </a:solidFill>
                      <a:effectLst/>
                      <a:latin typeface="+mn-ea"/>
                    </a:rPr>
                    <a:t>此部分内容作为文字排版占位显示 </a:t>
                  </a:r>
                  <a:br>
                    <a:rPr lang="zh-CN" altLang="en-US" sz="900" b="1">
                      <a:solidFill>
                        <a:schemeClr val="bg1"/>
                      </a:solidFill>
                      <a:effectLst/>
                      <a:latin typeface="+mn-ea"/>
                    </a:rPr>
                  </a:br>
                  <a:r>
                    <a:rPr lang="zh-CN" altLang="en-US" sz="900" b="1">
                      <a:solidFill>
                        <a:schemeClr val="bg1"/>
                      </a:solidFill>
                      <a:effectLst/>
                      <a:latin typeface="+mn-ea"/>
                    </a:rPr>
                    <a:t>（建议使用主题字体）</a:t>
                  </a:r>
                  <a:endParaRPr lang="zh-CN" altLang="en-US" sz="900" b="1">
                    <a:solidFill>
                      <a:schemeClr val="bg1"/>
                    </a:solidFill>
                    <a:effectLst/>
                    <a:latin typeface="+mn-ea"/>
                  </a:endParaRPr>
                </a:p>
              </p:txBody>
            </p:sp>
          </p:grpSp>
        </p:grpSp>
        <p:grpSp>
          <p:nvGrpSpPr>
            <p:cNvPr id="8" name="îṩḻíḍè"/>
            <p:cNvGrpSpPr/>
            <p:nvPr/>
          </p:nvGrpSpPr>
          <p:grpSpPr>
            <a:xfrm>
              <a:off x="8425238" y="4181249"/>
              <a:ext cx="2944492" cy="801015"/>
              <a:chOff x="8425238" y="4181249"/>
              <a:chExt cx="2944492" cy="801015"/>
            </a:xfrm>
          </p:grpSpPr>
          <p:sp>
            <p:nvSpPr>
              <p:cNvPr id="14" name="îŝḻîde"/>
              <p:cNvSpPr/>
              <p:nvPr/>
            </p:nvSpPr>
            <p:spPr bwMode="auto">
              <a:xfrm>
                <a:off x="11034182" y="4358095"/>
                <a:ext cx="335548" cy="338232"/>
              </a:xfrm>
              <a:custGeom>
                <a:avLst/>
                <a:gdLst/>
                <a:ahLst/>
                <a:cxnLst>
                  <a:cxn ang="0">
                    <a:pos x="58" y="47"/>
                  </a:cxn>
                  <a:cxn ang="0">
                    <a:pos x="47" y="58"/>
                  </a:cxn>
                  <a:cxn ang="0">
                    <a:pos x="11" y="58"/>
                  </a:cxn>
                  <a:cxn ang="0">
                    <a:pos x="0" y="47"/>
                  </a:cxn>
                  <a:cxn ang="0">
                    <a:pos x="0" y="10"/>
                  </a:cxn>
                  <a:cxn ang="0">
                    <a:pos x="11" y="0"/>
                  </a:cxn>
                  <a:cxn ang="0">
                    <a:pos x="47" y="0"/>
                  </a:cxn>
                  <a:cxn ang="0">
                    <a:pos x="58" y="10"/>
                  </a:cxn>
                  <a:cxn ang="0">
                    <a:pos x="58" y="47"/>
                  </a:cxn>
                  <a:cxn ang="0">
                    <a:pos x="49" y="21"/>
                  </a:cxn>
                  <a:cxn ang="0">
                    <a:pos x="49" y="17"/>
                  </a:cxn>
                  <a:cxn ang="0">
                    <a:pos x="45" y="13"/>
                  </a:cxn>
                  <a:cxn ang="0">
                    <a:pos x="42" y="13"/>
                  </a:cxn>
                  <a:cxn ang="0">
                    <a:pos x="24" y="31"/>
                  </a:cxn>
                  <a:cxn ang="0">
                    <a:pos x="16" y="23"/>
                  </a:cxn>
                  <a:cxn ang="0">
                    <a:pos x="13" y="23"/>
                  </a:cxn>
                  <a:cxn ang="0">
                    <a:pos x="9" y="27"/>
                  </a:cxn>
                  <a:cxn ang="0">
                    <a:pos x="9" y="30"/>
                  </a:cxn>
                  <a:cxn ang="0">
                    <a:pos x="22" y="44"/>
                  </a:cxn>
                  <a:cxn ang="0">
                    <a:pos x="26" y="44"/>
                  </a:cxn>
                  <a:cxn ang="0">
                    <a:pos x="49" y="21"/>
                  </a:cxn>
                </a:cxnLst>
                <a:rect l="0" t="0" r="r" b="b"/>
                <a:pathLst>
                  <a:path w="58" h="58">
                    <a:moveTo>
                      <a:pt x="58" y="47"/>
                    </a:moveTo>
                    <a:cubicBezTo>
                      <a:pt x="58" y="53"/>
                      <a:pt x="53" y="58"/>
                      <a:pt x="47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5" y="58"/>
                      <a:pt x="0" y="53"/>
                      <a:pt x="0" y="47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3" y="0"/>
                      <a:pt x="58" y="4"/>
                      <a:pt x="58" y="10"/>
                    </a:cubicBezTo>
                    <a:lnTo>
                      <a:pt x="58" y="47"/>
                    </a:lnTo>
                    <a:close/>
                    <a:moveTo>
                      <a:pt x="49" y="21"/>
                    </a:moveTo>
                    <a:cubicBezTo>
                      <a:pt x="50" y="20"/>
                      <a:pt x="50" y="18"/>
                      <a:pt x="49" y="17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4" y="12"/>
                      <a:pt x="43" y="12"/>
                      <a:pt x="42" y="13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2"/>
                      <a:pt x="14" y="22"/>
                      <a:pt x="13" y="23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8" y="28"/>
                      <a:pt x="8" y="29"/>
                      <a:pt x="9" y="30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5"/>
                      <a:pt x="25" y="45"/>
                      <a:pt x="26" y="44"/>
                    </a:cubicBezTo>
                    <a:lnTo>
                      <a:pt x="49" y="21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grpSp>
            <p:nvGrpSpPr>
              <p:cNvPr id="15" name="íšliḍé"/>
              <p:cNvGrpSpPr/>
              <p:nvPr/>
            </p:nvGrpSpPr>
            <p:grpSpPr>
              <a:xfrm>
                <a:off x="8425238" y="4181249"/>
                <a:ext cx="2608945" cy="801015"/>
                <a:chOff x="8425238" y="1314218"/>
                <a:chExt cx="2608945" cy="801015"/>
              </a:xfrm>
            </p:grpSpPr>
            <p:sp>
              <p:nvSpPr>
                <p:cNvPr id="16" name="ïṥľiḓe"/>
                <p:cNvSpPr txBox="1"/>
                <p:nvPr/>
              </p:nvSpPr>
              <p:spPr bwMode="auto">
                <a:xfrm>
                  <a:off x="8425238" y="1314218"/>
                  <a:ext cx="2608945" cy="309958"/>
                </a:xfrm>
                <a:prstGeom prst="rect">
                  <a:avLst/>
                </a:prstGeom>
                <a:noFill/>
              </p:spPr>
              <p:txBody>
                <a:bodyPr wrap="none" lIns="0" tIns="0" rIns="360000" bIns="0" anchor="ctr" anchorCtr="0">
                  <a:normAutofit/>
                </a:bodyPr>
                <a:lstStyle/>
                <a:p>
                  <a:pPr algn="r" latinLnBrk="0"/>
                  <a:r>
                    <a:rPr lang="zh-CN" altLang="en-US" sz="1400" b="1">
                      <a:solidFill>
                        <a:schemeClr val="accent4">
                          <a:lumMod val="100000"/>
                        </a:schemeClr>
                      </a:solidFill>
                      <a:effectLst/>
                      <a:latin typeface="+mn-ea"/>
                    </a:rPr>
                    <a:t>标题文本预设</a:t>
                  </a:r>
                  <a:endParaRPr lang="zh-CN" altLang="en-US" sz="1400" b="1">
                    <a:solidFill>
                      <a:schemeClr val="accent4">
                        <a:lumMod val="100000"/>
                      </a:schemeClr>
                    </a:solidFill>
                    <a:effectLst/>
                    <a:latin typeface="+mn-ea"/>
                  </a:endParaRPr>
                </a:p>
              </p:txBody>
            </p:sp>
            <p:sp>
              <p:nvSpPr>
                <p:cNvPr id="17" name="íşľïḓé"/>
                <p:cNvSpPr txBox="1"/>
                <p:nvPr/>
              </p:nvSpPr>
              <p:spPr bwMode="auto">
                <a:xfrm>
                  <a:off x="8425238" y="1624176"/>
                  <a:ext cx="2608945" cy="491057"/>
                </a:xfrm>
                <a:prstGeom prst="rect">
                  <a:avLst/>
                </a:prstGeom>
                <a:noFill/>
              </p:spPr>
              <p:txBody>
                <a:bodyPr wrap="square" lIns="0" tIns="0" rIns="360000" bIns="0" anchor="t" anchorCtr="0">
                  <a:normAutofit/>
                </a:bodyPr>
                <a:lstStyle/>
                <a:p>
                  <a:pPr algn="r" latinLnBrk="0">
                    <a:lnSpc>
                      <a:spcPct val="120000"/>
                    </a:lnSpc>
                  </a:pPr>
                  <a:r>
                    <a:rPr lang="zh-CN" altLang="en-US" sz="900" b="1">
                      <a:solidFill>
                        <a:schemeClr val="bg1"/>
                      </a:solidFill>
                      <a:effectLst/>
                      <a:latin typeface="+mn-ea"/>
                    </a:rPr>
                    <a:t>此部分内容作为文字排版占位显示 </a:t>
                  </a:r>
                  <a:br>
                    <a:rPr lang="zh-CN" altLang="en-US" sz="900" b="1">
                      <a:solidFill>
                        <a:schemeClr val="bg1"/>
                      </a:solidFill>
                      <a:effectLst/>
                      <a:latin typeface="+mn-ea"/>
                    </a:rPr>
                  </a:br>
                  <a:r>
                    <a:rPr lang="zh-CN" altLang="en-US" sz="900" b="1">
                      <a:solidFill>
                        <a:schemeClr val="bg1"/>
                      </a:solidFill>
                      <a:effectLst/>
                      <a:latin typeface="+mn-ea"/>
                    </a:rPr>
                    <a:t>（建议使用主题字体）</a:t>
                  </a:r>
                  <a:endParaRPr lang="zh-CN" altLang="en-US" sz="900" b="1">
                    <a:solidFill>
                      <a:schemeClr val="bg1"/>
                    </a:solidFill>
                    <a:effectLst/>
                    <a:latin typeface="+mn-ea"/>
                  </a:endParaRPr>
                </a:p>
              </p:txBody>
            </p:sp>
          </p:grpSp>
        </p:grpSp>
        <p:grpSp>
          <p:nvGrpSpPr>
            <p:cNvPr id="9" name="ïšlîďe"/>
            <p:cNvGrpSpPr/>
            <p:nvPr/>
          </p:nvGrpSpPr>
          <p:grpSpPr>
            <a:xfrm>
              <a:off x="8425238" y="5136926"/>
              <a:ext cx="2944492" cy="801015"/>
              <a:chOff x="8425238" y="5136926"/>
              <a:chExt cx="2944492" cy="801015"/>
            </a:xfrm>
          </p:grpSpPr>
          <p:sp>
            <p:nvSpPr>
              <p:cNvPr id="10" name="íṡlíḋè"/>
              <p:cNvSpPr/>
              <p:nvPr/>
            </p:nvSpPr>
            <p:spPr bwMode="auto">
              <a:xfrm>
                <a:off x="11034182" y="5236945"/>
                <a:ext cx="335548" cy="338232"/>
              </a:xfrm>
              <a:custGeom>
                <a:avLst/>
                <a:gdLst/>
                <a:ahLst/>
                <a:cxnLst>
                  <a:cxn ang="0">
                    <a:pos x="58" y="47"/>
                  </a:cxn>
                  <a:cxn ang="0">
                    <a:pos x="47" y="58"/>
                  </a:cxn>
                  <a:cxn ang="0">
                    <a:pos x="11" y="58"/>
                  </a:cxn>
                  <a:cxn ang="0">
                    <a:pos x="0" y="47"/>
                  </a:cxn>
                  <a:cxn ang="0">
                    <a:pos x="0" y="10"/>
                  </a:cxn>
                  <a:cxn ang="0">
                    <a:pos x="11" y="0"/>
                  </a:cxn>
                  <a:cxn ang="0">
                    <a:pos x="47" y="0"/>
                  </a:cxn>
                  <a:cxn ang="0">
                    <a:pos x="58" y="10"/>
                  </a:cxn>
                  <a:cxn ang="0">
                    <a:pos x="58" y="47"/>
                  </a:cxn>
                  <a:cxn ang="0">
                    <a:pos x="49" y="21"/>
                  </a:cxn>
                  <a:cxn ang="0">
                    <a:pos x="49" y="17"/>
                  </a:cxn>
                  <a:cxn ang="0">
                    <a:pos x="45" y="13"/>
                  </a:cxn>
                  <a:cxn ang="0">
                    <a:pos x="42" y="13"/>
                  </a:cxn>
                  <a:cxn ang="0">
                    <a:pos x="24" y="31"/>
                  </a:cxn>
                  <a:cxn ang="0">
                    <a:pos x="16" y="23"/>
                  </a:cxn>
                  <a:cxn ang="0">
                    <a:pos x="13" y="23"/>
                  </a:cxn>
                  <a:cxn ang="0">
                    <a:pos x="9" y="27"/>
                  </a:cxn>
                  <a:cxn ang="0">
                    <a:pos x="9" y="30"/>
                  </a:cxn>
                  <a:cxn ang="0">
                    <a:pos x="22" y="44"/>
                  </a:cxn>
                  <a:cxn ang="0">
                    <a:pos x="26" y="44"/>
                  </a:cxn>
                  <a:cxn ang="0">
                    <a:pos x="49" y="21"/>
                  </a:cxn>
                </a:cxnLst>
                <a:rect l="0" t="0" r="r" b="b"/>
                <a:pathLst>
                  <a:path w="58" h="58">
                    <a:moveTo>
                      <a:pt x="58" y="47"/>
                    </a:moveTo>
                    <a:cubicBezTo>
                      <a:pt x="58" y="53"/>
                      <a:pt x="53" y="58"/>
                      <a:pt x="47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5" y="58"/>
                      <a:pt x="0" y="53"/>
                      <a:pt x="0" y="47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3" y="0"/>
                      <a:pt x="58" y="4"/>
                      <a:pt x="58" y="10"/>
                    </a:cubicBezTo>
                    <a:lnTo>
                      <a:pt x="58" y="47"/>
                    </a:lnTo>
                    <a:close/>
                    <a:moveTo>
                      <a:pt x="49" y="21"/>
                    </a:moveTo>
                    <a:cubicBezTo>
                      <a:pt x="50" y="20"/>
                      <a:pt x="50" y="18"/>
                      <a:pt x="49" y="17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4" y="12"/>
                      <a:pt x="43" y="12"/>
                      <a:pt x="42" y="13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2"/>
                      <a:pt x="14" y="22"/>
                      <a:pt x="13" y="23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8" y="28"/>
                      <a:pt x="8" y="29"/>
                      <a:pt x="9" y="30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5"/>
                      <a:pt x="25" y="45"/>
                      <a:pt x="26" y="44"/>
                    </a:cubicBezTo>
                    <a:lnTo>
                      <a:pt x="49" y="21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grpSp>
            <p:nvGrpSpPr>
              <p:cNvPr id="11" name="ïṥļïdè"/>
              <p:cNvGrpSpPr/>
              <p:nvPr/>
            </p:nvGrpSpPr>
            <p:grpSpPr>
              <a:xfrm>
                <a:off x="8425238" y="5136926"/>
                <a:ext cx="2608945" cy="801015"/>
                <a:chOff x="8425238" y="1314218"/>
                <a:chExt cx="2608945" cy="801015"/>
              </a:xfrm>
            </p:grpSpPr>
            <p:sp>
              <p:nvSpPr>
                <p:cNvPr id="12" name="íşḻïḑé"/>
                <p:cNvSpPr txBox="1"/>
                <p:nvPr/>
              </p:nvSpPr>
              <p:spPr bwMode="auto">
                <a:xfrm>
                  <a:off x="8425238" y="1314218"/>
                  <a:ext cx="2608945" cy="309958"/>
                </a:xfrm>
                <a:prstGeom prst="rect">
                  <a:avLst/>
                </a:prstGeom>
                <a:noFill/>
              </p:spPr>
              <p:txBody>
                <a:bodyPr wrap="none" lIns="0" tIns="0" rIns="360000" bIns="0" anchor="ctr" anchorCtr="0">
                  <a:normAutofit/>
                </a:bodyPr>
                <a:lstStyle/>
                <a:p>
                  <a:pPr algn="r" latinLnBrk="0"/>
                  <a:r>
                    <a:rPr lang="zh-CN" altLang="en-US" sz="1400" b="1">
                      <a:solidFill>
                        <a:schemeClr val="accent5">
                          <a:lumMod val="100000"/>
                        </a:schemeClr>
                      </a:solidFill>
                      <a:effectLst/>
                      <a:latin typeface="+mn-ea"/>
                    </a:rPr>
                    <a:t>标题文本预设</a:t>
                  </a:r>
                  <a:endParaRPr lang="zh-CN" altLang="en-US" sz="1400" b="1">
                    <a:solidFill>
                      <a:schemeClr val="accent5">
                        <a:lumMod val="100000"/>
                      </a:schemeClr>
                    </a:solidFill>
                    <a:effectLst/>
                    <a:latin typeface="+mn-ea"/>
                  </a:endParaRPr>
                </a:p>
              </p:txBody>
            </p:sp>
            <p:sp>
              <p:nvSpPr>
                <p:cNvPr id="13" name="işlidê"/>
                <p:cNvSpPr txBox="1"/>
                <p:nvPr/>
              </p:nvSpPr>
              <p:spPr bwMode="auto">
                <a:xfrm>
                  <a:off x="8425238" y="1624176"/>
                  <a:ext cx="2608945" cy="491057"/>
                </a:xfrm>
                <a:prstGeom prst="rect">
                  <a:avLst/>
                </a:prstGeom>
                <a:noFill/>
              </p:spPr>
              <p:txBody>
                <a:bodyPr wrap="square" lIns="0" tIns="0" rIns="360000" bIns="0" anchor="t" anchorCtr="0">
                  <a:normAutofit/>
                </a:bodyPr>
                <a:lstStyle/>
                <a:p>
                  <a:pPr algn="r" latinLnBrk="0">
                    <a:lnSpc>
                      <a:spcPct val="120000"/>
                    </a:lnSpc>
                  </a:pPr>
                  <a:r>
                    <a:rPr lang="zh-CN" altLang="en-US" sz="900" b="1">
                      <a:solidFill>
                        <a:schemeClr val="bg1"/>
                      </a:solidFill>
                      <a:effectLst/>
                      <a:latin typeface="+mn-ea"/>
                    </a:rPr>
                    <a:t>此部分内容作为文字排版占位显示 </a:t>
                  </a:r>
                  <a:br>
                    <a:rPr lang="zh-CN" altLang="en-US" sz="900" b="1">
                      <a:solidFill>
                        <a:schemeClr val="bg1"/>
                      </a:solidFill>
                      <a:effectLst/>
                      <a:latin typeface="+mn-ea"/>
                    </a:rPr>
                  </a:br>
                  <a:r>
                    <a:rPr lang="zh-CN" altLang="en-US" sz="900" b="1">
                      <a:solidFill>
                        <a:schemeClr val="bg1"/>
                      </a:solidFill>
                      <a:effectLst/>
                      <a:latin typeface="+mn-ea"/>
                    </a:rPr>
                    <a:t>（建议使用主题字体）</a:t>
                  </a:r>
                  <a:endParaRPr lang="zh-CN" altLang="en-US" sz="900" b="1">
                    <a:solidFill>
                      <a:schemeClr val="bg1"/>
                    </a:solidFill>
                    <a:effectLst/>
                    <a:latin typeface="+mn-ea"/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500">
        <p14:gallery dir="l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d123f8d4-5597-4a8c-a140-9ab3d4299be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101201" y="2095150"/>
            <a:ext cx="9989598" cy="2667700"/>
            <a:chOff x="1101201" y="2212608"/>
            <a:chExt cx="9989598" cy="2667700"/>
          </a:xfrm>
        </p:grpSpPr>
        <p:grpSp>
          <p:nvGrpSpPr>
            <p:cNvPr id="4" name="ïSlïḍè"/>
            <p:cNvGrpSpPr/>
            <p:nvPr/>
          </p:nvGrpSpPr>
          <p:grpSpPr>
            <a:xfrm>
              <a:off x="1101201" y="2420782"/>
              <a:ext cx="2110432" cy="1861264"/>
              <a:chOff x="1169162" y="3124346"/>
              <a:chExt cx="2110432" cy="1861264"/>
            </a:xfrm>
          </p:grpSpPr>
          <p:sp>
            <p:nvSpPr>
              <p:cNvPr id="49" name="í$ḻîḍe"/>
              <p:cNvSpPr>
                <a:spLocks noChangeAspect="1"/>
              </p:cNvSpPr>
              <p:nvPr/>
            </p:nvSpPr>
            <p:spPr bwMode="auto">
              <a:xfrm>
                <a:off x="1919536" y="3124346"/>
                <a:ext cx="609685" cy="609308"/>
              </a:xfrm>
              <a:custGeom>
                <a:avLst/>
                <a:gdLst>
                  <a:gd name="connsiteX0" fmla="*/ 482620 w 607097"/>
                  <a:gd name="connsiteY0" fmla="*/ 381169 h 606722"/>
                  <a:gd name="connsiteX1" fmla="*/ 496768 w 607097"/>
                  <a:gd name="connsiteY1" fmla="*/ 381169 h 606722"/>
                  <a:gd name="connsiteX2" fmla="*/ 510916 w 607097"/>
                  <a:gd name="connsiteY2" fmla="*/ 395381 h 606722"/>
                  <a:gd name="connsiteX3" fmla="*/ 510916 w 607097"/>
                  <a:gd name="connsiteY3" fmla="*/ 409505 h 606722"/>
                  <a:gd name="connsiteX4" fmla="*/ 503887 w 607097"/>
                  <a:gd name="connsiteY4" fmla="*/ 412525 h 606722"/>
                  <a:gd name="connsiteX5" fmla="*/ 496768 w 607097"/>
                  <a:gd name="connsiteY5" fmla="*/ 409505 h 606722"/>
                  <a:gd name="connsiteX6" fmla="*/ 482620 w 607097"/>
                  <a:gd name="connsiteY6" fmla="*/ 395381 h 606722"/>
                  <a:gd name="connsiteX7" fmla="*/ 482620 w 607097"/>
                  <a:gd name="connsiteY7" fmla="*/ 381169 h 606722"/>
                  <a:gd name="connsiteX8" fmla="*/ 546398 w 607097"/>
                  <a:gd name="connsiteY8" fmla="*/ 242745 h 606722"/>
                  <a:gd name="connsiteX9" fmla="*/ 566606 w 607097"/>
                  <a:gd name="connsiteY9" fmla="*/ 242745 h 606722"/>
                  <a:gd name="connsiteX10" fmla="*/ 576754 w 607097"/>
                  <a:gd name="connsiteY10" fmla="*/ 252756 h 606722"/>
                  <a:gd name="connsiteX11" fmla="*/ 566606 w 607097"/>
                  <a:gd name="connsiteY11" fmla="*/ 262856 h 606722"/>
                  <a:gd name="connsiteX12" fmla="*/ 546398 w 607097"/>
                  <a:gd name="connsiteY12" fmla="*/ 262856 h 606722"/>
                  <a:gd name="connsiteX13" fmla="*/ 536249 w 607097"/>
                  <a:gd name="connsiteY13" fmla="*/ 252756 h 606722"/>
                  <a:gd name="connsiteX14" fmla="*/ 546398 w 607097"/>
                  <a:gd name="connsiteY14" fmla="*/ 242745 h 606722"/>
                  <a:gd name="connsiteX15" fmla="*/ 353968 w 607097"/>
                  <a:gd name="connsiteY15" fmla="*/ 101120 h 606722"/>
                  <a:gd name="connsiteX16" fmla="*/ 364118 w 607097"/>
                  <a:gd name="connsiteY16" fmla="*/ 111251 h 606722"/>
                  <a:gd name="connsiteX17" fmla="*/ 364118 w 607097"/>
                  <a:gd name="connsiteY17" fmla="*/ 242683 h 606722"/>
                  <a:gd name="connsiteX18" fmla="*/ 424838 w 607097"/>
                  <a:gd name="connsiteY18" fmla="*/ 242683 h 606722"/>
                  <a:gd name="connsiteX19" fmla="*/ 434988 w 607097"/>
                  <a:gd name="connsiteY19" fmla="*/ 252725 h 606722"/>
                  <a:gd name="connsiteX20" fmla="*/ 424838 w 607097"/>
                  <a:gd name="connsiteY20" fmla="*/ 262856 h 606722"/>
                  <a:gd name="connsiteX21" fmla="*/ 353968 w 607097"/>
                  <a:gd name="connsiteY21" fmla="*/ 262856 h 606722"/>
                  <a:gd name="connsiteX22" fmla="*/ 343818 w 607097"/>
                  <a:gd name="connsiteY22" fmla="*/ 252725 h 606722"/>
                  <a:gd name="connsiteX23" fmla="*/ 343818 w 607097"/>
                  <a:gd name="connsiteY23" fmla="*/ 111251 h 606722"/>
                  <a:gd name="connsiteX24" fmla="*/ 353968 w 607097"/>
                  <a:gd name="connsiteY24" fmla="*/ 101120 h 606722"/>
                  <a:gd name="connsiteX25" fmla="*/ 496768 w 607097"/>
                  <a:gd name="connsiteY25" fmla="*/ 96101 h 606722"/>
                  <a:gd name="connsiteX26" fmla="*/ 510916 w 607097"/>
                  <a:gd name="connsiteY26" fmla="*/ 96101 h 606722"/>
                  <a:gd name="connsiteX27" fmla="*/ 510916 w 607097"/>
                  <a:gd name="connsiteY27" fmla="*/ 110217 h 606722"/>
                  <a:gd name="connsiteX28" fmla="*/ 496768 w 607097"/>
                  <a:gd name="connsiteY28" fmla="*/ 124334 h 606722"/>
                  <a:gd name="connsiteX29" fmla="*/ 489650 w 607097"/>
                  <a:gd name="connsiteY29" fmla="*/ 127441 h 606722"/>
                  <a:gd name="connsiteX30" fmla="*/ 482620 w 607097"/>
                  <a:gd name="connsiteY30" fmla="*/ 124334 h 606722"/>
                  <a:gd name="connsiteX31" fmla="*/ 482620 w 607097"/>
                  <a:gd name="connsiteY31" fmla="*/ 110217 h 606722"/>
                  <a:gd name="connsiteX32" fmla="*/ 196955 w 607097"/>
                  <a:gd name="connsiteY32" fmla="*/ 96101 h 606722"/>
                  <a:gd name="connsiteX33" fmla="*/ 211110 w 607097"/>
                  <a:gd name="connsiteY33" fmla="*/ 96101 h 606722"/>
                  <a:gd name="connsiteX34" fmla="*/ 225355 w 607097"/>
                  <a:gd name="connsiteY34" fmla="*/ 110217 h 606722"/>
                  <a:gd name="connsiteX35" fmla="*/ 225355 w 607097"/>
                  <a:gd name="connsiteY35" fmla="*/ 124334 h 606722"/>
                  <a:gd name="connsiteX36" fmla="*/ 218233 w 607097"/>
                  <a:gd name="connsiteY36" fmla="*/ 127441 h 606722"/>
                  <a:gd name="connsiteX37" fmla="*/ 211110 w 607097"/>
                  <a:gd name="connsiteY37" fmla="*/ 124334 h 606722"/>
                  <a:gd name="connsiteX38" fmla="*/ 196955 w 607097"/>
                  <a:gd name="connsiteY38" fmla="*/ 110217 h 606722"/>
                  <a:gd name="connsiteX39" fmla="*/ 196955 w 607097"/>
                  <a:gd name="connsiteY39" fmla="*/ 96101 h 606722"/>
                  <a:gd name="connsiteX40" fmla="*/ 103963 w 607097"/>
                  <a:gd name="connsiteY40" fmla="*/ 81761 h 606722"/>
                  <a:gd name="connsiteX41" fmla="*/ 87598 w 607097"/>
                  <a:gd name="connsiteY41" fmla="*/ 90026 h 606722"/>
                  <a:gd name="connsiteX42" fmla="*/ 62322 w 607097"/>
                  <a:gd name="connsiteY42" fmla="*/ 115266 h 606722"/>
                  <a:gd name="connsiteX43" fmla="*/ 34998 w 607097"/>
                  <a:gd name="connsiteY43" fmla="*/ 265902 h 606722"/>
                  <a:gd name="connsiteX44" fmla="*/ 75494 w 607097"/>
                  <a:gd name="connsiteY44" fmla="*/ 322602 h 606722"/>
                  <a:gd name="connsiteX45" fmla="*/ 283044 w 607097"/>
                  <a:gd name="connsiteY45" fmla="*/ 530826 h 606722"/>
                  <a:gd name="connsiteX46" fmla="*/ 327634 w 607097"/>
                  <a:gd name="connsiteY46" fmla="*/ 565219 h 606722"/>
                  <a:gd name="connsiteX47" fmla="*/ 490684 w 607097"/>
                  <a:gd name="connsiteY47" fmla="*/ 545046 h 606722"/>
                  <a:gd name="connsiteX48" fmla="*/ 515960 w 607097"/>
                  <a:gd name="connsiteY48" fmla="*/ 519717 h 606722"/>
                  <a:gd name="connsiteX49" fmla="*/ 521033 w 607097"/>
                  <a:gd name="connsiteY49" fmla="*/ 485324 h 606722"/>
                  <a:gd name="connsiteX50" fmla="*/ 434969 w 607097"/>
                  <a:gd name="connsiteY50" fmla="*/ 411561 h 606722"/>
                  <a:gd name="connsiteX51" fmla="*/ 414321 w 607097"/>
                  <a:gd name="connsiteY51" fmla="*/ 406318 h 606722"/>
                  <a:gd name="connsiteX52" fmla="*/ 413698 w 607097"/>
                  <a:gd name="connsiteY52" fmla="*/ 406496 h 606722"/>
                  <a:gd name="connsiteX53" fmla="*/ 405599 w 607097"/>
                  <a:gd name="connsiteY53" fmla="*/ 413605 h 606722"/>
                  <a:gd name="connsiteX54" fmla="*/ 404620 w 607097"/>
                  <a:gd name="connsiteY54" fmla="*/ 414583 h 606722"/>
                  <a:gd name="connsiteX55" fmla="*/ 373202 w 607097"/>
                  <a:gd name="connsiteY55" fmla="*/ 447910 h 606722"/>
                  <a:gd name="connsiteX56" fmla="*/ 349528 w 607097"/>
                  <a:gd name="connsiteY56" fmla="*/ 459552 h 606722"/>
                  <a:gd name="connsiteX57" fmla="*/ 405599 w 607097"/>
                  <a:gd name="connsiteY57" fmla="*/ 475282 h 606722"/>
                  <a:gd name="connsiteX58" fmla="*/ 414677 w 607097"/>
                  <a:gd name="connsiteY58" fmla="*/ 486391 h 606722"/>
                  <a:gd name="connsiteX59" fmla="*/ 404620 w 607097"/>
                  <a:gd name="connsiteY59" fmla="*/ 495456 h 606722"/>
                  <a:gd name="connsiteX60" fmla="*/ 403552 w 607097"/>
                  <a:gd name="connsiteY60" fmla="*/ 495456 h 606722"/>
                  <a:gd name="connsiteX61" fmla="*/ 287138 w 607097"/>
                  <a:gd name="connsiteY61" fmla="*/ 441866 h 606722"/>
                  <a:gd name="connsiteX62" fmla="*/ 286426 w 607097"/>
                  <a:gd name="connsiteY62" fmla="*/ 441067 h 606722"/>
                  <a:gd name="connsiteX63" fmla="*/ 284112 w 607097"/>
                  <a:gd name="connsiteY63" fmla="*/ 438845 h 606722"/>
                  <a:gd name="connsiteX64" fmla="*/ 176777 w 607097"/>
                  <a:gd name="connsiteY64" fmla="*/ 331666 h 606722"/>
                  <a:gd name="connsiteX65" fmla="*/ 111895 w 607097"/>
                  <a:gd name="connsiteY65" fmla="*/ 213379 h 606722"/>
                  <a:gd name="connsiteX66" fmla="*/ 121062 w 607097"/>
                  <a:gd name="connsiteY66" fmla="*/ 202270 h 606722"/>
                  <a:gd name="connsiteX67" fmla="*/ 132188 w 607097"/>
                  <a:gd name="connsiteY67" fmla="*/ 211335 h 606722"/>
                  <a:gd name="connsiteX68" fmla="*/ 146428 w 607097"/>
                  <a:gd name="connsiteY68" fmla="*/ 259325 h 606722"/>
                  <a:gd name="connsiteX69" fmla="*/ 158532 w 607097"/>
                  <a:gd name="connsiteY69" fmla="*/ 233553 h 606722"/>
                  <a:gd name="connsiteX70" fmla="*/ 191907 w 607097"/>
                  <a:gd name="connsiteY70" fmla="*/ 202270 h 606722"/>
                  <a:gd name="connsiteX71" fmla="*/ 192975 w 607097"/>
                  <a:gd name="connsiteY71" fmla="*/ 201204 h 606722"/>
                  <a:gd name="connsiteX72" fmla="*/ 200006 w 607097"/>
                  <a:gd name="connsiteY72" fmla="*/ 193117 h 606722"/>
                  <a:gd name="connsiteX73" fmla="*/ 194933 w 607097"/>
                  <a:gd name="connsiteY73" fmla="*/ 170899 h 606722"/>
                  <a:gd name="connsiteX74" fmla="*/ 121062 w 607097"/>
                  <a:gd name="connsiteY74" fmla="*/ 84961 h 606722"/>
                  <a:gd name="connsiteX75" fmla="*/ 103963 w 607097"/>
                  <a:gd name="connsiteY75" fmla="*/ 81761 h 606722"/>
                  <a:gd name="connsiteX76" fmla="*/ 353980 w 607097"/>
                  <a:gd name="connsiteY76" fmla="*/ 30273 h 606722"/>
                  <a:gd name="connsiteX77" fmla="*/ 364141 w 607097"/>
                  <a:gd name="connsiteY77" fmla="*/ 40422 h 606722"/>
                  <a:gd name="connsiteX78" fmla="*/ 364141 w 607097"/>
                  <a:gd name="connsiteY78" fmla="*/ 60719 h 606722"/>
                  <a:gd name="connsiteX79" fmla="*/ 353980 w 607097"/>
                  <a:gd name="connsiteY79" fmla="*/ 70778 h 606722"/>
                  <a:gd name="connsiteX80" fmla="*/ 343818 w 607097"/>
                  <a:gd name="connsiteY80" fmla="*/ 60719 h 606722"/>
                  <a:gd name="connsiteX81" fmla="*/ 343818 w 607097"/>
                  <a:gd name="connsiteY81" fmla="*/ 40422 h 606722"/>
                  <a:gd name="connsiteX82" fmla="*/ 353980 w 607097"/>
                  <a:gd name="connsiteY82" fmla="*/ 30273 h 606722"/>
                  <a:gd name="connsiteX83" fmla="*/ 353978 w 607097"/>
                  <a:gd name="connsiteY83" fmla="*/ 20263 h 606722"/>
                  <a:gd name="connsiteX84" fmla="*/ 174819 w 607097"/>
                  <a:gd name="connsiteY84" fmla="*/ 104957 h 606722"/>
                  <a:gd name="connsiteX85" fmla="*/ 214246 w 607097"/>
                  <a:gd name="connsiteY85" fmla="*/ 160768 h 606722"/>
                  <a:gd name="connsiteX86" fmla="*/ 221278 w 607097"/>
                  <a:gd name="connsiteY86" fmla="*/ 198182 h 606722"/>
                  <a:gd name="connsiteX87" fmla="*/ 215938 w 607097"/>
                  <a:gd name="connsiteY87" fmla="*/ 209025 h 606722"/>
                  <a:gd name="connsiteX88" fmla="*/ 210152 w 607097"/>
                  <a:gd name="connsiteY88" fmla="*/ 215157 h 606722"/>
                  <a:gd name="connsiteX89" fmla="*/ 206147 w 607097"/>
                  <a:gd name="connsiteY89" fmla="*/ 218445 h 606722"/>
                  <a:gd name="connsiteX90" fmla="*/ 176777 w 607097"/>
                  <a:gd name="connsiteY90" fmla="*/ 244662 h 606722"/>
                  <a:gd name="connsiteX91" fmla="*/ 182829 w 607097"/>
                  <a:gd name="connsiteY91" fmla="*/ 308382 h 606722"/>
                  <a:gd name="connsiteX92" fmla="*/ 189504 w 607097"/>
                  <a:gd name="connsiteY92" fmla="*/ 315136 h 606722"/>
                  <a:gd name="connsiteX93" fmla="*/ 189949 w 607097"/>
                  <a:gd name="connsiteY93" fmla="*/ 315492 h 606722"/>
                  <a:gd name="connsiteX94" fmla="*/ 191640 w 607097"/>
                  <a:gd name="connsiteY94" fmla="*/ 317269 h 606722"/>
                  <a:gd name="connsiteX95" fmla="*/ 298263 w 607097"/>
                  <a:gd name="connsiteY95" fmla="*/ 424714 h 606722"/>
                  <a:gd name="connsiteX96" fmla="*/ 362077 w 607097"/>
                  <a:gd name="connsiteY96" fmla="*/ 430758 h 606722"/>
                  <a:gd name="connsiteX97" fmla="*/ 388422 w 607097"/>
                  <a:gd name="connsiteY97" fmla="*/ 401430 h 606722"/>
                  <a:gd name="connsiteX98" fmla="*/ 408625 w 607097"/>
                  <a:gd name="connsiteY98" fmla="*/ 386233 h 606722"/>
                  <a:gd name="connsiteX99" fmla="*/ 419661 w 607097"/>
                  <a:gd name="connsiteY99" fmla="*/ 384900 h 606722"/>
                  <a:gd name="connsiteX100" fmla="*/ 446094 w 607097"/>
                  <a:gd name="connsiteY100" fmla="*/ 392365 h 606722"/>
                  <a:gd name="connsiteX101" fmla="*/ 501987 w 607097"/>
                  <a:gd name="connsiteY101" fmla="*/ 431646 h 606722"/>
                  <a:gd name="connsiteX102" fmla="*/ 586894 w 607097"/>
                  <a:gd name="connsiteY102" fmla="*/ 252749 h 606722"/>
                  <a:gd name="connsiteX103" fmla="*/ 353978 w 607097"/>
                  <a:gd name="connsiteY103" fmla="*/ 20263 h 606722"/>
                  <a:gd name="connsiteX104" fmla="*/ 353978 w 607097"/>
                  <a:gd name="connsiteY104" fmla="*/ 0 h 606722"/>
                  <a:gd name="connsiteX105" fmla="*/ 607097 w 607097"/>
                  <a:gd name="connsiteY105" fmla="*/ 252749 h 606722"/>
                  <a:gd name="connsiteX106" fmla="*/ 517384 w 607097"/>
                  <a:gd name="connsiteY106" fmla="*/ 445421 h 606722"/>
                  <a:gd name="connsiteX107" fmla="*/ 540257 w 607097"/>
                  <a:gd name="connsiteY107" fmla="*/ 474215 h 606722"/>
                  <a:gd name="connsiteX108" fmla="*/ 531179 w 607097"/>
                  <a:gd name="connsiteY108" fmla="*/ 532870 h 606722"/>
                  <a:gd name="connsiteX109" fmla="*/ 505814 w 607097"/>
                  <a:gd name="connsiteY109" fmla="*/ 559176 h 606722"/>
                  <a:gd name="connsiteX110" fmla="*/ 401505 w 607097"/>
                  <a:gd name="connsiteY110" fmla="*/ 606722 h 606722"/>
                  <a:gd name="connsiteX111" fmla="*/ 318556 w 607097"/>
                  <a:gd name="connsiteY111" fmla="*/ 582460 h 606722"/>
                  <a:gd name="connsiteX112" fmla="*/ 268893 w 607097"/>
                  <a:gd name="connsiteY112" fmla="*/ 543979 h 606722"/>
                  <a:gd name="connsiteX113" fmla="*/ 61343 w 607097"/>
                  <a:gd name="connsiteY113" fmla="*/ 336732 h 606722"/>
                  <a:gd name="connsiteX114" fmla="*/ 16753 w 607097"/>
                  <a:gd name="connsiteY114" fmla="*/ 275056 h 606722"/>
                  <a:gd name="connsiteX115" fmla="*/ 48171 w 607097"/>
                  <a:gd name="connsiteY115" fmla="*/ 101135 h 606722"/>
                  <a:gd name="connsiteX116" fmla="*/ 73447 w 607097"/>
                  <a:gd name="connsiteY116" fmla="*/ 75807 h 606722"/>
                  <a:gd name="connsiteX117" fmla="*/ 132188 w 607097"/>
                  <a:gd name="connsiteY117" fmla="*/ 66742 h 606722"/>
                  <a:gd name="connsiteX118" fmla="*/ 160757 w 607097"/>
                  <a:gd name="connsiteY118" fmla="*/ 89315 h 606722"/>
                  <a:gd name="connsiteX119" fmla="*/ 353978 w 607097"/>
                  <a:gd name="connsiteY119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</a:cxnLst>
                <a:rect l="l" t="t" r="r" b="b"/>
                <a:pathLst>
                  <a:path w="607097" h="606722">
                    <a:moveTo>
                      <a:pt x="482620" y="381169"/>
                    </a:moveTo>
                    <a:cubicBezTo>
                      <a:pt x="486624" y="377172"/>
                      <a:pt x="492675" y="377172"/>
                      <a:pt x="496768" y="381169"/>
                    </a:cubicBezTo>
                    <a:lnTo>
                      <a:pt x="510916" y="395381"/>
                    </a:lnTo>
                    <a:cubicBezTo>
                      <a:pt x="515009" y="399379"/>
                      <a:pt x="515009" y="405419"/>
                      <a:pt x="510916" y="409505"/>
                    </a:cubicBezTo>
                    <a:cubicBezTo>
                      <a:pt x="509937" y="412525"/>
                      <a:pt x="506912" y="412525"/>
                      <a:pt x="503887" y="412525"/>
                    </a:cubicBezTo>
                    <a:cubicBezTo>
                      <a:pt x="500861" y="412525"/>
                      <a:pt x="498815" y="411548"/>
                      <a:pt x="496768" y="409505"/>
                    </a:cubicBezTo>
                    <a:lnTo>
                      <a:pt x="482620" y="395381"/>
                    </a:lnTo>
                    <a:cubicBezTo>
                      <a:pt x="478527" y="391295"/>
                      <a:pt x="478527" y="385255"/>
                      <a:pt x="482620" y="381169"/>
                    </a:cubicBezTo>
                    <a:close/>
                    <a:moveTo>
                      <a:pt x="546398" y="242745"/>
                    </a:moveTo>
                    <a:lnTo>
                      <a:pt x="566606" y="242745"/>
                    </a:lnTo>
                    <a:cubicBezTo>
                      <a:pt x="572659" y="242745"/>
                      <a:pt x="576754" y="246732"/>
                      <a:pt x="576754" y="252756"/>
                    </a:cubicBezTo>
                    <a:cubicBezTo>
                      <a:pt x="576754" y="258869"/>
                      <a:pt x="572659" y="262856"/>
                      <a:pt x="566606" y="262856"/>
                    </a:cubicBezTo>
                    <a:lnTo>
                      <a:pt x="546398" y="262856"/>
                    </a:lnTo>
                    <a:cubicBezTo>
                      <a:pt x="540255" y="262856"/>
                      <a:pt x="536249" y="258869"/>
                      <a:pt x="536249" y="252756"/>
                    </a:cubicBezTo>
                    <a:cubicBezTo>
                      <a:pt x="536249" y="246732"/>
                      <a:pt x="540255" y="242745"/>
                      <a:pt x="546398" y="242745"/>
                    </a:cubicBezTo>
                    <a:close/>
                    <a:moveTo>
                      <a:pt x="353968" y="101120"/>
                    </a:moveTo>
                    <a:cubicBezTo>
                      <a:pt x="360022" y="101120"/>
                      <a:pt x="364118" y="105119"/>
                      <a:pt x="364118" y="111251"/>
                    </a:cubicBezTo>
                    <a:lnTo>
                      <a:pt x="364118" y="242683"/>
                    </a:lnTo>
                    <a:lnTo>
                      <a:pt x="424838" y="242683"/>
                    </a:lnTo>
                    <a:cubicBezTo>
                      <a:pt x="430893" y="242683"/>
                      <a:pt x="434988" y="246682"/>
                      <a:pt x="434988" y="252725"/>
                    </a:cubicBezTo>
                    <a:cubicBezTo>
                      <a:pt x="434988" y="258857"/>
                      <a:pt x="430893" y="262856"/>
                      <a:pt x="424838" y="262856"/>
                    </a:cubicBezTo>
                    <a:lnTo>
                      <a:pt x="353968" y="262856"/>
                    </a:lnTo>
                    <a:cubicBezTo>
                      <a:pt x="347825" y="262856"/>
                      <a:pt x="343818" y="258857"/>
                      <a:pt x="343818" y="252725"/>
                    </a:cubicBezTo>
                    <a:lnTo>
                      <a:pt x="343818" y="111251"/>
                    </a:lnTo>
                    <a:cubicBezTo>
                      <a:pt x="343818" y="105119"/>
                      <a:pt x="347825" y="101120"/>
                      <a:pt x="353968" y="101120"/>
                    </a:cubicBezTo>
                    <a:close/>
                    <a:moveTo>
                      <a:pt x="496768" y="96101"/>
                    </a:moveTo>
                    <a:cubicBezTo>
                      <a:pt x="500861" y="92017"/>
                      <a:pt x="506912" y="92017"/>
                      <a:pt x="510916" y="96101"/>
                    </a:cubicBezTo>
                    <a:cubicBezTo>
                      <a:pt x="515009" y="100096"/>
                      <a:pt x="515009" y="106222"/>
                      <a:pt x="510916" y="110217"/>
                    </a:cubicBezTo>
                    <a:lnTo>
                      <a:pt x="496768" y="124334"/>
                    </a:lnTo>
                    <a:cubicBezTo>
                      <a:pt x="494722" y="126376"/>
                      <a:pt x="492675" y="127441"/>
                      <a:pt x="489650" y="127441"/>
                    </a:cubicBezTo>
                    <a:cubicBezTo>
                      <a:pt x="486624" y="127441"/>
                      <a:pt x="484578" y="126376"/>
                      <a:pt x="482620" y="124334"/>
                    </a:cubicBezTo>
                    <a:cubicBezTo>
                      <a:pt x="478527" y="120338"/>
                      <a:pt x="478527" y="114301"/>
                      <a:pt x="482620" y="110217"/>
                    </a:cubicBezTo>
                    <a:close/>
                    <a:moveTo>
                      <a:pt x="196955" y="96101"/>
                    </a:moveTo>
                    <a:cubicBezTo>
                      <a:pt x="201050" y="92017"/>
                      <a:pt x="207104" y="92017"/>
                      <a:pt x="211110" y="96101"/>
                    </a:cubicBezTo>
                    <a:lnTo>
                      <a:pt x="225355" y="110217"/>
                    </a:lnTo>
                    <a:cubicBezTo>
                      <a:pt x="229361" y="114301"/>
                      <a:pt x="229361" y="120338"/>
                      <a:pt x="225355" y="124334"/>
                    </a:cubicBezTo>
                    <a:cubicBezTo>
                      <a:pt x="223307" y="126376"/>
                      <a:pt x="220280" y="127441"/>
                      <a:pt x="218233" y="127441"/>
                    </a:cubicBezTo>
                    <a:cubicBezTo>
                      <a:pt x="215206" y="127441"/>
                      <a:pt x="213158" y="126376"/>
                      <a:pt x="211110" y="124334"/>
                    </a:cubicBezTo>
                    <a:lnTo>
                      <a:pt x="196955" y="110217"/>
                    </a:lnTo>
                    <a:cubicBezTo>
                      <a:pt x="192949" y="106222"/>
                      <a:pt x="192949" y="100096"/>
                      <a:pt x="196955" y="96101"/>
                    </a:cubicBezTo>
                    <a:close/>
                    <a:moveTo>
                      <a:pt x="103963" y="81761"/>
                    </a:moveTo>
                    <a:cubicBezTo>
                      <a:pt x="98011" y="82650"/>
                      <a:pt x="92182" y="85449"/>
                      <a:pt x="87598" y="90026"/>
                    </a:cubicBezTo>
                    <a:lnTo>
                      <a:pt x="62322" y="115266"/>
                    </a:lnTo>
                    <a:cubicBezTo>
                      <a:pt x="17732" y="159790"/>
                      <a:pt x="8654" y="209291"/>
                      <a:pt x="34998" y="265902"/>
                    </a:cubicBezTo>
                    <a:cubicBezTo>
                      <a:pt x="44077" y="285187"/>
                      <a:pt x="57249" y="304383"/>
                      <a:pt x="75494" y="322602"/>
                    </a:cubicBezTo>
                    <a:lnTo>
                      <a:pt x="283044" y="530826"/>
                    </a:lnTo>
                    <a:cubicBezTo>
                      <a:pt x="297284" y="545046"/>
                      <a:pt x="312415" y="557132"/>
                      <a:pt x="327634" y="565219"/>
                    </a:cubicBezTo>
                    <a:cubicBezTo>
                      <a:pt x="389401" y="599612"/>
                      <a:pt x="443068" y="592503"/>
                      <a:pt x="490684" y="545046"/>
                    </a:cubicBezTo>
                    <a:lnTo>
                      <a:pt x="515960" y="519717"/>
                    </a:lnTo>
                    <a:cubicBezTo>
                      <a:pt x="525127" y="510653"/>
                      <a:pt x="527085" y="496433"/>
                      <a:pt x="521033" y="485324"/>
                    </a:cubicBezTo>
                    <a:cubicBezTo>
                      <a:pt x="503856" y="451998"/>
                      <a:pt x="434969" y="411561"/>
                      <a:pt x="434969" y="411561"/>
                    </a:cubicBezTo>
                    <a:cubicBezTo>
                      <a:pt x="427582" y="407829"/>
                      <a:pt x="420195" y="405874"/>
                      <a:pt x="414321" y="406318"/>
                    </a:cubicBezTo>
                    <a:cubicBezTo>
                      <a:pt x="414143" y="406318"/>
                      <a:pt x="413876" y="406407"/>
                      <a:pt x="413698" y="406496"/>
                    </a:cubicBezTo>
                    <a:cubicBezTo>
                      <a:pt x="409604" y="407473"/>
                      <a:pt x="407646" y="409517"/>
                      <a:pt x="405599" y="413605"/>
                    </a:cubicBezTo>
                    <a:lnTo>
                      <a:pt x="404620" y="414583"/>
                    </a:lnTo>
                    <a:cubicBezTo>
                      <a:pt x="397500" y="423648"/>
                      <a:pt x="380323" y="443910"/>
                      <a:pt x="373202" y="447910"/>
                    </a:cubicBezTo>
                    <a:cubicBezTo>
                      <a:pt x="365548" y="453242"/>
                      <a:pt x="357538" y="457152"/>
                      <a:pt x="349528" y="459552"/>
                    </a:cubicBezTo>
                    <a:cubicBezTo>
                      <a:pt x="365281" y="466839"/>
                      <a:pt x="384328" y="473149"/>
                      <a:pt x="405599" y="475282"/>
                    </a:cubicBezTo>
                    <a:cubicBezTo>
                      <a:pt x="410672" y="476259"/>
                      <a:pt x="414677" y="480259"/>
                      <a:pt x="414677" y="486391"/>
                    </a:cubicBezTo>
                    <a:cubicBezTo>
                      <a:pt x="413698" y="491456"/>
                      <a:pt x="409604" y="495456"/>
                      <a:pt x="404620" y="495456"/>
                    </a:cubicBezTo>
                    <a:lnTo>
                      <a:pt x="403552" y="495456"/>
                    </a:lnTo>
                    <a:cubicBezTo>
                      <a:pt x="333686" y="488346"/>
                      <a:pt x="288117" y="443910"/>
                      <a:pt x="287138" y="441866"/>
                    </a:cubicBezTo>
                    <a:cubicBezTo>
                      <a:pt x="286871" y="441600"/>
                      <a:pt x="286604" y="441333"/>
                      <a:pt x="286426" y="441067"/>
                    </a:cubicBezTo>
                    <a:cubicBezTo>
                      <a:pt x="285625" y="440356"/>
                      <a:pt x="284824" y="439645"/>
                      <a:pt x="284112" y="438845"/>
                    </a:cubicBezTo>
                    <a:lnTo>
                      <a:pt x="176777" y="331666"/>
                    </a:lnTo>
                    <a:cubicBezTo>
                      <a:pt x="174730" y="329622"/>
                      <a:pt x="119015" y="284120"/>
                      <a:pt x="111895" y="213379"/>
                    </a:cubicBezTo>
                    <a:cubicBezTo>
                      <a:pt x="110916" y="208314"/>
                      <a:pt x="115010" y="203248"/>
                      <a:pt x="121062" y="202270"/>
                    </a:cubicBezTo>
                    <a:cubicBezTo>
                      <a:pt x="127115" y="201204"/>
                      <a:pt x="131209" y="205292"/>
                      <a:pt x="132188" y="211335"/>
                    </a:cubicBezTo>
                    <a:cubicBezTo>
                      <a:pt x="133968" y="229109"/>
                      <a:pt x="139486" y="245284"/>
                      <a:pt x="146428" y="259325"/>
                    </a:cubicBezTo>
                    <a:cubicBezTo>
                      <a:pt x="148653" y="250794"/>
                      <a:pt x="152658" y="242262"/>
                      <a:pt x="158532" y="233553"/>
                    </a:cubicBezTo>
                    <a:cubicBezTo>
                      <a:pt x="162537" y="227510"/>
                      <a:pt x="183808" y="210358"/>
                      <a:pt x="191907" y="202270"/>
                    </a:cubicBezTo>
                    <a:lnTo>
                      <a:pt x="192975" y="201204"/>
                    </a:lnTo>
                    <a:cubicBezTo>
                      <a:pt x="196980" y="199160"/>
                      <a:pt x="199027" y="196138"/>
                      <a:pt x="200006" y="193117"/>
                    </a:cubicBezTo>
                    <a:cubicBezTo>
                      <a:pt x="202053" y="187073"/>
                      <a:pt x="200006" y="178986"/>
                      <a:pt x="194933" y="170899"/>
                    </a:cubicBezTo>
                    <a:cubicBezTo>
                      <a:pt x="194933" y="169832"/>
                      <a:pt x="154438" y="102113"/>
                      <a:pt x="121062" y="84961"/>
                    </a:cubicBezTo>
                    <a:cubicBezTo>
                      <a:pt x="115989" y="81895"/>
                      <a:pt x="109915" y="80873"/>
                      <a:pt x="103963" y="81761"/>
                    </a:cubicBezTo>
                    <a:close/>
                    <a:moveTo>
                      <a:pt x="353980" y="30273"/>
                    </a:moveTo>
                    <a:cubicBezTo>
                      <a:pt x="360041" y="30273"/>
                      <a:pt x="364141" y="34368"/>
                      <a:pt x="364141" y="40422"/>
                    </a:cubicBezTo>
                    <a:lnTo>
                      <a:pt x="364141" y="60719"/>
                    </a:lnTo>
                    <a:cubicBezTo>
                      <a:pt x="364141" y="66772"/>
                      <a:pt x="360041" y="70778"/>
                      <a:pt x="353980" y="70778"/>
                    </a:cubicBezTo>
                    <a:cubicBezTo>
                      <a:pt x="347829" y="70778"/>
                      <a:pt x="343818" y="66772"/>
                      <a:pt x="343818" y="60719"/>
                    </a:cubicBezTo>
                    <a:lnTo>
                      <a:pt x="343818" y="40422"/>
                    </a:lnTo>
                    <a:cubicBezTo>
                      <a:pt x="343818" y="34368"/>
                      <a:pt x="347829" y="30273"/>
                      <a:pt x="353980" y="30273"/>
                    </a:cubicBezTo>
                    <a:close/>
                    <a:moveTo>
                      <a:pt x="353978" y="20263"/>
                    </a:moveTo>
                    <a:cubicBezTo>
                      <a:pt x="284112" y="20263"/>
                      <a:pt x="219409" y="50479"/>
                      <a:pt x="174819" y="104957"/>
                    </a:cubicBezTo>
                    <a:cubicBezTo>
                      <a:pt x="196446" y="130818"/>
                      <a:pt x="212911" y="158901"/>
                      <a:pt x="214246" y="160768"/>
                    </a:cubicBezTo>
                    <a:cubicBezTo>
                      <a:pt x="221278" y="173920"/>
                      <a:pt x="224304" y="187073"/>
                      <a:pt x="221278" y="198182"/>
                    </a:cubicBezTo>
                    <a:cubicBezTo>
                      <a:pt x="220299" y="202093"/>
                      <a:pt x="218430" y="205736"/>
                      <a:pt x="215938" y="209025"/>
                    </a:cubicBezTo>
                    <a:cubicBezTo>
                      <a:pt x="214336" y="211335"/>
                      <a:pt x="212466" y="213379"/>
                      <a:pt x="210152" y="215157"/>
                    </a:cubicBezTo>
                    <a:cubicBezTo>
                      <a:pt x="208906" y="216312"/>
                      <a:pt x="207482" y="217378"/>
                      <a:pt x="206147" y="218445"/>
                    </a:cubicBezTo>
                    <a:cubicBezTo>
                      <a:pt x="193954" y="228487"/>
                      <a:pt x="179803" y="241640"/>
                      <a:pt x="176777" y="244662"/>
                    </a:cubicBezTo>
                    <a:cubicBezTo>
                      <a:pt x="160579" y="269012"/>
                      <a:pt x="162537" y="287142"/>
                      <a:pt x="182829" y="308382"/>
                    </a:cubicBezTo>
                    <a:lnTo>
                      <a:pt x="189504" y="315136"/>
                    </a:lnTo>
                    <a:cubicBezTo>
                      <a:pt x="189771" y="315403"/>
                      <a:pt x="189949" y="315492"/>
                      <a:pt x="189949" y="315492"/>
                    </a:cubicBezTo>
                    <a:cubicBezTo>
                      <a:pt x="190572" y="316025"/>
                      <a:pt x="191195" y="316647"/>
                      <a:pt x="191640" y="317269"/>
                    </a:cubicBezTo>
                    <a:lnTo>
                      <a:pt x="298263" y="424714"/>
                    </a:lnTo>
                    <a:cubicBezTo>
                      <a:pt x="318556" y="444888"/>
                      <a:pt x="337780" y="446932"/>
                      <a:pt x="362077" y="430758"/>
                    </a:cubicBezTo>
                    <a:cubicBezTo>
                      <a:pt x="365103" y="428713"/>
                      <a:pt x="378275" y="414583"/>
                      <a:pt x="388422" y="401430"/>
                    </a:cubicBezTo>
                    <a:cubicBezTo>
                      <a:pt x="393406" y="393343"/>
                      <a:pt x="400526" y="388277"/>
                      <a:pt x="408625" y="386233"/>
                    </a:cubicBezTo>
                    <a:cubicBezTo>
                      <a:pt x="412096" y="385344"/>
                      <a:pt x="415834" y="384900"/>
                      <a:pt x="419661" y="384900"/>
                    </a:cubicBezTo>
                    <a:cubicBezTo>
                      <a:pt x="428294" y="384989"/>
                      <a:pt x="437728" y="387477"/>
                      <a:pt x="446094" y="392365"/>
                    </a:cubicBezTo>
                    <a:cubicBezTo>
                      <a:pt x="447963" y="393609"/>
                      <a:pt x="476088" y="410051"/>
                      <a:pt x="501987" y="431646"/>
                    </a:cubicBezTo>
                    <a:cubicBezTo>
                      <a:pt x="556545" y="387122"/>
                      <a:pt x="586894" y="322513"/>
                      <a:pt x="586894" y="252749"/>
                    </a:cubicBezTo>
                    <a:cubicBezTo>
                      <a:pt x="586894" y="124330"/>
                      <a:pt x="482585" y="20263"/>
                      <a:pt x="353978" y="20263"/>
                    </a:cubicBezTo>
                    <a:close/>
                    <a:moveTo>
                      <a:pt x="353978" y="0"/>
                    </a:moveTo>
                    <a:cubicBezTo>
                      <a:pt x="493710" y="0"/>
                      <a:pt x="607097" y="113222"/>
                      <a:pt x="607097" y="252749"/>
                    </a:cubicBezTo>
                    <a:cubicBezTo>
                      <a:pt x="607097" y="327578"/>
                      <a:pt x="574345" y="397786"/>
                      <a:pt x="517384" y="445421"/>
                    </a:cubicBezTo>
                    <a:cubicBezTo>
                      <a:pt x="526907" y="454753"/>
                      <a:pt x="535184" y="464617"/>
                      <a:pt x="540257" y="474215"/>
                    </a:cubicBezTo>
                    <a:cubicBezTo>
                      <a:pt x="550403" y="493412"/>
                      <a:pt x="547377" y="517673"/>
                      <a:pt x="531179" y="532870"/>
                    </a:cubicBezTo>
                    <a:lnTo>
                      <a:pt x="505814" y="559176"/>
                    </a:lnTo>
                    <a:cubicBezTo>
                      <a:pt x="474486" y="590548"/>
                      <a:pt x="438974" y="606722"/>
                      <a:pt x="401505" y="606722"/>
                    </a:cubicBezTo>
                    <a:cubicBezTo>
                      <a:pt x="375249" y="606722"/>
                      <a:pt x="346858" y="598635"/>
                      <a:pt x="318556" y="582460"/>
                    </a:cubicBezTo>
                    <a:cubicBezTo>
                      <a:pt x="301289" y="573307"/>
                      <a:pt x="285091" y="560154"/>
                      <a:pt x="268893" y="543979"/>
                    </a:cubicBezTo>
                    <a:lnTo>
                      <a:pt x="61343" y="336732"/>
                    </a:lnTo>
                    <a:cubicBezTo>
                      <a:pt x="42030" y="317536"/>
                      <a:pt x="26899" y="296296"/>
                      <a:pt x="16753" y="275056"/>
                    </a:cubicBezTo>
                    <a:cubicBezTo>
                      <a:pt x="-13596" y="210358"/>
                      <a:pt x="-2471" y="151703"/>
                      <a:pt x="48171" y="101135"/>
                    </a:cubicBezTo>
                    <a:lnTo>
                      <a:pt x="73447" y="75807"/>
                    </a:lnTo>
                    <a:cubicBezTo>
                      <a:pt x="88666" y="60699"/>
                      <a:pt x="112963" y="56611"/>
                      <a:pt x="132188" y="66742"/>
                    </a:cubicBezTo>
                    <a:cubicBezTo>
                      <a:pt x="141711" y="71719"/>
                      <a:pt x="151412" y="79895"/>
                      <a:pt x="160757" y="89315"/>
                    </a:cubicBezTo>
                    <a:cubicBezTo>
                      <a:pt x="209173" y="32971"/>
                      <a:pt x="278772" y="0"/>
                      <a:pt x="35397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 b="1">
                  <a:solidFill>
                    <a:schemeClr val="bg1"/>
                  </a:solidFill>
                  <a:latin typeface="+mn-ea"/>
                </a:endParaRPr>
              </a:p>
            </p:txBody>
          </p:sp>
          <p:grpSp>
            <p:nvGrpSpPr>
              <p:cNvPr id="50" name="ïšḷiḓè"/>
              <p:cNvGrpSpPr/>
              <p:nvPr/>
            </p:nvGrpSpPr>
            <p:grpSpPr>
              <a:xfrm>
                <a:off x="1169162" y="4077072"/>
                <a:ext cx="2110432" cy="908538"/>
                <a:chOff x="6255080" y="5040792"/>
                <a:chExt cx="2110432" cy="908538"/>
              </a:xfrm>
            </p:grpSpPr>
            <p:sp>
              <p:nvSpPr>
                <p:cNvPr id="51" name="îṩḷîḓè"/>
                <p:cNvSpPr/>
                <p:nvPr/>
              </p:nvSpPr>
              <p:spPr bwMode="auto">
                <a:xfrm>
                  <a:off x="6255080" y="5391931"/>
                  <a:ext cx="2110432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rIns="90000" anchor="t" anchorCtr="0">
                  <a:normAutofit/>
                </a:bodyPr>
                <a:lstStyle/>
                <a:p>
                  <a:pPr algn="ctr"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 b="1" smtClean="0">
                      <a:solidFill>
                        <a:schemeClr val="bg1"/>
                      </a:solidFill>
                      <a:latin typeface="+mn-ea"/>
                    </a:rPr>
                    <a:t>此部分内容作为文字排版占位显示</a:t>
                  </a:r>
                  <a:br>
                    <a:rPr lang="zh-CN" altLang="en-US" sz="1000" b="1" smtClean="0">
                      <a:solidFill>
                        <a:schemeClr val="bg1"/>
                      </a:solidFill>
                      <a:latin typeface="+mn-ea"/>
                    </a:rPr>
                  </a:br>
                  <a:r>
                    <a:rPr lang="zh-CN" altLang="en-US" sz="1000" b="1" smtClean="0">
                      <a:solidFill>
                        <a:schemeClr val="bg1"/>
                      </a:solidFill>
                      <a:latin typeface="+mn-ea"/>
                    </a:rPr>
                    <a:t> （建议使用主题字体）</a:t>
                  </a:r>
                  <a:endParaRPr lang="zh-CN" altLang="en-US" sz="1000" b="1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52" name="ïṩḻiḓê"/>
                <p:cNvSpPr txBox="1"/>
                <p:nvPr/>
              </p:nvSpPr>
              <p:spPr bwMode="auto">
                <a:xfrm>
                  <a:off x="6255080" y="5040792"/>
                  <a:ext cx="2110432" cy="3511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rIns="90000">
                  <a:normAutofit lnSpcReduction="10000"/>
                </a:bodyPr>
                <a:lstStyle/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 smtClean="0">
                      <a:solidFill>
                        <a:schemeClr val="bg1"/>
                      </a:solidFill>
                      <a:latin typeface="+mn-ea"/>
                    </a:rPr>
                    <a:t>标题文本预设</a:t>
                  </a:r>
                  <a:endParaRPr lang="zh-CN" altLang="en-US" sz="1800" b="1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</p:grpSp>
        </p:grpSp>
        <p:grpSp>
          <p:nvGrpSpPr>
            <p:cNvPr id="5" name="ïsľiḋé"/>
            <p:cNvGrpSpPr/>
            <p:nvPr/>
          </p:nvGrpSpPr>
          <p:grpSpPr>
            <a:xfrm>
              <a:off x="3727590" y="2420918"/>
              <a:ext cx="2110432" cy="1860992"/>
              <a:chOff x="3791744" y="3124618"/>
              <a:chExt cx="2110432" cy="1860992"/>
            </a:xfrm>
          </p:grpSpPr>
          <p:sp>
            <p:nvSpPr>
              <p:cNvPr id="45" name="íśḷíḑê"/>
              <p:cNvSpPr>
                <a:spLocks noChangeAspect="1"/>
              </p:cNvSpPr>
              <p:nvPr/>
            </p:nvSpPr>
            <p:spPr bwMode="auto">
              <a:xfrm>
                <a:off x="4542118" y="3124618"/>
                <a:ext cx="609685" cy="608764"/>
              </a:xfrm>
              <a:custGeom>
                <a:avLst/>
                <a:gdLst>
                  <a:gd name="connsiteX0" fmla="*/ 303775 w 607639"/>
                  <a:gd name="connsiteY0" fmla="*/ 525007 h 606722"/>
                  <a:gd name="connsiteX1" fmla="*/ 315710 w 607639"/>
                  <a:gd name="connsiteY1" fmla="*/ 536902 h 606722"/>
                  <a:gd name="connsiteX2" fmla="*/ 315710 w 607639"/>
                  <a:gd name="connsiteY2" fmla="*/ 552347 h 606722"/>
                  <a:gd name="connsiteX3" fmla="*/ 303775 w 607639"/>
                  <a:gd name="connsiteY3" fmla="*/ 564241 h 606722"/>
                  <a:gd name="connsiteX4" fmla="*/ 291929 w 607639"/>
                  <a:gd name="connsiteY4" fmla="*/ 552347 h 606722"/>
                  <a:gd name="connsiteX5" fmla="*/ 291929 w 607639"/>
                  <a:gd name="connsiteY5" fmla="*/ 536902 h 606722"/>
                  <a:gd name="connsiteX6" fmla="*/ 303775 w 607639"/>
                  <a:gd name="connsiteY6" fmla="*/ 525007 h 606722"/>
                  <a:gd name="connsiteX7" fmla="*/ 429885 w 607639"/>
                  <a:gd name="connsiteY7" fmla="*/ 509483 h 606722"/>
                  <a:gd name="connsiteX8" fmla="*/ 441811 w 607639"/>
                  <a:gd name="connsiteY8" fmla="*/ 521409 h 606722"/>
                  <a:gd name="connsiteX9" fmla="*/ 429885 w 607639"/>
                  <a:gd name="connsiteY9" fmla="*/ 533335 h 606722"/>
                  <a:gd name="connsiteX10" fmla="*/ 417959 w 607639"/>
                  <a:gd name="connsiteY10" fmla="*/ 521409 h 606722"/>
                  <a:gd name="connsiteX11" fmla="*/ 429885 w 607639"/>
                  <a:gd name="connsiteY11" fmla="*/ 509483 h 606722"/>
                  <a:gd name="connsiteX12" fmla="*/ 177720 w 607639"/>
                  <a:gd name="connsiteY12" fmla="*/ 509483 h 606722"/>
                  <a:gd name="connsiteX13" fmla="*/ 189611 w 607639"/>
                  <a:gd name="connsiteY13" fmla="*/ 521409 h 606722"/>
                  <a:gd name="connsiteX14" fmla="*/ 177720 w 607639"/>
                  <a:gd name="connsiteY14" fmla="*/ 533335 h 606722"/>
                  <a:gd name="connsiteX15" fmla="*/ 165829 w 607639"/>
                  <a:gd name="connsiteY15" fmla="*/ 521409 h 606722"/>
                  <a:gd name="connsiteX16" fmla="*/ 177720 w 607639"/>
                  <a:gd name="connsiteY16" fmla="*/ 509483 h 606722"/>
                  <a:gd name="connsiteX17" fmla="*/ 522185 w 607639"/>
                  <a:gd name="connsiteY17" fmla="*/ 417324 h 606722"/>
                  <a:gd name="connsiteX18" fmla="*/ 534111 w 607639"/>
                  <a:gd name="connsiteY18" fmla="*/ 429250 h 606722"/>
                  <a:gd name="connsiteX19" fmla="*/ 522185 w 607639"/>
                  <a:gd name="connsiteY19" fmla="*/ 441176 h 606722"/>
                  <a:gd name="connsiteX20" fmla="*/ 510259 w 607639"/>
                  <a:gd name="connsiteY20" fmla="*/ 429250 h 606722"/>
                  <a:gd name="connsiteX21" fmla="*/ 522185 w 607639"/>
                  <a:gd name="connsiteY21" fmla="*/ 417324 h 606722"/>
                  <a:gd name="connsiteX22" fmla="*/ 85420 w 607639"/>
                  <a:gd name="connsiteY22" fmla="*/ 417324 h 606722"/>
                  <a:gd name="connsiteX23" fmla="*/ 97311 w 607639"/>
                  <a:gd name="connsiteY23" fmla="*/ 429250 h 606722"/>
                  <a:gd name="connsiteX24" fmla="*/ 85420 w 607639"/>
                  <a:gd name="connsiteY24" fmla="*/ 441176 h 606722"/>
                  <a:gd name="connsiteX25" fmla="*/ 73529 w 607639"/>
                  <a:gd name="connsiteY25" fmla="*/ 429250 h 606722"/>
                  <a:gd name="connsiteX26" fmla="*/ 85420 w 607639"/>
                  <a:gd name="connsiteY26" fmla="*/ 417324 h 606722"/>
                  <a:gd name="connsiteX27" fmla="*/ 537643 w 607639"/>
                  <a:gd name="connsiteY27" fmla="*/ 291506 h 606722"/>
                  <a:gd name="connsiteX28" fmla="*/ 555628 w 607639"/>
                  <a:gd name="connsiteY28" fmla="*/ 291506 h 606722"/>
                  <a:gd name="connsiteX29" fmla="*/ 567558 w 607639"/>
                  <a:gd name="connsiteY29" fmla="*/ 303316 h 606722"/>
                  <a:gd name="connsiteX30" fmla="*/ 555628 w 607639"/>
                  <a:gd name="connsiteY30" fmla="*/ 315216 h 606722"/>
                  <a:gd name="connsiteX31" fmla="*/ 537643 w 607639"/>
                  <a:gd name="connsiteY31" fmla="*/ 315216 h 606722"/>
                  <a:gd name="connsiteX32" fmla="*/ 525713 w 607639"/>
                  <a:gd name="connsiteY32" fmla="*/ 303316 h 606722"/>
                  <a:gd name="connsiteX33" fmla="*/ 537643 w 607639"/>
                  <a:gd name="connsiteY33" fmla="*/ 291506 h 606722"/>
                  <a:gd name="connsiteX34" fmla="*/ 51991 w 607639"/>
                  <a:gd name="connsiteY34" fmla="*/ 291506 h 606722"/>
                  <a:gd name="connsiteX35" fmla="*/ 69946 w 607639"/>
                  <a:gd name="connsiteY35" fmla="*/ 291506 h 606722"/>
                  <a:gd name="connsiteX36" fmla="*/ 81856 w 607639"/>
                  <a:gd name="connsiteY36" fmla="*/ 303316 h 606722"/>
                  <a:gd name="connsiteX37" fmla="*/ 69946 w 607639"/>
                  <a:gd name="connsiteY37" fmla="*/ 315216 h 606722"/>
                  <a:gd name="connsiteX38" fmla="*/ 51991 w 607639"/>
                  <a:gd name="connsiteY38" fmla="*/ 315216 h 606722"/>
                  <a:gd name="connsiteX39" fmla="*/ 40081 w 607639"/>
                  <a:gd name="connsiteY39" fmla="*/ 303316 h 606722"/>
                  <a:gd name="connsiteX40" fmla="*/ 51991 w 607639"/>
                  <a:gd name="connsiteY40" fmla="*/ 291506 h 606722"/>
                  <a:gd name="connsiteX41" fmla="*/ 412608 w 607639"/>
                  <a:gd name="connsiteY41" fmla="*/ 222096 h 606722"/>
                  <a:gd name="connsiteX42" fmla="*/ 345491 w 607639"/>
                  <a:gd name="connsiteY42" fmla="*/ 334245 h 606722"/>
                  <a:gd name="connsiteX43" fmla="*/ 412608 w 607639"/>
                  <a:gd name="connsiteY43" fmla="*/ 334245 h 606722"/>
                  <a:gd name="connsiteX44" fmla="*/ 427651 w 607639"/>
                  <a:gd name="connsiteY44" fmla="*/ 167533 h 606722"/>
                  <a:gd name="connsiteX45" fmla="*/ 436375 w 607639"/>
                  <a:gd name="connsiteY45" fmla="*/ 178996 h 606722"/>
                  <a:gd name="connsiteX46" fmla="*/ 436375 w 607639"/>
                  <a:gd name="connsiteY46" fmla="*/ 334245 h 606722"/>
                  <a:gd name="connsiteX47" fmla="*/ 469399 w 607639"/>
                  <a:gd name="connsiteY47" fmla="*/ 334245 h 606722"/>
                  <a:gd name="connsiteX48" fmla="*/ 481327 w 607639"/>
                  <a:gd name="connsiteY48" fmla="*/ 346153 h 606722"/>
                  <a:gd name="connsiteX49" fmla="*/ 469399 w 607639"/>
                  <a:gd name="connsiteY49" fmla="*/ 357973 h 606722"/>
                  <a:gd name="connsiteX50" fmla="*/ 436375 w 607639"/>
                  <a:gd name="connsiteY50" fmla="*/ 357973 h 606722"/>
                  <a:gd name="connsiteX51" fmla="*/ 436375 w 607639"/>
                  <a:gd name="connsiteY51" fmla="*/ 427733 h 606722"/>
                  <a:gd name="connsiteX52" fmla="*/ 424536 w 607639"/>
                  <a:gd name="connsiteY52" fmla="*/ 439552 h 606722"/>
                  <a:gd name="connsiteX53" fmla="*/ 412608 w 607639"/>
                  <a:gd name="connsiteY53" fmla="*/ 427733 h 606722"/>
                  <a:gd name="connsiteX54" fmla="*/ 412608 w 607639"/>
                  <a:gd name="connsiteY54" fmla="*/ 357973 h 606722"/>
                  <a:gd name="connsiteX55" fmla="*/ 324573 w 607639"/>
                  <a:gd name="connsiteY55" fmla="*/ 357973 h 606722"/>
                  <a:gd name="connsiteX56" fmla="*/ 314158 w 607639"/>
                  <a:gd name="connsiteY56" fmla="*/ 352019 h 606722"/>
                  <a:gd name="connsiteX57" fmla="*/ 314336 w 607639"/>
                  <a:gd name="connsiteY57" fmla="*/ 340022 h 606722"/>
                  <a:gd name="connsiteX58" fmla="*/ 414299 w 607639"/>
                  <a:gd name="connsiteY58" fmla="*/ 172953 h 606722"/>
                  <a:gd name="connsiteX59" fmla="*/ 427651 w 607639"/>
                  <a:gd name="connsiteY59" fmla="*/ 167533 h 606722"/>
                  <a:gd name="connsiteX60" fmla="*/ 216270 w 607639"/>
                  <a:gd name="connsiteY60" fmla="*/ 167099 h 606722"/>
                  <a:gd name="connsiteX61" fmla="*/ 290518 w 607639"/>
                  <a:gd name="connsiteY61" fmla="*/ 241210 h 606722"/>
                  <a:gd name="connsiteX62" fmla="*/ 242978 w 607639"/>
                  <a:gd name="connsiteY62" fmla="*/ 355754 h 606722"/>
                  <a:gd name="connsiteX63" fmla="*/ 182707 w 607639"/>
                  <a:gd name="connsiteY63" fmla="*/ 415825 h 606722"/>
                  <a:gd name="connsiteX64" fmla="*/ 278588 w 607639"/>
                  <a:gd name="connsiteY64" fmla="*/ 415825 h 606722"/>
                  <a:gd name="connsiteX65" fmla="*/ 290518 w 607639"/>
                  <a:gd name="connsiteY65" fmla="*/ 427734 h 606722"/>
                  <a:gd name="connsiteX66" fmla="*/ 278588 w 607639"/>
                  <a:gd name="connsiteY66" fmla="*/ 439552 h 606722"/>
                  <a:gd name="connsiteX67" fmla="*/ 154040 w 607639"/>
                  <a:gd name="connsiteY67" fmla="*/ 439552 h 606722"/>
                  <a:gd name="connsiteX68" fmla="*/ 143001 w 607639"/>
                  <a:gd name="connsiteY68" fmla="*/ 432265 h 606722"/>
                  <a:gd name="connsiteX69" fmla="*/ 145582 w 607639"/>
                  <a:gd name="connsiteY69" fmla="*/ 419292 h 606722"/>
                  <a:gd name="connsiteX70" fmla="*/ 226152 w 607639"/>
                  <a:gd name="connsiteY70" fmla="*/ 338959 h 606722"/>
                  <a:gd name="connsiteX71" fmla="*/ 266659 w 607639"/>
                  <a:gd name="connsiteY71" fmla="*/ 241210 h 606722"/>
                  <a:gd name="connsiteX72" fmla="*/ 216270 w 607639"/>
                  <a:gd name="connsiteY72" fmla="*/ 190914 h 606722"/>
                  <a:gd name="connsiteX73" fmla="*/ 165880 w 607639"/>
                  <a:gd name="connsiteY73" fmla="*/ 241210 h 606722"/>
                  <a:gd name="connsiteX74" fmla="*/ 154040 w 607639"/>
                  <a:gd name="connsiteY74" fmla="*/ 253029 h 606722"/>
                  <a:gd name="connsiteX75" fmla="*/ 142110 w 607639"/>
                  <a:gd name="connsiteY75" fmla="*/ 241210 h 606722"/>
                  <a:gd name="connsiteX76" fmla="*/ 216270 w 607639"/>
                  <a:gd name="connsiteY76" fmla="*/ 167099 h 606722"/>
                  <a:gd name="connsiteX77" fmla="*/ 522185 w 607639"/>
                  <a:gd name="connsiteY77" fmla="*/ 165547 h 606722"/>
                  <a:gd name="connsiteX78" fmla="*/ 534111 w 607639"/>
                  <a:gd name="connsiteY78" fmla="*/ 177438 h 606722"/>
                  <a:gd name="connsiteX79" fmla="*/ 522185 w 607639"/>
                  <a:gd name="connsiteY79" fmla="*/ 189329 h 606722"/>
                  <a:gd name="connsiteX80" fmla="*/ 510259 w 607639"/>
                  <a:gd name="connsiteY80" fmla="*/ 177438 h 606722"/>
                  <a:gd name="connsiteX81" fmla="*/ 522185 w 607639"/>
                  <a:gd name="connsiteY81" fmla="*/ 165547 h 606722"/>
                  <a:gd name="connsiteX82" fmla="*/ 85420 w 607639"/>
                  <a:gd name="connsiteY82" fmla="*/ 165547 h 606722"/>
                  <a:gd name="connsiteX83" fmla="*/ 97311 w 607639"/>
                  <a:gd name="connsiteY83" fmla="*/ 177438 h 606722"/>
                  <a:gd name="connsiteX84" fmla="*/ 85420 w 607639"/>
                  <a:gd name="connsiteY84" fmla="*/ 189329 h 606722"/>
                  <a:gd name="connsiteX85" fmla="*/ 73529 w 607639"/>
                  <a:gd name="connsiteY85" fmla="*/ 177438 h 606722"/>
                  <a:gd name="connsiteX86" fmla="*/ 85420 w 607639"/>
                  <a:gd name="connsiteY86" fmla="*/ 165547 h 606722"/>
                  <a:gd name="connsiteX87" fmla="*/ 429885 w 607639"/>
                  <a:gd name="connsiteY87" fmla="*/ 73388 h 606722"/>
                  <a:gd name="connsiteX88" fmla="*/ 441811 w 607639"/>
                  <a:gd name="connsiteY88" fmla="*/ 85279 h 606722"/>
                  <a:gd name="connsiteX89" fmla="*/ 429885 w 607639"/>
                  <a:gd name="connsiteY89" fmla="*/ 97170 h 606722"/>
                  <a:gd name="connsiteX90" fmla="*/ 417959 w 607639"/>
                  <a:gd name="connsiteY90" fmla="*/ 85279 h 606722"/>
                  <a:gd name="connsiteX91" fmla="*/ 429885 w 607639"/>
                  <a:gd name="connsiteY91" fmla="*/ 73388 h 606722"/>
                  <a:gd name="connsiteX92" fmla="*/ 177720 w 607639"/>
                  <a:gd name="connsiteY92" fmla="*/ 73388 h 606722"/>
                  <a:gd name="connsiteX93" fmla="*/ 189611 w 607639"/>
                  <a:gd name="connsiteY93" fmla="*/ 85279 h 606722"/>
                  <a:gd name="connsiteX94" fmla="*/ 177720 w 607639"/>
                  <a:gd name="connsiteY94" fmla="*/ 97170 h 606722"/>
                  <a:gd name="connsiteX95" fmla="*/ 165829 w 607639"/>
                  <a:gd name="connsiteY95" fmla="*/ 85279 h 606722"/>
                  <a:gd name="connsiteX96" fmla="*/ 177720 w 607639"/>
                  <a:gd name="connsiteY96" fmla="*/ 73388 h 606722"/>
                  <a:gd name="connsiteX97" fmla="*/ 303775 w 607639"/>
                  <a:gd name="connsiteY97" fmla="*/ 42480 h 606722"/>
                  <a:gd name="connsiteX98" fmla="*/ 315710 w 607639"/>
                  <a:gd name="connsiteY98" fmla="*/ 54396 h 606722"/>
                  <a:gd name="connsiteX99" fmla="*/ 315710 w 607639"/>
                  <a:gd name="connsiteY99" fmla="*/ 69869 h 606722"/>
                  <a:gd name="connsiteX100" fmla="*/ 303775 w 607639"/>
                  <a:gd name="connsiteY100" fmla="*/ 81785 h 606722"/>
                  <a:gd name="connsiteX101" fmla="*/ 291929 w 607639"/>
                  <a:gd name="connsiteY101" fmla="*/ 69869 h 606722"/>
                  <a:gd name="connsiteX102" fmla="*/ 291929 w 607639"/>
                  <a:gd name="connsiteY102" fmla="*/ 54396 h 606722"/>
                  <a:gd name="connsiteX103" fmla="*/ 303775 w 607639"/>
                  <a:gd name="connsiteY103" fmla="*/ 42480 h 606722"/>
                  <a:gd name="connsiteX104" fmla="*/ 303775 w 607639"/>
                  <a:gd name="connsiteY104" fmla="*/ 0 h 606722"/>
                  <a:gd name="connsiteX105" fmla="*/ 537058 w 607639"/>
                  <a:gd name="connsiteY105" fmla="*/ 108956 h 606722"/>
                  <a:gd name="connsiteX106" fmla="*/ 537058 w 607639"/>
                  <a:gd name="connsiteY106" fmla="*/ 93048 h 606722"/>
                  <a:gd name="connsiteX107" fmla="*/ 548895 w 607639"/>
                  <a:gd name="connsiteY107" fmla="*/ 81139 h 606722"/>
                  <a:gd name="connsiteX108" fmla="*/ 560822 w 607639"/>
                  <a:gd name="connsiteY108" fmla="*/ 93048 h 606722"/>
                  <a:gd name="connsiteX109" fmla="*/ 560822 w 607639"/>
                  <a:gd name="connsiteY109" fmla="*/ 138994 h 606722"/>
                  <a:gd name="connsiteX110" fmla="*/ 548895 w 607639"/>
                  <a:gd name="connsiteY110" fmla="*/ 150903 h 606722"/>
                  <a:gd name="connsiteX111" fmla="*/ 502880 w 607639"/>
                  <a:gd name="connsiteY111" fmla="*/ 150903 h 606722"/>
                  <a:gd name="connsiteX112" fmla="*/ 490953 w 607639"/>
                  <a:gd name="connsiteY112" fmla="*/ 138994 h 606722"/>
                  <a:gd name="connsiteX113" fmla="*/ 502880 w 607639"/>
                  <a:gd name="connsiteY113" fmla="*/ 127174 h 606722"/>
                  <a:gd name="connsiteX114" fmla="*/ 521126 w 607639"/>
                  <a:gd name="connsiteY114" fmla="*/ 127174 h 606722"/>
                  <a:gd name="connsiteX115" fmla="*/ 303775 w 607639"/>
                  <a:gd name="connsiteY115" fmla="*/ 23728 h 606722"/>
                  <a:gd name="connsiteX116" fmla="*/ 23764 w 607639"/>
                  <a:gd name="connsiteY116" fmla="*/ 303316 h 606722"/>
                  <a:gd name="connsiteX117" fmla="*/ 303775 w 607639"/>
                  <a:gd name="connsiteY117" fmla="*/ 582905 h 606722"/>
                  <a:gd name="connsiteX118" fmla="*/ 583786 w 607639"/>
                  <a:gd name="connsiteY118" fmla="*/ 303316 h 606722"/>
                  <a:gd name="connsiteX119" fmla="*/ 573906 w 607639"/>
                  <a:gd name="connsiteY119" fmla="*/ 229376 h 606722"/>
                  <a:gd name="connsiteX120" fmla="*/ 582273 w 607639"/>
                  <a:gd name="connsiteY120" fmla="*/ 214801 h 606722"/>
                  <a:gd name="connsiteX121" fmla="*/ 596869 w 607639"/>
                  <a:gd name="connsiteY121" fmla="*/ 223066 h 606722"/>
                  <a:gd name="connsiteX122" fmla="*/ 607639 w 607639"/>
                  <a:gd name="connsiteY122" fmla="*/ 303316 h 606722"/>
                  <a:gd name="connsiteX123" fmla="*/ 303775 w 607639"/>
                  <a:gd name="connsiteY123" fmla="*/ 606722 h 606722"/>
                  <a:gd name="connsiteX124" fmla="*/ 0 w 607639"/>
                  <a:gd name="connsiteY124" fmla="*/ 303316 h 606722"/>
                  <a:gd name="connsiteX125" fmla="*/ 303775 w 607639"/>
                  <a:gd name="connsiteY12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</a:cxnLst>
                <a:rect l="l" t="t" r="r" b="b"/>
                <a:pathLst>
                  <a:path w="607639" h="606722">
                    <a:moveTo>
                      <a:pt x="303775" y="525007"/>
                    </a:moveTo>
                    <a:cubicBezTo>
                      <a:pt x="310366" y="525007"/>
                      <a:pt x="315710" y="530333"/>
                      <a:pt x="315710" y="536902"/>
                    </a:cubicBezTo>
                    <a:lnTo>
                      <a:pt x="315710" y="552347"/>
                    </a:lnTo>
                    <a:cubicBezTo>
                      <a:pt x="315710" y="558915"/>
                      <a:pt x="310366" y="564241"/>
                      <a:pt x="303775" y="564241"/>
                    </a:cubicBezTo>
                    <a:cubicBezTo>
                      <a:pt x="297184" y="564241"/>
                      <a:pt x="291929" y="558915"/>
                      <a:pt x="291929" y="552347"/>
                    </a:cubicBezTo>
                    <a:lnTo>
                      <a:pt x="291929" y="536902"/>
                    </a:lnTo>
                    <a:cubicBezTo>
                      <a:pt x="291929" y="530333"/>
                      <a:pt x="297184" y="525007"/>
                      <a:pt x="303775" y="525007"/>
                    </a:cubicBezTo>
                    <a:close/>
                    <a:moveTo>
                      <a:pt x="429885" y="509483"/>
                    </a:moveTo>
                    <a:cubicBezTo>
                      <a:pt x="436472" y="509483"/>
                      <a:pt x="441811" y="514822"/>
                      <a:pt x="441811" y="521409"/>
                    </a:cubicBezTo>
                    <a:cubicBezTo>
                      <a:pt x="441811" y="527996"/>
                      <a:pt x="436472" y="533335"/>
                      <a:pt x="429885" y="533335"/>
                    </a:cubicBezTo>
                    <a:cubicBezTo>
                      <a:pt x="423298" y="533335"/>
                      <a:pt x="417959" y="527996"/>
                      <a:pt x="417959" y="521409"/>
                    </a:cubicBezTo>
                    <a:cubicBezTo>
                      <a:pt x="417959" y="514822"/>
                      <a:pt x="423298" y="509483"/>
                      <a:pt x="429885" y="509483"/>
                    </a:cubicBezTo>
                    <a:close/>
                    <a:moveTo>
                      <a:pt x="177720" y="509483"/>
                    </a:moveTo>
                    <a:cubicBezTo>
                      <a:pt x="184287" y="509483"/>
                      <a:pt x="189611" y="514822"/>
                      <a:pt x="189611" y="521409"/>
                    </a:cubicBezTo>
                    <a:cubicBezTo>
                      <a:pt x="189611" y="527996"/>
                      <a:pt x="184287" y="533335"/>
                      <a:pt x="177720" y="533335"/>
                    </a:cubicBezTo>
                    <a:cubicBezTo>
                      <a:pt x="171153" y="533335"/>
                      <a:pt x="165829" y="527996"/>
                      <a:pt x="165829" y="521409"/>
                    </a:cubicBezTo>
                    <a:cubicBezTo>
                      <a:pt x="165829" y="514822"/>
                      <a:pt x="171153" y="509483"/>
                      <a:pt x="177720" y="509483"/>
                    </a:cubicBezTo>
                    <a:close/>
                    <a:moveTo>
                      <a:pt x="522185" y="417324"/>
                    </a:moveTo>
                    <a:cubicBezTo>
                      <a:pt x="528772" y="417324"/>
                      <a:pt x="534111" y="422663"/>
                      <a:pt x="534111" y="429250"/>
                    </a:cubicBezTo>
                    <a:cubicBezTo>
                      <a:pt x="534111" y="435837"/>
                      <a:pt x="528772" y="441176"/>
                      <a:pt x="522185" y="441176"/>
                    </a:cubicBezTo>
                    <a:cubicBezTo>
                      <a:pt x="515598" y="441176"/>
                      <a:pt x="510259" y="435837"/>
                      <a:pt x="510259" y="429250"/>
                    </a:cubicBezTo>
                    <a:cubicBezTo>
                      <a:pt x="510259" y="422663"/>
                      <a:pt x="515598" y="417324"/>
                      <a:pt x="522185" y="417324"/>
                    </a:cubicBezTo>
                    <a:close/>
                    <a:moveTo>
                      <a:pt x="85420" y="417324"/>
                    </a:moveTo>
                    <a:cubicBezTo>
                      <a:pt x="91987" y="417324"/>
                      <a:pt x="97311" y="422663"/>
                      <a:pt x="97311" y="429250"/>
                    </a:cubicBezTo>
                    <a:cubicBezTo>
                      <a:pt x="97311" y="435837"/>
                      <a:pt x="91987" y="441176"/>
                      <a:pt x="85420" y="441176"/>
                    </a:cubicBezTo>
                    <a:cubicBezTo>
                      <a:pt x="78853" y="441176"/>
                      <a:pt x="73529" y="435837"/>
                      <a:pt x="73529" y="429250"/>
                    </a:cubicBezTo>
                    <a:cubicBezTo>
                      <a:pt x="73529" y="422663"/>
                      <a:pt x="78853" y="417324"/>
                      <a:pt x="85420" y="417324"/>
                    </a:cubicBezTo>
                    <a:close/>
                    <a:moveTo>
                      <a:pt x="537643" y="291506"/>
                    </a:moveTo>
                    <a:lnTo>
                      <a:pt x="555628" y="291506"/>
                    </a:lnTo>
                    <a:cubicBezTo>
                      <a:pt x="562216" y="291506"/>
                      <a:pt x="567558" y="296745"/>
                      <a:pt x="567558" y="303316"/>
                    </a:cubicBezTo>
                    <a:cubicBezTo>
                      <a:pt x="567558" y="309888"/>
                      <a:pt x="562216" y="315216"/>
                      <a:pt x="555628" y="315216"/>
                    </a:cubicBezTo>
                    <a:lnTo>
                      <a:pt x="537643" y="315216"/>
                    </a:lnTo>
                    <a:cubicBezTo>
                      <a:pt x="531055" y="315216"/>
                      <a:pt x="525713" y="309888"/>
                      <a:pt x="525713" y="303316"/>
                    </a:cubicBezTo>
                    <a:cubicBezTo>
                      <a:pt x="525713" y="296745"/>
                      <a:pt x="531055" y="291506"/>
                      <a:pt x="537643" y="291506"/>
                    </a:cubicBezTo>
                    <a:close/>
                    <a:moveTo>
                      <a:pt x="51991" y="291506"/>
                    </a:moveTo>
                    <a:lnTo>
                      <a:pt x="69946" y="291506"/>
                    </a:lnTo>
                    <a:cubicBezTo>
                      <a:pt x="76523" y="291506"/>
                      <a:pt x="81856" y="296745"/>
                      <a:pt x="81856" y="303316"/>
                    </a:cubicBezTo>
                    <a:cubicBezTo>
                      <a:pt x="81856" y="309888"/>
                      <a:pt x="76523" y="315216"/>
                      <a:pt x="69946" y="315216"/>
                    </a:cubicBezTo>
                    <a:lnTo>
                      <a:pt x="51991" y="315216"/>
                    </a:lnTo>
                    <a:cubicBezTo>
                      <a:pt x="45414" y="315216"/>
                      <a:pt x="40081" y="309888"/>
                      <a:pt x="40081" y="303316"/>
                    </a:cubicBezTo>
                    <a:cubicBezTo>
                      <a:pt x="40081" y="296745"/>
                      <a:pt x="45414" y="291506"/>
                      <a:pt x="51991" y="291506"/>
                    </a:cubicBezTo>
                    <a:close/>
                    <a:moveTo>
                      <a:pt x="412608" y="222096"/>
                    </a:moveTo>
                    <a:lnTo>
                      <a:pt x="345491" y="334245"/>
                    </a:lnTo>
                    <a:lnTo>
                      <a:pt x="412608" y="334245"/>
                    </a:lnTo>
                    <a:close/>
                    <a:moveTo>
                      <a:pt x="427651" y="167533"/>
                    </a:moveTo>
                    <a:cubicBezTo>
                      <a:pt x="432814" y="168954"/>
                      <a:pt x="436375" y="173664"/>
                      <a:pt x="436375" y="178996"/>
                    </a:cubicBezTo>
                    <a:lnTo>
                      <a:pt x="436375" y="334245"/>
                    </a:lnTo>
                    <a:lnTo>
                      <a:pt x="469399" y="334245"/>
                    </a:lnTo>
                    <a:cubicBezTo>
                      <a:pt x="475986" y="334245"/>
                      <a:pt x="481327" y="339577"/>
                      <a:pt x="481327" y="346153"/>
                    </a:cubicBezTo>
                    <a:cubicBezTo>
                      <a:pt x="481327" y="352641"/>
                      <a:pt x="475986" y="357973"/>
                      <a:pt x="469399" y="357973"/>
                    </a:cubicBezTo>
                    <a:lnTo>
                      <a:pt x="436375" y="357973"/>
                    </a:lnTo>
                    <a:lnTo>
                      <a:pt x="436375" y="427733"/>
                    </a:lnTo>
                    <a:cubicBezTo>
                      <a:pt x="436375" y="434220"/>
                      <a:pt x="431123" y="439552"/>
                      <a:pt x="424536" y="439552"/>
                    </a:cubicBezTo>
                    <a:cubicBezTo>
                      <a:pt x="417949" y="439552"/>
                      <a:pt x="412608" y="434220"/>
                      <a:pt x="412608" y="427733"/>
                    </a:cubicBezTo>
                    <a:lnTo>
                      <a:pt x="412608" y="357973"/>
                    </a:lnTo>
                    <a:lnTo>
                      <a:pt x="324573" y="357973"/>
                    </a:lnTo>
                    <a:cubicBezTo>
                      <a:pt x="320300" y="357973"/>
                      <a:pt x="316295" y="355662"/>
                      <a:pt x="314158" y="352019"/>
                    </a:cubicBezTo>
                    <a:cubicBezTo>
                      <a:pt x="312111" y="348286"/>
                      <a:pt x="312111" y="343665"/>
                      <a:pt x="314336" y="340022"/>
                    </a:cubicBezTo>
                    <a:lnTo>
                      <a:pt x="414299" y="172953"/>
                    </a:lnTo>
                    <a:cubicBezTo>
                      <a:pt x="417059" y="168332"/>
                      <a:pt x="422489" y="166111"/>
                      <a:pt x="427651" y="167533"/>
                    </a:cubicBezTo>
                    <a:close/>
                    <a:moveTo>
                      <a:pt x="216270" y="167099"/>
                    </a:moveTo>
                    <a:cubicBezTo>
                      <a:pt x="257222" y="167099"/>
                      <a:pt x="290518" y="200333"/>
                      <a:pt x="290518" y="241210"/>
                    </a:cubicBezTo>
                    <a:cubicBezTo>
                      <a:pt x="290518" y="284486"/>
                      <a:pt x="273603" y="325097"/>
                      <a:pt x="242978" y="355754"/>
                    </a:cubicBezTo>
                    <a:lnTo>
                      <a:pt x="182707" y="415825"/>
                    </a:lnTo>
                    <a:lnTo>
                      <a:pt x="278588" y="415825"/>
                    </a:lnTo>
                    <a:cubicBezTo>
                      <a:pt x="285176" y="415825"/>
                      <a:pt x="290518" y="421158"/>
                      <a:pt x="290518" y="427734"/>
                    </a:cubicBezTo>
                    <a:cubicBezTo>
                      <a:pt x="290518" y="434220"/>
                      <a:pt x="285176" y="439552"/>
                      <a:pt x="278588" y="439552"/>
                    </a:cubicBezTo>
                    <a:lnTo>
                      <a:pt x="154040" y="439552"/>
                    </a:lnTo>
                    <a:cubicBezTo>
                      <a:pt x="149232" y="439552"/>
                      <a:pt x="144870" y="436709"/>
                      <a:pt x="143001" y="432265"/>
                    </a:cubicBezTo>
                    <a:cubicBezTo>
                      <a:pt x="141131" y="427822"/>
                      <a:pt x="142199" y="422668"/>
                      <a:pt x="145582" y="419292"/>
                    </a:cubicBezTo>
                    <a:lnTo>
                      <a:pt x="226152" y="338959"/>
                    </a:lnTo>
                    <a:cubicBezTo>
                      <a:pt x="252236" y="312834"/>
                      <a:pt x="266659" y="278088"/>
                      <a:pt x="266659" y="241210"/>
                    </a:cubicBezTo>
                    <a:cubicBezTo>
                      <a:pt x="266659" y="213485"/>
                      <a:pt x="244046" y="190914"/>
                      <a:pt x="216270" y="190914"/>
                    </a:cubicBezTo>
                    <a:cubicBezTo>
                      <a:pt x="188493" y="190914"/>
                      <a:pt x="165880" y="213485"/>
                      <a:pt x="165880" y="241210"/>
                    </a:cubicBezTo>
                    <a:cubicBezTo>
                      <a:pt x="165880" y="247786"/>
                      <a:pt x="160539" y="253029"/>
                      <a:pt x="154040" y="253029"/>
                    </a:cubicBezTo>
                    <a:cubicBezTo>
                      <a:pt x="147452" y="253029"/>
                      <a:pt x="142110" y="247786"/>
                      <a:pt x="142110" y="241210"/>
                    </a:cubicBezTo>
                    <a:cubicBezTo>
                      <a:pt x="142110" y="200333"/>
                      <a:pt x="175406" y="167099"/>
                      <a:pt x="216270" y="167099"/>
                    </a:cubicBezTo>
                    <a:close/>
                    <a:moveTo>
                      <a:pt x="522185" y="165547"/>
                    </a:moveTo>
                    <a:cubicBezTo>
                      <a:pt x="528772" y="165547"/>
                      <a:pt x="534111" y="170871"/>
                      <a:pt x="534111" y="177438"/>
                    </a:cubicBezTo>
                    <a:cubicBezTo>
                      <a:pt x="534111" y="184005"/>
                      <a:pt x="528772" y="189329"/>
                      <a:pt x="522185" y="189329"/>
                    </a:cubicBezTo>
                    <a:cubicBezTo>
                      <a:pt x="515598" y="189329"/>
                      <a:pt x="510259" y="184005"/>
                      <a:pt x="510259" y="177438"/>
                    </a:cubicBezTo>
                    <a:cubicBezTo>
                      <a:pt x="510259" y="170871"/>
                      <a:pt x="515598" y="165547"/>
                      <a:pt x="522185" y="165547"/>
                    </a:cubicBezTo>
                    <a:close/>
                    <a:moveTo>
                      <a:pt x="85420" y="165547"/>
                    </a:moveTo>
                    <a:cubicBezTo>
                      <a:pt x="91987" y="165547"/>
                      <a:pt x="97311" y="170871"/>
                      <a:pt x="97311" y="177438"/>
                    </a:cubicBezTo>
                    <a:cubicBezTo>
                      <a:pt x="97311" y="184005"/>
                      <a:pt x="91987" y="189329"/>
                      <a:pt x="85420" y="189329"/>
                    </a:cubicBezTo>
                    <a:cubicBezTo>
                      <a:pt x="78853" y="189329"/>
                      <a:pt x="73529" y="184005"/>
                      <a:pt x="73529" y="177438"/>
                    </a:cubicBezTo>
                    <a:cubicBezTo>
                      <a:pt x="73529" y="170871"/>
                      <a:pt x="78853" y="165547"/>
                      <a:pt x="85420" y="165547"/>
                    </a:cubicBezTo>
                    <a:close/>
                    <a:moveTo>
                      <a:pt x="429885" y="73388"/>
                    </a:moveTo>
                    <a:cubicBezTo>
                      <a:pt x="436472" y="73388"/>
                      <a:pt x="441811" y="78712"/>
                      <a:pt x="441811" y="85279"/>
                    </a:cubicBezTo>
                    <a:cubicBezTo>
                      <a:pt x="441811" y="91846"/>
                      <a:pt x="436472" y="97170"/>
                      <a:pt x="429885" y="97170"/>
                    </a:cubicBezTo>
                    <a:cubicBezTo>
                      <a:pt x="423298" y="97170"/>
                      <a:pt x="417959" y="91846"/>
                      <a:pt x="417959" y="85279"/>
                    </a:cubicBezTo>
                    <a:cubicBezTo>
                      <a:pt x="417959" y="78712"/>
                      <a:pt x="423298" y="73388"/>
                      <a:pt x="429885" y="73388"/>
                    </a:cubicBezTo>
                    <a:close/>
                    <a:moveTo>
                      <a:pt x="177720" y="73388"/>
                    </a:moveTo>
                    <a:cubicBezTo>
                      <a:pt x="184287" y="73388"/>
                      <a:pt x="189611" y="78712"/>
                      <a:pt x="189611" y="85279"/>
                    </a:cubicBezTo>
                    <a:cubicBezTo>
                      <a:pt x="189611" y="91846"/>
                      <a:pt x="184287" y="97170"/>
                      <a:pt x="177720" y="97170"/>
                    </a:cubicBezTo>
                    <a:cubicBezTo>
                      <a:pt x="171153" y="97170"/>
                      <a:pt x="165829" y="91846"/>
                      <a:pt x="165829" y="85279"/>
                    </a:cubicBezTo>
                    <a:cubicBezTo>
                      <a:pt x="165829" y="78712"/>
                      <a:pt x="171153" y="73388"/>
                      <a:pt x="177720" y="73388"/>
                    </a:cubicBezTo>
                    <a:close/>
                    <a:moveTo>
                      <a:pt x="303775" y="42480"/>
                    </a:moveTo>
                    <a:cubicBezTo>
                      <a:pt x="310366" y="42480"/>
                      <a:pt x="315710" y="47815"/>
                      <a:pt x="315710" y="54396"/>
                    </a:cubicBezTo>
                    <a:lnTo>
                      <a:pt x="315710" y="69869"/>
                    </a:lnTo>
                    <a:cubicBezTo>
                      <a:pt x="315710" y="76449"/>
                      <a:pt x="310366" y="81785"/>
                      <a:pt x="303775" y="81785"/>
                    </a:cubicBezTo>
                    <a:cubicBezTo>
                      <a:pt x="297184" y="81785"/>
                      <a:pt x="291929" y="76449"/>
                      <a:pt x="291929" y="69869"/>
                    </a:cubicBezTo>
                    <a:lnTo>
                      <a:pt x="291929" y="54396"/>
                    </a:lnTo>
                    <a:cubicBezTo>
                      <a:pt x="291929" y="47815"/>
                      <a:pt x="297184" y="42480"/>
                      <a:pt x="303775" y="42480"/>
                    </a:cubicBezTo>
                    <a:close/>
                    <a:moveTo>
                      <a:pt x="303775" y="0"/>
                    </a:moveTo>
                    <a:cubicBezTo>
                      <a:pt x="394204" y="0"/>
                      <a:pt x="479560" y="40347"/>
                      <a:pt x="537058" y="108956"/>
                    </a:cubicBezTo>
                    <a:lnTo>
                      <a:pt x="537058" y="93048"/>
                    </a:lnTo>
                    <a:cubicBezTo>
                      <a:pt x="537058" y="86471"/>
                      <a:pt x="542309" y="81139"/>
                      <a:pt x="548895" y="81139"/>
                    </a:cubicBezTo>
                    <a:cubicBezTo>
                      <a:pt x="555482" y="81139"/>
                      <a:pt x="560822" y="86471"/>
                      <a:pt x="560822" y="93048"/>
                    </a:cubicBezTo>
                    <a:lnTo>
                      <a:pt x="560822" y="138994"/>
                    </a:lnTo>
                    <a:cubicBezTo>
                      <a:pt x="560822" y="145570"/>
                      <a:pt x="555482" y="150903"/>
                      <a:pt x="548895" y="150903"/>
                    </a:cubicBezTo>
                    <a:lnTo>
                      <a:pt x="502880" y="150903"/>
                    </a:lnTo>
                    <a:cubicBezTo>
                      <a:pt x="496293" y="150903"/>
                      <a:pt x="490953" y="145570"/>
                      <a:pt x="490953" y="138994"/>
                    </a:cubicBezTo>
                    <a:cubicBezTo>
                      <a:pt x="490953" y="132417"/>
                      <a:pt x="496293" y="127174"/>
                      <a:pt x="502880" y="127174"/>
                    </a:cubicBezTo>
                    <a:lnTo>
                      <a:pt x="521126" y="127174"/>
                    </a:lnTo>
                    <a:cubicBezTo>
                      <a:pt x="468168" y="62032"/>
                      <a:pt x="388419" y="23728"/>
                      <a:pt x="303775" y="23728"/>
                    </a:cubicBezTo>
                    <a:cubicBezTo>
                      <a:pt x="149440" y="23728"/>
                      <a:pt x="23764" y="149214"/>
                      <a:pt x="23764" y="303316"/>
                    </a:cubicBezTo>
                    <a:cubicBezTo>
                      <a:pt x="23764" y="457508"/>
                      <a:pt x="149440" y="582905"/>
                      <a:pt x="303775" y="582905"/>
                    </a:cubicBezTo>
                    <a:cubicBezTo>
                      <a:pt x="458199" y="582905"/>
                      <a:pt x="583786" y="457508"/>
                      <a:pt x="583786" y="303316"/>
                    </a:cubicBezTo>
                    <a:cubicBezTo>
                      <a:pt x="583786" y="278255"/>
                      <a:pt x="580492" y="253371"/>
                      <a:pt x="573906" y="229376"/>
                    </a:cubicBezTo>
                    <a:cubicBezTo>
                      <a:pt x="572126" y="223066"/>
                      <a:pt x="575864" y="216489"/>
                      <a:pt x="582273" y="214801"/>
                    </a:cubicBezTo>
                    <a:cubicBezTo>
                      <a:pt x="588592" y="213023"/>
                      <a:pt x="595089" y="216756"/>
                      <a:pt x="596869" y="223066"/>
                    </a:cubicBezTo>
                    <a:cubicBezTo>
                      <a:pt x="603990" y="249194"/>
                      <a:pt x="607639" y="276122"/>
                      <a:pt x="607639" y="303316"/>
                    </a:cubicBezTo>
                    <a:cubicBezTo>
                      <a:pt x="607639" y="470572"/>
                      <a:pt x="471283" y="606722"/>
                      <a:pt x="303775" y="606722"/>
                    </a:cubicBezTo>
                    <a:cubicBezTo>
                      <a:pt x="136267" y="606722"/>
                      <a:pt x="0" y="470572"/>
                      <a:pt x="0" y="303316"/>
                    </a:cubicBezTo>
                    <a:cubicBezTo>
                      <a:pt x="0" y="136061"/>
                      <a:pt x="136267" y="0"/>
                      <a:pt x="303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grpSp>
            <p:nvGrpSpPr>
              <p:cNvPr id="46" name="ïŝḷîḍe"/>
              <p:cNvGrpSpPr/>
              <p:nvPr/>
            </p:nvGrpSpPr>
            <p:grpSpPr>
              <a:xfrm>
                <a:off x="3791744" y="4077072"/>
                <a:ext cx="2110432" cy="908538"/>
                <a:chOff x="6255080" y="5040792"/>
                <a:chExt cx="2110432" cy="908538"/>
              </a:xfrm>
            </p:grpSpPr>
            <p:sp>
              <p:nvSpPr>
                <p:cNvPr id="47" name="íṣ1ïdê"/>
                <p:cNvSpPr/>
                <p:nvPr/>
              </p:nvSpPr>
              <p:spPr bwMode="auto">
                <a:xfrm>
                  <a:off x="6255080" y="5391931"/>
                  <a:ext cx="2110432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rIns="90000" anchor="t" anchorCtr="0">
                  <a:normAutofit/>
                </a:bodyPr>
                <a:lstStyle/>
                <a:p>
                  <a:pPr algn="ctr"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 b="1" smtClean="0">
                      <a:solidFill>
                        <a:schemeClr val="bg1"/>
                      </a:solidFill>
                      <a:latin typeface="+mn-ea"/>
                    </a:rPr>
                    <a:t>此部分内容作为文字排版占位显示</a:t>
                  </a:r>
                  <a:br>
                    <a:rPr lang="zh-CN" altLang="en-US" sz="1000" b="1" smtClean="0">
                      <a:solidFill>
                        <a:schemeClr val="bg1"/>
                      </a:solidFill>
                      <a:latin typeface="+mn-ea"/>
                    </a:rPr>
                  </a:br>
                  <a:r>
                    <a:rPr lang="zh-CN" altLang="en-US" sz="1000" b="1" smtClean="0">
                      <a:solidFill>
                        <a:schemeClr val="bg1"/>
                      </a:solidFill>
                      <a:latin typeface="+mn-ea"/>
                    </a:rPr>
                    <a:t> （建议使用主题字体）</a:t>
                  </a:r>
                  <a:endParaRPr lang="zh-CN" altLang="en-US" sz="1000" b="1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48" name="iṩľîḍé"/>
                <p:cNvSpPr txBox="1"/>
                <p:nvPr/>
              </p:nvSpPr>
              <p:spPr bwMode="auto">
                <a:xfrm>
                  <a:off x="6255080" y="5040792"/>
                  <a:ext cx="2110432" cy="3511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rIns="90000">
                  <a:normAutofit lnSpcReduction="10000"/>
                </a:bodyPr>
                <a:lstStyle/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 smtClean="0">
                      <a:solidFill>
                        <a:schemeClr val="bg1"/>
                      </a:solidFill>
                      <a:latin typeface="+mn-ea"/>
                    </a:rPr>
                    <a:t>标题文本预设</a:t>
                  </a:r>
                  <a:endParaRPr lang="zh-CN" altLang="en-US" sz="1800" b="1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</p:grpSp>
        </p:grpSp>
        <p:grpSp>
          <p:nvGrpSpPr>
            <p:cNvPr id="6" name="işḷïdé"/>
            <p:cNvGrpSpPr/>
            <p:nvPr/>
          </p:nvGrpSpPr>
          <p:grpSpPr>
            <a:xfrm>
              <a:off x="6353979" y="2420888"/>
              <a:ext cx="2110432" cy="1861052"/>
              <a:chOff x="6384032" y="3124558"/>
              <a:chExt cx="2110432" cy="1861052"/>
            </a:xfrm>
          </p:grpSpPr>
          <p:sp>
            <p:nvSpPr>
              <p:cNvPr id="41" name="iś1íďe"/>
              <p:cNvSpPr>
                <a:spLocks noChangeAspect="1"/>
              </p:cNvSpPr>
              <p:nvPr/>
            </p:nvSpPr>
            <p:spPr bwMode="auto">
              <a:xfrm>
                <a:off x="7134406" y="3124558"/>
                <a:ext cx="609685" cy="608884"/>
              </a:xfrm>
              <a:custGeom>
                <a:avLst/>
                <a:gdLst>
                  <a:gd name="connsiteX0" fmla="*/ 86413 w 591547"/>
                  <a:gd name="connsiteY0" fmla="*/ 515758 h 590770"/>
                  <a:gd name="connsiteX1" fmla="*/ 171919 w 591547"/>
                  <a:gd name="connsiteY1" fmla="*/ 515758 h 590770"/>
                  <a:gd name="connsiteX2" fmla="*/ 171919 w 591547"/>
                  <a:gd name="connsiteY2" fmla="*/ 537523 h 590770"/>
                  <a:gd name="connsiteX3" fmla="*/ 86413 w 591547"/>
                  <a:gd name="connsiteY3" fmla="*/ 537523 h 590770"/>
                  <a:gd name="connsiteX4" fmla="*/ 86413 w 591547"/>
                  <a:gd name="connsiteY4" fmla="*/ 461733 h 590770"/>
                  <a:gd name="connsiteX5" fmla="*/ 171919 w 591547"/>
                  <a:gd name="connsiteY5" fmla="*/ 461733 h 590770"/>
                  <a:gd name="connsiteX6" fmla="*/ 171919 w 591547"/>
                  <a:gd name="connsiteY6" fmla="*/ 483498 h 590770"/>
                  <a:gd name="connsiteX7" fmla="*/ 86413 w 591547"/>
                  <a:gd name="connsiteY7" fmla="*/ 483498 h 590770"/>
                  <a:gd name="connsiteX8" fmla="*/ 86413 w 591547"/>
                  <a:gd name="connsiteY8" fmla="*/ 408616 h 590770"/>
                  <a:gd name="connsiteX9" fmla="*/ 171919 w 591547"/>
                  <a:gd name="connsiteY9" fmla="*/ 408616 h 590770"/>
                  <a:gd name="connsiteX10" fmla="*/ 171919 w 591547"/>
                  <a:gd name="connsiteY10" fmla="*/ 429474 h 590770"/>
                  <a:gd name="connsiteX11" fmla="*/ 86413 w 591547"/>
                  <a:gd name="connsiteY11" fmla="*/ 429474 h 590770"/>
                  <a:gd name="connsiteX12" fmla="*/ 204177 w 591547"/>
                  <a:gd name="connsiteY12" fmla="*/ 357041 h 590770"/>
                  <a:gd name="connsiteX13" fmla="*/ 204177 w 591547"/>
                  <a:gd name="connsiteY13" fmla="*/ 569815 h 590770"/>
                  <a:gd name="connsiteX14" fmla="*/ 333300 w 591547"/>
                  <a:gd name="connsiteY14" fmla="*/ 569815 h 590770"/>
                  <a:gd name="connsiteX15" fmla="*/ 333300 w 591547"/>
                  <a:gd name="connsiteY15" fmla="*/ 382026 h 590770"/>
                  <a:gd name="connsiteX16" fmla="*/ 183194 w 591547"/>
                  <a:gd name="connsiteY16" fmla="*/ 357041 h 590770"/>
                  <a:gd name="connsiteX17" fmla="*/ 75053 w 591547"/>
                  <a:gd name="connsiteY17" fmla="*/ 382026 h 590770"/>
                  <a:gd name="connsiteX18" fmla="*/ 75053 w 591547"/>
                  <a:gd name="connsiteY18" fmla="*/ 569815 h 590770"/>
                  <a:gd name="connsiteX19" fmla="*/ 183194 w 591547"/>
                  <a:gd name="connsiteY19" fmla="*/ 569815 h 590770"/>
                  <a:gd name="connsiteX20" fmla="*/ 247709 w 591547"/>
                  <a:gd name="connsiteY20" fmla="*/ 311838 h 590770"/>
                  <a:gd name="connsiteX21" fmla="*/ 322851 w 591547"/>
                  <a:gd name="connsiteY21" fmla="*/ 311838 h 590770"/>
                  <a:gd name="connsiteX22" fmla="*/ 322851 w 591547"/>
                  <a:gd name="connsiteY22" fmla="*/ 332826 h 590770"/>
                  <a:gd name="connsiteX23" fmla="*/ 247709 w 591547"/>
                  <a:gd name="connsiteY23" fmla="*/ 332826 h 590770"/>
                  <a:gd name="connsiteX24" fmla="*/ 247709 w 591547"/>
                  <a:gd name="connsiteY24" fmla="*/ 257944 h 590770"/>
                  <a:gd name="connsiteX25" fmla="*/ 322851 w 591547"/>
                  <a:gd name="connsiteY25" fmla="*/ 257944 h 590770"/>
                  <a:gd name="connsiteX26" fmla="*/ 322851 w 591547"/>
                  <a:gd name="connsiteY26" fmla="*/ 279580 h 590770"/>
                  <a:gd name="connsiteX27" fmla="*/ 247709 w 591547"/>
                  <a:gd name="connsiteY27" fmla="*/ 279580 h 590770"/>
                  <a:gd name="connsiteX28" fmla="*/ 247709 w 591547"/>
                  <a:gd name="connsiteY28" fmla="*/ 203919 h 590770"/>
                  <a:gd name="connsiteX29" fmla="*/ 322851 w 591547"/>
                  <a:gd name="connsiteY29" fmla="*/ 203919 h 590770"/>
                  <a:gd name="connsiteX30" fmla="*/ 322851 w 591547"/>
                  <a:gd name="connsiteY30" fmla="*/ 225684 h 590770"/>
                  <a:gd name="connsiteX31" fmla="*/ 247709 w 591547"/>
                  <a:gd name="connsiteY31" fmla="*/ 225684 h 590770"/>
                  <a:gd name="connsiteX32" fmla="*/ 247709 w 591547"/>
                  <a:gd name="connsiteY32" fmla="*/ 150672 h 590770"/>
                  <a:gd name="connsiteX33" fmla="*/ 322851 w 591547"/>
                  <a:gd name="connsiteY33" fmla="*/ 150672 h 590770"/>
                  <a:gd name="connsiteX34" fmla="*/ 322851 w 591547"/>
                  <a:gd name="connsiteY34" fmla="*/ 171660 h 590770"/>
                  <a:gd name="connsiteX35" fmla="*/ 247709 w 591547"/>
                  <a:gd name="connsiteY35" fmla="*/ 171660 h 590770"/>
                  <a:gd name="connsiteX36" fmla="*/ 355090 w 591547"/>
                  <a:gd name="connsiteY36" fmla="*/ 102357 h 590770"/>
                  <a:gd name="connsiteX37" fmla="*/ 355090 w 591547"/>
                  <a:gd name="connsiteY37" fmla="*/ 373160 h 590770"/>
                  <a:gd name="connsiteX38" fmla="*/ 355090 w 591547"/>
                  <a:gd name="connsiteY38" fmla="*/ 376384 h 590770"/>
                  <a:gd name="connsiteX39" fmla="*/ 355090 w 591547"/>
                  <a:gd name="connsiteY39" fmla="*/ 569815 h 590770"/>
                  <a:gd name="connsiteX40" fmla="*/ 484213 w 591547"/>
                  <a:gd name="connsiteY40" fmla="*/ 569815 h 590770"/>
                  <a:gd name="connsiteX41" fmla="*/ 484213 w 591547"/>
                  <a:gd name="connsiteY41" fmla="*/ 154744 h 590770"/>
                  <a:gd name="connsiteX42" fmla="*/ 333300 w 591547"/>
                  <a:gd name="connsiteY42" fmla="*/ 99939 h 590770"/>
                  <a:gd name="connsiteX43" fmla="*/ 236458 w 591547"/>
                  <a:gd name="connsiteY43" fmla="*/ 125730 h 590770"/>
                  <a:gd name="connsiteX44" fmla="*/ 236458 w 591547"/>
                  <a:gd name="connsiteY44" fmla="*/ 341728 h 590770"/>
                  <a:gd name="connsiteX45" fmla="*/ 333300 w 591547"/>
                  <a:gd name="connsiteY45" fmla="*/ 360265 h 590770"/>
                  <a:gd name="connsiteX46" fmla="*/ 397862 w 591547"/>
                  <a:gd name="connsiteY46" fmla="*/ 21761 h 590770"/>
                  <a:gd name="connsiteX47" fmla="*/ 387371 w 591547"/>
                  <a:gd name="connsiteY47" fmla="*/ 32238 h 590770"/>
                  <a:gd name="connsiteX48" fmla="*/ 397862 w 591547"/>
                  <a:gd name="connsiteY48" fmla="*/ 42716 h 590770"/>
                  <a:gd name="connsiteX49" fmla="*/ 409160 w 591547"/>
                  <a:gd name="connsiteY49" fmla="*/ 32238 h 590770"/>
                  <a:gd name="connsiteX50" fmla="*/ 397862 w 591547"/>
                  <a:gd name="connsiteY50" fmla="*/ 21761 h 590770"/>
                  <a:gd name="connsiteX51" fmla="*/ 397862 w 591547"/>
                  <a:gd name="connsiteY51" fmla="*/ 0 h 590770"/>
                  <a:gd name="connsiteX52" fmla="*/ 430143 w 591547"/>
                  <a:gd name="connsiteY52" fmla="*/ 32238 h 590770"/>
                  <a:gd name="connsiteX53" fmla="*/ 409160 w 591547"/>
                  <a:gd name="connsiteY53" fmla="*/ 62865 h 590770"/>
                  <a:gd name="connsiteX54" fmla="*/ 409160 w 591547"/>
                  <a:gd name="connsiteY54" fmla="*/ 100745 h 590770"/>
                  <a:gd name="connsiteX55" fmla="*/ 498740 w 591547"/>
                  <a:gd name="connsiteY55" fmla="*/ 137819 h 590770"/>
                  <a:gd name="connsiteX56" fmla="*/ 506003 w 591547"/>
                  <a:gd name="connsiteY56" fmla="*/ 147491 h 590770"/>
                  <a:gd name="connsiteX57" fmla="*/ 506003 w 591547"/>
                  <a:gd name="connsiteY57" fmla="*/ 569815 h 590770"/>
                  <a:gd name="connsiteX58" fmla="*/ 591547 w 591547"/>
                  <a:gd name="connsiteY58" fmla="*/ 569815 h 590770"/>
                  <a:gd name="connsiteX59" fmla="*/ 591547 w 591547"/>
                  <a:gd name="connsiteY59" fmla="*/ 590770 h 590770"/>
                  <a:gd name="connsiteX60" fmla="*/ 494705 w 591547"/>
                  <a:gd name="connsiteY60" fmla="*/ 590770 h 590770"/>
                  <a:gd name="connsiteX61" fmla="*/ 344598 w 591547"/>
                  <a:gd name="connsiteY61" fmla="*/ 590770 h 590770"/>
                  <a:gd name="connsiteX62" fmla="*/ 193685 w 591547"/>
                  <a:gd name="connsiteY62" fmla="*/ 590770 h 590770"/>
                  <a:gd name="connsiteX63" fmla="*/ 64562 w 591547"/>
                  <a:gd name="connsiteY63" fmla="*/ 590770 h 590770"/>
                  <a:gd name="connsiteX64" fmla="*/ 0 w 591547"/>
                  <a:gd name="connsiteY64" fmla="*/ 590770 h 590770"/>
                  <a:gd name="connsiteX65" fmla="*/ 0 w 591547"/>
                  <a:gd name="connsiteY65" fmla="*/ 569815 h 590770"/>
                  <a:gd name="connsiteX66" fmla="*/ 54070 w 591547"/>
                  <a:gd name="connsiteY66" fmla="*/ 569815 h 590770"/>
                  <a:gd name="connsiteX67" fmla="*/ 54070 w 591547"/>
                  <a:gd name="connsiteY67" fmla="*/ 373160 h 590770"/>
                  <a:gd name="connsiteX68" fmla="*/ 62141 w 591547"/>
                  <a:gd name="connsiteY68" fmla="*/ 362683 h 590770"/>
                  <a:gd name="connsiteX69" fmla="*/ 191264 w 591547"/>
                  <a:gd name="connsiteY69" fmla="*/ 333668 h 590770"/>
                  <a:gd name="connsiteX70" fmla="*/ 195299 w 591547"/>
                  <a:gd name="connsiteY70" fmla="*/ 333668 h 590770"/>
                  <a:gd name="connsiteX71" fmla="*/ 196106 w 591547"/>
                  <a:gd name="connsiteY71" fmla="*/ 333668 h 590770"/>
                  <a:gd name="connsiteX72" fmla="*/ 215475 w 591547"/>
                  <a:gd name="connsiteY72" fmla="*/ 336892 h 590770"/>
                  <a:gd name="connsiteX73" fmla="*/ 215475 w 591547"/>
                  <a:gd name="connsiteY73" fmla="*/ 116864 h 590770"/>
                  <a:gd name="connsiteX74" fmla="*/ 223545 w 591547"/>
                  <a:gd name="connsiteY74" fmla="*/ 106387 h 590770"/>
                  <a:gd name="connsiteX75" fmla="*/ 341370 w 591547"/>
                  <a:gd name="connsiteY75" fmla="*/ 75760 h 590770"/>
                  <a:gd name="connsiteX76" fmla="*/ 342984 w 591547"/>
                  <a:gd name="connsiteY76" fmla="*/ 75760 h 590770"/>
                  <a:gd name="connsiteX77" fmla="*/ 345405 w 591547"/>
                  <a:gd name="connsiteY77" fmla="*/ 75760 h 590770"/>
                  <a:gd name="connsiteX78" fmla="*/ 347020 w 591547"/>
                  <a:gd name="connsiteY78" fmla="*/ 75760 h 590770"/>
                  <a:gd name="connsiteX79" fmla="*/ 348634 w 591547"/>
                  <a:gd name="connsiteY79" fmla="*/ 75760 h 590770"/>
                  <a:gd name="connsiteX80" fmla="*/ 387371 w 591547"/>
                  <a:gd name="connsiteY80" fmla="*/ 91879 h 590770"/>
                  <a:gd name="connsiteX81" fmla="*/ 387371 w 591547"/>
                  <a:gd name="connsiteY81" fmla="*/ 62865 h 590770"/>
                  <a:gd name="connsiteX82" fmla="*/ 365581 w 591547"/>
                  <a:gd name="connsiteY82" fmla="*/ 32238 h 590770"/>
                  <a:gd name="connsiteX83" fmla="*/ 397862 w 591547"/>
                  <a:gd name="connsiteY83" fmla="*/ 0 h 590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591547" h="590770">
                    <a:moveTo>
                      <a:pt x="86413" y="515758"/>
                    </a:moveTo>
                    <a:lnTo>
                      <a:pt x="171919" y="515758"/>
                    </a:lnTo>
                    <a:lnTo>
                      <a:pt x="171919" y="537523"/>
                    </a:lnTo>
                    <a:lnTo>
                      <a:pt x="86413" y="537523"/>
                    </a:lnTo>
                    <a:close/>
                    <a:moveTo>
                      <a:pt x="86413" y="461733"/>
                    </a:moveTo>
                    <a:lnTo>
                      <a:pt x="171919" y="461733"/>
                    </a:lnTo>
                    <a:lnTo>
                      <a:pt x="171919" y="483498"/>
                    </a:lnTo>
                    <a:lnTo>
                      <a:pt x="86413" y="483498"/>
                    </a:lnTo>
                    <a:close/>
                    <a:moveTo>
                      <a:pt x="86413" y="408616"/>
                    </a:moveTo>
                    <a:lnTo>
                      <a:pt x="171919" y="408616"/>
                    </a:lnTo>
                    <a:lnTo>
                      <a:pt x="171919" y="429474"/>
                    </a:lnTo>
                    <a:lnTo>
                      <a:pt x="86413" y="429474"/>
                    </a:lnTo>
                    <a:close/>
                    <a:moveTo>
                      <a:pt x="204177" y="357041"/>
                    </a:moveTo>
                    <a:lnTo>
                      <a:pt x="204177" y="569815"/>
                    </a:lnTo>
                    <a:lnTo>
                      <a:pt x="333300" y="569815"/>
                    </a:lnTo>
                    <a:lnTo>
                      <a:pt x="333300" y="382026"/>
                    </a:lnTo>
                    <a:close/>
                    <a:moveTo>
                      <a:pt x="183194" y="357041"/>
                    </a:moveTo>
                    <a:lnTo>
                      <a:pt x="75053" y="382026"/>
                    </a:lnTo>
                    <a:lnTo>
                      <a:pt x="75053" y="569815"/>
                    </a:lnTo>
                    <a:lnTo>
                      <a:pt x="183194" y="569815"/>
                    </a:lnTo>
                    <a:close/>
                    <a:moveTo>
                      <a:pt x="247709" y="311838"/>
                    </a:moveTo>
                    <a:lnTo>
                      <a:pt x="322851" y="311838"/>
                    </a:lnTo>
                    <a:lnTo>
                      <a:pt x="322851" y="332826"/>
                    </a:lnTo>
                    <a:lnTo>
                      <a:pt x="247709" y="332826"/>
                    </a:lnTo>
                    <a:close/>
                    <a:moveTo>
                      <a:pt x="247709" y="257944"/>
                    </a:moveTo>
                    <a:lnTo>
                      <a:pt x="322851" y="257944"/>
                    </a:lnTo>
                    <a:lnTo>
                      <a:pt x="322851" y="279580"/>
                    </a:lnTo>
                    <a:lnTo>
                      <a:pt x="247709" y="279580"/>
                    </a:lnTo>
                    <a:close/>
                    <a:moveTo>
                      <a:pt x="247709" y="203919"/>
                    </a:moveTo>
                    <a:lnTo>
                      <a:pt x="322851" y="203919"/>
                    </a:lnTo>
                    <a:lnTo>
                      <a:pt x="322851" y="225684"/>
                    </a:lnTo>
                    <a:lnTo>
                      <a:pt x="247709" y="225684"/>
                    </a:lnTo>
                    <a:close/>
                    <a:moveTo>
                      <a:pt x="247709" y="150672"/>
                    </a:moveTo>
                    <a:lnTo>
                      <a:pt x="322851" y="150672"/>
                    </a:lnTo>
                    <a:lnTo>
                      <a:pt x="322851" y="171660"/>
                    </a:lnTo>
                    <a:lnTo>
                      <a:pt x="247709" y="171660"/>
                    </a:lnTo>
                    <a:close/>
                    <a:moveTo>
                      <a:pt x="355090" y="102357"/>
                    </a:moveTo>
                    <a:lnTo>
                      <a:pt x="355090" y="373160"/>
                    </a:lnTo>
                    <a:lnTo>
                      <a:pt x="355090" y="376384"/>
                    </a:lnTo>
                    <a:lnTo>
                      <a:pt x="355090" y="569815"/>
                    </a:lnTo>
                    <a:lnTo>
                      <a:pt x="484213" y="569815"/>
                    </a:lnTo>
                    <a:lnTo>
                      <a:pt x="484213" y="154744"/>
                    </a:lnTo>
                    <a:close/>
                    <a:moveTo>
                      <a:pt x="333300" y="99939"/>
                    </a:moveTo>
                    <a:lnTo>
                      <a:pt x="236458" y="125730"/>
                    </a:lnTo>
                    <a:lnTo>
                      <a:pt x="236458" y="341728"/>
                    </a:lnTo>
                    <a:lnTo>
                      <a:pt x="333300" y="360265"/>
                    </a:lnTo>
                    <a:close/>
                    <a:moveTo>
                      <a:pt x="397862" y="21761"/>
                    </a:moveTo>
                    <a:cubicBezTo>
                      <a:pt x="392213" y="21761"/>
                      <a:pt x="387371" y="26596"/>
                      <a:pt x="387371" y="32238"/>
                    </a:cubicBezTo>
                    <a:cubicBezTo>
                      <a:pt x="387371" y="37880"/>
                      <a:pt x="392213" y="42716"/>
                      <a:pt x="397862" y="42716"/>
                    </a:cubicBezTo>
                    <a:cubicBezTo>
                      <a:pt x="404318" y="42716"/>
                      <a:pt x="409160" y="37880"/>
                      <a:pt x="409160" y="32238"/>
                    </a:cubicBezTo>
                    <a:cubicBezTo>
                      <a:pt x="409160" y="26596"/>
                      <a:pt x="404318" y="21761"/>
                      <a:pt x="397862" y="21761"/>
                    </a:cubicBezTo>
                    <a:close/>
                    <a:moveTo>
                      <a:pt x="397862" y="0"/>
                    </a:moveTo>
                    <a:cubicBezTo>
                      <a:pt x="415616" y="0"/>
                      <a:pt x="430143" y="14507"/>
                      <a:pt x="430143" y="32238"/>
                    </a:cubicBezTo>
                    <a:cubicBezTo>
                      <a:pt x="430143" y="45940"/>
                      <a:pt x="421266" y="58029"/>
                      <a:pt x="409160" y="62865"/>
                    </a:cubicBezTo>
                    <a:lnTo>
                      <a:pt x="409160" y="100745"/>
                    </a:lnTo>
                    <a:lnTo>
                      <a:pt x="498740" y="137819"/>
                    </a:lnTo>
                    <a:cubicBezTo>
                      <a:pt x="502775" y="139431"/>
                      <a:pt x="506003" y="143461"/>
                      <a:pt x="506003" y="147491"/>
                    </a:cubicBezTo>
                    <a:lnTo>
                      <a:pt x="506003" y="569815"/>
                    </a:lnTo>
                    <a:lnTo>
                      <a:pt x="591547" y="569815"/>
                    </a:lnTo>
                    <a:lnTo>
                      <a:pt x="591547" y="590770"/>
                    </a:lnTo>
                    <a:lnTo>
                      <a:pt x="494705" y="590770"/>
                    </a:lnTo>
                    <a:lnTo>
                      <a:pt x="344598" y="590770"/>
                    </a:lnTo>
                    <a:lnTo>
                      <a:pt x="193685" y="590770"/>
                    </a:lnTo>
                    <a:lnTo>
                      <a:pt x="64562" y="590770"/>
                    </a:lnTo>
                    <a:lnTo>
                      <a:pt x="0" y="590770"/>
                    </a:lnTo>
                    <a:lnTo>
                      <a:pt x="0" y="569815"/>
                    </a:lnTo>
                    <a:lnTo>
                      <a:pt x="54070" y="569815"/>
                    </a:lnTo>
                    <a:lnTo>
                      <a:pt x="54070" y="373160"/>
                    </a:lnTo>
                    <a:cubicBezTo>
                      <a:pt x="54070" y="368324"/>
                      <a:pt x="57298" y="364294"/>
                      <a:pt x="62141" y="362683"/>
                    </a:cubicBezTo>
                    <a:lnTo>
                      <a:pt x="191264" y="333668"/>
                    </a:lnTo>
                    <a:cubicBezTo>
                      <a:pt x="192878" y="332862"/>
                      <a:pt x="194492" y="332862"/>
                      <a:pt x="195299" y="333668"/>
                    </a:cubicBezTo>
                    <a:cubicBezTo>
                      <a:pt x="196106" y="333668"/>
                      <a:pt x="196106" y="333668"/>
                      <a:pt x="196106" y="333668"/>
                    </a:cubicBezTo>
                    <a:lnTo>
                      <a:pt x="215475" y="336892"/>
                    </a:lnTo>
                    <a:lnTo>
                      <a:pt x="215475" y="116864"/>
                    </a:lnTo>
                    <a:cubicBezTo>
                      <a:pt x="215475" y="112028"/>
                      <a:pt x="218703" y="107999"/>
                      <a:pt x="223545" y="106387"/>
                    </a:cubicBezTo>
                    <a:lnTo>
                      <a:pt x="341370" y="75760"/>
                    </a:lnTo>
                    <a:cubicBezTo>
                      <a:pt x="342177" y="75760"/>
                      <a:pt x="342177" y="75760"/>
                      <a:pt x="342984" y="75760"/>
                    </a:cubicBezTo>
                    <a:cubicBezTo>
                      <a:pt x="343791" y="75760"/>
                      <a:pt x="344598" y="74954"/>
                      <a:pt x="345405" y="75760"/>
                    </a:cubicBezTo>
                    <a:cubicBezTo>
                      <a:pt x="346213" y="75760"/>
                      <a:pt x="347020" y="75760"/>
                      <a:pt x="347020" y="75760"/>
                    </a:cubicBezTo>
                    <a:cubicBezTo>
                      <a:pt x="347827" y="75760"/>
                      <a:pt x="347827" y="75760"/>
                      <a:pt x="348634" y="75760"/>
                    </a:cubicBezTo>
                    <a:lnTo>
                      <a:pt x="387371" y="91879"/>
                    </a:lnTo>
                    <a:lnTo>
                      <a:pt x="387371" y="62865"/>
                    </a:lnTo>
                    <a:cubicBezTo>
                      <a:pt x="375265" y="58029"/>
                      <a:pt x="365581" y="45940"/>
                      <a:pt x="365581" y="32238"/>
                    </a:cubicBezTo>
                    <a:cubicBezTo>
                      <a:pt x="365581" y="14507"/>
                      <a:pt x="380107" y="0"/>
                      <a:pt x="3978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grpSp>
            <p:nvGrpSpPr>
              <p:cNvPr id="42" name="íṥļïďé"/>
              <p:cNvGrpSpPr/>
              <p:nvPr/>
            </p:nvGrpSpPr>
            <p:grpSpPr>
              <a:xfrm>
                <a:off x="6384032" y="4077072"/>
                <a:ext cx="2110432" cy="908538"/>
                <a:chOff x="6255080" y="5040792"/>
                <a:chExt cx="2110432" cy="908538"/>
              </a:xfrm>
            </p:grpSpPr>
            <p:sp>
              <p:nvSpPr>
                <p:cNvPr id="43" name="ïş1îde"/>
                <p:cNvSpPr/>
                <p:nvPr/>
              </p:nvSpPr>
              <p:spPr bwMode="auto">
                <a:xfrm>
                  <a:off x="6255080" y="5391931"/>
                  <a:ext cx="2110432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rIns="90000" anchor="t" anchorCtr="0">
                  <a:normAutofit/>
                </a:bodyPr>
                <a:lstStyle/>
                <a:p>
                  <a:pPr algn="ctr"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 b="1" smtClean="0">
                      <a:solidFill>
                        <a:schemeClr val="bg1"/>
                      </a:solidFill>
                      <a:latin typeface="+mn-ea"/>
                    </a:rPr>
                    <a:t>此部分内容作为文字排版占位显示</a:t>
                  </a:r>
                  <a:br>
                    <a:rPr lang="zh-CN" altLang="en-US" sz="1000" b="1" smtClean="0">
                      <a:solidFill>
                        <a:schemeClr val="bg1"/>
                      </a:solidFill>
                      <a:latin typeface="+mn-ea"/>
                    </a:rPr>
                  </a:br>
                  <a:r>
                    <a:rPr lang="zh-CN" altLang="en-US" sz="1000" b="1" smtClean="0">
                      <a:solidFill>
                        <a:schemeClr val="bg1"/>
                      </a:solidFill>
                      <a:latin typeface="+mn-ea"/>
                    </a:rPr>
                    <a:t> （建议使用主题字体）</a:t>
                  </a:r>
                  <a:endParaRPr lang="zh-CN" altLang="en-US" sz="1000" b="1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44" name="iṧḷîḍê"/>
                <p:cNvSpPr txBox="1"/>
                <p:nvPr/>
              </p:nvSpPr>
              <p:spPr bwMode="auto">
                <a:xfrm>
                  <a:off x="6255080" y="5040792"/>
                  <a:ext cx="2110432" cy="3511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rIns="90000">
                  <a:normAutofit lnSpcReduction="10000"/>
                </a:bodyPr>
                <a:lstStyle/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 smtClean="0">
                      <a:solidFill>
                        <a:schemeClr val="bg1"/>
                      </a:solidFill>
                      <a:latin typeface="+mn-ea"/>
                    </a:rPr>
                    <a:t>标题文本预设</a:t>
                  </a:r>
                  <a:endParaRPr lang="zh-CN" altLang="en-US" sz="1800" b="1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</p:grpSp>
        </p:grpSp>
        <p:grpSp>
          <p:nvGrpSpPr>
            <p:cNvPr id="7" name="iŝḻiḍê"/>
            <p:cNvGrpSpPr/>
            <p:nvPr/>
          </p:nvGrpSpPr>
          <p:grpSpPr>
            <a:xfrm>
              <a:off x="8980367" y="2440466"/>
              <a:ext cx="2110432" cy="1821896"/>
              <a:chOff x="9048328" y="3163714"/>
              <a:chExt cx="2110432" cy="1821896"/>
            </a:xfrm>
          </p:grpSpPr>
          <p:sp>
            <p:nvSpPr>
              <p:cNvPr id="37" name="işļidê"/>
              <p:cNvSpPr>
                <a:spLocks noChangeAspect="1"/>
              </p:cNvSpPr>
              <p:nvPr/>
            </p:nvSpPr>
            <p:spPr bwMode="auto">
              <a:xfrm>
                <a:off x="9798702" y="3163714"/>
                <a:ext cx="609685" cy="530572"/>
              </a:xfrm>
              <a:custGeom>
                <a:avLst/>
                <a:gdLst>
                  <a:gd name="T0" fmla="*/ 5905 w 5905"/>
                  <a:gd name="T1" fmla="*/ 2081 h 5146"/>
                  <a:gd name="T2" fmla="*/ 1743 w 5905"/>
                  <a:gd name="T3" fmla="*/ 2008 h 5146"/>
                  <a:gd name="T4" fmla="*/ 801 w 5905"/>
                  <a:gd name="T5" fmla="*/ 1764 h 5146"/>
                  <a:gd name="T6" fmla="*/ 78 w 5905"/>
                  <a:gd name="T7" fmla="*/ 1738 h 5146"/>
                  <a:gd name="T8" fmla="*/ 22 w 5905"/>
                  <a:gd name="T9" fmla="*/ 1859 h 5146"/>
                  <a:gd name="T10" fmla="*/ 22 w 5905"/>
                  <a:gd name="T11" fmla="*/ 2303 h 5146"/>
                  <a:gd name="T12" fmla="*/ 78 w 5905"/>
                  <a:gd name="T13" fmla="*/ 2424 h 5146"/>
                  <a:gd name="T14" fmla="*/ 801 w 5905"/>
                  <a:gd name="T15" fmla="*/ 2398 h 5146"/>
                  <a:gd name="T16" fmla="*/ 1743 w 5905"/>
                  <a:gd name="T17" fmla="*/ 2154 h 5146"/>
                  <a:gd name="T18" fmla="*/ 1805 w 5905"/>
                  <a:gd name="T19" fmla="*/ 5061 h 5146"/>
                  <a:gd name="T20" fmla="*/ 1877 w 5905"/>
                  <a:gd name="T21" fmla="*/ 5146 h 5146"/>
                  <a:gd name="T22" fmla="*/ 5825 w 5905"/>
                  <a:gd name="T23" fmla="*/ 5120 h 5146"/>
                  <a:gd name="T24" fmla="*/ 5545 w 5905"/>
                  <a:gd name="T25" fmla="*/ 3250 h 5146"/>
                  <a:gd name="T26" fmla="*/ 814 w 5905"/>
                  <a:gd name="T27" fmla="*/ 2008 h 5146"/>
                  <a:gd name="T28" fmla="*/ 236 w 5905"/>
                  <a:gd name="T29" fmla="*/ 1885 h 5146"/>
                  <a:gd name="T30" fmla="*/ 711 w 5905"/>
                  <a:gd name="T31" fmla="*/ 2277 h 5146"/>
                  <a:gd name="T32" fmla="*/ 340 w 5905"/>
                  <a:gd name="T33" fmla="*/ 2154 h 5146"/>
                  <a:gd name="T34" fmla="*/ 711 w 5905"/>
                  <a:gd name="T35" fmla="*/ 2277 h 5146"/>
                  <a:gd name="T36" fmla="*/ 3823 w 5905"/>
                  <a:gd name="T37" fmla="*/ 3609 h 5146"/>
                  <a:gd name="T38" fmla="*/ 3823 w 5905"/>
                  <a:gd name="T39" fmla="*/ 553 h 5146"/>
                  <a:gd name="T40" fmla="*/ 1890 w 5905"/>
                  <a:gd name="T41" fmla="*/ 2008 h 5146"/>
                  <a:gd name="T42" fmla="*/ 5758 w 5905"/>
                  <a:gd name="T43" fmla="*/ 2081 h 5146"/>
                  <a:gd name="T44" fmla="*/ 1890 w 5905"/>
                  <a:gd name="T45" fmla="*/ 2154 h 5146"/>
                  <a:gd name="T46" fmla="*/ 2852 w 5905"/>
                  <a:gd name="T47" fmla="*/ 2154 h 5146"/>
                  <a:gd name="T48" fmla="*/ 4798 w 5905"/>
                  <a:gd name="T49" fmla="*/ 2081 h 5146"/>
                  <a:gd name="T50" fmla="*/ 2852 w 5905"/>
                  <a:gd name="T51" fmla="*/ 2008 h 5146"/>
                  <a:gd name="T52" fmla="*/ 3823 w 5905"/>
                  <a:gd name="T53" fmla="*/ 700 h 5146"/>
                  <a:gd name="T54" fmla="*/ 3823 w 5905"/>
                  <a:gd name="T55" fmla="*/ 3462 h 5146"/>
                  <a:gd name="T56" fmla="*/ 2852 w 5905"/>
                  <a:gd name="T57" fmla="*/ 2154 h 5146"/>
                  <a:gd name="T58" fmla="*/ 3823 w 5905"/>
                  <a:gd name="T59" fmla="*/ 2503 h 5146"/>
                  <a:gd name="T60" fmla="*/ 3823 w 5905"/>
                  <a:gd name="T61" fmla="*/ 1659 h 5146"/>
                  <a:gd name="T62" fmla="*/ 2999 w 5905"/>
                  <a:gd name="T63" fmla="*/ 2008 h 5146"/>
                  <a:gd name="T64" fmla="*/ 4652 w 5905"/>
                  <a:gd name="T65" fmla="*/ 2081 h 5146"/>
                  <a:gd name="T66" fmla="*/ 2999 w 5905"/>
                  <a:gd name="T67" fmla="*/ 2154 h 5146"/>
                  <a:gd name="T68" fmla="*/ 3823 w 5905"/>
                  <a:gd name="T69" fmla="*/ 2008 h 5146"/>
                  <a:gd name="T70" fmla="*/ 3823 w 5905"/>
                  <a:gd name="T71" fmla="*/ 1806 h 5146"/>
                  <a:gd name="T72" fmla="*/ 3823 w 5905"/>
                  <a:gd name="T73" fmla="*/ 2356 h 5146"/>
                  <a:gd name="T74" fmla="*/ 3823 w 5905"/>
                  <a:gd name="T75" fmla="*/ 2154 h 5146"/>
                  <a:gd name="T76" fmla="*/ 3823 w 5905"/>
                  <a:gd name="T77" fmla="*/ 2008 h 5146"/>
                  <a:gd name="T78" fmla="*/ 2224 w 5905"/>
                  <a:gd name="T79" fmla="*/ 3412 h 5146"/>
                  <a:gd name="T80" fmla="*/ 5423 w 5905"/>
                  <a:gd name="T81" fmla="*/ 3412 h 5146"/>
                  <a:gd name="T82" fmla="*/ 1964 w 5905"/>
                  <a:gd name="T83" fmla="*/ 4999 h 5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905" h="5146">
                    <a:moveTo>
                      <a:pt x="5545" y="3250"/>
                    </a:moveTo>
                    <a:cubicBezTo>
                      <a:pt x="5772" y="2916"/>
                      <a:pt x="5905" y="2514"/>
                      <a:pt x="5905" y="2081"/>
                    </a:cubicBezTo>
                    <a:cubicBezTo>
                      <a:pt x="5905" y="933"/>
                      <a:pt x="4971" y="0"/>
                      <a:pt x="3823" y="0"/>
                    </a:cubicBezTo>
                    <a:cubicBezTo>
                      <a:pt x="2700" y="0"/>
                      <a:pt x="1782" y="894"/>
                      <a:pt x="1743" y="2008"/>
                    </a:cubicBezTo>
                    <a:lnTo>
                      <a:pt x="1006" y="2008"/>
                    </a:lnTo>
                    <a:lnTo>
                      <a:pt x="801" y="1764"/>
                    </a:lnTo>
                    <a:cubicBezTo>
                      <a:pt x="787" y="1748"/>
                      <a:pt x="767" y="1738"/>
                      <a:pt x="745" y="1738"/>
                    </a:cubicBezTo>
                    <a:lnTo>
                      <a:pt x="78" y="1738"/>
                    </a:lnTo>
                    <a:cubicBezTo>
                      <a:pt x="50" y="1738"/>
                      <a:pt x="24" y="1755"/>
                      <a:pt x="12" y="1781"/>
                    </a:cubicBezTo>
                    <a:cubicBezTo>
                      <a:pt x="0" y="1806"/>
                      <a:pt x="4" y="1837"/>
                      <a:pt x="22" y="1859"/>
                    </a:cubicBezTo>
                    <a:lnTo>
                      <a:pt x="210" y="2081"/>
                    </a:lnTo>
                    <a:lnTo>
                      <a:pt x="22" y="2303"/>
                    </a:lnTo>
                    <a:cubicBezTo>
                      <a:pt x="4" y="2325"/>
                      <a:pt x="0" y="2355"/>
                      <a:pt x="12" y="2381"/>
                    </a:cubicBezTo>
                    <a:cubicBezTo>
                      <a:pt x="24" y="2407"/>
                      <a:pt x="50" y="2424"/>
                      <a:pt x="78" y="2424"/>
                    </a:cubicBezTo>
                    <a:lnTo>
                      <a:pt x="745" y="2424"/>
                    </a:lnTo>
                    <a:cubicBezTo>
                      <a:pt x="767" y="2424"/>
                      <a:pt x="787" y="2414"/>
                      <a:pt x="801" y="2398"/>
                    </a:cubicBezTo>
                    <a:lnTo>
                      <a:pt x="1006" y="2154"/>
                    </a:lnTo>
                    <a:lnTo>
                      <a:pt x="1743" y="2154"/>
                    </a:lnTo>
                    <a:cubicBezTo>
                      <a:pt x="1758" y="2559"/>
                      <a:pt x="1888" y="2935"/>
                      <a:pt x="2102" y="3250"/>
                    </a:cubicBezTo>
                    <a:lnTo>
                      <a:pt x="1805" y="5061"/>
                    </a:lnTo>
                    <a:cubicBezTo>
                      <a:pt x="1801" y="5082"/>
                      <a:pt x="1807" y="5104"/>
                      <a:pt x="1821" y="5120"/>
                    </a:cubicBezTo>
                    <a:cubicBezTo>
                      <a:pt x="1835" y="5137"/>
                      <a:pt x="1856" y="5146"/>
                      <a:pt x="1877" y="5146"/>
                    </a:cubicBezTo>
                    <a:lnTo>
                      <a:pt x="5769" y="5146"/>
                    </a:lnTo>
                    <a:cubicBezTo>
                      <a:pt x="5791" y="5146"/>
                      <a:pt x="5811" y="5137"/>
                      <a:pt x="5825" y="5120"/>
                    </a:cubicBezTo>
                    <a:cubicBezTo>
                      <a:pt x="5839" y="5104"/>
                      <a:pt x="5845" y="5082"/>
                      <a:pt x="5842" y="5061"/>
                    </a:cubicBezTo>
                    <a:lnTo>
                      <a:pt x="5545" y="3250"/>
                    </a:lnTo>
                    <a:close/>
                    <a:moveTo>
                      <a:pt x="711" y="1885"/>
                    </a:moveTo>
                    <a:lnTo>
                      <a:pt x="814" y="2008"/>
                    </a:lnTo>
                    <a:lnTo>
                      <a:pt x="340" y="2008"/>
                    </a:lnTo>
                    <a:lnTo>
                      <a:pt x="236" y="1885"/>
                    </a:lnTo>
                    <a:lnTo>
                      <a:pt x="711" y="1885"/>
                    </a:lnTo>
                    <a:close/>
                    <a:moveTo>
                      <a:pt x="711" y="2277"/>
                    </a:moveTo>
                    <a:lnTo>
                      <a:pt x="236" y="2277"/>
                    </a:lnTo>
                    <a:lnTo>
                      <a:pt x="340" y="2154"/>
                    </a:lnTo>
                    <a:lnTo>
                      <a:pt x="814" y="2154"/>
                    </a:lnTo>
                    <a:lnTo>
                      <a:pt x="711" y="2277"/>
                    </a:lnTo>
                    <a:close/>
                    <a:moveTo>
                      <a:pt x="2297" y="2154"/>
                    </a:moveTo>
                    <a:cubicBezTo>
                      <a:pt x="2335" y="2963"/>
                      <a:pt x="3005" y="3609"/>
                      <a:pt x="3823" y="3609"/>
                    </a:cubicBezTo>
                    <a:cubicBezTo>
                      <a:pt x="4666" y="3609"/>
                      <a:pt x="5351" y="2924"/>
                      <a:pt x="5351" y="2081"/>
                    </a:cubicBezTo>
                    <a:cubicBezTo>
                      <a:pt x="5351" y="1238"/>
                      <a:pt x="4666" y="553"/>
                      <a:pt x="3823" y="553"/>
                    </a:cubicBezTo>
                    <a:cubicBezTo>
                      <a:pt x="3005" y="553"/>
                      <a:pt x="2335" y="1199"/>
                      <a:pt x="2297" y="2008"/>
                    </a:cubicBezTo>
                    <a:lnTo>
                      <a:pt x="1890" y="2008"/>
                    </a:lnTo>
                    <a:cubicBezTo>
                      <a:pt x="1929" y="975"/>
                      <a:pt x="2781" y="146"/>
                      <a:pt x="3823" y="146"/>
                    </a:cubicBezTo>
                    <a:cubicBezTo>
                      <a:pt x="4890" y="146"/>
                      <a:pt x="5758" y="1014"/>
                      <a:pt x="5758" y="2081"/>
                    </a:cubicBezTo>
                    <a:cubicBezTo>
                      <a:pt x="5758" y="3148"/>
                      <a:pt x="4890" y="4016"/>
                      <a:pt x="3823" y="4016"/>
                    </a:cubicBezTo>
                    <a:cubicBezTo>
                      <a:pt x="2781" y="4016"/>
                      <a:pt x="1929" y="3187"/>
                      <a:pt x="1890" y="2154"/>
                    </a:cubicBezTo>
                    <a:lnTo>
                      <a:pt x="2297" y="2154"/>
                    </a:lnTo>
                    <a:close/>
                    <a:moveTo>
                      <a:pt x="2852" y="2154"/>
                    </a:moveTo>
                    <a:cubicBezTo>
                      <a:pt x="2889" y="2658"/>
                      <a:pt x="3311" y="3056"/>
                      <a:pt x="3823" y="3056"/>
                    </a:cubicBezTo>
                    <a:cubicBezTo>
                      <a:pt x="4361" y="3056"/>
                      <a:pt x="4798" y="2619"/>
                      <a:pt x="4798" y="2081"/>
                    </a:cubicBezTo>
                    <a:cubicBezTo>
                      <a:pt x="4798" y="1543"/>
                      <a:pt x="4361" y="1106"/>
                      <a:pt x="3823" y="1106"/>
                    </a:cubicBezTo>
                    <a:cubicBezTo>
                      <a:pt x="3311" y="1106"/>
                      <a:pt x="2889" y="1504"/>
                      <a:pt x="2852" y="2008"/>
                    </a:cubicBezTo>
                    <a:lnTo>
                      <a:pt x="2444" y="2008"/>
                    </a:lnTo>
                    <a:cubicBezTo>
                      <a:pt x="2482" y="1280"/>
                      <a:pt x="3086" y="700"/>
                      <a:pt x="3823" y="700"/>
                    </a:cubicBezTo>
                    <a:cubicBezTo>
                      <a:pt x="4585" y="700"/>
                      <a:pt x="5205" y="1319"/>
                      <a:pt x="5205" y="2081"/>
                    </a:cubicBezTo>
                    <a:cubicBezTo>
                      <a:pt x="5205" y="2843"/>
                      <a:pt x="4585" y="3462"/>
                      <a:pt x="3823" y="3462"/>
                    </a:cubicBezTo>
                    <a:cubicBezTo>
                      <a:pt x="3086" y="3462"/>
                      <a:pt x="2482" y="2882"/>
                      <a:pt x="2444" y="2154"/>
                    </a:cubicBezTo>
                    <a:lnTo>
                      <a:pt x="2852" y="2154"/>
                    </a:lnTo>
                    <a:close/>
                    <a:moveTo>
                      <a:pt x="3408" y="2154"/>
                    </a:moveTo>
                    <a:cubicBezTo>
                      <a:pt x="3443" y="2352"/>
                      <a:pt x="3616" y="2503"/>
                      <a:pt x="3823" y="2503"/>
                    </a:cubicBezTo>
                    <a:cubicBezTo>
                      <a:pt x="4056" y="2503"/>
                      <a:pt x="4245" y="2313"/>
                      <a:pt x="4245" y="2081"/>
                    </a:cubicBezTo>
                    <a:cubicBezTo>
                      <a:pt x="4245" y="1849"/>
                      <a:pt x="4056" y="1659"/>
                      <a:pt x="3823" y="1659"/>
                    </a:cubicBezTo>
                    <a:cubicBezTo>
                      <a:pt x="3616" y="1659"/>
                      <a:pt x="3443" y="1810"/>
                      <a:pt x="3408" y="2008"/>
                    </a:cubicBezTo>
                    <a:lnTo>
                      <a:pt x="2999" y="2008"/>
                    </a:lnTo>
                    <a:cubicBezTo>
                      <a:pt x="3036" y="1585"/>
                      <a:pt x="3391" y="1253"/>
                      <a:pt x="3823" y="1253"/>
                    </a:cubicBezTo>
                    <a:cubicBezTo>
                      <a:pt x="4280" y="1253"/>
                      <a:pt x="4652" y="1624"/>
                      <a:pt x="4652" y="2081"/>
                    </a:cubicBezTo>
                    <a:cubicBezTo>
                      <a:pt x="4652" y="2538"/>
                      <a:pt x="4280" y="2909"/>
                      <a:pt x="3823" y="2909"/>
                    </a:cubicBezTo>
                    <a:cubicBezTo>
                      <a:pt x="3391" y="2909"/>
                      <a:pt x="3036" y="2577"/>
                      <a:pt x="2999" y="2154"/>
                    </a:cubicBezTo>
                    <a:lnTo>
                      <a:pt x="3408" y="2154"/>
                    </a:lnTo>
                    <a:close/>
                    <a:moveTo>
                      <a:pt x="3823" y="2008"/>
                    </a:moveTo>
                    <a:lnTo>
                      <a:pt x="3559" y="2008"/>
                    </a:lnTo>
                    <a:cubicBezTo>
                      <a:pt x="3591" y="1892"/>
                      <a:pt x="3697" y="1806"/>
                      <a:pt x="3823" y="1806"/>
                    </a:cubicBezTo>
                    <a:cubicBezTo>
                      <a:pt x="3975" y="1806"/>
                      <a:pt x="4098" y="1929"/>
                      <a:pt x="4098" y="2081"/>
                    </a:cubicBezTo>
                    <a:cubicBezTo>
                      <a:pt x="4098" y="2233"/>
                      <a:pt x="3975" y="2356"/>
                      <a:pt x="3823" y="2356"/>
                    </a:cubicBezTo>
                    <a:cubicBezTo>
                      <a:pt x="3697" y="2356"/>
                      <a:pt x="3591" y="2270"/>
                      <a:pt x="3559" y="2154"/>
                    </a:cubicBezTo>
                    <a:lnTo>
                      <a:pt x="3823" y="2154"/>
                    </a:lnTo>
                    <a:cubicBezTo>
                      <a:pt x="3864" y="2154"/>
                      <a:pt x="3897" y="2122"/>
                      <a:pt x="3897" y="2081"/>
                    </a:cubicBezTo>
                    <a:cubicBezTo>
                      <a:pt x="3897" y="2040"/>
                      <a:pt x="3864" y="2008"/>
                      <a:pt x="3823" y="2008"/>
                    </a:cubicBezTo>
                    <a:close/>
                    <a:moveTo>
                      <a:pt x="1964" y="4999"/>
                    </a:moveTo>
                    <a:lnTo>
                      <a:pt x="2224" y="3412"/>
                    </a:lnTo>
                    <a:cubicBezTo>
                      <a:pt x="2606" y="3870"/>
                      <a:pt x="3181" y="4162"/>
                      <a:pt x="3823" y="4162"/>
                    </a:cubicBezTo>
                    <a:cubicBezTo>
                      <a:pt x="4465" y="4162"/>
                      <a:pt x="5040" y="3870"/>
                      <a:pt x="5423" y="3412"/>
                    </a:cubicBezTo>
                    <a:lnTo>
                      <a:pt x="5683" y="4999"/>
                    </a:lnTo>
                    <a:lnTo>
                      <a:pt x="1964" y="499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grpSp>
            <p:nvGrpSpPr>
              <p:cNvPr id="38" name="ïṥḷïḍé"/>
              <p:cNvGrpSpPr/>
              <p:nvPr/>
            </p:nvGrpSpPr>
            <p:grpSpPr>
              <a:xfrm>
                <a:off x="9048328" y="4077072"/>
                <a:ext cx="2110432" cy="908538"/>
                <a:chOff x="6255080" y="5040792"/>
                <a:chExt cx="2110432" cy="908538"/>
              </a:xfrm>
            </p:grpSpPr>
            <p:sp>
              <p:nvSpPr>
                <p:cNvPr id="39" name="ïŝľïḋe"/>
                <p:cNvSpPr/>
                <p:nvPr/>
              </p:nvSpPr>
              <p:spPr bwMode="auto">
                <a:xfrm>
                  <a:off x="6255080" y="5391931"/>
                  <a:ext cx="2110432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rIns="90000" anchor="t" anchorCtr="0">
                  <a:normAutofit/>
                </a:bodyPr>
                <a:lstStyle/>
                <a:p>
                  <a:pPr algn="ctr"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 b="1" smtClean="0">
                      <a:solidFill>
                        <a:schemeClr val="bg1"/>
                      </a:solidFill>
                      <a:latin typeface="+mn-ea"/>
                    </a:rPr>
                    <a:t>此部分内容作为文字排版占位显示</a:t>
                  </a:r>
                  <a:br>
                    <a:rPr lang="zh-CN" altLang="en-US" sz="1000" b="1" smtClean="0">
                      <a:solidFill>
                        <a:schemeClr val="bg1"/>
                      </a:solidFill>
                      <a:latin typeface="+mn-ea"/>
                    </a:rPr>
                  </a:br>
                  <a:r>
                    <a:rPr lang="zh-CN" altLang="en-US" sz="1000" b="1" smtClean="0">
                      <a:solidFill>
                        <a:schemeClr val="bg1"/>
                      </a:solidFill>
                      <a:latin typeface="+mn-ea"/>
                    </a:rPr>
                    <a:t> （建议使用主题字体）</a:t>
                  </a:r>
                  <a:endParaRPr lang="zh-CN" altLang="en-US" sz="1000" b="1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40" name="is1idè"/>
                <p:cNvSpPr txBox="1"/>
                <p:nvPr/>
              </p:nvSpPr>
              <p:spPr bwMode="auto">
                <a:xfrm>
                  <a:off x="6255080" y="5040792"/>
                  <a:ext cx="2110432" cy="3511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rIns="90000">
                  <a:normAutofit lnSpcReduction="10000"/>
                </a:bodyPr>
                <a:lstStyle/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 smtClean="0">
                      <a:solidFill>
                        <a:schemeClr val="bg1"/>
                      </a:solidFill>
                      <a:latin typeface="+mn-ea"/>
                    </a:rPr>
                    <a:t>标题文本预设</a:t>
                  </a:r>
                  <a:endParaRPr lang="zh-CN" altLang="en-US" sz="1800" b="1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</p:grpSp>
        </p:grpSp>
        <p:cxnSp>
          <p:nvCxnSpPr>
            <p:cNvPr id="8" name="直接箭头连接符 7"/>
            <p:cNvCxnSpPr/>
            <p:nvPr/>
          </p:nvCxnSpPr>
          <p:spPr>
            <a:xfrm>
              <a:off x="2461260" y="2705752"/>
              <a:ext cx="1906548" cy="0"/>
            </a:xfrm>
            <a:prstGeom prst="straightConnector1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箭头连接符 8"/>
            <p:cNvCxnSpPr/>
            <p:nvPr/>
          </p:nvCxnSpPr>
          <p:spPr>
            <a:xfrm>
              <a:off x="5197805" y="2705752"/>
              <a:ext cx="1906548" cy="0"/>
            </a:xfrm>
            <a:prstGeom prst="straightConnector1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>
              <a:off x="7824193" y="2705752"/>
              <a:ext cx="1906548" cy="0"/>
            </a:xfrm>
            <a:prstGeom prst="straightConnector1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ïşľîḑé"/>
            <p:cNvSpPr txBox="1"/>
            <p:nvPr/>
          </p:nvSpPr>
          <p:spPr>
            <a:xfrm>
              <a:off x="2957334" y="2212608"/>
              <a:ext cx="914400" cy="521720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/>
            </a:bodyPr>
            <a:lstStyle/>
            <a:p>
              <a:pPr algn="ctr"/>
              <a:r>
                <a:rPr lang="zh-CN" altLang="en-US" sz="1400" b="1" smtClean="0">
                  <a:solidFill>
                    <a:schemeClr val="bg1"/>
                  </a:solidFill>
                  <a:latin typeface="+mn-ea"/>
                </a:rPr>
                <a:t>关键词</a:t>
              </a:r>
              <a:endParaRPr lang="zh-CN" altLang="en-US" sz="14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2" name="ïṣļïḓè"/>
            <p:cNvSpPr txBox="1"/>
            <p:nvPr/>
          </p:nvSpPr>
          <p:spPr>
            <a:xfrm>
              <a:off x="5580268" y="2212608"/>
              <a:ext cx="914400" cy="521720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/>
            </a:bodyPr>
            <a:lstStyle/>
            <a:p>
              <a:pPr algn="ctr"/>
              <a:r>
                <a:rPr lang="zh-CN" altLang="en-US" sz="1400" b="1" smtClean="0">
                  <a:solidFill>
                    <a:schemeClr val="bg1"/>
                  </a:solidFill>
                  <a:latin typeface="+mn-ea"/>
                </a:rPr>
                <a:t>关键词</a:t>
              </a:r>
              <a:endParaRPr lang="zh-CN" altLang="en-US" sz="14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3" name="iŝ1îḑè"/>
            <p:cNvSpPr txBox="1"/>
            <p:nvPr/>
          </p:nvSpPr>
          <p:spPr>
            <a:xfrm>
              <a:off x="8265189" y="2212608"/>
              <a:ext cx="914400" cy="521720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/>
            </a:bodyPr>
            <a:lstStyle/>
            <a:p>
              <a:pPr algn="ctr"/>
              <a:r>
                <a:rPr lang="zh-CN" altLang="en-US" sz="1400" b="1" smtClean="0">
                  <a:solidFill>
                    <a:schemeClr val="bg1"/>
                  </a:solidFill>
                  <a:latin typeface="+mn-ea"/>
                </a:rPr>
                <a:t>关键词</a:t>
              </a:r>
              <a:endParaRPr lang="zh-CN" altLang="en-US" sz="1400" b="1" dirty="0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3469612" y="3353824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6096000" y="3353824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8722389" y="3353824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íṡľïḍé" descr="0AUAAB+LCAAAAAAABADNVE1PwkAQ/S+r3hpTNMaEG2pQ4meE6MFwWNuBjm63ZDs1KOG/O9t2YRuKys300sy82Tfv7WsXYp8+ZyC6YphKQxcop0amA4JUBGIQi64ulArEGeoY9fTSZMUsF92XxWrM7zwjJeeZyoyd1Ugo1ZNUBcM28A620b+fTDCCUQIpOMwINfV0PExkzIjwMOR9DE4T0pDntnASiPvXN4jIG+t2LKrIEz5zr98/LR97WEkTLpd2xRjm/O6KwhHWO1oXWsXahq+1Lj9Itg4ITIvexsgaGFi9OVAvikBTvXmpsKo3dYbr9Vek7MoM7vg4u6k4k9F7WRHjDVXMyhyN4jL4f9qOtmkrozKCOf1R27hF3SqmVe5+jamD3aLGtEhrWLntrZx7pU5YFTGOFfiwgWYvPlYMHVsr34dkmKCfmVQSEy7C5cH6ezg+PgzbEur2+WtCH7KcMNO73WM95N/kExjCSKqewqlO2Wr7wyADFCXcvcoMfmWamv0bmBA3rwFmtX1D/GK6iVQ5OBPcDTttVXgD8QhKEn40AI2a2BaTJsrn8XKz9qWRnMreH76KMn47mWknfCfbrn2XxNcbtK095ucbiBePfNAFAAA="/>
            <p:cNvGrpSpPr>
              <a:grpSpLocks noChangeAspect="1"/>
            </p:cNvGrpSpPr>
            <p:nvPr/>
          </p:nvGrpSpPr>
          <p:grpSpPr>
            <a:xfrm>
              <a:off x="1618841" y="4493612"/>
              <a:ext cx="1075152" cy="386696"/>
              <a:chOff x="3718557" y="290034"/>
              <a:chExt cx="5638548" cy="1732203"/>
            </a:xfrm>
          </p:grpSpPr>
          <p:sp>
            <p:nvSpPr>
              <p:cNvPr id="33" name="išlíḍe"/>
              <p:cNvSpPr/>
              <p:nvPr/>
            </p:nvSpPr>
            <p:spPr>
              <a:xfrm>
                <a:off x="3718557" y="1582113"/>
                <a:ext cx="5638548" cy="440124"/>
              </a:xfrm>
              <a:prstGeom prst="roundRect">
                <a:avLst>
                  <a:gd name="adj" fmla="val 50000"/>
                </a:avLst>
              </a:prstGeom>
              <a:solidFill>
                <a:srgbClr val="DB181E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4" name="îSļïḑê"/>
              <p:cNvSpPr/>
              <p:nvPr/>
            </p:nvSpPr>
            <p:spPr>
              <a:xfrm>
                <a:off x="3836216" y="1665535"/>
                <a:ext cx="5403231" cy="273285"/>
              </a:xfrm>
              <a:prstGeom prst="roundRect">
                <a:avLst>
                  <a:gd name="adj" fmla="val 5000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5" name="işḷíḑè"/>
              <p:cNvSpPr/>
              <p:nvPr/>
            </p:nvSpPr>
            <p:spPr>
              <a:xfrm>
                <a:off x="3836216" y="1665535"/>
                <a:ext cx="1783066" cy="273285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6" name="íṡľïḋè"/>
              <p:cNvSpPr txBox="1"/>
              <p:nvPr/>
            </p:nvSpPr>
            <p:spPr>
              <a:xfrm>
                <a:off x="5425018" y="290034"/>
                <a:ext cx="1758711" cy="1126647"/>
              </a:xfrm>
              <a:prstGeom prst="rect">
                <a:avLst/>
              </a:prstGeom>
              <a:noFill/>
            </p:spPr>
            <p:txBody>
              <a:bodyPr wrap="square" anchor="ctr" anchorCtr="1">
                <a:prstTxWarp prst="textPlain">
                  <a:avLst/>
                </a:prstTxWarp>
                <a:normAutofit fontScale="25000" lnSpcReduction="20000"/>
              </a:bodyPr>
              <a:lstStyle/>
              <a:p>
                <a:r>
                  <a:rPr lang="en-US" altLang="zh-CN" sz="2400" b="1" smtClean="0">
                    <a:solidFill>
                      <a:schemeClr val="bg1"/>
                    </a:solidFill>
                    <a:latin typeface="+mn-ea"/>
                  </a:rPr>
                  <a:t>33%</a:t>
                </a:r>
                <a:endParaRPr lang="en-US" altLang="zh-CN" sz="24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8" name="ïśļiḓé" descr="pwUAAB+LCAAAAAAABADNVE1vm0AQ/S+b9mZZ2MpHwy2O5cZK3EZxlB4qH7YwhlGWxVoGy7XFf+8ssDbI5MO3igt684Y3b/YtO/GF/q5A+GKeSENjlJGRyZQgET0xDYWvc6V6YoQ6RB19N2m+yoT/e7dva1Z+IcW3qUqN7dVIKNWLVDnTjviOdlT/uVxiAE8QgCZHeor+CH8wvLq8Pr++4GFMnsVMPZtMxlfjb7dDpjyX3YOisMohbITvOVC4z9TS1lynB1toWqjhR8kbAQLTYaPVciD2rI0M6CY42PC9vufwkcEoJg1ZVsPVpF6xF53HcgU/+HN2UjGSwWuJiMWRK1ZljRZY9P4/b8O3vJUJeIYNfdLbosPdPn1VnD5Mn6PNUGOSJzWtnHYmNw1o4FUghqGCJm2qeRfrvcLAYuX7nAwLTFKTSGLBnVd8PcT8/LLvdSXUzfPZhD6mGWGqTzvHuql5ki9gCAOpbhRGOuFV2/8AGaAg5updanCbamrXH2BJXLwHWNXrm+OW5ZZSZeCW4E7YeavCyzcZlCRctwgtTLwVkzarqdPIzWEvreRU633nVpTxO2mZtqO5ya5jPyXx9QRdYy/4+Qeu6rQPpwUAAA=="/>
            <p:cNvGrpSpPr>
              <a:grpSpLocks noChangeAspect="1"/>
            </p:cNvGrpSpPr>
            <p:nvPr/>
          </p:nvGrpSpPr>
          <p:grpSpPr>
            <a:xfrm>
              <a:off x="4245230" y="4493612"/>
              <a:ext cx="1075152" cy="386696"/>
              <a:chOff x="3718557" y="290034"/>
              <a:chExt cx="5638548" cy="1732203"/>
            </a:xfrm>
          </p:grpSpPr>
          <p:sp>
            <p:nvSpPr>
              <p:cNvPr id="29" name="is1iḑé"/>
              <p:cNvSpPr/>
              <p:nvPr/>
            </p:nvSpPr>
            <p:spPr>
              <a:xfrm>
                <a:off x="3718557" y="1582113"/>
                <a:ext cx="5638548" cy="440124"/>
              </a:xfrm>
              <a:prstGeom prst="roundRect">
                <a:avLst>
                  <a:gd name="adj" fmla="val 50000"/>
                </a:avLst>
              </a:prstGeom>
              <a:solidFill>
                <a:srgbClr val="DB181E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0" name="iṩļîde"/>
              <p:cNvSpPr/>
              <p:nvPr/>
            </p:nvSpPr>
            <p:spPr>
              <a:xfrm>
                <a:off x="3836216" y="1665535"/>
                <a:ext cx="5403231" cy="273285"/>
              </a:xfrm>
              <a:prstGeom prst="roundRect">
                <a:avLst>
                  <a:gd name="adj" fmla="val 5000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1" name="íṣļídè"/>
              <p:cNvSpPr/>
              <p:nvPr/>
            </p:nvSpPr>
            <p:spPr>
              <a:xfrm>
                <a:off x="3836216" y="1665535"/>
                <a:ext cx="2485488" cy="273285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2" name="işḻïḓê"/>
              <p:cNvSpPr txBox="1"/>
              <p:nvPr/>
            </p:nvSpPr>
            <p:spPr>
              <a:xfrm>
                <a:off x="5425018" y="290034"/>
                <a:ext cx="1758711" cy="1126647"/>
              </a:xfrm>
              <a:prstGeom prst="rect">
                <a:avLst/>
              </a:prstGeom>
              <a:noFill/>
            </p:spPr>
            <p:txBody>
              <a:bodyPr wrap="square" anchor="ctr" anchorCtr="1">
                <a:prstTxWarp prst="textPlain">
                  <a:avLst/>
                </a:prstTxWarp>
                <a:normAutofit fontScale="25000" lnSpcReduction="20000"/>
              </a:bodyPr>
              <a:lstStyle/>
              <a:p>
                <a:r>
                  <a:rPr lang="en-US" altLang="zh-CN" sz="2400" b="1" smtClean="0">
                    <a:solidFill>
                      <a:schemeClr val="bg1"/>
                    </a:solidFill>
                    <a:latin typeface="+mn-ea"/>
                  </a:rPr>
                  <a:t>46%</a:t>
                </a:r>
                <a:endParaRPr lang="en-US" altLang="zh-CN" sz="24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9" name="îSḷíḑe" descr="0AUAAB+LCAAAAAAABADNVMFu2kAQ/Zdtc7OQQS2VuDmJSFFLExWUHioOG3vA067XaD2OaBD/3lnbC2thErhFvlgzb/bNe/vsrfhI/9YgRmKWSUO3KFdGZhOCTARikoiRLpUKxDXqBPXqzuTluhCj39v9mN/5hZTe5Co3dlYjoVSPUpUMO8I72FH/frnEGOYpZOAwc9QU6WSWyoQRYS/kfQyuUtJQFE3h/ukPxOSNjT5bVFmkfOaH8fjT4MswiuxhFU2429kVE9jwuysKR9jsaF3oFGsbvtam/CDZOiAwHXpbIwdgYPUWQFEcg6Zm81pQVT/S6dbfk7Ira/jBx9lNxbWM/1YVsThSxazM0SrugvenbXBKWxWVOWzoTG2LDnX7mNa5ezOmDjZFjVmZNbBq26nceKV+WBcxSRT4sIlmL573DH1bq95nZJhgnJtMEhNuw93V4XsYDnthV0LdPucm9CEvCHN92T02Q/5NPoIhjKWKFK50xlbbHwYZoDjl7tfc4Euuqd3/Dkvi5jeAdWPfDF+YbilVAc4Ed8NOWx3eQPwEJQmfW4BWTZyKSRvl83i5OfjSSk5t7ytfRRW/i8y0E76TXdd+SeKbDbrWXvDzH1qNVIPQBQAA"/>
            <p:cNvGrpSpPr>
              <a:grpSpLocks noChangeAspect="1"/>
            </p:cNvGrpSpPr>
            <p:nvPr/>
          </p:nvGrpSpPr>
          <p:grpSpPr>
            <a:xfrm>
              <a:off x="6871619" y="4493612"/>
              <a:ext cx="1075152" cy="386696"/>
              <a:chOff x="3718557" y="290034"/>
              <a:chExt cx="5638548" cy="1732203"/>
            </a:xfrm>
          </p:grpSpPr>
          <p:sp>
            <p:nvSpPr>
              <p:cNvPr id="25" name="îš1îḋe"/>
              <p:cNvSpPr/>
              <p:nvPr/>
            </p:nvSpPr>
            <p:spPr>
              <a:xfrm>
                <a:off x="3718557" y="1582113"/>
                <a:ext cx="5638548" cy="440124"/>
              </a:xfrm>
              <a:prstGeom prst="roundRect">
                <a:avLst>
                  <a:gd name="adj" fmla="val 50000"/>
                </a:avLst>
              </a:prstGeom>
              <a:solidFill>
                <a:srgbClr val="DB181E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6" name="i$ļîdè"/>
              <p:cNvSpPr/>
              <p:nvPr/>
            </p:nvSpPr>
            <p:spPr>
              <a:xfrm>
                <a:off x="3836216" y="1665535"/>
                <a:ext cx="5403231" cy="273285"/>
              </a:xfrm>
              <a:prstGeom prst="roundRect">
                <a:avLst>
                  <a:gd name="adj" fmla="val 5000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7" name="iṩľïḓe"/>
              <p:cNvSpPr/>
              <p:nvPr/>
            </p:nvSpPr>
            <p:spPr>
              <a:xfrm>
                <a:off x="3836216" y="1665535"/>
                <a:ext cx="3566132" cy="273285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8" name="íṩḷîde"/>
              <p:cNvSpPr txBox="1"/>
              <p:nvPr/>
            </p:nvSpPr>
            <p:spPr>
              <a:xfrm>
                <a:off x="5425018" y="290034"/>
                <a:ext cx="1758711" cy="1126647"/>
              </a:xfrm>
              <a:prstGeom prst="rect">
                <a:avLst/>
              </a:prstGeom>
              <a:noFill/>
            </p:spPr>
            <p:txBody>
              <a:bodyPr wrap="square" anchor="ctr" anchorCtr="1">
                <a:prstTxWarp prst="textPlain">
                  <a:avLst/>
                </a:prstTxWarp>
                <a:normAutofit fontScale="25000" lnSpcReduction="20000"/>
              </a:bodyPr>
              <a:lstStyle/>
              <a:p>
                <a:r>
                  <a:rPr lang="en-US" altLang="zh-CN" sz="2400" b="1" smtClean="0">
                    <a:solidFill>
                      <a:schemeClr val="bg1"/>
                    </a:solidFill>
                    <a:latin typeface="+mn-ea"/>
                  </a:rPr>
                  <a:t>66%</a:t>
                </a:r>
                <a:endParaRPr lang="en-US" altLang="zh-CN" sz="24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20" name="ïslîdè" descr="pwUAAB+LCAAAAAAABADNVMFO4zAQ/Rcv3CqUVnSB3ChVd6uFBVEEB9SDSabJaB2nciaoS5V/Z5zEbaKmQG8ol+jNm7x54+esxRH9X4LwxSyRhsYoIyOTKUEiemIaCl/nSvXECHWIOvpl0nyZCf95vWlrVp6Q4qtUpcb2aiSU6lGqnGk7fEfbqd8uFhjAPQSgyZHuoxfh9wdnPy9OL4Y8jMmzmKk/JpPx2fj8asCUh7K7XxRWOYSV8D0HCveZWtqa6/RgC00LNXwneSNAYDpstFq2xJ61kQFdBlsbvnfiOXxkMIpJQ5bVcDWpV2xEZ7Fcwl/+nJ1UjGTwr0TEfMcVq7JGCyx638/bYJ+3MgEPsKIvept3uNukr4rTp+lztBvUmORJTSunvZGrBtT3KhDDUEGTNtW8i9eNQt9i5fuMDAtMUpNIYsG1VxxvYz7k3q6Eunm+mtC7NCNM9WHnWDc1T/IRDGEg1aXCSCe8avsfIAMUxFz9nRp8SzW169ewIC7+AVjW65vhG8stpMrALcGdsPNWhZdvMihJ+NoitDCxLyZtVlOnkZvtXlrJqdb7wa0o43fQMm1Hc5Ndx35I4usJusae8/MOrD9kGKcFAAA="/>
            <p:cNvGrpSpPr>
              <a:grpSpLocks noChangeAspect="1"/>
            </p:cNvGrpSpPr>
            <p:nvPr/>
          </p:nvGrpSpPr>
          <p:grpSpPr>
            <a:xfrm>
              <a:off x="9498007" y="4493612"/>
              <a:ext cx="1075152" cy="386696"/>
              <a:chOff x="3718557" y="290034"/>
              <a:chExt cx="5638548" cy="1732203"/>
            </a:xfrm>
          </p:grpSpPr>
          <p:sp>
            <p:nvSpPr>
              <p:cNvPr id="21" name="ïşlïḓè"/>
              <p:cNvSpPr/>
              <p:nvPr/>
            </p:nvSpPr>
            <p:spPr>
              <a:xfrm>
                <a:off x="3718557" y="1582113"/>
                <a:ext cx="5638548" cy="440124"/>
              </a:xfrm>
              <a:prstGeom prst="roundRect">
                <a:avLst>
                  <a:gd name="adj" fmla="val 50000"/>
                </a:avLst>
              </a:prstGeom>
              <a:solidFill>
                <a:srgbClr val="DB181E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2" name="íṡľíḑé"/>
              <p:cNvSpPr/>
              <p:nvPr/>
            </p:nvSpPr>
            <p:spPr>
              <a:xfrm>
                <a:off x="3836216" y="1665535"/>
                <a:ext cx="5403231" cy="273285"/>
              </a:xfrm>
              <a:prstGeom prst="roundRect">
                <a:avLst>
                  <a:gd name="adj" fmla="val 5000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3" name="îṥ1íḑê"/>
              <p:cNvSpPr/>
              <p:nvPr/>
            </p:nvSpPr>
            <p:spPr>
              <a:xfrm>
                <a:off x="3836216" y="1665535"/>
                <a:ext cx="2701615" cy="273285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4" name="îṥļíḋé"/>
              <p:cNvSpPr txBox="1"/>
              <p:nvPr/>
            </p:nvSpPr>
            <p:spPr>
              <a:xfrm>
                <a:off x="5425018" y="290034"/>
                <a:ext cx="1758711" cy="1126647"/>
              </a:xfrm>
              <a:prstGeom prst="rect">
                <a:avLst/>
              </a:prstGeom>
              <a:noFill/>
            </p:spPr>
            <p:txBody>
              <a:bodyPr wrap="square" anchor="ctr" anchorCtr="1">
                <a:prstTxWarp prst="textPlain">
                  <a:avLst/>
                </a:prstTxWarp>
                <a:normAutofit fontScale="25000" lnSpcReduction="20000"/>
              </a:bodyPr>
              <a:lstStyle/>
              <a:p>
                <a:r>
                  <a:rPr lang="en-US" altLang="zh-CN" sz="2400" b="1" smtClean="0">
                    <a:solidFill>
                      <a:schemeClr val="bg1"/>
                    </a:solidFill>
                    <a:latin typeface="+mn-ea"/>
                  </a:rPr>
                  <a:t>50%</a:t>
                </a:r>
                <a:endParaRPr lang="en-US" altLang="zh-CN" sz="24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500">
        <p14:ripple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13" y="0"/>
            <a:ext cx="12213713" cy="6858000"/>
          </a:xfrm>
          <a:prstGeom prst="rect">
            <a:avLst/>
          </a:prstGeom>
        </p:spPr>
      </p:pic>
      <p:sp>
        <p:nvSpPr>
          <p:cNvPr id="26" name="椭圆 25"/>
          <p:cNvSpPr/>
          <p:nvPr/>
        </p:nvSpPr>
        <p:spPr>
          <a:xfrm>
            <a:off x="938893" y="848591"/>
            <a:ext cx="855406" cy="85540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051545" y="922351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Adobe 宋体 Std L" panose="02020300000000000000" pitchFamily="18" charset="-122"/>
                <a:ea typeface="Adobe 宋体 Std L" panose="02020300000000000000" pitchFamily="18" charset="-122"/>
              </a:rPr>
              <a:t>LOGO</a:t>
            </a:r>
            <a:endParaRPr lang="zh-CN" altLang="en-US" sz="4000" dirty="0">
              <a:solidFill>
                <a:schemeClr val="bg1"/>
              </a:solidFill>
              <a:latin typeface="Adobe 宋体 Std L" panose="02020300000000000000" pitchFamily="18" charset="-122"/>
              <a:ea typeface="Adobe 宋体 Std L" panose="02020300000000000000" pitchFamily="18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733" y="1295400"/>
            <a:ext cx="3824983" cy="4127106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938893" y="3671580"/>
            <a:ext cx="6033407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There are moments in life when you miss someone so much that you just want to pick them from your dreams and hug them for real! </a:t>
            </a:r>
            <a:endParaRPr lang="en-US" altLang="zh-CN" sz="1600" dirty="0">
              <a:solidFill>
                <a:schemeClr val="bg1"/>
              </a:solidFill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938893" y="4391569"/>
            <a:ext cx="4899173" cy="460375"/>
            <a:chOff x="6959937" y="3760926"/>
            <a:chExt cx="4899173" cy="460375"/>
          </a:xfrm>
        </p:grpSpPr>
        <p:sp>
          <p:nvSpPr>
            <p:cNvPr id="40" name="文本框 39"/>
            <p:cNvSpPr txBox="1"/>
            <p:nvPr/>
          </p:nvSpPr>
          <p:spPr>
            <a:xfrm>
              <a:off x="9515476" y="3760926"/>
              <a:ext cx="2343634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+mn-ea"/>
                </a:rPr>
                <a:t>汇报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+mn-ea"/>
                </a:rPr>
                <a:t>人：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+mn-ea"/>
                </a:rPr>
                <a:t>xxxxx</a:t>
              </a:r>
              <a:endParaRPr lang="en-US" altLang="zh-CN" sz="2400" dirty="0" smtClean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6959937" y="3760926"/>
              <a:ext cx="2343634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n-ea"/>
                </a:rPr>
                <a:t>汇报部门：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+mn-ea"/>
                </a:rPr>
                <a:t>xxx</a:t>
              </a:r>
              <a:endParaRPr lang="en-US" altLang="zh-CN" sz="24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862693" y="2552588"/>
            <a:ext cx="7852404" cy="1200329"/>
            <a:chOff x="862693" y="2552588"/>
            <a:chExt cx="6686550" cy="1022115"/>
          </a:xfrm>
        </p:grpSpPr>
        <p:sp>
          <p:nvSpPr>
            <p:cNvPr id="37" name="文本框 36"/>
            <p:cNvSpPr txBox="1"/>
            <p:nvPr/>
          </p:nvSpPr>
          <p:spPr>
            <a:xfrm>
              <a:off x="862693" y="2552588"/>
              <a:ext cx="6686550" cy="1022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200" spc="300" dirty="0" smtClean="0">
                  <a:solidFill>
                    <a:schemeClr val="bg1"/>
                  </a:solidFill>
                  <a:latin typeface="汉仪颜楷繁" panose="02010600000101010101" pitchFamily="2" charset="-122"/>
                  <a:ea typeface="汉仪颜楷繁" panose="02010600000101010101" pitchFamily="2" charset="-122"/>
                </a:rPr>
                <a:t>感谢您的观看</a:t>
              </a:r>
              <a:endParaRPr lang="zh-CN" altLang="en-US" sz="7200" spc="300" dirty="0">
                <a:solidFill>
                  <a:schemeClr val="bg1"/>
                </a:solidFill>
                <a:latin typeface="汉仪颜楷繁" panose="02010600000101010101" pitchFamily="2" charset="-122"/>
                <a:ea typeface="汉仪颜楷繁" panose="02010600000101010101" pitchFamily="2" charset="-122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900138" y="2688718"/>
              <a:ext cx="799153" cy="799153"/>
              <a:chOff x="4694409" y="1993183"/>
              <a:chExt cx="952583" cy="952583"/>
            </a:xfrm>
          </p:grpSpPr>
          <p:sp>
            <p:nvSpPr>
              <p:cNvPr id="51" name="矩形 50"/>
              <p:cNvSpPr/>
              <p:nvPr/>
            </p:nvSpPr>
            <p:spPr>
              <a:xfrm>
                <a:off x="4694409" y="1993183"/>
                <a:ext cx="952583" cy="952583"/>
              </a:xfrm>
              <a:prstGeom prst="rect">
                <a:avLst/>
              </a:prstGeom>
              <a:noFill/>
              <a:ln>
                <a:solidFill>
                  <a:schemeClr val="bg1">
                    <a:alpha val="4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cxnSp>
            <p:nvCxnSpPr>
              <p:cNvPr id="52" name="直接连接符 51"/>
              <p:cNvCxnSpPr>
                <a:stCxn id="51" idx="1"/>
                <a:endCxn id="51" idx="3"/>
              </p:cNvCxnSpPr>
              <p:nvPr/>
            </p:nvCxnSpPr>
            <p:spPr>
              <a:xfrm>
                <a:off x="4694409" y="2469475"/>
                <a:ext cx="952583" cy="0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>
                <a:stCxn id="51" idx="0"/>
                <a:endCxn id="51" idx="2"/>
              </p:cNvCxnSpPr>
              <p:nvPr/>
            </p:nvCxnSpPr>
            <p:spPr>
              <a:xfrm>
                <a:off x="5170701" y="1993183"/>
                <a:ext cx="0" cy="952583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" name="组合 53"/>
            <p:cNvGrpSpPr/>
            <p:nvPr/>
          </p:nvGrpSpPr>
          <p:grpSpPr>
            <a:xfrm>
              <a:off x="1704551" y="2688718"/>
              <a:ext cx="799153" cy="799153"/>
              <a:chOff x="4694409" y="1993183"/>
              <a:chExt cx="952583" cy="952583"/>
            </a:xfrm>
          </p:grpSpPr>
          <p:sp>
            <p:nvSpPr>
              <p:cNvPr id="55" name="矩形 54"/>
              <p:cNvSpPr/>
              <p:nvPr/>
            </p:nvSpPr>
            <p:spPr>
              <a:xfrm>
                <a:off x="4694409" y="1993183"/>
                <a:ext cx="952583" cy="952583"/>
              </a:xfrm>
              <a:prstGeom prst="rect">
                <a:avLst/>
              </a:prstGeom>
              <a:noFill/>
              <a:ln>
                <a:solidFill>
                  <a:schemeClr val="bg1">
                    <a:alpha val="4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cxnSp>
            <p:nvCxnSpPr>
              <p:cNvPr id="56" name="直接连接符 55"/>
              <p:cNvCxnSpPr>
                <a:stCxn id="55" idx="1"/>
                <a:endCxn id="55" idx="3"/>
              </p:cNvCxnSpPr>
              <p:nvPr/>
            </p:nvCxnSpPr>
            <p:spPr>
              <a:xfrm>
                <a:off x="4694409" y="2469475"/>
                <a:ext cx="952583" cy="0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>
                <a:stCxn id="55" idx="0"/>
                <a:endCxn id="55" idx="2"/>
              </p:cNvCxnSpPr>
              <p:nvPr/>
            </p:nvCxnSpPr>
            <p:spPr>
              <a:xfrm>
                <a:off x="5170701" y="1993183"/>
                <a:ext cx="0" cy="952583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组合 57"/>
            <p:cNvGrpSpPr/>
            <p:nvPr/>
          </p:nvGrpSpPr>
          <p:grpSpPr>
            <a:xfrm>
              <a:off x="2502600" y="2688718"/>
              <a:ext cx="799153" cy="799153"/>
              <a:chOff x="4694409" y="1993183"/>
              <a:chExt cx="952583" cy="952583"/>
            </a:xfrm>
          </p:grpSpPr>
          <p:sp>
            <p:nvSpPr>
              <p:cNvPr id="59" name="矩形 58"/>
              <p:cNvSpPr/>
              <p:nvPr/>
            </p:nvSpPr>
            <p:spPr>
              <a:xfrm>
                <a:off x="4694409" y="1993183"/>
                <a:ext cx="952583" cy="952583"/>
              </a:xfrm>
              <a:prstGeom prst="rect">
                <a:avLst/>
              </a:prstGeom>
              <a:noFill/>
              <a:ln>
                <a:solidFill>
                  <a:schemeClr val="bg1">
                    <a:alpha val="4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cxnSp>
            <p:nvCxnSpPr>
              <p:cNvPr id="60" name="直接连接符 59"/>
              <p:cNvCxnSpPr>
                <a:stCxn id="59" idx="1"/>
                <a:endCxn id="59" idx="3"/>
              </p:cNvCxnSpPr>
              <p:nvPr/>
            </p:nvCxnSpPr>
            <p:spPr>
              <a:xfrm>
                <a:off x="4694409" y="2469475"/>
                <a:ext cx="952583" cy="0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连接符 60"/>
              <p:cNvCxnSpPr>
                <a:stCxn id="59" idx="0"/>
                <a:endCxn id="59" idx="2"/>
              </p:cNvCxnSpPr>
              <p:nvPr/>
            </p:nvCxnSpPr>
            <p:spPr>
              <a:xfrm>
                <a:off x="5170701" y="1993183"/>
                <a:ext cx="0" cy="952583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" name="组合 61"/>
            <p:cNvGrpSpPr/>
            <p:nvPr/>
          </p:nvGrpSpPr>
          <p:grpSpPr>
            <a:xfrm>
              <a:off x="3307013" y="2688718"/>
              <a:ext cx="799153" cy="799153"/>
              <a:chOff x="4694409" y="1993183"/>
              <a:chExt cx="952583" cy="952583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4694409" y="1993183"/>
                <a:ext cx="952583" cy="952583"/>
              </a:xfrm>
              <a:prstGeom prst="rect">
                <a:avLst/>
              </a:prstGeom>
              <a:noFill/>
              <a:ln>
                <a:solidFill>
                  <a:schemeClr val="bg1">
                    <a:alpha val="4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cxnSp>
            <p:nvCxnSpPr>
              <p:cNvPr id="64" name="直接连接符 63"/>
              <p:cNvCxnSpPr>
                <a:stCxn id="63" idx="1"/>
                <a:endCxn id="63" idx="3"/>
              </p:cNvCxnSpPr>
              <p:nvPr/>
            </p:nvCxnSpPr>
            <p:spPr>
              <a:xfrm>
                <a:off x="4694409" y="2469475"/>
                <a:ext cx="952583" cy="0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接连接符 64"/>
              <p:cNvCxnSpPr>
                <a:stCxn id="63" idx="0"/>
                <a:endCxn id="63" idx="2"/>
              </p:cNvCxnSpPr>
              <p:nvPr/>
            </p:nvCxnSpPr>
            <p:spPr>
              <a:xfrm>
                <a:off x="5170701" y="1993183"/>
                <a:ext cx="0" cy="952583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" name="组合 65"/>
            <p:cNvGrpSpPr/>
            <p:nvPr/>
          </p:nvGrpSpPr>
          <p:grpSpPr>
            <a:xfrm>
              <a:off x="4111029" y="2694708"/>
              <a:ext cx="799153" cy="799153"/>
              <a:chOff x="4694409" y="1993183"/>
              <a:chExt cx="952583" cy="952583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4694409" y="1993183"/>
                <a:ext cx="952583" cy="952583"/>
              </a:xfrm>
              <a:prstGeom prst="rect">
                <a:avLst/>
              </a:prstGeom>
              <a:noFill/>
              <a:ln>
                <a:solidFill>
                  <a:schemeClr val="bg1">
                    <a:alpha val="4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cxnSp>
            <p:nvCxnSpPr>
              <p:cNvPr id="68" name="直接连接符 67"/>
              <p:cNvCxnSpPr>
                <a:stCxn id="67" idx="1"/>
                <a:endCxn id="67" idx="3"/>
              </p:cNvCxnSpPr>
              <p:nvPr/>
            </p:nvCxnSpPr>
            <p:spPr>
              <a:xfrm>
                <a:off x="4694409" y="2469475"/>
                <a:ext cx="952583" cy="0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接连接符 68"/>
              <p:cNvCxnSpPr>
                <a:stCxn id="67" idx="0"/>
                <a:endCxn id="67" idx="2"/>
              </p:cNvCxnSpPr>
              <p:nvPr/>
            </p:nvCxnSpPr>
            <p:spPr>
              <a:xfrm>
                <a:off x="5170701" y="1993183"/>
                <a:ext cx="0" cy="952583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组合 69"/>
            <p:cNvGrpSpPr/>
            <p:nvPr/>
          </p:nvGrpSpPr>
          <p:grpSpPr>
            <a:xfrm>
              <a:off x="4915442" y="2694708"/>
              <a:ext cx="799153" cy="799153"/>
              <a:chOff x="4694409" y="1993183"/>
              <a:chExt cx="952583" cy="952583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4694409" y="1993183"/>
                <a:ext cx="952583" cy="952583"/>
              </a:xfrm>
              <a:prstGeom prst="rect">
                <a:avLst/>
              </a:prstGeom>
              <a:noFill/>
              <a:ln>
                <a:solidFill>
                  <a:schemeClr val="bg1">
                    <a:alpha val="4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cxnSp>
            <p:nvCxnSpPr>
              <p:cNvPr id="72" name="直接连接符 71"/>
              <p:cNvCxnSpPr>
                <a:stCxn id="71" idx="1"/>
                <a:endCxn id="71" idx="3"/>
              </p:cNvCxnSpPr>
              <p:nvPr/>
            </p:nvCxnSpPr>
            <p:spPr>
              <a:xfrm>
                <a:off x="4694409" y="2469475"/>
                <a:ext cx="952583" cy="0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接连接符 72"/>
              <p:cNvCxnSpPr>
                <a:stCxn id="71" idx="0"/>
                <a:endCxn id="71" idx="2"/>
              </p:cNvCxnSpPr>
              <p:nvPr/>
            </p:nvCxnSpPr>
            <p:spPr>
              <a:xfrm>
                <a:off x="5170701" y="1993183"/>
                <a:ext cx="0" cy="952583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2500">
        <p14:switch dir="r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tags/tag1.xml><?xml version="1.0" encoding="utf-8"?>
<p:tagLst xmlns:p="http://schemas.openxmlformats.org/presentationml/2006/main">
  <p:tag name="ISLIDE.DIAGRAM" val="0c93663c-500d-4796-926b-9803a34e9438"/>
</p:tagLst>
</file>

<file path=ppt/tags/tag2.xml><?xml version="1.0" encoding="utf-8"?>
<p:tagLst xmlns:p="http://schemas.openxmlformats.org/presentationml/2006/main">
  <p:tag name="ISLIDE.DIAGRAM" val="61c40990-ab7b-4dbc-b8c0-7d1003f969b6"/>
</p:tagLst>
</file>

<file path=ppt/tags/tag3.xml><?xml version="1.0" encoding="utf-8"?>
<p:tagLst xmlns:p="http://schemas.openxmlformats.org/presentationml/2006/main">
  <p:tag name="ISLIDE.DIAGRAM" val="96bd1042-946f-4885-83ca-429a73c0de86"/>
</p:tagLst>
</file>

<file path=ppt/tags/tag4.xml><?xml version="1.0" encoding="utf-8"?>
<p:tagLst xmlns:p="http://schemas.openxmlformats.org/presentationml/2006/main">
  <p:tag name="ISLIDE.DIAGRAM" val="7a9c8eef-3e2c-4819-a8d9-7e9178f260e9"/>
</p:tagLst>
</file>

<file path=ppt/tags/tag5.xml><?xml version="1.0" encoding="utf-8"?>
<p:tagLst xmlns:p="http://schemas.openxmlformats.org/presentationml/2006/main">
  <p:tag name="ISLIDE.DIAGRAM" val="0f5a00d5-9520-4a23-83d4-acb411fe9449"/>
</p:tagLst>
</file>

<file path=ppt/tags/tag6.xml><?xml version="1.0" encoding="utf-8"?>
<p:tagLst xmlns:p="http://schemas.openxmlformats.org/presentationml/2006/main">
  <p:tag name="ISLIDE.DIAGRAM" val="08ccc73b-8eb6-48d1-ac5b-09fb68894886"/>
</p:tagLst>
</file>

<file path=ppt/tags/tag7.xml><?xml version="1.0" encoding="utf-8"?>
<p:tagLst xmlns:p="http://schemas.openxmlformats.org/presentationml/2006/main">
  <p:tag name="ISLIDE.DIAGRAM" val="a00bf3ee-5a82-4a0c-815a-9eb3a052642a"/>
</p:tagLst>
</file>

<file path=ppt/tags/tag8.xml><?xml version="1.0" encoding="utf-8"?>
<p:tagLst xmlns:p="http://schemas.openxmlformats.org/presentationml/2006/main">
  <p:tag name="ISLIDE.DIAGRAM" val="6df703ac-6222-4dfd-aeba-4b8f296f0a2b"/>
</p:tagLst>
</file>

<file path=ppt/tags/tag9.xml><?xml version="1.0" encoding="utf-8"?>
<p:tagLst xmlns:p="http://schemas.openxmlformats.org/presentationml/2006/main">
  <p:tag name="ISLIDE.DIAGRAM" val="fb6b0028-3560-4e64-b49a-14a0becd7ae8"/>
</p:tagLst>
</file>

<file path=ppt/tags/tag10.xml><?xml version="1.0" encoding="utf-8"?>
<p:tagLst xmlns:p="http://schemas.openxmlformats.org/presentationml/2006/main">
  <p:tag name="ISLIDE.DIAGRAM" val="9959d661-0989-46d3-a046-6919895b86e0"/>
</p:tagLst>
</file>

<file path=ppt/tags/tag11.xml><?xml version="1.0" encoding="utf-8"?>
<p:tagLst xmlns:p="http://schemas.openxmlformats.org/presentationml/2006/main">
  <p:tag name="ISLIDE.DIAGRAM" val="0399860d-db18-4057-808d-d8f83c37a54f"/>
</p:tagLst>
</file>

<file path=ppt/tags/tag12.xml><?xml version="1.0" encoding="utf-8"?>
<p:tagLst xmlns:p="http://schemas.openxmlformats.org/presentationml/2006/main">
  <p:tag name="ISLIDE.DIAGRAM" val="993d93f8-1fe1-4aef-b1aa-9d7d98e2cfb4"/>
</p:tagLst>
</file>

<file path=ppt/tags/tag13.xml><?xml version="1.0" encoding="utf-8"?>
<p:tagLst xmlns:p="http://schemas.openxmlformats.org/presentationml/2006/main">
  <p:tag name="ISLIDE.DIAGRAM" val="ba5a2235-03de-4a17-bc11-882197277978"/>
</p:tagLst>
</file>

<file path=ppt/tags/tag14.xml><?xml version="1.0" encoding="utf-8"?>
<p:tagLst xmlns:p="http://schemas.openxmlformats.org/presentationml/2006/main">
  <p:tag name="ISLIDE.DIAGRAM" val="c69eb51f-793d-4b9c-9cd8-2403d0ec3da5"/>
</p:tagLst>
</file>

<file path=ppt/tags/tag15.xml><?xml version="1.0" encoding="utf-8"?>
<p:tagLst xmlns:p="http://schemas.openxmlformats.org/presentationml/2006/main">
  <p:tag name="ISLIDE.DIAGRAM" val="0c1906fc-cdca-4930-a24c-61aa9d8dcb1f"/>
</p:tagLst>
</file>

<file path=ppt/tags/tag16.xml><?xml version="1.0" encoding="utf-8"?>
<p:tagLst xmlns:p="http://schemas.openxmlformats.org/presentationml/2006/main">
  <p:tag name="ISLIDE.DIAGRAM" val="d123f8d4-5597-4a8c-a140-9ab3d4299be8"/>
</p:tagLst>
</file>

<file path=ppt/theme/theme1.xml><?xml version="1.0" encoding="utf-8"?>
<a:theme xmlns:a="http://schemas.openxmlformats.org/drawingml/2006/main" name="Office Theme">
  <a:themeElements>
    <a:clrScheme name="自定义 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4343</Words>
  <Application>WPS 演示</Application>
  <PresentationFormat>宽屏</PresentationFormat>
  <Paragraphs>488</Paragraphs>
  <Slides>26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0" baseType="lpstr">
      <vt:lpstr>Arial</vt:lpstr>
      <vt:lpstr>宋体</vt:lpstr>
      <vt:lpstr>Wingdings</vt:lpstr>
      <vt:lpstr>微软雅黑</vt:lpstr>
      <vt:lpstr>Adobe 宋体 Std L</vt:lpstr>
      <vt:lpstr>汉仪颜楷繁</vt:lpstr>
      <vt:lpstr>Calibri</vt:lpstr>
      <vt:lpstr>等线</vt:lpstr>
      <vt:lpstr>楷体_GB2312</vt:lpstr>
      <vt:lpstr>Arial Unicode MS</vt:lpstr>
      <vt:lpstr>Impact</vt:lpstr>
      <vt:lpstr>等线 Light</vt:lpstr>
      <vt:lpstr>Calibri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112603</dc:title>
  <dc:creator>WIN7</dc:creator>
  <cp:lastModifiedBy>策马笑西风</cp:lastModifiedBy>
  <cp:revision>38</cp:revision>
  <dcterms:created xsi:type="dcterms:W3CDTF">2017-08-18T03:02:00Z</dcterms:created>
  <dcterms:modified xsi:type="dcterms:W3CDTF">2017-12-01T03:19:45Z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