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8"/>
  </p:notesMasterIdLst>
  <p:handoutMasterIdLst>
    <p:handoutMasterId r:id="rId29"/>
  </p:handoutMasterIdLst>
  <p:sldIdLst>
    <p:sldId id="9717" r:id="rId2"/>
    <p:sldId id="9994" r:id="rId3"/>
    <p:sldId id="9995" r:id="rId4"/>
    <p:sldId id="9988" r:id="rId5"/>
    <p:sldId id="9964" r:id="rId6"/>
    <p:sldId id="9966" r:id="rId7"/>
    <p:sldId id="9975" r:id="rId8"/>
    <p:sldId id="9979" r:id="rId9"/>
    <p:sldId id="9996" r:id="rId10"/>
    <p:sldId id="9991" r:id="rId11"/>
    <p:sldId id="9967" r:id="rId12"/>
    <p:sldId id="9968" r:id="rId13"/>
    <p:sldId id="9972" r:id="rId14"/>
    <p:sldId id="9978" r:id="rId15"/>
    <p:sldId id="9997" r:id="rId16"/>
    <p:sldId id="9990" r:id="rId17"/>
    <p:sldId id="9992" r:id="rId18"/>
    <p:sldId id="9965" r:id="rId19"/>
    <p:sldId id="9971" r:id="rId20"/>
    <p:sldId id="9974" r:id="rId21"/>
    <p:sldId id="9998" r:id="rId22"/>
    <p:sldId id="9993" r:id="rId23"/>
    <p:sldId id="9969" r:id="rId24"/>
    <p:sldId id="9970" r:id="rId25"/>
    <p:sldId id="9973" r:id="rId26"/>
    <p:sldId id="9963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5C94"/>
    <a:srgbClr val="FFFFFF"/>
    <a:srgbClr val="C00000"/>
    <a:srgbClr val="0147A7"/>
    <a:srgbClr val="639CD3"/>
    <a:srgbClr val="7AB2E1"/>
    <a:srgbClr val="477FBB"/>
    <a:srgbClr val="7E3E88"/>
    <a:srgbClr val="F3980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3" autoAdjust="0"/>
    <p:restoredTop sz="95317" autoAdjust="0"/>
  </p:normalViewPr>
  <p:slideViewPr>
    <p:cSldViewPr>
      <p:cViewPr varScale="1">
        <p:scale>
          <a:sx n="83" d="100"/>
          <a:sy n="83" d="100"/>
        </p:scale>
        <p:origin x="804" y="12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spPr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57-44E4-824F-FD016C3EC5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857-44E4-824F-FD016C3EC5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857-44E4-824F-FD016C3EC5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857-44E4-824F-FD016C3EC5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857-44E4-824F-FD016C3EC5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0.5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A-9857-44E4-824F-FD016C3EC53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Product 01</c:v>
                      </c:pt>
                      <c:pt idx="1">
                        <c:v>Product 02</c:v>
                      </c:pt>
                      <c:pt idx="2">
                        <c:v>Product 03</c:v>
                      </c:pt>
                      <c:pt idx="3">
                        <c:v>Product 03</c:v>
                      </c:pt>
                      <c:pt idx="4">
                        <c:v>Product 04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857-44E4-824F-FD016C3EC5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857-44E4-824F-FD016C3EC5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857-44E4-824F-FD016C3EC5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9857-44E4-824F-FD016C3EC5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15-9857-44E4-824F-FD016C3EC53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New Stock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Product 01</c:v>
                      </c:pt>
                      <c:pt idx="1">
                        <c:v>Product 02</c:v>
                      </c:pt>
                      <c:pt idx="2">
                        <c:v>Product 03</c:v>
                      </c:pt>
                      <c:pt idx="3">
                        <c:v>Product 03</c:v>
                      </c:pt>
                      <c:pt idx="4">
                        <c:v>Product 04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857-44E4-824F-FD016C3EC5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9857-44E4-824F-FD016C3EC5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9857-44E4-824F-FD016C3EC5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D-9857-44E4-824F-FD016C3EC5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9857-44E4-824F-FD016C3EC5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20-9857-44E4-824F-FD016C3EC53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Old Stock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Product 01</c:v>
                      </c:pt>
                      <c:pt idx="1">
                        <c:v>Product 02</c:v>
                      </c:pt>
                      <c:pt idx="2">
                        <c:v>Product 03</c:v>
                      </c:pt>
                      <c:pt idx="3">
                        <c:v>Product 03</c:v>
                      </c:pt>
                      <c:pt idx="4">
                        <c:v>Product 04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-870306592"/>
        <c:axId val="-870308768"/>
        <c:axId val="-1264728144"/>
      </c:bar3DChart>
      <c:catAx>
        <c:axId val="-87030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-870308768"/>
        <c:crosses val="autoZero"/>
        <c:auto val="1"/>
        <c:lblAlgn val="ctr"/>
        <c:lblOffset val="100"/>
        <c:noMultiLvlLbl val="0"/>
      </c:catAx>
      <c:valAx>
        <c:axId val="-87030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-870306592"/>
        <c:crosses val="autoZero"/>
        <c:crossBetween val="between"/>
      </c:valAx>
      <c:serAx>
        <c:axId val="-12647281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zh-CN"/>
          </a:p>
        </c:txPr>
        <c:crossAx val="-8703087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bg1">
              <a:lumMod val="50000"/>
            </a:schemeClr>
          </a:solidFill>
          <a:latin typeface="Lato" panose="020F0502020204030203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24C121-78C2-44A7-BCE8-BC58B181AF44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F67A6D-8751-4937-81B9-20612716F9E0}">
      <dgm:prSet phldrT="[Text]"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r>
            <a:rPr lang="en-US" sz="4400" dirty="0" smtClean="0">
              <a:latin typeface="Raleway" panose="020B0503030101060003" pitchFamily="34" charset="0"/>
            </a:rPr>
            <a:t>2012</a:t>
          </a:r>
          <a:endParaRPr lang="en-US" sz="4400" dirty="0">
            <a:latin typeface="Raleway" panose="020B0503030101060003" pitchFamily="34" charset="0"/>
          </a:endParaRPr>
        </a:p>
      </dgm:t>
    </dgm:pt>
    <dgm:pt modelId="{317832EC-D69D-49F9-94E3-37F0DECBF2D8}" type="parTrans" cxnId="{515CF755-BDEA-485D-9C31-59245AC66DB1}">
      <dgm:prSet/>
      <dgm:spPr/>
      <dgm:t>
        <a:bodyPr/>
        <a:lstStyle/>
        <a:p>
          <a:endParaRPr lang="en-US"/>
        </a:p>
      </dgm:t>
    </dgm:pt>
    <dgm:pt modelId="{72CD91F9-1555-42E6-8CF8-8046686CED67}" type="sibTrans" cxnId="{515CF755-BDEA-485D-9C31-59245AC66DB1}">
      <dgm:prSet/>
      <dgm:spPr/>
      <dgm:t>
        <a:bodyPr/>
        <a:lstStyle/>
        <a:p>
          <a:endParaRPr lang="en-US"/>
        </a:p>
      </dgm:t>
    </dgm:pt>
    <dgm:pt modelId="{09B76FF6-F4B7-4398-BE59-54FA341BA590}">
      <dgm:prSet phldrT="[Text]"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r>
            <a:rPr lang="en-US" sz="4400" dirty="0" smtClean="0">
              <a:latin typeface="Raleway" panose="020B0503030101060003" pitchFamily="34" charset="0"/>
            </a:rPr>
            <a:t>2013</a:t>
          </a:r>
          <a:endParaRPr lang="en-US" sz="4400" dirty="0">
            <a:latin typeface="Raleway" panose="020B0503030101060003" pitchFamily="34" charset="0"/>
          </a:endParaRPr>
        </a:p>
      </dgm:t>
    </dgm:pt>
    <dgm:pt modelId="{0B17FFAD-C557-4242-B61E-5C8CA91C6A43}" type="parTrans" cxnId="{48BE4BB9-D80A-45E8-8943-60CA6FE6DE7C}">
      <dgm:prSet/>
      <dgm:spPr/>
      <dgm:t>
        <a:bodyPr/>
        <a:lstStyle/>
        <a:p>
          <a:endParaRPr lang="en-US"/>
        </a:p>
      </dgm:t>
    </dgm:pt>
    <dgm:pt modelId="{88F008E8-DEEA-4C9D-8BDB-3E227B823025}" type="sibTrans" cxnId="{48BE4BB9-D80A-45E8-8943-60CA6FE6DE7C}">
      <dgm:prSet/>
      <dgm:spPr/>
      <dgm:t>
        <a:bodyPr/>
        <a:lstStyle/>
        <a:p>
          <a:endParaRPr lang="en-US"/>
        </a:p>
      </dgm:t>
    </dgm:pt>
    <dgm:pt modelId="{2F5D6097-5FAB-4CF4-AB35-019D65501865}">
      <dgm:prSet phldrT="[Text]" custT="1"/>
      <dgm:spPr>
        <a:solidFill>
          <a:schemeClr val="bg1">
            <a:alpha val="90000"/>
          </a:schemeClr>
        </a:solidFill>
        <a:ln>
          <a:noFill/>
        </a:ln>
      </dgm:spPr>
      <dgm:t>
        <a:bodyPr/>
        <a:lstStyle/>
        <a:p>
          <a:r>
            <a:rPr lang="en-US" sz="4400" dirty="0" smtClean="0">
              <a:latin typeface="Raleway" panose="020B0503030101060003" pitchFamily="34" charset="0"/>
            </a:rPr>
            <a:t>2014</a:t>
          </a:r>
          <a:endParaRPr lang="en-US" sz="4400" dirty="0">
            <a:latin typeface="Raleway" panose="020B0503030101060003" pitchFamily="34" charset="0"/>
          </a:endParaRPr>
        </a:p>
      </dgm:t>
    </dgm:pt>
    <dgm:pt modelId="{A3A3EBA6-4774-4BCC-A8E5-EFF71E4148D4}" type="parTrans" cxnId="{84123897-482B-44A0-956C-86555F88B209}">
      <dgm:prSet/>
      <dgm:spPr/>
      <dgm:t>
        <a:bodyPr/>
        <a:lstStyle/>
        <a:p>
          <a:endParaRPr lang="en-US"/>
        </a:p>
      </dgm:t>
    </dgm:pt>
    <dgm:pt modelId="{37A04FAA-AA21-49F3-B4B5-18188CD29CD5}" type="sibTrans" cxnId="{84123897-482B-44A0-956C-86555F88B209}">
      <dgm:prSet/>
      <dgm:spPr/>
      <dgm:t>
        <a:bodyPr/>
        <a:lstStyle/>
        <a:p>
          <a:endParaRPr lang="en-US"/>
        </a:p>
      </dgm:t>
    </dgm:pt>
    <dgm:pt modelId="{DEC7483E-805E-44BE-941C-F7FBD82992BD}" type="pres">
      <dgm:prSet presAssocID="{1724C121-78C2-44A7-BCE8-BC58B181AF44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A6FCF12A-DC56-4921-B643-4FED35E976FA}" type="pres">
      <dgm:prSet presAssocID="{2F5D6097-5FAB-4CF4-AB35-019D65501865}" presName="Accent3" presStyleCnt="0"/>
      <dgm:spPr/>
    </dgm:pt>
    <dgm:pt modelId="{F656B07E-A552-484E-8D4D-87DC79F0CCEA}" type="pres">
      <dgm:prSet presAssocID="{2F5D6097-5FAB-4CF4-AB35-019D65501865}" presName="Accent" presStyleLbl="node1" presStyleIdx="0" presStyleCnt="3"/>
      <dgm:spPr>
        <a:solidFill>
          <a:schemeClr val="accent5"/>
        </a:solidFill>
      </dgm:spPr>
    </dgm:pt>
    <dgm:pt modelId="{25246833-9BCE-4518-8EE2-6E72A5F8EC4E}" type="pres">
      <dgm:prSet presAssocID="{2F5D6097-5FAB-4CF4-AB35-019D65501865}" presName="ParentBackground3" presStyleCnt="0"/>
      <dgm:spPr/>
    </dgm:pt>
    <dgm:pt modelId="{0C3CFAC6-6BEF-487E-81F2-EEC58758AF60}" type="pres">
      <dgm:prSet presAssocID="{2F5D6097-5FAB-4CF4-AB35-019D65501865}" presName="ParentBackground" presStyleLbl="fgAcc1" presStyleIdx="0" presStyleCnt="3"/>
      <dgm:spPr/>
      <dgm:t>
        <a:bodyPr/>
        <a:lstStyle/>
        <a:p>
          <a:endParaRPr lang="en-US"/>
        </a:p>
      </dgm:t>
    </dgm:pt>
    <dgm:pt modelId="{D0C233E0-22AB-4764-BAFC-A4B2DE6F6AC6}" type="pres">
      <dgm:prSet presAssocID="{2F5D6097-5FAB-4CF4-AB35-019D65501865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5097F-513E-4D96-A450-10BC89C38627}" type="pres">
      <dgm:prSet presAssocID="{09B76FF6-F4B7-4398-BE59-54FA341BA590}" presName="Accent2" presStyleCnt="0"/>
      <dgm:spPr/>
    </dgm:pt>
    <dgm:pt modelId="{0D363CFE-5E03-4F42-8FAC-E5042E9C88AC}" type="pres">
      <dgm:prSet presAssocID="{09B76FF6-F4B7-4398-BE59-54FA341BA590}" presName="Accent" presStyleLbl="node1" presStyleIdx="1" presStyleCnt="3"/>
      <dgm:spPr>
        <a:solidFill>
          <a:schemeClr val="accent4"/>
        </a:solidFill>
      </dgm:spPr>
    </dgm:pt>
    <dgm:pt modelId="{C2C4B20F-6D41-4EE2-8867-294F3D714A70}" type="pres">
      <dgm:prSet presAssocID="{09B76FF6-F4B7-4398-BE59-54FA341BA590}" presName="ParentBackground2" presStyleCnt="0"/>
      <dgm:spPr/>
    </dgm:pt>
    <dgm:pt modelId="{32526AAA-9F06-43F7-99DD-74E2A0558F16}" type="pres">
      <dgm:prSet presAssocID="{09B76FF6-F4B7-4398-BE59-54FA341BA590}" presName="ParentBackground" presStyleLbl="fgAcc1" presStyleIdx="1" presStyleCnt="3"/>
      <dgm:spPr/>
      <dgm:t>
        <a:bodyPr/>
        <a:lstStyle/>
        <a:p>
          <a:endParaRPr lang="en-US"/>
        </a:p>
      </dgm:t>
    </dgm:pt>
    <dgm:pt modelId="{3670C0E8-BD6D-4BC7-835F-0FA727713652}" type="pres">
      <dgm:prSet presAssocID="{09B76FF6-F4B7-4398-BE59-54FA341BA590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1AA57-B86B-4B61-B76D-74C9B26244A5}" type="pres">
      <dgm:prSet presAssocID="{32F67A6D-8751-4937-81B9-20612716F9E0}" presName="Accent1" presStyleCnt="0"/>
      <dgm:spPr/>
    </dgm:pt>
    <dgm:pt modelId="{2A001641-D05E-4B0E-8696-504BF0FBD54D}" type="pres">
      <dgm:prSet presAssocID="{32F67A6D-8751-4937-81B9-20612716F9E0}" presName="Accent" presStyleLbl="node1" presStyleIdx="2" presStyleCnt="3"/>
      <dgm:spPr>
        <a:solidFill>
          <a:schemeClr val="accent2"/>
        </a:solidFill>
      </dgm:spPr>
    </dgm:pt>
    <dgm:pt modelId="{A2FAAC77-30F9-4DB2-977C-330D2DD176B4}" type="pres">
      <dgm:prSet presAssocID="{32F67A6D-8751-4937-81B9-20612716F9E0}" presName="ParentBackground1" presStyleCnt="0"/>
      <dgm:spPr/>
    </dgm:pt>
    <dgm:pt modelId="{B8CDA43A-7216-491D-89B2-829B3F223F50}" type="pres">
      <dgm:prSet presAssocID="{32F67A6D-8751-4937-81B9-20612716F9E0}" presName="ParentBackground" presStyleLbl="fgAcc1" presStyleIdx="2" presStyleCnt="3"/>
      <dgm:spPr/>
      <dgm:t>
        <a:bodyPr/>
        <a:lstStyle/>
        <a:p>
          <a:endParaRPr lang="en-US"/>
        </a:p>
      </dgm:t>
    </dgm:pt>
    <dgm:pt modelId="{50647889-F41A-4DF4-A2C1-46BDF7CB2AB0}" type="pres">
      <dgm:prSet presAssocID="{32F67A6D-8751-4937-81B9-20612716F9E0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392C38-CDF7-4C2A-B675-7DD518A4BC63}" type="presOf" srcId="{32F67A6D-8751-4937-81B9-20612716F9E0}" destId="{50647889-F41A-4DF4-A2C1-46BDF7CB2AB0}" srcOrd="1" destOrd="0" presId="urn:microsoft.com/office/officeart/2011/layout/CircleProcess"/>
    <dgm:cxn modelId="{515CF755-BDEA-485D-9C31-59245AC66DB1}" srcId="{1724C121-78C2-44A7-BCE8-BC58B181AF44}" destId="{32F67A6D-8751-4937-81B9-20612716F9E0}" srcOrd="0" destOrd="0" parTransId="{317832EC-D69D-49F9-94E3-37F0DECBF2D8}" sibTransId="{72CD91F9-1555-42E6-8CF8-8046686CED67}"/>
    <dgm:cxn modelId="{86BE02AD-F281-4D2D-A97B-8E5CD2C983A7}" type="presOf" srcId="{2F5D6097-5FAB-4CF4-AB35-019D65501865}" destId="{0C3CFAC6-6BEF-487E-81F2-EEC58758AF60}" srcOrd="0" destOrd="0" presId="urn:microsoft.com/office/officeart/2011/layout/CircleProcess"/>
    <dgm:cxn modelId="{84123897-482B-44A0-956C-86555F88B209}" srcId="{1724C121-78C2-44A7-BCE8-BC58B181AF44}" destId="{2F5D6097-5FAB-4CF4-AB35-019D65501865}" srcOrd="2" destOrd="0" parTransId="{A3A3EBA6-4774-4BCC-A8E5-EFF71E4148D4}" sibTransId="{37A04FAA-AA21-49F3-B4B5-18188CD29CD5}"/>
    <dgm:cxn modelId="{E5D088E3-890E-49C5-8BC3-E1F2DD404526}" type="presOf" srcId="{09B76FF6-F4B7-4398-BE59-54FA341BA590}" destId="{32526AAA-9F06-43F7-99DD-74E2A0558F16}" srcOrd="0" destOrd="0" presId="urn:microsoft.com/office/officeart/2011/layout/CircleProcess"/>
    <dgm:cxn modelId="{68D10F04-7502-4488-A235-97A0D8AF6A49}" type="presOf" srcId="{09B76FF6-F4B7-4398-BE59-54FA341BA590}" destId="{3670C0E8-BD6D-4BC7-835F-0FA727713652}" srcOrd="1" destOrd="0" presId="urn:microsoft.com/office/officeart/2011/layout/CircleProcess"/>
    <dgm:cxn modelId="{FA98D67D-C044-4E9C-B68F-3EE4FBA86D89}" type="presOf" srcId="{1724C121-78C2-44A7-BCE8-BC58B181AF44}" destId="{DEC7483E-805E-44BE-941C-F7FBD82992BD}" srcOrd="0" destOrd="0" presId="urn:microsoft.com/office/officeart/2011/layout/CircleProcess"/>
    <dgm:cxn modelId="{203E8DD7-B365-4E56-8385-DABEBF18A56C}" type="presOf" srcId="{32F67A6D-8751-4937-81B9-20612716F9E0}" destId="{B8CDA43A-7216-491D-89B2-829B3F223F50}" srcOrd="0" destOrd="0" presId="urn:microsoft.com/office/officeart/2011/layout/CircleProcess"/>
    <dgm:cxn modelId="{48BE4BB9-D80A-45E8-8943-60CA6FE6DE7C}" srcId="{1724C121-78C2-44A7-BCE8-BC58B181AF44}" destId="{09B76FF6-F4B7-4398-BE59-54FA341BA590}" srcOrd="1" destOrd="0" parTransId="{0B17FFAD-C557-4242-B61E-5C8CA91C6A43}" sibTransId="{88F008E8-DEEA-4C9D-8BDB-3E227B823025}"/>
    <dgm:cxn modelId="{85F5A668-6F44-4E8A-9FD0-FB83F255BA63}" type="presOf" srcId="{2F5D6097-5FAB-4CF4-AB35-019D65501865}" destId="{D0C233E0-22AB-4764-BAFC-A4B2DE6F6AC6}" srcOrd="1" destOrd="0" presId="urn:microsoft.com/office/officeart/2011/layout/CircleProcess"/>
    <dgm:cxn modelId="{48F87E45-40BD-49EA-9BB8-02DDDB722EAE}" type="presParOf" srcId="{DEC7483E-805E-44BE-941C-F7FBD82992BD}" destId="{A6FCF12A-DC56-4921-B643-4FED35E976FA}" srcOrd="0" destOrd="0" presId="urn:microsoft.com/office/officeart/2011/layout/CircleProcess"/>
    <dgm:cxn modelId="{C7E9A7C4-4DB8-44CC-B0F7-9C2A4A26B8E4}" type="presParOf" srcId="{A6FCF12A-DC56-4921-B643-4FED35E976FA}" destId="{F656B07E-A552-484E-8D4D-87DC79F0CCEA}" srcOrd="0" destOrd="0" presId="urn:microsoft.com/office/officeart/2011/layout/CircleProcess"/>
    <dgm:cxn modelId="{22BE59CD-73EF-48F0-8424-05DDEE8D0DAE}" type="presParOf" srcId="{DEC7483E-805E-44BE-941C-F7FBD82992BD}" destId="{25246833-9BCE-4518-8EE2-6E72A5F8EC4E}" srcOrd="1" destOrd="0" presId="urn:microsoft.com/office/officeart/2011/layout/CircleProcess"/>
    <dgm:cxn modelId="{7D3B6468-AFBB-40ED-85E4-F4BDB0A0153E}" type="presParOf" srcId="{25246833-9BCE-4518-8EE2-6E72A5F8EC4E}" destId="{0C3CFAC6-6BEF-487E-81F2-EEC58758AF60}" srcOrd="0" destOrd="0" presId="urn:microsoft.com/office/officeart/2011/layout/CircleProcess"/>
    <dgm:cxn modelId="{119758AC-70D2-47CB-B5B3-5C15F717903B}" type="presParOf" srcId="{DEC7483E-805E-44BE-941C-F7FBD82992BD}" destId="{D0C233E0-22AB-4764-BAFC-A4B2DE6F6AC6}" srcOrd="2" destOrd="0" presId="urn:microsoft.com/office/officeart/2011/layout/CircleProcess"/>
    <dgm:cxn modelId="{71AB40F5-FB3D-43D3-9550-D3F15A435AC0}" type="presParOf" srcId="{DEC7483E-805E-44BE-941C-F7FBD82992BD}" destId="{EC25097F-513E-4D96-A450-10BC89C38627}" srcOrd="3" destOrd="0" presId="urn:microsoft.com/office/officeart/2011/layout/CircleProcess"/>
    <dgm:cxn modelId="{A7C1ECA4-EA1A-471B-9516-447D79B36316}" type="presParOf" srcId="{EC25097F-513E-4D96-A450-10BC89C38627}" destId="{0D363CFE-5E03-4F42-8FAC-E5042E9C88AC}" srcOrd="0" destOrd="0" presId="urn:microsoft.com/office/officeart/2011/layout/CircleProcess"/>
    <dgm:cxn modelId="{A3C5B744-28DC-4570-A0C6-6C5D9E028497}" type="presParOf" srcId="{DEC7483E-805E-44BE-941C-F7FBD82992BD}" destId="{C2C4B20F-6D41-4EE2-8867-294F3D714A70}" srcOrd="4" destOrd="0" presId="urn:microsoft.com/office/officeart/2011/layout/CircleProcess"/>
    <dgm:cxn modelId="{BE73653E-310A-48DC-AD13-F18CE139F430}" type="presParOf" srcId="{C2C4B20F-6D41-4EE2-8867-294F3D714A70}" destId="{32526AAA-9F06-43F7-99DD-74E2A0558F16}" srcOrd="0" destOrd="0" presId="urn:microsoft.com/office/officeart/2011/layout/CircleProcess"/>
    <dgm:cxn modelId="{8D2C035A-092D-4DC5-9320-DB836A7C34D6}" type="presParOf" srcId="{DEC7483E-805E-44BE-941C-F7FBD82992BD}" destId="{3670C0E8-BD6D-4BC7-835F-0FA727713652}" srcOrd="5" destOrd="0" presId="urn:microsoft.com/office/officeart/2011/layout/CircleProcess"/>
    <dgm:cxn modelId="{A7BEFA06-29BE-46C2-9DD0-39E4A0F40844}" type="presParOf" srcId="{DEC7483E-805E-44BE-941C-F7FBD82992BD}" destId="{A951AA57-B86B-4B61-B76D-74C9B26244A5}" srcOrd="6" destOrd="0" presId="urn:microsoft.com/office/officeart/2011/layout/CircleProcess"/>
    <dgm:cxn modelId="{39326F83-CAD5-45E8-BF3D-76F61C3F7B9C}" type="presParOf" srcId="{A951AA57-B86B-4B61-B76D-74C9B26244A5}" destId="{2A001641-D05E-4B0E-8696-504BF0FBD54D}" srcOrd="0" destOrd="0" presId="urn:microsoft.com/office/officeart/2011/layout/CircleProcess"/>
    <dgm:cxn modelId="{E81D9C96-2B24-4FC8-9B77-3700895B640C}" type="presParOf" srcId="{DEC7483E-805E-44BE-941C-F7FBD82992BD}" destId="{A2FAAC77-30F9-4DB2-977C-330D2DD176B4}" srcOrd="7" destOrd="0" presId="urn:microsoft.com/office/officeart/2011/layout/CircleProcess"/>
    <dgm:cxn modelId="{84F877CF-3460-464D-9098-91556735C0E5}" type="presParOf" srcId="{A2FAAC77-30F9-4DB2-977C-330D2DD176B4}" destId="{B8CDA43A-7216-491D-89B2-829B3F223F50}" srcOrd="0" destOrd="0" presId="urn:microsoft.com/office/officeart/2011/layout/CircleProcess"/>
    <dgm:cxn modelId="{DAEDED92-C17E-4313-9EBF-C8B48CE21F8C}" type="presParOf" srcId="{DEC7483E-805E-44BE-941C-F7FBD82992BD}" destId="{50647889-F41A-4DF4-A2C1-46BDF7CB2AB0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56B07E-A552-484E-8D4D-87DC79F0CCEA}">
      <dsp:nvSpPr>
        <dsp:cNvPr id="0" name=""/>
        <dsp:cNvSpPr/>
      </dsp:nvSpPr>
      <dsp:spPr>
        <a:xfrm>
          <a:off x="5932487" y="1563403"/>
          <a:ext cx="2587855" cy="2588334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CFAC6-6BEF-487E-81F2-EEC58758AF60}">
      <dsp:nvSpPr>
        <dsp:cNvPr id="0" name=""/>
        <dsp:cNvSpPr/>
      </dsp:nvSpPr>
      <dsp:spPr>
        <a:xfrm>
          <a:off x="6018412" y="1649696"/>
          <a:ext cx="2416005" cy="2415748"/>
        </a:xfrm>
        <a:prstGeom prst="ellipse">
          <a:avLst/>
        </a:prstGeom>
        <a:solidFill>
          <a:schemeClr val="bg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atin typeface="Raleway" panose="020B0503030101060003" pitchFamily="34" charset="0"/>
            </a:rPr>
            <a:t>2014</a:t>
          </a:r>
          <a:endParaRPr lang="en-US" sz="4400" kern="1200" dirty="0">
            <a:latin typeface="Raleway" panose="020B0503030101060003" pitchFamily="34" charset="0"/>
          </a:endParaRPr>
        </a:p>
      </dsp:txBody>
      <dsp:txXfrm>
        <a:off x="6363796" y="1994868"/>
        <a:ext cx="1725237" cy="1725404"/>
      </dsp:txXfrm>
    </dsp:sp>
    <dsp:sp modelId="{0D363CFE-5E03-4F42-8FAC-E5042E9C88AC}">
      <dsp:nvSpPr>
        <dsp:cNvPr id="0" name=""/>
        <dsp:cNvSpPr/>
      </dsp:nvSpPr>
      <dsp:spPr>
        <a:xfrm rot="2700000">
          <a:off x="3260981" y="1566532"/>
          <a:ext cx="2581622" cy="2581622"/>
        </a:xfrm>
        <a:prstGeom prst="teardrop">
          <a:avLst>
            <a:gd name="adj" fmla="val 10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26AAA-9F06-43F7-99DD-74E2A0558F16}">
      <dsp:nvSpPr>
        <dsp:cNvPr id="0" name=""/>
        <dsp:cNvSpPr/>
      </dsp:nvSpPr>
      <dsp:spPr>
        <a:xfrm>
          <a:off x="3343789" y="1649696"/>
          <a:ext cx="2416005" cy="2415748"/>
        </a:xfrm>
        <a:prstGeom prst="ellipse">
          <a:avLst/>
        </a:prstGeom>
        <a:solidFill>
          <a:schemeClr val="bg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atin typeface="Raleway" panose="020B0503030101060003" pitchFamily="34" charset="0"/>
            </a:rPr>
            <a:t>2013</a:t>
          </a:r>
          <a:endParaRPr lang="en-US" sz="4400" kern="1200" dirty="0">
            <a:latin typeface="Raleway" panose="020B0503030101060003" pitchFamily="34" charset="0"/>
          </a:endParaRPr>
        </a:p>
      </dsp:txBody>
      <dsp:txXfrm>
        <a:off x="3689173" y="1994868"/>
        <a:ext cx="1725237" cy="1725404"/>
      </dsp:txXfrm>
    </dsp:sp>
    <dsp:sp modelId="{2A001641-D05E-4B0E-8696-504BF0FBD54D}">
      <dsp:nvSpPr>
        <dsp:cNvPr id="0" name=""/>
        <dsp:cNvSpPr/>
      </dsp:nvSpPr>
      <dsp:spPr>
        <a:xfrm rot="2700000">
          <a:off x="586358" y="1566532"/>
          <a:ext cx="2581622" cy="2581622"/>
        </a:xfrm>
        <a:prstGeom prst="teardrop">
          <a:avLst>
            <a:gd name="adj" fmla="val 10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CDA43A-7216-491D-89B2-829B3F223F50}">
      <dsp:nvSpPr>
        <dsp:cNvPr id="0" name=""/>
        <dsp:cNvSpPr/>
      </dsp:nvSpPr>
      <dsp:spPr>
        <a:xfrm>
          <a:off x="669166" y="1649696"/>
          <a:ext cx="2416005" cy="2415748"/>
        </a:xfrm>
        <a:prstGeom prst="ellipse">
          <a:avLst/>
        </a:prstGeom>
        <a:solidFill>
          <a:schemeClr val="bg1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atin typeface="Raleway" panose="020B0503030101060003" pitchFamily="34" charset="0"/>
            </a:rPr>
            <a:t>2012</a:t>
          </a:r>
          <a:endParaRPr lang="en-US" sz="4400" kern="1200" dirty="0">
            <a:latin typeface="Raleway" panose="020B0503030101060003" pitchFamily="34" charset="0"/>
          </a:endParaRPr>
        </a:p>
      </dsp:txBody>
      <dsp:txXfrm>
        <a:off x="1014550" y="1994868"/>
        <a:ext cx="1725237" cy="1725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2018/4/27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2018/4/27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049172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347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1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648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4680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7362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225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3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999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26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1084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54458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584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136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882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802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9923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60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729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590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124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54096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7174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5513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2018/4/27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48230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pPr/>
              <a:t>2018/4/27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  <a:prstGeom prst="rect">
            <a:avLst/>
          </a:prstGeom>
        </p:spPr>
        <p:txBody>
          <a:bodyPr anchor="b"/>
          <a:lstStyle>
            <a:lvl1pPr algn="ctr">
              <a:defRPr sz="6328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pPr/>
              <a:t>27/04/2018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557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pPr/>
              <a:t>27/04/2018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3576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70659" y="1427403"/>
            <a:ext cx="2729981" cy="27291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3590635" y="1427403"/>
            <a:ext cx="2729981" cy="27291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510611" y="1427403"/>
            <a:ext cx="2729981" cy="27291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9430587" y="1427403"/>
            <a:ext cx="2729981" cy="272912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89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5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/>
                <a:cs typeface="Calibri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74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Work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 rot="434797">
            <a:off x="1263797" y="1420743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 rot="434797">
            <a:off x="6765683" y="1432568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 rot="434797">
            <a:off x="1261391" y="3857655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 hasCustomPrompt="1"/>
          </p:nvPr>
        </p:nvSpPr>
        <p:spPr>
          <a:xfrm rot="434797">
            <a:off x="6772921" y="3874288"/>
            <a:ext cx="1928813" cy="19287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Team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57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Work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923704" y="1456085"/>
            <a:ext cx="1485186" cy="216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841303" y="1456085"/>
            <a:ext cx="1485186" cy="216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758902" y="1456085"/>
            <a:ext cx="1485186" cy="216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676501" y="1456085"/>
            <a:ext cx="1485186" cy="216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594100" y="1456085"/>
            <a:ext cx="1485186" cy="216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0427431" y="1456085"/>
            <a:ext cx="1485186" cy="21602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7476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Work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123545" y="1744117"/>
            <a:ext cx="1822728" cy="1822628"/>
          </a:xfrm>
          <a:prstGeom prst="foldedCorner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325899" y="2876670"/>
            <a:ext cx="1822728" cy="1822628"/>
          </a:xfrm>
          <a:prstGeom prst="foldedCorner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5528253" y="1744117"/>
            <a:ext cx="1822728" cy="1822628"/>
          </a:xfrm>
          <a:prstGeom prst="foldedCorner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726459" y="2876670"/>
            <a:ext cx="1822728" cy="1822628"/>
          </a:xfrm>
          <a:prstGeom prst="foldedCorner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928813" y="1744117"/>
            <a:ext cx="1822728" cy="1822628"/>
          </a:xfrm>
          <a:prstGeom prst="foldedCorner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60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pPr/>
              <a:t>2018/4/27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8.png"/><Relationship Id="rId10" Type="http://schemas.openxmlformats.org/officeDocument/2006/relationships/image" Target="../media/image39.png"/><Relationship Id="rId4" Type="http://schemas.openxmlformats.org/officeDocument/2006/relationships/image" Target="../media/image19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1.pn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670" b="-1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480693"/>
            <a:ext cx="12858750" cy="259228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581150" y="3987031"/>
            <a:ext cx="9696450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团队合作协调能力</a:t>
            </a:r>
            <a:r>
              <a:rPr lang="en-US" altLang="zh-CN" sz="6000" b="1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6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837780" y="5321275"/>
            <a:ext cx="918319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smtClean="0">
                <a:solidFill>
                  <a:schemeClr val="bg1"/>
                </a:solidFill>
                <a:cs typeface="Arial" panose="020B0604020202020204" pitchFamily="34" charset="0"/>
              </a:rPr>
              <a:t>WIN-WIN COOPERATION POWERPOINT TEMPLATE</a:t>
            </a:r>
            <a:endParaRPr lang="zh-CN" altLang="en-US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5" name="PPT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124575" y="-2743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25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>
          <a:xfrm>
            <a:off x="353" y="1959869"/>
            <a:ext cx="3344298" cy="3312915"/>
          </a:xfrm>
          <a:custGeom>
            <a:avLst/>
            <a:gdLst>
              <a:gd name="connsiteX0" fmla="*/ 0 w 3344482"/>
              <a:gd name="connsiteY0" fmla="*/ 0 h 3313097"/>
              <a:gd name="connsiteX1" fmla="*/ 3344480 w 3344482"/>
              <a:gd name="connsiteY1" fmla="*/ 0 h 3313097"/>
              <a:gd name="connsiteX2" fmla="*/ 3228313 w 3344482"/>
              <a:gd name="connsiteY2" fmla="*/ 70574 h 3313097"/>
              <a:gd name="connsiteX3" fmla="*/ 2385056 w 3344482"/>
              <a:gd name="connsiteY3" fmla="*/ 1656548 h 3313097"/>
              <a:gd name="connsiteX4" fmla="*/ 3228313 w 3344482"/>
              <a:gd name="connsiteY4" fmla="*/ 3242523 h 3313097"/>
              <a:gd name="connsiteX5" fmla="*/ 3344482 w 3344482"/>
              <a:gd name="connsiteY5" fmla="*/ 3313097 h 3313097"/>
              <a:gd name="connsiteX6" fmla="*/ 0 w 3344482"/>
              <a:gd name="connsiteY6" fmla="*/ 3313097 h 331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44482" h="3313097">
                <a:moveTo>
                  <a:pt x="0" y="0"/>
                </a:moveTo>
                <a:lnTo>
                  <a:pt x="3344480" y="0"/>
                </a:lnTo>
                <a:lnTo>
                  <a:pt x="3228313" y="70574"/>
                </a:lnTo>
                <a:cubicBezTo>
                  <a:pt x="2719552" y="414285"/>
                  <a:pt x="2385056" y="996354"/>
                  <a:pt x="2385056" y="1656548"/>
                </a:cubicBezTo>
                <a:cubicBezTo>
                  <a:pt x="2385056" y="2316743"/>
                  <a:pt x="2719552" y="2898811"/>
                  <a:pt x="3228313" y="3242523"/>
                </a:cubicBezTo>
                <a:lnTo>
                  <a:pt x="3344482" y="3313097"/>
                </a:lnTo>
                <a:lnTo>
                  <a:pt x="0" y="331309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651963" y="1970496"/>
            <a:ext cx="3291664" cy="3291659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7035308" y="2161388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740265" y="2018624"/>
            <a:ext cx="272133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7035308" y="3030856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740265" y="2888094"/>
            <a:ext cx="272133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7035308" y="3900324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740265" y="3757562"/>
            <a:ext cx="272133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7035308" y="4769793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7740265" y="4627029"/>
            <a:ext cx="272133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3946702" y="2114633"/>
            <a:ext cx="1230978" cy="300338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9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2566350" y="3400884"/>
            <a:ext cx="2611363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04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2016163"/>
            <a:ext cx="12858044" cy="18985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147747" y="1666245"/>
            <a:ext cx="2548384" cy="2548382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5365934" y="1937785"/>
            <a:ext cx="2112012" cy="20053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5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29822" y="4638297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6084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583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76084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88583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523857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9722" y="4301628"/>
            <a:ext cx="2728970" cy="50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90790" y="4301628"/>
            <a:ext cx="2728970" cy="503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10606" y="4301628"/>
            <a:ext cx="2729831" cy="15722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431283" y="4301628"/>
            <a:ext cx="2728970" cy="503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66336" y="4553350"/>
            <a:ext cx="2311183" cy="10220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en-US" sz="1476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1" r="15591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3" r="14773"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585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7" grpId="0" animBg="1"/>
      <p:bldP spid="29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6">
                <a:solidFill>
                  <a:schemeClr val="bg1"/>
                </a:solidFill>
              </a:rPr>
              <a:pPr/>
              <a:t>5</a:t>
            </a:fld>
            <a:endParaRPr lang="id-ID" sz="1266" dirty="0">
              <a:solidFill>
                <a:schemeClr val="bg1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014859" y="4905921"/>
            <a:ext cx="825598" cy="610584"/>
          </a:xfrm>
          <a:custGeom>
            <a:avLst/>
            <a:gdLst>
              <a:gd name="T0" fmla="*/ 283 w 344"/>
              <a:gd name="T1" fmla="*/ 254 h 254"/>
              <a:gd name="T2" fmla="*/ 255 w 344"/>
              <a:gd name="T3" fmla="*/ 246 h 254"/>
              <a:gd name="T4" fmla="*/ 33 w 344"/>
              <a:gd name="T5" fmla="*/ 106 h 254"/>
              <a:gd name="T6" fmla="*/ 16 w 344"/>
              <a:gd name="T7" fmla="*/ 32 h 254"/>
              <a:gd name="T8" fmla="*/ 89 w 344"/>
              <a:gd name="T9" fmla="*/ 16 h 254"/>
              <a:gd name="T10" fmla="*/ 312 w 344"/>
              <a:gd name="T11" fmla="*/ 156 h 254"/>
              <a:gd name="T12" fmla="*/ 328 w 344"/>
              <a:gd name="T13" fmla="*/ 229 h 254"/>
              <a:gd name="T14" fmla="*/ 283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283" y="254"/>
                </a:moveTo>
                <a:cubicBezTo>
                  <a:pt x="274" y="254"/>
                  <a:pt x="264" y="251"/>
                  <a:pt x="255" y="24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8" y="90"/>
                  <a:pt x="0" y="57"/>
                  <a:pt x="16" y="32"/>
                </a:cubicBezTo>
                <a:cubicBezTo>
                  <a:pt x="31" y="8"/>
                  <a:pt x="64" y="0"/>
                  <a:pt x="89" y="16"/>
                </a:cubicBezTo>
                <a:cubicBezTo>
                  <a:pt x="312" y="156"/>
                  <a:pt x="312" y="156"/>
                  <a:pt x="312" y="156"/>
                </a:cubicBezTo>
                <a:cubicBezTo>
                  <a:pt x="337" y="171"/>
                  <a:pt x="344" y="204"/>
                  <a:pt x="328" y="229"/>
                </a:cubicBezTo>
                <a:cubicBezTo>
                  <a:pt x="318" y="245"/>
                  <a:pt x="301" y="254"/>
                  <a:pt x="283" y="25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287762" y="3611705"/>
            <a:ext cx="898647" cy="394192"/>
          </a:xfrm>
          <a:custGeom>
            <a:avLst/>
            <a:gdLst>
              <a:gd name="T0" fmla="*/ 58 w 374"/>
              <a:gd name="T1" fmla="*/ 164 h 164"/>
              <a:gd name="T2" fmla="*/ 6 w 374"/>
              <a:gd name="T3" fmla="*/ 121 h 164"/>
              <a:gd name="T4" fmla="*/ 48 w 374"/>
              <a:gd name="T5" fmla="*/ 58 h 164"/>
              <a:gd name="T6" fmla="*/ 305 w 374"/>
              <a:gd name="T7" fmla="*/ 6 h 164"/>
              <a:gd name="T8" fmla="*/ 368 w 374"/>
              <a:gd name="T9" fmla="*/ 48 h 164"/>
              <a:gd name="T10" fmla="*/ 326 w 374"/>
              <a:gd name="T11" fmla="*/ 110 h 164"/>
              <a:gd name="T12" fmla="*/ 69 w 374"/>
              <a:gd name="T13" fmla="*/ 163 h 164"/>
              <a:gd name="T14" fmla="*/ 58 w 374"/>
              <a:gd name="T15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4">
                <a:moveTo>
                  <a:pt x="58" y="164"/>
                </a:moveTo>
                <a:cubicBezTo>
                  <a:pt x="33" y="164"/>
                  <a:pt x="11" y="146"/>
                  <a:pt x="6" y="121"/>
                </a:cubicBezTo>
                <a:cubicBezTo>
                  <a:pt x="0" y="92"/>
                  <a:pt x="19" y="64"/>
                  <a:pt x="48" y="58"/>
                </a:cubicBezTo>
                <a:cubicBezTo>
                  <a:pt x="305" y="6"/>
                  <a:pt x="305" y="6"/>
                  <a:pt x="305" y="6"/>
                </a:cubicBezTo>
                <a:cubicBezTo>
                  <a:pt x="334" y="0"/>
                  <a:pt x="362" y="19"/>
                  <a:pt x="368" y="48"/>
                </a:cubicBezTo>
                <a:cubicBezTo>
                  <a:pt x="374" y="76"/>
                  <a:pt x="355" y="104"/>
                  <a:pt x="326" y="110"/>
                </a:cubicBezTo>
                <a:cubicBezTo>
                  <a:pt x="69" y="163"/>
                  <a:pt x="69" y="163"/>
                  <a:pt x="69" y="163"/>
                </a:cubicBezTo>
                <a:cubicBezTo>
                  <a:pt x="65" y="163"/>
                  <a:pt x="62" y="164"/>
                  <a:pt x="58" y="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655126" y="2105231"/>
            <a:ext cx="638149" cy="796654"/>
          </a:xfrm>
          <a:custGeom>
            <a:avLst/>
            <a:gdLst>
              <a:gd name="T0" fmla="*/ 60 w 266"/>
              <a:gd name="T1" fmla="*/ 332 h 332"/>
              <a:gd name="T2" fmla="*/ 31 w 266"/>
              <a:gd name="T3" fmla="*/ 324 h 332"/>
              <a:gd name="T4" fmla="*/ 16 w 266"/>
              <a:gd name="T5" fmla="*/ 250 h 332"/>
              <a:gd name="T6" fmla="*/ 161 w 266"/>
              <a:gd name="T7" fmla="*/ 31 h 332"/>
              <a:gd name="T8" fmla="*/ 235 w 266"/>
              <a:gd name="T9" fmla="*/ 16 h 332"/>
              <a:gd name="T10" fmla="*/ 250 w 266"/>
              <a:gd name="T11" fmla="*/ 90 h 332"/>
              <a:gd name="T12" fmla="*/ 105 w 266"/>
              <a:gd name="T13" fmla="*/ 309 h 332"/>
              <a:gd name="T14" fmla="*/ 60 w 266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2">
                <a:moveTo>
                  <a:pt x="60" y="332"/>
                </a:moveTo>
                <a:cubicBezTo>
                  <a:pt x="50" y="332"/>
                  <a:pt x="40" y="330"/>
                  <a:pt x="31" y="324"/>
                </a:cubicBezTo>
                <a:cubicBezTo>
                  <a:pt x="6" y="307"/>
                  <a:pt x="0" y="274"/>
                  <a:pt x="16" y="25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78" y="6"/>
                  <a:pt x="211" y="0"/>
                  <a:pt x="235" y="16"/>
                </a:cubicBezTo>
                <a:cubicBezTo>
                  <a:pt x="260" y="32"/>
                  <a:pt x="266" y="65"/>
                  <a:pt x="250" y="90"/>
                </a:cubicBezTo>
                <a:cubicBezTo>
                  <a:pt x="105" y="309"/>
                  <a:pt x="105" y="309"/>
                  <a:pt x="105" y="309"/>
                </a:cubicBezTo>
                <a:cubicBezTo>
                  <a:pt x="94" y="324"/>
                  <a:pt x="77" y="332"/>
                  <a:pt x="60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3512520" y="1643503"/>
            <a:ext cx="260498" cy="888999"/>
          </a:xfrm>
          <a:custGeom>
            <a:avLst/>
            <a:gdLst>
              <a:gd name="T0" fmla="*/ 56 w 109"/>
              <a:gd name="T1" fmla="*/ 370 h 370"/>
              <a:gd name="T2" fmla="*/ 2 w 109"/>
              <a:gd name="T3" fmla="*/ 317 h 370"/>
              <a:gd name="T4" fmla="*/ 0 w 109"/>
              <a:gd name="T5" fmla="*/ 54 h 370"/>
              <a:gd name="T6" fmla="*/ 53 w 109"/>
              <a:gd name="T7" fmla="*/ 0 h 370"/>
              <a:gd name="T8" fmla="*/ 106 w 109"/>
              <a:gd name="T9" fmla="*/ 53 h 370"/>
              <a:gd name="T10" fmla="*/ 109 w 109"/>
              <a:gd name="T11" fmla="*/ 316 h 370"/>
              <a:gd name="T12" fmla="*/ 56 w 109"/>
              <a:gd name="T13" fmla="*/ 370 h 370"/>
              <a:gd name="T14" fmla="*/ 56 w 109"/>
              <a:gd name="T1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370">
                <a:moveTo>
                  <a:pt x="56" y="370"/>
                </a:moveTo>
                <a:cubicBezTo>
                  <a:pt x="26" y="370"/>
                  <a:pt x="3" y="346"/>
                  <a:pt x="2" y="317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5"/>
                  <a:pt x="23" y="1"/>
                  <a:pt x="53" y="0"/>
                </a:cubicBezTo>
                <a:cubicBezTo>
                  <a:pt x="82" y="0"/>
                  <a:pt x="106" y="24"/>
                  <a:pt x="106" y="53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09" y="345"/>
                  <a:pt x="86" y="369"/>
                  <a:pt x="56" y="370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1387193" y="4901787"/>
            <a:ext cx="825598" cy="609206"/>
          </a:xfrm>
          <a:custGeom>
            <a:avLst/>
            <a:gdLst>
              <a:gd name="T0" fmla="*/ 61 w 344"/>
              <a:gd name="T1" fmla="*/ 254 h 254"/>
              <a:gd name="T2" fmla="*/ 16 w 344"/>
              <a:gd name="T3" fmla="*/ 229 h 254"/>
              <a:gd name="T4" fmla="*/ 32 w 344"/>
              <a:gd name="T5" fmla="*/ 156 h 254"/>
              <a:gd name="T6" fmla="*/ 255 w 344"/>
              <a:gd name="T7" fmla="*/ 16 h 254"/>
              <a:gd name="T8" fmla="*/ 328 w 344"/>
              <a:gd name="T9" fmla="*/ 33 h 254"/>
              <a:gd name="T10" fmla="*/ 311 w 344"/>
              <a:gd name="T11" fmla="*/ 106 h 254"/>
              <a:gd name="T12" fmla="*/ 89 w 344"/>
              <a:gd name="T13" fmla="*/ 246 h 254"/>
              <a:gd name="T14" fmla="*/ 61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61" y="254"/>
                </a:moveTo>
                <a:cubicBezTo>
                  <a:pt x="43" y="254"/>
                  <a:pt x="26" y="245"/>
                  <a:pt x="16" y="229"/>
                </a:cubicBezTo>
                <a:cubicBezTo>
                  <a:pt x="0" y="204"/>
                  <a:pt x="7" y="172"/>
                  <a:pt x="32" y="1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80" y="0"/>
                  <a:pt x="312" y="8"/>
                  <a:pt x="328" y="33"/>
                </a:cubicBezTo>
                <a:cubicBezTo>
                  <a:pt x="344" y="58"/>
                  <a:pt x="336" y="90"/>
                  <a:pt x="311" y="106"/>
                </a:cubicBezTo>
                <a:cubicBezTo>
                  <a:pt x="89" y="246"/>
                  <a:pt x="89" y="246"/>
                  <a:pt x="89" y="246"/>
                </a:cubicBezTo>
                <a:cubicBezTo>
                  <a:pt x="80" y="252"/>
                  <a:pt x="70" y="254"/>
                  <a:pt x="61" y="25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041242" y="3610327"/>
            <a:ext cx="898647" cy="391435"/>
          </a:xfrm>
          <a:custGeom>
            <a:avLst/>
            <a:gdLst>
              <a:gd name="T0" fmla="*/ 316 w 374"/>
              <a:gd name="T1" fmla="*/ 163 h 163"/>
              <a:gd name="T2" fmla="*/ 305 w 374"/>
              <a:gd name="T3" fmla="*/ 162 h 163"/>
              <a:gd name="T4" fmla="*/ 48 w 374"/>
              <a:gd name="T5" fmla="*/ 110 h 163"/>
              <a:gd name="T6" fmla="*/ 6 w 374"/>
              <a:gd name="T7" fmla="*/ 47 h 163"/>
              <a:gd name="T8" fmla="*/ 69 w 374"/>
              <a:gd name="T9" fmla="*/ 5 h 163"/>
              <a:gd name="T10" fmla="*/ 326 w 374"/>
              <a:gd name="T11" fmla="*/ 58 h 163"/>
              <a:gd name="T12" fmla="*/ 368 w 374"/>
              <a:gd name="T13" fmla="*/ 120 h 163"/>
              <a:gd name="T14" fmla="*/ 316 w 374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3">
                <a:moveTo>
                  <a:pt x="316" y="163"/>
                </a:moveTo>
                <a:cubicBezTo>
                  <a:pt x="312" y="163"/>
                  <a:pt x="309" y="163"/>
                  <a:pt x="305" y="162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04"/>
                  <a:pt x="0" y="76"/>
                  <a:pt x="6" y="47"/>
                </a:cubicBezTo>
                <a:cubicBezTo>
                  <a:pt x="12" y="18"/>
                  <a:pt x="40" y="0"/>
                  <a:pt x="69" y="5"/>
                </a:cubicBezTo>
                <a:cubicBezTo>
                  <a:pt x="326" y="58"/>
                  <a:pt x="326" y="58"/>
                  <a:pt x="326" y="58"/>
                </a:cubicBezTo>
                <a:cubicBezTo>
                  <a:pt x="355" y="63"/>
                  <a:pt x="374" y="92"/>
                  <a:pt x="368" y="120"/>
                </a:cubicBezTo>
                <a:cubicBezTo>
                  <a:pt x="363" y="146"/>
                  <a:pt x="341" y="163"/>
                  <a:pt x="316" y="1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1934376" y="2099718"/>
            <a:ext cx="639527" cy="799410"/>
          </a:xfrm>
          <a:custGeom>
            <a:avLst/>
            <a:gdLst>
              <a:gd name="T0" fmla="*/ 206 w 266"/>
              <a:gd name="T1" fmla="*/ 333 h 333"/>
              <a:gd name="T2" fmla="*/ 161 w 266"/>
              <a:gd name="T3" fmla="*/ 309 h 333"/>
              <a:gd name="T4" fmla="*/ 16 w 266"/>
              <a:gd name="T5" fmla="*/ 90 h 333"/>
              <a:gd name="T6" fmla="*/ 31 w 266"/>
              <a:gd name="T7" fmla="*/ 16 h 333"/>
              <a:gd name="T8" fmla="*/ 105 w 266"/>
              <a:gd name="T9" fmla="*/ 31 h 333"/>
              <a:gd name="T10" fmla="*/ 250 w 266"/>
              <a:gd name="T11" fmla="*/ 250 h 333"/>
              <a:gd name="T12" fmla="*/ 235 w 266"/>
              <a:gd name="T13" fmla="*/ 324 h 333"/>
              <a:gd name="T14" fmla="*/ 206 w 266"/>
              <a:gd name="T15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3">
                <a:moveTo>
                  <a:pt x="206" y="333"/>
                </a:moveTo>
                <a:cubicBezTo>
                  <a:pt x="189" y="333"/>
                  <a:pt x="172" y="324"/>
                  <a:pt x="161" y="309"/>
                </a:cubicBezTo>
                <a:cubicBezTo>
                  <a:pt x="16" y="90"/>
                  <a:pt x="16" y="90"/>
                  <a:pt x="16" y="90"/>
                </a:cubicBezTo>
                <a:cubicBezTo>
                  <a:pt x="0" y="66"/>
                  <a:pt x="6" y="33"/>
                  <a:pt x="31" y="16"/>
                </a:cubicBezTo>
                <a:cubicBezTo>
                  <a:pt x="55" y="0"/>
                  <a:pt x="88" y="7"/>
                  <a:pt x="105" y="31"/>
                </a:cubicBezTo>
                <a:cubicBezTo>
                  <a:pt x="250" y="250"/>
                  <a:pt x="250" y="250"/>
                  <a:pt x="250" y="250"/>
                </a:cubicBezTo>
                <a:cubicBezTo>
                  <a:pt x="266" y="275"/>
                  <a:pt x="260" y="308"/>
                  <a:pt x="235" y="324"/>
                </a:cubicBezTo>
                <a:cubicBezTo>
                  <a:pt x="226" y="330"/>
                  <a:pt x="216" y="333"/>
                  <a:pt x="206" y="3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179712" y="2772324"/>
            <a:ext cx="2894415" cy="3806845"/>
            <a:chOff x="2066468" y="2628718"/>
            <a:chExt cx="2744485" cy="36096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925100" y="5888120"/>
              <a:ext cx="1059894" cy="350249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2066468" y="2628718"/>
              <a:ext cx="2744485" cy="3354806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2743433" y="3300211"/>
            <a:ext cx="1851047" cy="185104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5"/>
          <p:cNvSpPr>
            <a:spLocks noChangeArrowheads="1"/>
          </p:cNvSpPr>
          <p:nvPr/>
        </p:nvSpPr>
        <p:spPr bwMode="auto">
          <a:xfrm>
            <a:off x="2926747" y="3484902"/>
            <a:ext cx="1483043" cy="148166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3085251" y="3643405"/>
            <a:ext cx="1166035" cy="1166035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7"/>
          <p:cNvSpPr>
            <a:spLocks noChangeArrowheads="1"/>
          </p:cNvSpPr>
          <p:nvPr/>
        </p:nvSpPr>
        <p:spPr bwMode="auto">
          <a:xfrm>
            <a:off x="3257537" y="3814314"/>
            <a:ext cx="821463" cy="82284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3410528" y="3967304"/>
            <a:ext cx="514103" cy="516860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571788" y="4131321"/>
            <a:ext cx="191583" cy="19158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>
            <a:off x="3626920" y="3172029"/>
            <a:ext cx="1091608" cy="1094365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  <a:gd name="T20" fmla="*/ 543 w 792"/>
              <a:gd name="T21" fmla="*/ 28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  <a:lnTo>
                  <a:pt x="543" y="28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>
            <a:off x="3668268" y="3144463"/>
            <a:ext cx="1091608" cy="1094365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 flipH="1">
            <a:off x="6839597" y="4080952"/>
            <a:ext cx="1317638" cy="1139000"/>
            <a:chOff x="2883" y="375"/>
            <a:chExt cx="1938" cy="1977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7B7B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Group 4"/>
          <p:cNvGrpSpPr>
            <a:grpSpLocks noChangeAspect="1"/>
          </p:cNvGrpSpPr>
          <p:nvPr/>
        </p:nvGrpSpPr>
        <p:grpSpPr bwMode="auto">
          <a:xfrm flipH="1">
            <a:off x="8096229" y="4080952"/>
            <a:ext cx="1317638" cy="1139000"/>
            <a:chOff x="2883" y="375"/>
            <a:chExt cx="1938" cy="1977"/>
          </a:xfrm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7B7B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" name="Group 4"/>
          <p:cNvGrpSpPr>
            <a:grpSpLocks noChangeAspect="1"/>
          </p:cNvGrpSpPr>
          <p:nvPr/>
        </p:nvGrpSpPr>
        <p:grpSpPr bwMode="auto">
          <a:xfrm flipH="1">
            <a:off x="9380321" y="4080952"/>
            <a:ext cx="1317638" cy="1139000"/>
            <a:chOff x="2883" y="375"/>
            <a:chExt cx="1938" cy="1977"/>
          </a:xfrm>
        </p:grpSpPr>
        <p:sp>
          <p:nvSpPr>
            <p:cNvPr id="67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7B7B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6" name="Group 4"/>
          <p:cNvGrpSpPr>
            <a:grpSpLocks noChangeAspect="1"/>
          </p:cNvGrpSpPr>
          <p:nvPr/>
        </p:nvGrpSpPr>
        <p:grpSpPr bwMode="auto">
          <a:xfrm flipH="1">
            <a:off x="10687157" y="4080952"/>
            <a:ext cx="1317638" cy="1139000"/>
            <a:chOff x="2883" y="375"/>
            <a:chExt cx="1938" cy="1977"/>
          </a:xfrm>
        </p:grpSpPr>
        <p:sp>
          <p:nvSpPr>
            <p:cNvPr id="77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7B7B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Content Placeholder 2"/>
          <p:cNvSpPr txBox="1">
            <a:spLocks/>
          </p:cNvSpPr>
          <p:nvPr/>
        </p:nvSpPr>
        <p:spPr>
          <a:xfrm>
            <a:off x="6798842" y="2367447"/>
            <a:ext cx="5263527" cy="153727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</a:pPr>
            <a:r>
              <a:rPr lang="id-ID" sz="2109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</a:rPr>
              <a:t>Simple Analisys</a:t>
            </a:r>
            <a:endParaRPr lang="id-ID" sz="2109" b="1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/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a galley of type and scrambled it to make a type specimen book. It has survived not only five centuries, but also the leap into electronic typesetting.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It was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popularised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in the 1960s with the release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Letraset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sheets containing Lorem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Ipsum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passages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i="1" dirty="0">
              <a:solidFill>
                <a:schemeClr val="bg1">
                  <a:lumMod val="7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6741266" y="5279446"/>
            <a:ext cx="1105390" cy="352208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476" b="1" dirty="0">
                <a:solidFill>
                  <a:schemeClr val="accent1"/>
                </a:solidFill>
                <a:ea typeface="Roboto" panose="02000000000000000000" pitchFamily="2" charset="0"/>
                <a:cs typeface="Arial" panose="020B0604020202020204" pitchFamily="34" charset="0"/>
              </a:rPr>
              <a:t>Goal</a:t>
            </a:r>
            <a:endParaRPr lang="en-US" sz="1160" b="1" dirty="0">
              <a:solidFill>
                <a:schemeClr val="accent1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>
          <a:xfrm>
            <a:off x="7983210" y="5268827"/>
            <a:ext cx="1105390" cy="352208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476" b="1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Planning</a:t>
            </a:r>
            <a:endParaRPr lang="en-US" sz="1160" b="1" dirty="0">
              <a:solidFill>
                <a:schemeClr val="accent2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9" name="Content Placeholder 2"/>
          <p:cNvSpPr txBox="1">
            <a:spLocks/>
          </p:cNvSpPr>
          <p:nvPr/>
        </p:nvSpPr>
        <p:spPr>
          <a:xfrm>
            <a:off x="9265493" y="5268827"/>
            <a:ext cx="1105390" cy="352208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476" b="1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Action</a:t>
            </a:r>
            <a:endParaRPr lang="en-US" sz="1160" b="1" dirty="0">
              <a:solidFill>
                <a:schemeClr val="accent3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0" name="Content Placeholder 2"/>
          <p:cNvSpPr txBox="1">
            <a:spLocks/>
          </p:cNvSpPr>
          <p:nvPr/>
        </p:nvSpPr>
        <p:spPr>
          <a:xfrm>
            <a:off x="10556794" y="5268262"/>
            <a:ext cx="1105390" cy="352208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476" b="1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Control</a:t>
            </a:r>
            <a:endParaRPr lang="en-US" sz="1160" b="1" dirty="0">
              <a:solidFill>
                <a:schemeClr val="accent4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28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7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25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9" grpId="0" animBg="1"/>
      <p:bldP spid="21" grpId="0" animBg="1"/>
      <p:bldP spid="23" grpId="0" animBg="1"/>
      <p:bldP spid="86" grpId="0"/>
      <p:bldP spid="87" grpId="0"/>
      <p:bldP spid="88" grpId="0"/>
      <p:bldP spid="89" grpId="0"/>
      <p:bldP spid="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63862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6">
                <a:solidFill>
                  <a:schemeClr val="bg1"/>
                </a:solidFill>
              </a:rPr>
              <a:pPr/>
              <a:t>6</a:t>
            </a:fld>
            <a:endParaRPr lang="id-ID" sz="1266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963476" y="2571268"/>
            <a:ext cx="2939476" cy="2962381"/>
            <a:chOff x="9134879" y="1164239"/>
            <a:chExt cx="3055938" cy="3079750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134879" y="1175351"/>
              <a:ext cx="3035300" cy="297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 sz="2531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9134879" y="1164239"/>
              <a:ext cx="3055938" cy="2982913"/>
            </a:xfrm>
            <a:custGeom>
              <a:avLst/>
              <a:gdLst/>
              <a:ahLst/>
              <a:cxnLst>
                <a:cxn ang="0">
                  <a:pos x="277" y="130"/>
                </a:cxn>
                <a:cxn ang="0">
                  <a:pos x="278" y="103"/>
                </a:cxn>
                <a:cxn ang="0">
                  <a:pos x="261" y="81"/>
                </a:cxn>
                <a:cxn ang="0">
                  <a:pos x="256" y="57"/>
                </a:cxn>
                <a:cxn ang="0">
                  <a:pos x="239" y="44"/>
                </a:cxn>
                <a:cxn ang="0">
                  <a:pos x="231" y="29"/>
                </a:cxn>
                <a:cxn ang="0">
                  <a:pos x="209" y="18"/>
                </a:cxn>
                <a:cxn ang="0">
                  <a:pos x="171" y="0"/>
                </a:cxn>
                <a:cxn ang="0">
                  <a:pos x="152" y="4"/>
                </a:cxn>
                <a:cxn ang="0">
                  <a:pos x="139" y="14"/>
                </a:cxn>
                <a:cxn ang="0">
                  <a:pos x="133" y="9"/>
                </a:cxn>
                <a:cxn ang="0">
                  <a:pos x="112" y="2"/>
                </a:cxn>
                <a:cxn ang="0">
                  <a:pos x="79" y="18"/>
                </a:cxn>
                <a:cxn ang="0">
                  <a:pos x="56" y="29"/>
                </a:cxn>
                <a:cxn ang="0">
                  <a:pos x="47" y="44"/>
                </a:cxn>
                <a:cxn ang="0">
                  <a:pos x="30" y="57"/>
                </a:cxn>
                <a:cxn ang="0">
                  <a:pos x="25" y="81"/>
                </a:cxn>
                <a:cxn ang="0">
                  <a:pos x="8" y="103"/>
                </a:cxn>
                <a:cxn ang="0">
                  <a:pos x="9" y="130"/>
                </a:cxn>
                <a:cxn ang="0">
                  <a:pos x="1" y="167"/>
                </a:cxn>
                <a:cxn ang="0">
                  <a:pos x="22" y="207"/>
                </a:cxn>
                <a:cxn ang="0">
                  <a:pos x="29" y="233"/>
                </a:cxn>
                <a:cxn ang="0">
                  <a:pos x="50" y="246"/>
                </a:cxn>
                <a:cxn ang="0">
                  <a:pos x="58" y="262"/>
                </a:cxn>
                <a:cxn ang="0">
                  <a:pos x="84" y="273"/>
                </a:cxn>
                <a:cxn ang="0">
                  <a:pos x="90" y="272"/>
                </a:cxn>
                <a:cxn ang="0">
                  <a:pos x="114" y="280"/>
                </a:cxn>
                <a:cxn ang="0">
                  <a:pos x="146" y="260"/>
                </a:cxn>
                <a:cxn ang="0">
                  <a:pos x="159" y="274"/>
                </a:cxn>
                <a:cxn ang="0">
                  <a:pos x="175" y="279"/>
                </a:cxn>
                <a:cxn ang="0">
                  <a:pos x="196" y="272"/>
                </a:cxn>
                <a:cxn ang="0">
                  <a:pos x="203" y="273"/>
                </a:cxn>
                <a:cxn ang="0">
                  <a:pos x="225" y="265"/>
                </a:cxn>
                <a:cxn ang="0">
                  <a:pos x="237" y="246"/>
                </a:cxn>
                <a:cxn ang="0">
                  <a:pos x="257" y="233"/>
                </a:cxn>
                <a:cxn ang="0">
                  <a:pos x="265" y="207"/>
                </a:cxn>
                <a:cxn ang="0">
                  <a:pos x="286" y="167"/>
                </a:cxn>
                <a:cxn ang="0">
                  <a:pos x="277" y="130"/>
                </a:cxn>
              </a:cxnLst>
              <a:rect l="0" t="0" r="r" b="b"/>
              <a:pathLst>
                <a:path w="287" h="280">
                  <a:moveTo>
                    <a:pt x="277" y="130"/>
                  </a:moveTo>
                  <a:cubicBezTo>
                    <a:pt x="281" y="122"/>
                    <a:pt x="281" y="112"/>
                    <a:pt x="278" y="103"/>
                  </a:cubicBezTo>
                  <a:cubicBezTo>
                    <a:pt x="275" y="93"/>
                    <a:pt x="269" y="85"/>
                    <a:pt x="261" y="81"/>
                  </a:cubicBezTo>
                  <a:cubicBezTo>
                    <a:pt x="262" y="73"/>
                    <a:pt x="261" y="64"/>
                    <a:pt x="256" y="57"/>
                  </a:cubicBezTo>
                  <a:cubicBezTo>
                    <a:pt x="252" y="51"/>
                    <a:pt x="246" y="46"/>
                    <a:pt x="239" y="44"/>
                  </a:cubicBezTo>
                  <a:cubicBezTo>
                    <a:pt x="238" y="38"/>
                    <a:pt x="235" y="33"/>
                    <a:pt x="231" y="29"/>
                  </a:cubicBezTo>
                  <a:cubicBezTo>
                    <a:pt x="225" y="22"/>
                    <a:pt x="217" y="19"/>
                    <a:pt x="209" y="18"/>
                  </a:cubicBezTo>
                  <a:cubicBezTo>
                    <a:pt x="201" y="7"/>
                    <a:pt x="187" y="0"/>
                    <a:pt x="171" y="0"/>
                  </a:cubicBezTo>
                  <a:cubicBezTo>
                    <a:pt x="164" y="0"/>
                    <a:pt x="158" y="1"/>
                    <a:pt x="152" y="4"/>
                  </a:cubicBezTo>
                  <a:cubicBezTo>
                    <a:pt x="146" y="7"/>
                    <a:pt x="142" y="10"/>
                    <a:pt x="139" y="14"/>
                  </a:cubicBezTo>
                  <a:cubicBezTo>
                    <a:pt x="137" y="12"/>
                    <a:pt x="135" y="11"/>
                    <a:pt x="133" y="9"/>
                  </a:cubicBezTo>
                  <a:cubicBezTo>
                    <a:pt x="127" y="4"/>
                    <a:pt x="120" y="2"/>
                    <a:pt x="112" y="2"/>
                  </a:cubicBezTo>
                  <a:cubicBezTo>
                    <a:pt x="100" y="2"/>
                    <a:pt x="89" y="8"/>
                    <a:pt x="79" y="18"/>
                  </a:cubicBezTo>
                  <a:cubicBezTo>
                    <a:pt x="71" y="18"/>
                    <a:pt x="62" y="22"/>
                    <a:pt x="56" y="29"/>
                  </a:cubicBezTo>
                  <a:cubicBezTo>
                    <a:pt x="52" y="33"/>
                    <a:pt x="49" y="38"/>
                    <a:pt x="47" y="44"/>
                  </a:cubicBezTo>
                  <a:cubicBezTo>
                    <a:pt x="40" y="46"/>
                    <a:pt x="34" y="51"/>
                    <a:pt x="30" y="57"/>
                  </a:cubicBezTo>
                  <a:cubicBezTo>
                    <a:pt x="26" y="64"/>
                    <a:pt x="24" y="73"/>
                    <a:pt x="25" y="81"/>
                  </a:cubicBezTo>
                  <a:cubicBezTo>
                    <a:pt x="17" y="85"/>
                    <a:pt x="11" y="93"/>
                    <a:pt x="8" y="103"/>
                  </a:cubicBezTo>
                  <a:cubicBezTo>
                    <a:pt x="5" y="112"/>
                    <a:pt x="6" y="122"/>
                    <a:pt x="9" y="130"/>
                  </a:cubicBezTo>
                  <a:cubicBezTo>
                    <a:pt x="0" y="143"/>
                    <a:pt x="0" y="161"/>
                    <a:pt x="1" y="167"/>
                  </a:cubicBezTo>
                  <a:cubicBezTo>
                    <a:pt x="2" y="185"/>
                    <a:pt x="10" y="199"/>
                    <a:pt x="22" y="207"/>
                  </a:cubicBezTo>
                  <a:cubicBezTo>
                    <a:pt x="21" y="216"/>
                    <a:pt x="24" y="225"/>
                    <a:pt x="29" y="233"/>
                  </a:cubicBezTo>
                  <a:cubicBezTo>
                    <a:pt x="35" y="240"/>
                    <a:pt x="42" y="245"/>
                    <a:pt x="50" y="246"/>
                  </a:cubicBezTo>
                  <a:cubicBezTo>
                    <a:pt x="51" y="252"/>
                    <a:pt x="54" y="258"/>
                    <a:pt x="58" y="262"/>
                  </a:cubicBezTo>
                  <a:cubicBezTo>
                    <a:pt x="65" y="269"/>
                    <a:pt x="74" y="273"/>
                    <a:pt x="84" y="273"/>
                  </a:cubicBezTo>
                  <a:cubicBezTo>
                    <a:pt x="86" y="273"/>
                    <a:pt x="88" y="273"/>
                    <a:pt x="90" y="272"/>
                  </a:cubicBezTo>
                  <a:cubicBezTo>
                    <a:pt x="98" y="278"/>
                    <a:pt x="106" y="280"/>
                    <a:pt x="114" y="280"/>
                  </a:cubicBezTo>
                  <a:cubicBezTo>
                    <a:pt x="127" y="280"/>
                    <a:pt x="139" y="273"/>
                    <a:pt x="146" y="260"/>
                  </a:cubicBezTo>
                  <a:cubicBezTo>
                    <a:pt x="149" y="266"/>
                    <a:pt x="153" y="271"/>
                    <a:pt x="159" y="274"/>
                  </a:cubicBezTo>
                  <a:cubicBezTo>
                    <a:pt x="164" y="277"/>
                    <a:pt x="169" y="279"/>
                    <a:pt x="175" y="279"/>
                  </a:cubicBezTo>
                  <a:cubicBezTo>
                    <a:pt x="183" y="279"/>
                    <a:pt x="190" y="277"/>
                    <a:pt x="196" y="272"/>
                  </a:cubicBezTo>
                  <a:cubicBezTo>
                    <a:pt x="198" y="273"/>
                    <a:pt x="201" y="273"/>
                    <a:pt x="203" y="273"/>
                  </a:cubicBezTo>
                  <a:cubicBezTo>
                    <a:pt x="211" y="273"/>
                    <a:pt x="219" y="270"/>
                    <a:pt x="225" y="265"/>
                  </a:cubicBezTo>
                  <a:cubicBezTo>
                    <a:pt x="231" y="260"/>
                    <a:pt x="235" y="254"/>
                    <a:pt x="237" y="246"/>
                  </a:cubicBezTo>
                  <a:cubicBezTo>
                    <a:pt x="245" y="245"/>
                    <a:pt x="252" y="240"/>
                    <a:pt x="257" y="233"/>
                  </a:cubicBezTo>
                  <a:cubicBezTo>
                    <a:pt x="263" y="225"/>
                    <a:pt x="265" y="216"/>
                    <a:pt x="265" y="207"/>
                  </a:cubicBezTo>
                  <a:cubicBezTo>
                    <a:pt x="276" y="199"/>
                    <a:pt x="284" y="185"/>
                    <a:pt x="286" y="167"/>
                  </a:cubicBezTo>
                  <a:cubicBezTo>
                    <a:pt x="287" y="156"/>
                    <a:pt x="285" y="141"/>
                    <a:pt x="277" y="13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 sz="2531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9230129" y="1218214"/>
              <a:ext cx="2865438" cy="3025775"/>
            </a:xfrm>
            <a:custGeom>
              <a:avLst/>
              <a:gdLst/>
              <a:ahLst/>
              <a:cxnLst>
                <a:cxn ang="0">
                  <a:pos x="124" y="67"/>
                </a:cxn>
                <a:cxn ang="0">
                  <a:pos x="124" y="212"/>
                </a:cxn>
                <a:cxn ang="0">
                  <a:pos x="23" y="197"/>
                </a:cxn>
                <a:cxn ang="0">
                  <a:pos x="27" y="81"/>
                </a:cxn>
                <a:cxn ang="0">
                  <a:pos x="150" y="13"/>
                </a:cxn>
                <a:cxn ang="0">
                  <a:pos x="151" y="135"/>
                </a:cxn>
                <a:cxn ang="0">
                  <a:pos x="187" y="88"/>
                </a:cxn>
                <a:cxn ang="0">
                  <a:pos x="160" y="72"/>
                </a:cxn>
                <a:cxn ang="0">
                  <a:pos x="178" y="75"/>
                </a:cxn>
                <a:cxn ang="0">
                  <a:pos x="150" y="13"/>
                </a:cxn>
                <a:cxn ang="0">
                  <a:pos x="158" y="255"/>
                </a:cxn>
                <a:cxn ang="0">
                  <a:pos x="211" y="225"/>
                </a:cxn>
                <a:cxn ang="0">
                  <a:pos x="252" y="131"/>
                </a:cxn>
                <a:cxn ang="0">
                  <a:pos x="220" y="166"/>
                </a:cxn>
                <a:cxn ang="0">
                  <a:pos x="214" y="192"/>
                </a:cxn>
                <a:cxn ang="0">
                  <a:pos x="211" y="147"/>
                </a:cxn>
                <a:cxn ang="0">
                  <a:pos x="171" y="133"/>
                </a:cxn>
                <a:cxn ang="0">
                  <a:pos x="188" y="236"/>
                </a:cxn>
                <a:cxn ang="0">
                  <a:pos x="160" y="214"/>
                </a:cxn>
                <a:cxn ang="0">
                  <a:pos x="154" y="141"/>
                </a:cxn>
                <a:cxn ang="0">
                  <a:pos x="237" y="128"/>
                </a:cxn>
                <a:cxn ang="0">
                  <a:pos x="211" y="63"/>
                </a:cxn>
                <a:cxn ang="0">
                  <a:pos x="195" y="23"/>
                </a:cxn>
                <a:cxn ang="0">
                  <a:pos x="144" y="91"/>
                </a:cxn>
                <a:cxn ang="0">
                  <a:pos x="143" y="234"/>
                </a:cxn>
                <a:cxn ang="0">
                  <a:pos x="210" y="253"/>
                </a:cxn>
                <a:cxn ang="0">
                  <a:pos x="267" y="161"/>
                </a:cxn>
                <a:cxn ang="0">
                  <a:pos x="222" y="46"/>
                </a:cxn>
                <a:cxn ang="0">
                  <a:pos x="90" y="120"/>
                </a:cxn>
                <a:cxn ang="0">
                  <a:pos x="96" y="119"/>
                </a:cxn>
                <a:cxn ang="0">
                  <a:pos x="92" y="126"/>
                </a:cxn>
                <a:cxn ang="0">
                  <a:pos x="52" y="139"/>
                </a:cxn>
                <a:cxn ang="0">
                  <a:pos x="118" y="163"/>
                </a:cxn>
                <a:cxn ang="0">
                  <a:pos x="115" y="17"/>
                </a:cxn>
                <a:cxn ang="0">
                  <a:pos x="97" y="56"/>
                </a:cxn>
                <a:cxn ang="0">
                  <a:pos x="111" y="40"/>
                </a:cxn>
                <a:cxn ang="0">
                  <a:pos x="79" y="76"/>
                </a:cxn>
                <a:cxn ang="0">
                  <a:pos x="98" y="171"/>
                </a:cxn>
                <a:cxn ang="0">
                  <a:pos x="97" y="195"/>
                </a:cxn>
                <a:cxn ang="0">
                  <a:pos x="94" y="237"/>
                </a:cxn>
                <a:cxn ang="0">
                  <a:pos x="77" y="162"/>
                </a:cxn>
                <a:cxn ang="0">
                  <a:pos x="8" y="161"/>
                </a:cxn>
                <a:cxn ang="0">
                  <a:pos x="85" y="249"/>
                </a:cxn>
                <a:cxn ang="0">
                  <a:pos x="98" y="171"/>
                </a:cxn>
                <a:cxn ang="0">
                  <a:pos x="62" y="99"/>
                </a:cxn>
                <a:cxn ang="0">
                  <a:pos x="38" y="86"/>
                </a:cxn>
              </a:cxnLst>
              <a:rect l="0" t="0" r="r" b="b"/>
              <a:pathLst>
                <a:path w="269" h="284">
                  <a:moveTo>
                    <a:pt x="74" y="23"/>
                  </a:moveTo>
                  <a:cubicBezTo>
                    <a:pt x="85" y="9"/>
                    <a:pt x="103" y="0"/>
                    <a:pt x="119" y="12"/>
                  </a:cubicBezTo>
                  <a:cubicBezTo>
                    <a:pt x="136" y="25"/>
                    <a:pt x="135" y="50"/>
                    <a:pt x="124" y="67"/>
                  </a:cubicBezTo>
                  <a:cubicBezTo>
                    <a:pt x="135" y="81"/>
                    <a:pt x="134" y="105"/>
                    <a:pt x="121" y="117"/>
                  </a:cubicBezTo>
                  <a:cubicBezTo>
                    <a:pt x="132" y="130"/>
                    <a:pt x="133" y="153"/>
                    <a:pt x="123" y="167"/>
                  </a:cubicBezTo>
                  <a:cubicBezTo>
                    <a:pt x="135" y="179"/>
                    <a:pt x="135" y="200"/>
                    <a:pt x="124" y="212"/>
                  </a:cubicBezTo>
                  <a:cubicBezTo>
                    <a:pt x="149" y="245"/>
                    <a:pt x="113" y="284"/>
                    <a:pt x="84" y="257"/>
                  </a:cubicBezTo>
                  <a:cubicBezTo>
                    <a:pt x="67" y="263"/>
                    <a:pt x="49" y="251"/>
                    <a:pt x="49" y="233"/>
                  </a:cubicBezTo>
                  <a:cubicBezTo>
                    <a:pt x="31" y="233"/>
                    <a:pt x="18" y="215"/>
                    <a:pt x="23" y="197"/>
                  </a:cubicBezTo>
                  <a:cubicBezTo>
                    <a:pt x="9" y="191"/>
                    <a:pt x="2" y="176"/>
                    <a:pt x="1" y="161"/>
                  </a:cubicBezTo>
                  <a:cubicBezTo>
                    <a:pt x="0" y="149"/>
                    <a:pt x="3" y="134"/>
                    <a:pt x="12" y="126"/>
                  </a:cubicBezTo>
                  <a:cubicBezTo>
                    <a:pt x="0" y="111"/>
                    <a:pt x="9" y="86"/>
                    <a:pt x="27" y="81"/>
                  </a:cubicBezTo>
                  <a:cubicBezTo>
                    <a:pt x="21" y="66"/>
                    <a:pt x="30" y="47"/>
                    <a:pt x="47" y="46"/>
                  </a:cubicBezTo>
                  <a:cubicBezTo>
                    <a:pt x="46" y="33"/>
                    <a:pt x="61" y="20"/>
                    <a:pt x="74" y="23"/>
                  </a:cubicBezTo>
                  <a:close/>
                  <a:moveTo>
                    <a:pt x="150" y="13"/>
                  </a:moveTo>
                  <a:cubicBezTo>
                    <a:pt x="132" y="21"/>
                    <a:pt x="147" y="40"/>
                    <a:pt x="155" y="49"/>
                  </a:cubicBezTo>
                  <a:cubicBezTo>
                    <a:pt x="135" y="59"/>
                    <a:pt x="137" y="80"/>
                    <a:pt x="156" y="91"/>
                  </a:cubicBezTo>
                  <a:cubicBezTo>
                    <a:pt x="140" y="101"/>
                    <a:pt x="133" y="124"/>
                    <a:pt x="151" y="135"/>
                  </a:cubicBezTo>
                  <a:cubicBezTo>
                    <a:pt x="155" y="133"/>
                    <a:pt x="160" y="132"/>
                    <a:pt x="164" y="132"/>
                  </a:cubicBezTo>
                  <a:cubicBezTo>
                    <a:pt x="164" y="120"/>
                    <a:pt x="171" y="111"/>
                    <a:pt x="183" y="108"/>
                  </a:cubicBezTo>
                  <a:cubicBezTo>
                    <a:pt x="181" y="101"/>
                    <a:pt x="183" y="94"/>
                    <a:pt x="187" y="88"/>
                  </a:cubicBezTo>
                  <a:cubicBezTo>
                    <a:pt x="182" y="87"/>
                    <a:pt x="177" y="84"/>
                    <a:pt x="173" y="78"/>
                  </a:cubicBezTo>
                  <a:cubicBezTo>
                    <a:pt x="168" y="81"/>
                    <a:pt x="162" y="81"/>
                    <a:pt x="157" y="78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67" y="77"/>
                    <a:pt x="180" y="69"/>
                    <a:pt x="179" y="60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6" y="65"/>
                    <a:pt x="183" y="71"/>
                    <a:pt x="178" y="75"/>
                  </a:cubicBezTo>
                  <a:cubicBezTo>
                    <a:pt x="188" y="88"/>
                    <a:pt x="211" y="82"/>
                    <a:pt x="204" y="59"/>
                  </a:cubicBezTo>
                  <a:cubicBezTo>
                    <a:pt x="229" y="47"/>
                    <a:pt x="206" y="22"/>
                    <a:pt x="191" y="32"/>
                  </a:cubicBezTo>
                  <a:cubicBezTo>
                    <a:pt x="189" y="15"/>
                    <a:pt x="166" y="6"/>
                    <a:pt x="150" y="13"/>
                  </a:cubicBezTo>
                  <a:close/>
                  <a:moveTo>
                    <a:pt x="155" y="192"/>
                  </a:moveTo>
                  <a:cubicBezTo>
                    <a:pt x="136" y="197"/>
                    <a:pt x="135" y="223"/>
                    <a:pt x="151" y="231"/>
                  </a:cubicBezTo>
                  <a:cubicBezTo>
                    <a:pt x="148" y="241"/>
                    <a:pt x="149" y="250"/>
                    <a:pt x="158" y="255"/>
                  </a:cubicBezTo>
                  <a:cubicBezTo>
                    <a:pt x="168" y="261"/>
                    <a:pt x="176" y="256"/>
                    <a:pt x="183" y="249"/>
                  </a:cubicBezTo>
                  <a:cubicBezTo>
                    <a:pt x="191" y="253"/>
                    <a:pt x="199" y="253"/>
                    <a:pt x="206" y="248"/>
                  </a:cubicBezTo>
                  <a:cubicBezTo>
                    <a:pt x="214" y="241"/>
                    <a:pt x="213" y="234"/>
                    <a:pt x="211" y="225"/>
                  </a:cubicBezTo>
                  <a:cubicBezTo>
                    <a:pt x="230" y="232"/>
                    <a:pt x="246" y="212"/>
                    <a:pt x="237" y="194"/>
                  </a:cubicBezTo>
                  <a:cubicBezTo>
                    <a:pt x="253" y="188"/>
                    <a:pt x="259" y="177"/>
                    <a:pt x="261" y="161"/>
                  </a:cubicBezTo>
                  <a:cubicBezTo>
                    <a:pt x="262" y="151"/>
                    <a:pt x="260" y="137"/>
                    <a:pt x="252" y="131"/>
                  </a:cubicBezTo>
                  <a:cubicBezTo>
                    <a:pt x="248" y="133"/>
                    <a:pt x="245" y="134"/>
                    <a:pt x="241" y="135"/>
                  </a:cubicBezTo>
                  <a:cubicBezTo>
                    <a:pt x="236" y="144"/>
                    <a:pt x="228" y="150"/>
                    <a:pt x="218" y="149"/>
                  </a:cubicBezTo>
                  <a:cubicBezTo>
                    <a:pt x="216" y="154"/>
                    <a:pt x="217" y="161"/>
                    <a:pt x="220" y="166"/>
                  </a:cubicBezTo>
                  <a:cubicBezTo>
                    <a:pt x="226" y="163"/>
                    <a:pt x="234" y="165"/>
                    <a:pt x="241" y="169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24" y="166"/>
                    <a:pt x="212" y="176"/>
                    <a:pt x="214" y="192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07" y="184"/>
                    <a:pt x="208" y="176"/>
                    <a:pt x="214" y="170"/>
                  </a:cubicBezTo>
                  <a:cubicBezTo>
                    <a:pt x="210" y="163"/>
                    <a:pt x="210" y="154"/>
                    <a:pt x="211" y="147"/>
                  </a:cubicBezTo>
                  <a:cubicBezTo>
                    <a:pt x="202" y="143"/>
                    <a:pt x="197" y="134"/>
                    <a:pt x="198" y="124"/>
                  </a:cubicBezTo>
                  <a:cubicBezTo>
                    <a:pt x="192" y="123"/>
                    <a:pt x="188" y="119"/>
                    <a:pt x="185" y="114"/>
                  </a:cubicBezTo>
                  <a:cubicBezTo>
                    <a:pt x="175" y="116"/>
                    <a:pt x="170" y="124"/>
                    <a:pt x="171" y="133"/>
                  </a:cubicBezTo>
                  <a:cubicBezTo>
                    <a:pt x="189" y="140"/>
                    <a:pt x="193" y="161"/>
                    <a:pt x="182" y="176"/>
                  </a:cubicBezTo>
                  <a:cubicBezTo>
                    <a:pt x="195" y="186"/>
                    <a:pt x="195" y="206"/>
                    <a:pt x="184" y="218"/>
                  </a:cubicBezTo>
                  <a:cubicBezTo>
                    <a:pt x="189" y="223"/>
                    <a:pt x="190" y="230"/>
                    <a:pt x="188" y="236"/>
                  </a:cubicBezTo>
                  <a:cubicBezTo>
                    <a:pt x="182" y="234"/>
                    <a:pt x="182" y="234"/>
                    <a:pt x="182" y="234"/>
                  </a:cubicBezTo>
                  <a:cubicBezTo>
                    <a:pt x="185" y="221"/>
                    <a:pt x="173" y="216"/>
                    <a:pt x="163" y="220"/>
                  </a:cubicBezTo>
                  <a:cubicBezTo>
                    <a:pt x="160" y="214"/>
                    <a:pt x="160" y="214"/>
                    <a:pt x="160" y="214"/>
                  </a:cubicBezTo>
                  <a:cubicBezTo>
                    <a:pt x="166" y="212"/>
                    <a:pt x="173" y="211"/>
                    <a:pt x="179" y="214"/>
                  </a:cubicBezTo>
                  <a:cubicBezTo>
                    <a:pt x="191" y="203"/>
                    <a:pt x="185" y="182"/>
                    <a:pt x="171" y="179"/>
                  </a:cubicBezTo>
                  <a:cubicBezTo>
                    <a:pt x="195" y="157"/>
                    <a:pt x="173" y="131"/>
                    <a:pt x="154" y="141"/>
                  </a:cubicBezTo>
                  <a:cubicBezTo>
                    <a:pt x="135" y="152"/>
                    <a:pt x="139" y="182"/>
                    <a:pt x="155" y="192"/>
                  </a:cubicBezTo>
                  <a:close/>
                  <a:moveTo>
                    <a:pt x="231" y="86"/>
                  </a:moveTo>
                  <a:cubicBezTo>
                    <a:pt x="262" y="88"/>
                    <a:pt x="262" y="128"/>
                    <a:pt x="237" y="128"/>
                  </a:cubicBezTo>
                  <a:cubicBezTo>
                    <a:pt x="227" y="152"/>
                    <a:pt x="202" y="144"/>
                    <a:pt x="204" y="119"/>
                  </a:cubicBezTo>
                  <a:cubicBezTo>
                    <a:pt x="187" y="115"/>
                    <a:pt x="183" y="100"/>
                    <a:pt x="196" y="88"/>
                  </a:cubicBezTo>
                  <a:cubicBezTo>
                    <a:pt x="207" y="85"/>
                    <a:pt x="214" y="74"/>
                    <a:pt x="211" y="63"/>
                  </a:cubicBezTo>
                  <a:cubicBezTo>
                    <a:pt x="215" y="60"/>
                    <a:pt x="218" y="57"/>
                    <a:pt x="220" y="53"/>
                  </a:cubicBezTo>
                  <a:cubicBezTo>
                    <a:pt x="238" y="53"/>
                    <a:pt x="241" y="76"/>
                    <a:pt x="231" y="86"/>
                  </a:cubicBezTo>
                  <a:close/>
                  <a:moveTo>
                    <a:pt x="195" y="23"/>
                  </a:moveTo>
                  <a:cubicBezTo>
                    <a:pt x="188" y="6"/>
                    <a:pt x="163" y="0"/>
                    <a:pt x="147" y="7"/>
                  </a:cubicBezTo>
                  <a:cubicBezTo>
                    <a:pt x="128" y="16"/>
                    <a:pt x="134" y="34"/>
                    <a:pt x="145" y="47"/>
                  </a:cubicBezTo>
                  <a:cubicBezTo>
                    <a:pt x="132" y="57"/>
                    <a:pt x="132" y="80"/>
                    <a:pt x="144" y="91"/>
                  </a:cubicBezTo>
                  <a:cubicBezTo>
                    <a:pt x="131" y="103"/>
                    <a:pt x="131" y="128"/>
                    <a:pt x="145" y="139"/>
                  </a:cubicBezTo>
                  <a:cubicBezTo>
                    <a:pt x="131" y="152"/>
                    <a:pt x="131" y="177"/>
                    <a:pt x="143" y="190"/>
                  </a:cubicBezTo>
                  <a:cubicBezTo>
                    <a:pt x="131" y="200"/>
                    <a:pt x="131" y="225"/>
                    <a:pt x="143" y="234"/>
                  </a:cubicBezTo>
                  <a:cubicBezTo>
                    <a:pt x="141" y="245"/>
                    <a:pt x="145" y="255"/>
                    <a:pt x="154" y="261"/>
                  </a:cubicBezTo>
                  <a:cubicBezTo>
                    <a:pt x="165" y="267"/>
                    <a:pt x="176" y="265"/>
                    <a:pt x="185" y="257"/>
                  </a:cubicBezTo>
                  <a:cubicBezTo>
                    <a:pt x="193" y="260"/>
                    <a:pt x="203" y="259"/>
                    <a:pt x="210" y="253"/>
                  </a:cubicBezTo>
                  <a:cubicBezTo>
                    <a:pt x="216" y="248"/>
                    <a:pt x="219" y="241"/>
                    <a:pt x="219" y="233"/>
                  </a:cubicBezTo>
                  <a:cubicBezTo>
                    <a:pt x="237" y="233"/>
                    <a:pt x="250" y="215"/>
                    <a:pt x="245" y="197"/>
                  </a:cubicBezTo>
                  <a:cubicBezTo>
                    <a:pt x="259" y="191"/>
                    <a:pt x="266" y="176"/>
                    <a:pt x="267" y="161"/>
                  </a:cubicBezTo>
                  <a:cubicBezTo>
                    <a:pt x="268" y="149"/>
                    <a:pt x="266" y="134"/>
                    <a:pt x="256" y="126"/>
                  </a:cubicBezTo>
                  <a:cubicBezTo>
                    <a:pt x="269" y="111"/>
                    <a:pt x="260" y="86"/>
                    <a:pt x="241" y="81"/>
                  </a:cubicBezTo>
                  <a:cubicBezTo>
                    <a:pt x="247" y="66"/>
                    <a:pt x="238" y="47"/>
                    <a:pt x="222" y="46"/>
                  </a:cubicBezTo>
                  <a:cubicBezTo>
                    <a:pt x="222" y="33"/>
                    <a:pt x="208" y="20"/>
                    <a:pt x="195" y="23"/>
                  </a:cubicBezTo>
                  <a:close/>
                  <a:moveTo>
                    <a:pt x="70" y="116"/>
                  </a:moveTo>
                  <a:cubicBezTo>
                    <a:pt x="75" y="124"/>
                    <a:pt x="83" y="125"/>
                    <a:pt x="90" y="120"/>
                  </a:cubicBezTo>
                  <a:cubicBezTo>
                    <a:pt x="89" y="111"/>
                    <a:pt x="93" y="103"/>
                    <a:pt x="100" y="98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9" y="107"/>
                    <a:pt x="96" y="112"/>
                    <a:pt x="96" y="119"/>
                  </a:cubicBezTo>
                  <a:cubicBezTo>
                    <a:pt x="97" y="124"/>
                    <a:pt x="100" y="130"/>
                    <a:pt x="105" y="132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98" y="136"/>
                    <a:pt x="94" y="132"/>
                    <a:pt x="92" y="126"/>
                  </a:cubicBezTo>
                  <a:cubicBezTo>
                    <a:pt x="83" y="132"/>
                    <a:pt x="72" y="130"/>
                    <a:pt x="66" y="122"/>
                  </a:cubicBezTo>
                  <a:cubicBezTo>
                    <a:pt x="61" y="126"/>
                    <a:pt x="55" y="128"/>
                    <a:pt x="49" y="128"/>
                  </a:cubicBezTo>
                  <a:cubicBezTo>
                    <a:pt x="51" y="132"/>
                    <a:pt x="52" y="135"/>
                    <a:pt x="52" y="139"/>
                  </a:cubicBezTo>
                  <a:cubicBezTo>
                    <a:pt x="67" y="136"/>
                    <a:pt x="79" y="143"/>
                    <a:pt x="83" y="159"/>
                  </a:cubicBezTo>
                  <a:cubicBezTo>
                    <a:pt x="88" y="158"/>
                    <a:pt x="94" y="159"/>
                    <a:pt x="98" y="163"/>
                  </a:cubicBezTo>
                  <a:cubicBezTo>
                    <a:pt x="104" y="160"/>
                    <a:pt x="112" y="160"/>
                    <a:pt x="118" y="163"/>
                  </a:cubicBezTo>
                  <a:cubicBezTo>
                    <a:pt x="128" y="148"/>
                    <a:pt x="124" y="129"/>
                    <a:pt x="111" y="117"/>
                  </a:cubicBezTo>
                  <a:cubicBezTo>
                    <a:pt x="127" y="104"/>
                    <a:pt x="130" y="84"/>
                    <a:pt x="116" y="68"/>
                  </a:cubicBezTo>
                  <a:cubicBezTo>
                    <a:pt x="127" y="55"/>
                    <a:pt x="132" y="29"/>
                    <a:pt x="115" y="17"/>
                  </a:cubicBezTo>
                  <a:cubicBezTo>
                    <a:pt x="100" y="6"/>
                    <a:pt x="85" y="19"/>
                    <a:pt x="77" y="31"/>
                  </a:cubicBezTo>
                  <a:cubicBezTo>
                    <a:pt x="62" y="25"/>
                    <a:pt x="48" y="41"/>
                    <a:pt x="57" y="56"/>
                  </a:cubicBezTo>
                  <a:cubicBezTo>
                    <a:pt x="67" y="73"/>
                    <a:pt x="95" y="76"/>
                    <a:pt x="97" y="56"/>
                  </a:cubicBezTo>
                  <a:cubicBezTo>
                    <a:pt x="90" y="55"/>
                    <a:pt x="85" y="52"/>
                    <a:pt x="80" y="47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93" y="52"/>
                    <a:pt x="107" y="52"/>
                    <a:pt x="111" y="40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5" y="48"/>
                    <a:pt x="110" y="53"/>
                    <a:pt x="103" y="55"/>
                  </a:cubicBezTo>
                  <a:cubicBezTo>
                    <a:pt x="103" y="69"/>
                    <a:pt x="92" y="77"/>
                    <a:pt x="79" y="76"/>
                  </a:cubicBezTo>
                  <a:cubicBezTo>
                    <a:pt x="84" y="86"/>
                    <a:pt x="82" y="98"/>
                    <a:pt x="72" y="103"/>
                  </a:cubicBezTo>
                  <a:cubicBezTo>
                    <a:pt x="73" y="107"/>
                    <a:pt x="72" y="112"/>
                    <a:pt x="70" y="116"/>
                  </a:cubicBezTo>
                  <a:close/>
                  <a:moveTo>
                    <a:pt x="98" y="171"/>
                  </a:moveTo>
                  <a:cubicBezTo>
                    <a:pt x="86" y="160"/>
                    <a:pt x="73" y="165"/>
                    <a:pt x="77" y="181"/>
                  </a:cubicBezTo>
                  <a:cubicBezTo>
                    <a:pt x="59" y="189"/>
                    <a:pt x="61" y="209"/>
                    <a:pt x="79" y="211"/>
                  </a:cubicBezTo>
                  <a:cubicBezTo>
                    <a:pt x="81" y="202"/>
                    <a:pt x="88" y="197"/>
                    <a:pt x="97" y="195"/>
                  </a:cubicBezTo>
                  <a:cubicBezTo>
                    <a:pt x="98" y="201"/>
                    <a:pt x="98" y="201"/>
                    <a:pt x="98" y="201"/>
                  </a:cubicBezTo>
                  <a:cubicBezTo>
                    <a:pt x="81" y="205"/>
                    <a:pt x="82" y="225"/>
                    <a:pt x="96" y="231"/>
                  </a:cubicBezTo>
                  <a:cubicBezTo>
                    <a:pt x="94" y="237"/>
                    <a:pt x="94" y="237"/>
                    <a:pt x="94" y="237"/>
                  </a:cubicBezTo>
                  <a:cubicBezTo>
                    <a:pt x="86" y="234"/>
                    <a:pt x="80" y="227"/>
                    <a:pt x="79" y="218"/>
                  </a:cubicBezTo>
                  <a:cubicBezTo>
                    <a:pt x="56" y="215"/>
                    <a:pt x="51" y="189"/>
                    <a:pt x="69" y="177"/>
                  </a:cubicBezTo>
                  <a:cubicBezTo>
                    <a:pt x="69" y="171"/>
                    <a:pt x="72" y="165"/>
                    <a:pt x="77" y="162"/>
                  </a:cubicBezTo>
                  <a:cubicBezTo>
                    <a:pt x="73" y="142"/>
                    <a:pt x="55" y="143"/>
                    <a:pt x="43" y="149"/>
                  </a:cubicBezTo>
                  <a:cubicBezTo>
                    <a:pt x="48" y="139"/>
                    <a:pt x="47" y="126"/>
                    <a:pt x="31" y="125"/>
                  </a:cubicBezTo>
                  <a:cubicBezTo>
                    <a:pt x="13" y="125"/>
                    <a:pt x="6" y="145"/>
                    <a:pt x="8" y="161"/>
                  </a:cubicBezTo>
                  <a:cubicBezTo>
                    <a:pt x="9" y="177"/>
                    <a:pt x="16" y="188"/>
                    <a:pt x="31" y="194"/>
                  </a:cubicBezTo>
                  <a:cubicBezTo>
                    <a:pt x="25" y="214"/>
                    <a:pt x="37" y="230"/>
                    <a:pt x="57" y="225"/>
                  </a:cubicBezTo>
                  <a:cubicBezTo>
                    <a:pt x="54" y="245"/>
                    <a:pt x="67" y="256"/>
                    <a:pt x="85" y="249"/>
                  </a:cubicBezTo>
                  <a:cubicBezTo>
                    <a:pt x="111" y="276"/>
                    <a:pt x="141" y="242"/>
                    <a:pt x="116" y="212"/>
                  </a:cubicBezTo>
                  <a:cubicBezTo>
                    <a:pt x="127" y="202"/>
                    <a:pt x="130" y="184"/>
                    <a:pt x="119" y="172"/>
                  </a:cubicBezTo>
                  <a:cubicBezTo>
                    <a:pt x="113" y="166"/>
                    <a:pt x="104" y="166"/>
                    <a:pt x="98" y="171"/>
                  </a:cubicBezTo>
                  <a:close/>
                  <a:moveTo>
                    <a:pt x="18" y="122"/>
                  </a:moveTo>
                  <a:cubicBezTo>
                    <a:pt x="26" y="118"/>
                    <a:pt x="32" y="118"/>
                    <a:pt x="41" y="121"/>
                  </a:cubicBezTo>
                  <a:cubicBezTo>
                    <a:pt x="54" y="125"/>
                    <a:pt x="75" y="113"/>
                    <a:pt x="62" y="99"/>
                  </a:cubicBezTo>
                  <a:cubicBezTo>
                    <a:pt x="75" y="100"/>
                    <a:pt x="80" y="83"/>
                    <a:pt x="70" y="75"/>
                  </a:cubicBezTo>
                  <a:cubicBezTo>
                    <a:pt x="60" y="72"/>
                    <a:pt x="52" y="63"/>
                    <a:pt x="48" y="53"/>
                  </a:cubicBezTo>
                  <a:cubicBezTo>
                    <a:pt x="30" y="53"/>
                    <a:pt x="28" y="76"/>
                    <a:pt x="38" y="86"/>
                  </a:cubicBezTo>
                  <a:cubicBezTo>
                    <a:pt x="19" y="85"/>
                    <a:pt x="6" y="108"/>
                    <a:pt x="18" y="122"/>
                  </a:cubicBezTo>
                  <a:close/>
                </a:path>
              </a:pathLst>
            </a:custGeom>
            <a:solidFill>
              <a:schemeClr val="bg1"/>
            </a:solidFill>
            <a:ln w="2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 sz="2531"/>
            </a:p>
          </p:txBody>
        </p: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6955" y="2096685"/>
            <a:ext cx="949167" cy="949167"/>
            <a:chOff x="5385173" y="1917525"/>
            <a:chExt cx="1440000" cy="1440000"/>
          </a:xfrm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  <p:sp>
          <p:nvSpPr>
            <p:cNvPr id="11" name="Oval 10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3360307" y="2096685"/>
            <a:ext cx="949167" cy="949167"/>
            <a:chOff x="5385173" y="1917525"/>
            <a:chExt cx="1440000" cy="1440000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  <p:sp>
          <p:nvSpPr>
            <p:cNvPr id="14" name="Oval 13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tx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8556955" y="3424096"/>
            <a:ext cx="949167" cy="949167"/>
            <a:chOff x="5385173" y="1917525"/>
            <a:chExt cx="1440000" cy="1440000"/>
          </a:xfrm>
        </p:grpSpPr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  <p:sp>
          <p:nvSpPr>
            <p:cNvPr id="19" name="Oval 1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</p:grp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360307" y="3424096"/>
            <a:ext cx="949167" cy="949167"/>
            <a:chOff x="5385173" y="1917525"/>
            <a:chExt cx="1440000" cy="1440000"/>
          </a:xfrm>
        </p:grpSpPr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  <p:sp>
          <p:nvSpPr>
            <p:cNvPr id="22" name="Oval 21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8556955" y="4751050"/>
            <a:ext cx="949167" cy="949167"/>
            <a:chOff x="5385173" y="1917525"/>
            <a:chExt cx="1440000" cy="1440000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  <p:sp>
          <p:nvSpPr>
            <p:cNvPr id="25" name="Oval 2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</p:grp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3360307" y="4751050"/>
            <a:ext cx="949167" cy="949167"/>
            <a:chOff x="5385173" y="1917525"/>
            <a:chExt cx="1440000" cy="1440000"/>
          </a:xfrm>
        </p:grpSpPr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  <p:sp>
          <p:nvSpPr>
            <p:cNvPr id="28" name="Oval 2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1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69054" y="2369992"/>
            <a:ext cx="485594" cy="418862"/>
            <a:chOff x="-122237" y="-128588"/>
            <a:chExt cx="4632324" cy="3995738"/>
          </a:xfrm>
          <a:solidFill>
            <a:schemeClr val="bg1"/>
          </a:solidFill>
        </p:grpSpPr>
        <p:sp>
          <p:nvSpPr>
            <p:cNvPr id="30" name="Freeform 34"/>
            <p:cNvSpPr>
              <a:spLocks noEditPoints="1"/>
            </p:cNvSpPr>
            <p:nvPr/>
          </p:nvSpPr>
          <p:spPr bwMode="auto">
            <a:xfrm>
              <a:off x="-122237" y="-12858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" name="Freeform 31"/>
          <p:cNvSpPr>
            <a:spLocks noEditPoints="1"/>
          </p:cNvSpPr>
          <p:nvPr/>
        </p:nvSpPr>
        <p:spPr bwMode="auto">
          <a:xfrm>
            <a:off x="3618609" y="3747730"/>
            <a:ext cx="435981" cy="327232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id-ID" sz="253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638311" y="2145594"/>
            <a:ext cx="2653256" cy="937316"/>
            <a:chOff x="2019206" y="2386149"/>
            <a:chExt cx="1847113" cy="888763"/>
          </a:xfrm>
        </p:grpSpPr>
        <p:sp>
          <p:nvSpPr>
            <p:cNvPr id="34" name="TextBox 33"/>
            <p:cNvSpPr txBox="1"/>
            <p:nvPr/>
          </p:nvSpPr>
          <p:spPr>
            <a:xfrm>
              <a:off x="2918065" y="2386149"/>
              <a:ext cx="948254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2109" b="1" dirty="0">
                  <a:solidFill>
                    <a:schemeClr val="bg1">
                      <a:lumMod val="50000"/>
                    </a:schemeClr>
                  </a:solidFill>
                </a:rPr>
                <a:t>Respectful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19206" y="2679572"/>
              <a:ext cx="1847113" cy="59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Suitable for all category</a:t>
              </a:r>
              <a:r>
                <a:rPr lang="en-US" sz="1160" dirty="0">
                  <a:solidFill>
                    <a:schemeClr val="bg1">
                      <a:lumMod val="50000"/>
                    </a:schemeClr>
                  </a:solidFill>
                </a:rPr>
                <a:t>, Lorem Ipsum is not simply random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38310" y="3455957"/>
            <a:ext cx="2653257" cy="937316"/>
            <a:chOff x="2019206" y="3853724"/>
            <a:chExt cx="1847114" cy="888763"/>
          </a:xfrm>
        </p:grpSpPr>
        <p:sp>
          <p:nvSpPr>
            <p:cNvPr id="37" name="TextBox 36"/>
            <p:cNvSpPr txBox="1"/>
            <p:nvPr/>
          </p:nvSpPr>
          <p:spPr>
            <a:xfrm>
              <a:off x="2430303" y="3853724"/>
              <a:ext cx="1436017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2109" b="1" dirty="0">
                  <a:solidFill>
                    <a:schemeClr val="bg1">
                      <a:lumMod val="50000"/>
                    </a:schemeClr>
                  </a:solidFill>
                </a:rPr>
                <a:t>Accomplishment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19206" y="4147147"/>
              <a:ext cx="1847113" cy="59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Suitable for all category</a:t>
              </a:r>
              <a:r>
                <a:rPr lang="en-US" sz="1160" dirty="0">
                  <a:solidFill>
                    <a:schemeClr val="bg1">
                      <a:lumMod val="50000"/>
                    </a:schemeClr>
                  </a:solidFill>
                </a:rPr>
                <a:t>, Lorem Ipsum is not simply random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38311" y="4757580"/>
            <a:ext cx="2653256" cy="937316"/>
            <a:chOff x="2019206" y="5270803"/>
            <a:chExt cx="1847113" cy="888763"/>
          </a:xfrm>
        </p:grpSpPr>
        <p:sp>
          <p:nvSpPr>
            <p:cNvPr id="40" name="TextBox 39"/>
            <p:cNvSpPr txBox="1"/>
            <p:nvPr/>
          </p:nvSpPr>
          <p:spPr>
            <a:xfrm>
              <a:off x="3014529" y="5270803"/>
              <a:ext cx="851790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2109" b="1" dirty="0">
                  <a:solidFill>
                    <a:schemeClr val="bg1">
                      <a:lumMod val="50000"/>
                    </a:schemeClr>
                  </a:solidFill>
                </a:rPr>
                <a:t>Energetic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19206" y="5564226"/>
              <a:ext cx="1847113" cy="59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Suitable for all category</a:t>
              </a:r>
              <a:r>
                <a:rPr lang="en-US" sz="1160" dirty="0">
                  <a:solidFill>
                    <a:schemeClr val="bg1">
                      <a:lumMod val="50000"/>
                    </a:schemeClr>
                  </a:solidFill>
                </a:rPr>
                <a:t>, Lorem Ipsum is not simply random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598728" y="4962283"/>
            <a:ext cx="476535" cy="474435"/>
            <a:chOff x="-365126" y="-2462213"/>
            <a:chExt cx="4321176" cy="4302126"/>
          </a:xfrm>
          <a:solidFill>
            <a:schemeClr val="bg1"/>
          </a:solidFill>
        </p:grpSpPr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-365126" y="-2058988"/>
              <a:ext cx="3937000" cy="3898901"/>
            </a:xfrm>
            <a:custGeom>
              <a:avLst/>
              <a:gdLst>
                <a:gd name="T0" fmla="*/ 744 w 1047"/>
                <a:gd name="T1" fmla="*/ 26 h 1037"/>
                <a:gd name="T2" fmla="*/ 681 w 1047"/>
                <a:gd name="T3" fmla="*/ 0 h 1037"/>
                <a:gd name="T4" fmla="*/ 618 w 1047"/>
                <a:gd name="T5" fmla="*/ 26 h 1037"/>
                <a:gd name="T6" fmla="*/ 568 w 1047"/>
                <a:gd name="T7" fmla="*/ 77 h 1037"/>
                <a:gd name="T8" fmla="*/ 541 w 1047"/>
                <a:gd name="T9" fmla="*/ 140 h 1037"/>
                <a:gd name="T10" fmla="*/ 555 w 1047"/>
                <a:gd name="T11" fmla="*/ 187 h 1037"/>
                <a:gd name="T12" fmla="*/ 69 w 1047"/>
                <a:gd name="T13" fmla="*/ 382 h 1037"/>
                <a:gd name="T14" fmla="*/ 7 w 1047"/>
                <a:gd name="T15" fmla="*/ 460 h 1037"/>
                <a:gd name="T16" fmla="*/ 37 w 1047"/>
                <a:gd name="T17" fmla="*/ 556 h 1037"/>
                <a:gd name="T18" fmla="*/ 491 w 1047"/>
                <a:gd name="T19" fmla="*/ 1006 h 1037"/>
                <a:gd name="T20" fmla="*/ 565 w 1047"/>
                <a:gd name="T21" fmla="*/ 1037 h 1037"/>
                <a:gd name="T22" fmla="*/ 567 w 1047"/>
                <a:gd name="T23" fmla="*/ 1037 h 1037"/>
                <a:gd name="T24" fmla="*/ 589 w 1047"/>
                <a:gd name="T25" fmla="*/ 1035 h 1037"/>
                <a:gd name="T26" fmla="*/ 667 w 1047"/>
                <a:gd name="T27" fmla="*/ 969 h 1037"/>
                <a:gd name="T28" fmla="*/ 858 w 1047"/>
                <a:gd name="T29" fmla="*/ 491 h 1037"/>
                <a:gd name="T30" fmla="*/ 907 w 1047"/>
                <a:gd name="T31" fmla="*/ 506 h 1037"/>
                <a:gd name="T32" fmla="*/ 970 w 1047"/>
                <a:gd name="T33" fmla="*/ 480 h 1037"/>
                <a:gd name="T34" fmla="*/ 1020 w 1047"/>
                <a:gd name="T35" fmla="*/ 429 h 1037"/>
                <a:gd name="T36" fmla="*/ 1047 w 1047"/>
                <a:gd name="T37" fmla="*/ 366 h 1037"/>
                <a:gd name="T38" fmla="*/ 1021 w 1047"/>
                <a:gd name="T39" fmla="*/ 303 h 1037"/>
                <a:gd name="T40" fmla="*/ 744 w 1047"/>
                <a:gd name="T41" fmla="*/ 26 h 1037"/>
                <a:gd name="T42" fmla="*/ 601 w 1047"/>
                <a:gd name="T43" fmla="*/ 943 h 1037"/>
                <a:gd name="T44" fmla="*/ 575 w 1047"/>
                <a:gd name="T45" fmla="*/ 965 h 1037"/>
                <a:gd name="T46" fmla="*/ 566 w 1047"/>
                <a:gd name="T47" fmla="*/ 966 h 1037"/>
                <a:gd name="T48" fmla="*/ 542 w 1047"/>
                <a:gd name="T49" fmla="*/ 955 h 1037"/>
                <a:gd name="T50" fmla="*/ 87 w 1047"/>
                <a:gd name="T51" fmla="*/ 505 h 1037"/>
                <a:gd name="T52" fmla="*/ 77 w 1047"/>
                <a:gd name="T53" fmla="*/ 473 h 1037"/>
                <a:gd name="T54" fmla="*/ 98 w 1047"/>
                <a:gd name="T55" fmla="*/ 447 h 1037"/>
                <a:gd name="T56" fmla="*/ 320 w 1047"/>
                <a:gd name="T57" fmla="*/ 358 h 1037"/>
                <a:gd name="T58" fmla="*/ 770 w 1047"/>
                <a:gd name="T59" fmla="*/ 520 h 1037"/>
                <a:gd name="T60" fmla="*/ 601 w 1047"/>
                <a:gd name="T61" fmla="*/ 943 h 1037"/>
                <a:gd name="T62" fmla="*/ 970 w 1047"/>
                <a:gd name="T63" fmla="*/ 378 h 1037"/>
                <a:gd name="T64" fmla="*/ 919 w 1047"/>
                <a:gd name="T65" fmla="*/ 429 h 1037"/>
                <a:gd name="T66" fmla="*/ 894 w 1047"/>
                <a:gd name="T67" fmla="*/ 429 h 1037"/>
                <a:gd name="T68" fmla="*/ 831 w 1047"/>
                <a:gd name="T69" fmla="*/ 366 h 1037"/>
                <a:gd name="T70" fmla="*/ 780 w 1047"/>
                <a:gd name="T71" fmla="*/ 494 h 1037"/>
                <a:gd name="T72" fmla="*/ 784 w 1047"/>
                <a:gd name="T73" fmla="*/ 483 h 1037"/>
                <a:gd name="T74" fmla="*/ 468 w 1047"/>
                <a:gd name="T75" fmla="*/ 350 h 1037"/>
                <a:gd name="T76" fmla="*/ 376 w 1047"/>
                <a:gd name="T77" fmla="*/ 336 h 1037"/>
                <a:gd name="T78" fmla="*/ 679 w 1047"/>
                <a:gd name="T79" fmla="*/ 214 h 1037"/>
                <a:gd name="T80" fmla="*/ 618 w 1047"/>
                <a:gd name="T81" fmla="*/ 153 h 1037"/>
                <a:gd name="T82" fmla="*/ 618 w 1047"/>
                <a:gd name="T83" fmla="*/ 128 h 1037"/>
                <a:gd name="T84" fmla="*/ 669 w 1047"/>
                <a:gd name="T85" fmla="*/ 77 h 1037"/>
                <a:gd name="T86" fmla="*/ 694 w 1047"/>
                <a:gd name="T87" fmla="*/ 77 h 1037"/>
                <a:gd name="T88" fmla="*/ 970 w 1047"/>
                <a:gd name="T89" fmla="*/ 353 h 1037"/>
                <a:gd name="T90" fmla="*/ 970 w 1047"/>
                <a:gd name="T91" fmla="*/ 378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7" h="1037">
                  <a:moveTo>
                    <a:pt x="744" y="26"/>
                  </a:moveTo>
                  <a:cubicBezTo>
                    <a:pt x="727" y="10"/>
                    <a:pt x="705" y="0"/>
                    <a:pt x="681" y="0"/>
                  </a:cubicBezTo>
                  <a:cubicBezTo>
                    <a:pt x="657" y="0"/>
                    <a:pt x="635" y="10"/>
                    <a:pt x="618" y="26"/>
                  </a:cubicBezTo>
                  <a:cubicBezTo>
                    <a:pt x="568" y="77"/>
                    <a:pt x="568" y="77"/>
                    <a:pt x="568" y="77"/>
                  </a:cubicBezTo>
                  <a:cubicBezTo>
                    <a:pt x="551" y="94"/>
                    <a:pt x="541" y="116"/>
                    <a:pt x="541" y="140"/>
                  </a:cubicBezTo>
                  <a:cubicBezTo>
                    <a:pt x="541" y="157"/>
                    <a:pt x="546" y="173"/>
                    <a:pt x="555" y="187"/>
                  </a:cubicBezTo>
                  <a:cubicBezTo>
                    <a:pt x="69" y="382"/>
                    <a:pt x="69" y="382"/>
                    <a:pt x="69" y="382"/>
                  </a:cubicBezTo>
                  <a:cubicBezTo>
                    <a:pt x="37" y="396"/>
                    <a:pt x="13" y="425"/>
                    <a:pt x="7" y="460"/>
                  </a:cubicBezTo>
                  <a:cubicBezTo>
                    <a:pt x="0" y="495"/>
                    <a:pt x="11" y="531"/>
                    <a:pt x="37" y="556"/>
                  </a:cubicBezTo>
                  <a:cubicBezTo>
                    <a:pt x="491" y="1006"/>
                    <a:pt x="491" y="1006"/>
                    <a:pt x="491" y="1006"/>
                  </a:cubicBezTo>
                  <a:cubicBezTo>
                    <a:pt x="511" y="1025"/>
                    <a:pt x="537" y="1036"/>
                    <a:pt x="565" y="1037"/>
                  </a:cubicBezTo>
                  <a:cubicBezTo>
                    <a:pt x="565" y="1037"/>
                    <a:pt x="567" y="1037"/>
                    <a:pt x="567" y="1037"/>
                  </a:cubicBezTo>
                  <a:cubicBezTo>
                    <a:pt x="575" y="1037"/>
                    <a:pt x="582" y="1036"/>
                    <a:pt x="589" y="1035"/>
                  </a:cubicBezTo>
                  <a:cubicBezTo>
                    <a:pt x="625" y="1027"/>
                    <a:pt x="654" y="1003"/>
                    <a:pt x="667" y="969"/>
                  </a:cubicBezTo>
                  <a:cubicBezTo>
                    <a:pt x="858" y="491"/>
                    <a:pt x="858" y="491"/>
                    <a:pt x="858" y="491"/>
                  </a:cubicBezTo>
                  <a:cubicBezTo>
                    <a:pt x="872" y="501"/>
                    <a:pt x="889" y="506"/>
                    <a:pt x="907" y="506"/>
                  </a:cubicBezTo>
                  <a:cubicBezTo>
                    <a:pt x="931" y="506"/>
                    <a:pt x="953" y="496"/>
                    <a:pt x="970" y="480"/>
                  </a:cubicBezTo>
                  <a:cubicBezTo>
                    <a:pt x="1020" y="429"/>
                    <a:pt x="1020" y="429"/>
                    <a:pt x="1020" y="429"/>
                  </a:cubicBezTo>
                  <a:cubicBezTo>
                    <a:pt x="1037" y="412"/>
                    <a:pt x="1047" y="390"/>
                    <a:pt x="1047" y="366"/>
                  </a:cubicBezTo>
                  <a:cubicBezTo>
                    <a:pt x="1047" y="342"/>
                    <a:pt x="1037" y="319"/>
                    <a:pt x="1021" y="303"/>
                  </a:cubicBezTo>
                  <a:lnTo>
                    <a:pt x="744" y="26"/>
                  </a:lnTo>
                  <a:close/>
                  <a:moveTo>
                    <a:pt x="601" y="943"/>
                  </a:moveTo>
                  <a:cubicBezTo>
                    <a:pt x="596" y="954"/>
                    <a:pt x="586" y="962"/>
                    <a:pt x="575" y="965"/>
                  </a:cubicBezTo>
                  <a:cubicBezTo>
                    <a:pt x="572" y="965"/>
                    <a:pt x="569" y="966"/>
                    <a:pt x="566" y="966"/>
                  </a:cubicBezTo>
                  <a:cubicBezTo>
                    <a:pt x="557" y="965"/>
                    <a:pt x="549" y="962"/>
                    <a:pt x="542" y="955"/>
                  </a:cubicBezTo>
                  <a:cubicBezTo>
                    <a:pt x="87" y="505"/>
                    <a:pt x="87" y="505"/>
                    <a:pt x="87" y="505"/>
                  </a:cubicBezTo>
                  <a:cubicBezTo>
                    <a:pt x="79" y="497"/>
                    <a:pt x="75" y="485"/>
                    <a:pt x="77" y="473"/>
                  </a:cubicBezTo>
                  <a:cubicBezTo>
                    <a:pt x="79" y="462"/>
                    <a:pt x="87" y="452"/>
                    <a:pt x="98" y="447"/>
                  </a:cubicBezTo>
                  <a:cubicBezTo>
                    <a:pt x="320" y="358"/>
                    <a:pt x="320" y="358"/>
                    <a:pt x="320" y="358"/>
                  </a:cubicBezTo>
                  <a:cubicBezTo>
                    <a:pt x="470" y="408"/>
                    <a:pt x="620" y="360"/>
                    <a:pt x="770" y="520"/>
                  </a:cubicBezTo>
                  <a:lnTo>
                    <a:pt x="601" y="943"/>
                  </a:lnTo>
                  <a:close/>
                  <a:moveTo>
                    <a:pt x="970" y="378"/>
                  </a:moveTo>
                  <a:cubicBezTo>
                    <a:pt x="919" y="429"/>
                    <a:pt x="919" y="429"/>
                    <a:pt x="919" y="429"/>
                  </a:cubicBezTo>
                  <a:cubicBezTo>
                    <a:pt x="912" y="436"/>
                    <a:pt x="901" y="436"/>
                    <a:pt x="894" y="429"/>
                  </a:cubicBezTo>
                  <a:cubicBezTo>
                    <a:pt x="831" y="366"/>
                    <a:pt x="831" y="366"/>
                    <a:pt x="831" y="366"/>
                  </a:cubicBezTo>
                  <a:cubicBezTo>
                    <a:pt x="780" y="494"/>
                    <a:pt x="780" y="494"/>
                    <a:pt x="780" y="494"/>
                  </a:cubicBezTo>
                  <a:cubicBezTo>
                    <a:pt x="784" y="483"/>
                    <a:pt x="784" y="483"/>
                    <a:pt x="784" y="483"/>
                  </a:cubicBezTo>
                  <a:cubicBezTo>
                    <a:pt x="676" y="376"/>
                    <a:pt x="567" y="362"/>
                    <a:pt x="468" y="350"/>
                  </a:cubicBezTo>
                  <a:cubicBezTo>
                    <a:pt x="437" y="346"/>
                    <a:pt x="406" y="342"/>
                    <a:pt x="376" y="336"/>
                  </a:cubicBezTo>
                  <a:cubicBezTo>
                    <a:pt x="679" y="214"/>
                    <a:pt x="679" y="214"/>
                    <a:pt x="679" y="214"/>
                  </a:cubicBezTo>
                  <a:cubicBezTo>
                    <a:pt x="618" y="153"/>
                    <a:pt x="618" y="153"/>
                    <a:pt x="618" y="153"/>
                  </a:cubicBezTo>
                  <a:cubicBezTo>
                    <a:pt x="611" y="146"/>
                    <a:pt x="611" y="135"/>
                    <a:pt x="618" y="128"/>
                  </a:cubicBezTo>
                  <a:cubicBezTo>
                    <a:pt x="669" y="77"/>
                    <a:pt x="669" y="77"/>
                    <a:pt x="669" y="77"/>
                  </a:cubicBezTo>
                  <a:cubicBezTo>
                    <a:pt x="676" y="70"/>
                    <a:pt x="687" y="70"/>
                    <a:pt x="694" y="77"/>
                  </a:cubicBezTo>
                  <a:cubicBezTo>
                    <a:pt x="970" y="353"/>
                    <a:pt x="970" y="353"/>
                    <a:pt x="970" y="353"/>
                  </a:cubicBezTo>
                  <a:cubicBezTo>
                    <a:pt x="977" y="360"/>
                    <a:pt x="977" y="372"/>
                    <a:pt x="970" y="3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1536700" y="-311150"/>
              <a:ext cx="669925" cy="673100"/>
            </a:xfrm>
            <a:custGeom>
              <a:avLst/>
              <a:gdLst>
                <a:gd name="T0" fmla="*/ 89 w 178"/>
                <a:gd name="T1" fmla="*/ 179 h 179"/>
                <a:gd name="T2" fmla="*/ 178 w 178"/>
                <a:gd name="T3" fmla="*/ 89 h 179"/>
                <a:gd name="T4" fmla="*/ 89 w 178"/>
                <a:gd name="T5" fmla="*/ 0 h 179"/>
                <a:gd name="T6" fmla="*/ 0 w 178"/>
                <a:gd name="T7" fmla="*/ 89 h 179"/>
                <a:gd name="T8" fmla="*/ 89 w 178"/>
                <a:gd name="T9" fmla="*/ 179 h 179"/>
                <a:gd name="T10" fmla="*/ 89 w 178"/>
                <a:gd name="T11" fmla="*/ 36 h 179"/>
                <a:gd name="T12" fmla="*/ 143 w 178"/>
                <a:gd name="T13" fmla="*/ 89 h 179"/>
                <a:gd name="T14" fmla="*/ 89 w 178"/>
                <a:gd name="T15" fmla="*/ 143 h 179"/>
                <a:gd name="T16" fmla="*/ 35 w 178"/>
                <a:gd name="T17" fmla="*/ 89 h 179"/>
                <a:gd name="T18" fmla="*/ 89 w 178"/>
                <a:gd name="T19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9">
                  <a:moveTo>
                    <a:pt x="89" y="179"/>
                  </a:moveTo>
                  <a:cubicBezTo>
                    <a:pt x="138" y="179"/>
                    <a:pt x="178" y="139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89" y="179"/>
                  </a:cubicBezTo>
                  <a:close/>
                  <a:moveTo>
                    <a:pt x="89" y="36"/>
                  </a:move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89" y="143"/>
                  </a:cubicBezTo>
                  <a:cubicBezTo>
                    <a:pt x="59" y="143"/>
                    <a:pt x="35" y="119"/>
                    <a:pt x="35" y="89"/>
                  </a:cubicBezTo>
                  <a:cubicBezTo>
                    <a:pt x="35" y="60"/>
                    <a:pt x="59" y="36"/>
                    <a:pt x="8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Freeform 7"/>
            <p:cNvSpPr>
              <a:spLocks noEditPoints="1"/>
            </p:cNvSpPr>
            <p:nvPr/>
          </p:nvSpPr>
          <p:spPr bwMode="auto">
            <a:xfrm>
              <a:off x="3282950" y="-2462213"/>
              <a:ext cx="673100" cy="673100"/>
            </a:xfrm>
            <a:custGeom>
              <a:avLst/>
              <a:gdLst>
                <a:gd name="T0" fmla="*/ 90 w 179"/>
                <a:gd name="T1" fmla="*/ 0 h 179"/>
                <a:gd name="T2" fmla="*/ 0 w 179"/>
                <a:gd name="T3" fmla="*/ 89 h 179"/>
                <a:gd name="T4" fmla="*/ 90 w 179"/>
                <a:gd name="T5" fmla="*/ 179 h 179"/>
                <a:gd name="T6" fmla="*/ 179 w 179"/>
                <a:gd name="T7" fmla="*/ 89 h 179"/>
                <a:gd name="T8" fmla="*/ 90 w 179"/>
                <a:gd name="T9" fmla="*/ 0 h 179"/>
                <a:gd name="T10" fmla="*/ 90 w 179"/>
                <a:gd name="T11" fmla="*/ 143 h 179"/>
                <a:gd name="T12" fmla="*/ 36 w 179"/>
                <a:gd name="T13" fmla="*/ 89 h 179"/>
                <a:gd name="T14" fmla="*/ 90 w 179"/>
                <a:gd name="T15" fmla="*/ 36 h 179"/>
                <a:gd name="T16" fmla="*/ 143 w 179"/>
                <a:gd name="T17" fmla="*/ 89 h 179"/>
                <a:gd name="T18" fmla="*/ 90 w 179"/>
                <a:gd name="T19" fmla="*/ 14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  <a:moveTo>
                    <a:pt x="90" y="143"/>
                  </a:moveTo>
                  <a:cubicBezTo>
                    <a:pt x="60" y="143"/>
                    <a:pt x="36" y="119"/>
                    <a:pt x="36" y="89"/>
                  </a:cubicBezTo>
                  <a:cubicBezTo>
                    <a:pt x="36" y="60"/>
                    <a:pt x="60" y="36"/>
                    <a:pt x="90" y="36"/>
                  </a:cubicBez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90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/>
          </p:nvSpPr>
          <p:spPr bwMode="auto">
            <a:xfrm>
              <a:off x="728662" y="-446088"/>
              <a:ext cx="538163" cy="536575"/>
            </a:xfrm>
            <a:custGeom>
              <a:avLst/>
              <a:gdLst>
                <a:gd name="T0" fmla="*/ 0 w 143"/>
                <a:gd name="T1" fmla="*/ 72 h 143"/>
                <a:gd name="T2" fmla="*/ 72 w 143"/>
                <a:gd name="T3" fmla="*/ 143 h 143"/>
                <a:gd name="T4" fmla="*/ 143 w 143"/>
                <a:gd name="T5" fmla="*/ 72 h 143"/>
                <a:gd name="T6" fmla="*/ 72 w 143"/>
                <a:gd name="T7" fmla="*/ 0 h 143"/>
                <a:gd name="T8" fmla="*/ 0 w 143"/>
                <a:gd name="T9" fmla="*/ 72 h 143"/>
                <a:gd name="T10" fmla="*/ 72 w 143"/>
                <a:gd name="T11" fmla="*/ 36 h 143"/>
                <a:gd name="T12" fmla="*/ 107 w 143"/>
                <a:gd name="T13" fmla="*/ 72 h 143"/>
                <a:gd name="T14" fmla="*/ 72 w 143"/>
                <a:gd name="T15" fmla="*/ 108 h 143"/>
                <a:gd name="T16" fmla="*/ 36 w 143"/>
                <a:gd name="T17" fmla="*/ 72 h 143"/>
                <a:gd name="T18" fmla="*/ 72 w 143"/>
                <a:gd name="T19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43">
                  <a:moveTo>
                    <a:pt x="0" y="72"/>
                  </a:moveTo>
                  <a:cubicBezTo>
                    <a:pt x="0" y="111"/>
                    <a:pt x="32" y="143"/>
                    <a:pt x="72" y="143"/>
                  </a:cubicBezTo>
                  <a:cubicBezTo>
                    <a:pt x="111" y="143"/>
                    <a:pt x="143" y="111"/>
                    <a:pt x="143" y="72"/>
                  </a:cubicBezTo>
                  <a:cubicBezTo>
                    <a:pt x="143" y="32"/>
                    <a:pt x="11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lose/>
                  <a:moveTo>
                    <a:pt x="72" y="36"/>
                  </a:moveTo>
                  <a:cubicBezTo>
                    <a:pt x="91" y="36"/>
                    <a:pt x="107" y="52"/>
                    <a:pt x="107" y="72"/>
                  </a:cubicBezTo>
                  <a:cubicBezTo>
                    <a:pt x="107" y="92"/>
                    <a:pt x="91" y="108"/>
                    <a:pt x="72" y="108"/>
                  </a:cubicBezTo>
                  <a:cubicBezTo>
                    <a:pt x="52" y="108"/>
                    <a:pt x="36" y="92"/>
                    <a:pt x="36" y="72"/>
                  </a:cubicBezTo>
                  <a:cubicBezTo>
                    <a:pt x="36" y="52"/>
                    <a:pt x="52" y="36"/>
                    <a:pt x="7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Oval 9"/>
            <p:cNvSpPr>
              <a:spLocks noChangeArrowheads="1"/>
            </p:cNvSpPr>
            <p:nvPr/>
          </p:nvSpPr>
          <p:spPr bwMode="auto">
            <a:xfrm>
              <a:off x="1266825" y="496888"/>
              <a:ext cx="269875" cy="266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Oval 10"/>
            <p:cNvSpPr>
              <a:spLocks noChangeArrowheads="1"/>
            </p:cNvSpPr>
            <p:nvPr/>
          </p:nvSpPr>
          <p:spPr bwMode="auto">
            <a:xfrm>
              <a:off x="3417887" y="-1522413"/>
              <a:ext cx="269875" cy="271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850840" y="2320436"/>
            <a:ext cx="363259" cy="527841"/>
            <a:chOff x="-1587" y="-1587"/>
            <a:chExt cx="4211637" cy="6119812"/>
          </a:xfrm>
          <a:solidFill>
            <a:schemeClr val="bg1"/>
          </a:solidFill>
        </p:grpSpPr>
        <p:sp>
          <p:nvSpPr>
            <p:cNvPr id="50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849531" y="3685872"/>
            <a:ext cx="395550" cy="395393"/>
            <a:chOff x="0" y="1588"/>
            <a:chExt cx="4016375" cy="4014787"/>
          </a:xfrm>
          <a:solidFill>
            <a:schemeClr val="bg1"/>
          </a:solidFill>
        </p:grpSpPr>
        <p:sp>
          <p:nvSpPr>
            <p:cNvPr id="53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 sz="253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590688" y="2122417"/>
            <a:ext cx="2575354" cy="937316"/>
            <a:chOff x="8624616" y="2386149"/>
            <a:chExt cx="1847113" cy="888763"/>
          </a:xfrm>
        </p:grpSpPr>
        <p:sp>
          <p:nvSpPr>
            <p:cNvPr id="56" name="TextBox 55"/>
            <p:cNvSpPr txBox="1"/>
            <p:nvPr/>
          </p:nvSpPr>
          <p:spPr>
            <a:xfrm>
              <a:off x="8624616" y="2386149"/>
              <a:ext cx="832257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109" b="1" dirty="0">
                  <a:solidFill>
                    <a:schemeClr val="bg1">
                      <a:lumMod val="50000"/>
                    </a:schemeClr>
                  </a:solidFill>
                </a:rPr>
                <a:t>Strategic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624616" y="2679572"/>
              <a:ext cx="1847113" cy="59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Suitable for all category</a:t>
              </a:r>
              <a:r>
                <a:rPr lang="en-US" sz="1160" dirty="0">
                  <a:solidFill>
                    <a:schemeClr val="bg1">
                      <a:lumMod val="50000"/>
                    </a:schemeClr>
                  </a:solidFill>
                </a:rPr>
                <a:t>, Lorem Ipsum is not simply random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9605524" y="3477290"/>
            <a:ext cx="2575354" cy="937316"/>
            <a:chOff x="8624616" y="3853724"/>
            <a:chExt cx="1847113" cy="888763"/>
          </a:xfrm>
        </p:grpSpPr>
        <p:sp>
          <p:nvSpPr>
            <p:cNvPr id="59" name="TextBox 58"/>
            <p:cNvSpPr txBox="1"/>
            <p:nvPr/>
          </p:nvSpPr>
          <p:spPr>
            <a:xfrm>
              <a:off x="8624616" y="3853724"/>
              <a:ext cx="549151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109" b="1" dirty="0">
                  <a:solidFill>
                    <a:schemeClr val="bg1">
                      <a:lumMod val="50000"/>
                    </a:schemeClr>
                  </a:solidFill>
                </a:rPr>
                <a:t>Loyal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624616" y="4147147"/>
              <a:ext cx="1847113" cy="59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Suitable for all category</a:t>
              </a:r>
              <a:r>
                <a:rPr lang="en-US" sz="1160" dirty="0">
                  <a:solidFill>
                    <a:schemeClr val="bg1">
                      <a:lumMod val="50000"/>
                    </a:schemeClr>
                  </a:solidFill>
                </a:rPr>
                <a:t>, Lorem Ipsum is not simply random</a:t>
              </a: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590687" y="4810373"/>
            <a:ext cx="2575354" cy="937316"/>
            <a:chOff x="8624616" y="5270803"/>
            <a:chExt cx="1847113" cy="888763"/>
          </a:xfrm>
        </p:grpSpPr>
        <p:sp>
          <p:nvSpPr>
            <p:cNvPr id="62" name="TextBox 61"/>
            <p:cNvSpPr txBox="1"/>
            <p:nvPr/>
          </p:nvSpPr>
          <p:spPr>
            <a:xfrm>
              <a:off x="8624616" y="5270803"/>
              <a:ext cx="702845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109" b="1" dirty="0">
                  <a:solidFill>
                    <a:schemeClr val="bg1">
                      <a:lumMod val="50000"/>
                    </a:schemeClr>
                  </a:solidFill>
                </a:rPr>
                <a:t>Honest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624616" y="5564226"/>
              <a:ext cx="1847113" cy="59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1160" dirty="0">
                  <a:solidFill>
                    <a:schemeClr val="bg1">
                      <a:lumMod val="50000"/>
                    </a:schemeClr>
                  </a:solidFill>
                </a:rPr>
                <a:t>Suitable for all category</a:t>
              </a:r>
              <a:r>
                <a:rPr lang="en-US" sz="1160" dirty="0">
                  <a:solidFill>
                    <a:schemeClr val="bg1">
                      <a:lumMod val="50000"/>
                    </a:schemeClr>
                  </a:solidFill>
                </a:rPr>
                <a:t>, Lorem Ipsum is not simply random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4" name="Freeform 14"/>
          <p:cNvSpPr>
            <a:spLocks noEditPoints="1"/>
          </p:cNvSpPr>
          <p:nvPr/>
        </p:nvSpPr>
        <p:spPr bwMode="auto">
          <a:xfrm>
            <a:off x="8802696" y="4996043"/>
            <a:ext cx="449759" cy="449484"/>
          </a:xfrm>
          <a:custGeom>
            <a:avLst/>
            <a:gdLst>
              <a:gd name="T0" fmla="*/ 434 w 688"/>
              <a:gd name="T1" fmla="*/ 77 h 688"/>
              <a:gd name="T2" fmla="*/ 284 w 688"/>
              <a:gd name="T3" fmla="*/ 194 h 688"/>
              <a:gd name="T4" fmla="*/ 175 w 688"/>
              <a:gd name="T5" fmla="*/ 194 h 688"/>
              <a:gd name="T6" fmla="*/ 0 w 688"/>
              <a:gd name="T7" fmla="*/ 301 h 688"/>
              <a:gd name="T8" fmla="*/ 129 w 688"/>
              <a:gd name="T9" fmla="*/ 452 h 688"/>
              <a:gd name="T10" fmla="*/ 172 w 688"/>
              <a:gd name="T11" fmla="*/ 688 h 688"/>
              <a:gd name="T12" fmla="*/ 301 w 688"/>
              <a:gd name="T13" fmla="*/ 645 h 688"/>
              <a:gd name="T14" fmla="*/ 279 w 688"/>
              <a:gd name="T15" fmla="*/ 581 h 688"/>
              <a:gd name="T16" fmla="*/ 280 w 688"/>
              <a:gd name="T17" fmla="*/ 429 h 688"/>
              <a:gd name="T18" fmla="*/ 283 w 688"/>
              <a:gd name="T19" fmla="*/ 418 h 688"/>
              <a:gd name="T20" fmla="*/ 290 w 688"/>
              <a:gd name="T21" fmla="*/ 412 h 688"/>
              <a:gd name="T22" fmla="*/ 296 w 688"/>
              <a:gd name="T23" fmla="*/ 410 h 688"/>
              <a:gd name="T24" fmla="*/ 434 w 688"/>
              <a:gd name="T25" fmla="*/ 525 h 688"/>
              <a:gd name="T26" fmla="*/ 688 w 688"/>
              <a:gd name="T27" fmla="*/ 301 h 688"/>
              <a:gd name="T28" fmla="*/ 430 w 688"/>
              <a:gd name="T29" fmla="*/ 301 h 688"/>
              <a:gd name="T30" fmla="*/ 495 w 688"/>
              <a:gd name="T31" fmla="*/ 237 h 688"/>
              <a:gd name="T32" fmla="*/ 495 w 688"/>
              <a:gd name="T33" fmla="*/ 366 h 688"/>
              <a:gd name="T34" fmla="*/ 430 w 688"/>
              <a:gd name="T35" fmla="*/ 301 h 688"/>
              <a:gd name="T36" fmla="*/ 86 w 688"/>
              <a:gd name="T37" fmla="*/ 237 h 688"/>
              <a:gd name="T38" fmla="*/ 215 w 688"/>
              <a:gd name="T39" fmla="*/ 301 h 688"/>
              <a:gd name="T40" fmla="*/ 86 w 688"/>
              <a:gd name="T41" fmla="*/ 366 h 688"/>
              <a:gd name="T42" fmla="*/ 258 w 688"/>
              <a:gd name="T43" fmla="*/ 645 h 688"/>
              <a:gd name="T44" fmla="*/ 172 w 688"/>
              <a:gd name="T45" fmla="*/ 452 h 688"/>
              <a:gd name="T46" fmla="*/ 175 w 688"/>
              <a:gd name="T47" fmla="*/ 409 h 688"/>
              <a:gd name="T48" fmla="*/ 240 w 688"/>
              <a:gd name="T49" fmla="*/ 409 h 688"/>
              <a:gd name="T50" fmla="*/ 236 w 688"/>
              <a:gd name="T51" fmla="*/ 581 h 688"/>
              <a:gd name="T52" fmla="*/ 258 w 688"/>
              <a:gd name="T53" fmla="*/ 627 h 688"/>
              <a:gd name="T54" fmla="*/ 284 w 688"/>
              <a:gd name="T55" fmla="*/ 366 h 688"/>
              <a:gd name="T56" fmla="*/ 280 w 688"/>
              <a:gd name="T57" fmla="*/ 366 h 688"/>
              <a:gd name="T58" fmla="*/ 280 w 688"/>
              <a:gd name="T59" fmla="*/ 237 h 688"/>
              <a:gd name="T60" fmla="*/ 396 w 688"/>
              <a:gd name="T61" fmla="*/ 193 h 688"/>
              <a:gd name="T62" fmla="*/ 396 w 688"/>
              <a:gd name="T63" fmla="*/ 409 h 688"/>
              <a:gd name="T64" fmla="*/ 538 w 688"/>
              <a:gd name="T65" fmla="*/ 559 h 688"/>
              <a:gd name="T66" fmla="*/ 495 w 688"/>
              <a:gd name="T67" fmla="*/ 409 h 688"/>
              <a:gd name="T68" fmla="*/ 495 w 688"/>
              <a:gd name="T69" fmla="*/ 194 h 688"/>
              <a:gd name="T70" fmla="*/ 538 w 688"/>
              <a:gd name="T71" fmla="*/ 43 h 688"/>
              <a:gd name="T72" fmla="*/ 538 w 688"/>
              <a:gd name="T73" fmla="*/ 559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8" h="688">
                <a:moveTo>
                  <a:pt x="538" y="0"/>
                </a:moveTo>
                <a:cubicBezTo>
                  <a:pt x="493" y="0"/>
                  <a:pt x="459" y="30"/>
                  <a:pt x="434" y="77"/>
                </a:cubicBezTo>
                <a:cubicBezTo>
                  <a:pt x="433" y="77"/>
                  <a:pt x="433" y="77"/>
                  <a:pt x="433" y="77"/>
                </a:cubicBezTo>
                <a:cubicBezTo>
                  <a:pt x="397" y="148"/>
                  <a:pt x="343" y="194"/>
                  <a:pt x="284" y="194"/>
                </a:cubicBezTo>
                <a:cubicBezTo>
                  <a:pt x="270" y="194"/>
                  <a:pt x="270" y="194"/>
                  <a:pt x="270" y="194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38" y="194"/>
                  <a:pt x="0" y="241"/>
                  <a:pt x="0" y="301"/>
                </a:cubicBezTo>
                <a:cubicBezTo>
                  <a:pt x="0" y="361"/>
                  <a:pt x="38" y="409"/>
                  <a:pt x="86" y="409"/>
                </a:cubicBezTo>
                <a:cubicBezTo>
                  <a:pt x="110" y="409"/>
                  <a:pt x="129" y="428"/>
                  <a:pt x="129" y="452"/>
                </a:cubicBezTo>
                <a:cubicBezTo>
                  <a:pt x="129" y="645"/>
                  <a:pt x="129" y="645"/>
                  <a:pt x="129" y="645"/>
                </a:cubicBezTo>
                <a:cubicBezTo>
                  <a:pt x="129" y="669"/>
                  <a:pt x="148" y="688"/>
                  <a:pt x="172" y="688"/>
                </a:cubicBezTo>
                <a:cubicBezTo>
                  <a:pt x="258" y="688"/>
                  <a:pt x="258" y="688"/>
                  <a:pt x="258" y="688"/>
                </a:cubicBezTo>
                <a:cubicBezTo>
                  <a:pt x="282" y="688"/>
                  <a:pt x="301" y="669"/>
                  <a:pt x="301" y="645"/>
                </a:cubicBezTo>
                <a:cubicBezTo>
                  <a:pt x="301" y="624"/>
                  <a:pt x="301" y="624"/>
                  <a:pt x="301" y="624"/>
                </a:cubicBezTo>
                <a:cubicBezTo>
                  <a:pt x="301" y="602"/>
                  <a:pt x="279" y="592"/>
                  <a:pt x="279" y="581"/>
                </a:cubicBezTo>
                <a:cubicBezTo>
                  <a:pt x="279" y="430"/>
                  <a:pt x="279" y="430"/>
                  <a:pt x="279" y="430"/>
                </a:cubicBezTo>
                <a:cubicBezTo>
                  <a:pt x="279" y="429"/>
                  <a:pt x="280" y="429"/>
                  <a:pt x="280" y="429"/>
                </a:cubicBezTo>
                <a:cubicBezTo>
                  <a:pt x="280" y="426"/>
                  <a:pt x="281" y="423"/>
                  <a:pt x="282" y="420"/>
                </a:cubicBezTo>
                <a:cubicBezTo>
                  <a:pt x="283" y="419"/>
                  <a:pt x="283" y="419"/>
                  <a:pt x="283" y="418"/>
                </a:cubicBezTo>
                <a:cubicBezTo>
                  <a:pt x="285" y="416"/>
                  <a:pt x="287" y="414"/>
                  <a:pt x="290" y="412"/>
                </a:cubicBezTo>
                <a:cubicBezTo>
                  <a:pt x="290" y="412"/>
                  <a:pt x="290" y="412"/>
                  <a:pt x="290" y="412"/>
                </a:cubicBezTo>
                <a:cubicBezTo>
                  <a:pt x="290" y="412"/>
                  <a:pt x="290" y="412"/>
                  <a:pt x="291" y="412"/>
                </a:cubicBezTo>
                <a:cubicBezTo>
                  <a:pt x="292" y="411"/>
                  <a:pt x="294" y="410"/>
                  <a:pt x="296" y="410"/>
                </a:cubicBezTo>
                <a:cubicBezTo>
                  <a:pt x="350" y="416"/>
                  <a:pt x="400" y="459"/>
                  <a:pt x="433" y="525"/>
                </a:cubicBezTo>
                <a:cubicBezTo>
                  <a:pt x="434" y="525"/>
                  <a:pt x="434" y="525"/>
                  <a:pt x="434" y="525"/>
                </a:cubicBezTo>
                <a:cubicBezTo>
                  <a:pt x="459" y="572"/>
                  <a:pt x="493" y="602"/>
                  <a:pt x="538" y="602"/>
                </a:cubicBezTo>
                <a:cubicBezTo>
                  <a:pt x="636" y="602"/>
                  <a:pt x="688" y="451"/>
                  <a:pt x="688" y="301"/>
                </a:cubicBezTo>
                <a:cubicBezTo>
                  <a:pt x="688" y="151"/>
                  <a:pt x="636" y="0"/>
                  <a:pt x="538" y="0"/>
                </a:cubicBezTo>
                <a:close/>
                <a:moveTo>
                  <a:pt x="430" y="301"/>
                </a:moveTo>
                <a:cubicBezTo>
                  <a:pt x="430" y="279"/>
                  <a:pt x="431" y="257"/>
                  <a:pt x="434" y="237"/>
                </a:cubicBezTo>
                <a:cubicBezTo>
                  <a:pt x="495" y="237"/>
                  <a:pt x="495" y="237"/>
                  <a:pt x="495" y="237"/>
                </a:cubicBezTo>
                <a:cubicBezTo>
                  <a:pt x="518" y="237"/>
                  <a:pt x="538" y="265"/>
                  <a:pt x="538" y="301"/>
                </a:cubicBezTo>
                <a:cubicBezTo>
                  <a:pt x="538" y="337"/>
                  <a:pt x="518" y="366"/>
                  <a:pt x="495" y="366"/>
                </a:cubicBezTo>
                <a:cubicBezTo>
                  <a:pt x="434" y="366"/>
                  <a:pt x="434" y="366"/>
                  <a:pt x="434" y="366"/>
                </a:cubicBezTo>
                <a:cubicBezTo>
                  <a:pt x="431" y="345"/>
                  <a:pt x="430" y="323"/>
                  <a:pt x="430" y="301"/>
                </a:cubicBezTo>
                <a:close/>
                <a:moveTo>
                  <a:pt x="43" y="301"/>
                </a:moveTo>
                <a:cubicBezTo>
                  <a:pt x="43" y="265"/>
                  <a:pt x="62" y="237"/>
                  <a:pt x="86" y="237"/>
                </a:cubicBezTo>
                <a:cubicBezTo>
                  <a:pt x="237" y="237"/>
                  <a:pt x="237" y="237"/>
                  <a:pt x="237" y="237"/>
                </a:cubicBezTo>
                <a:cubicBezTo>
                  <a:pt x="223" y="252"/>
                  <a:pt x="215" y="275"/>
                  <a:pt x="215" y="301"/>
                </a:cubicBezTo>
                <a:cubicBezTo>
                  <a:pt x="215" y="327"/>
                  <a:pt x="223" y="350"/>
                  <a:pt x="237" y="366"/>
                </a:cubicBezTo>
                <a:cubicBezTo>
                  <a:pt x="86" y="366"/>
                  <a:pt x="86" y="366"/>
                  <a:pt x="86" y="366"/>
                </a:cubicBezTo>
                <a:cubicBezTo>
                  <a:pt x="62" y="366"/>
                  <a:pt x="43" y="337"/>
                  <a:pt x="43" y="301"/>
                </a:cubicBezTo>
                <a:close/>
                <a:moveTo>
                  <a:pt x="258" y="645"/>
                </a:moveTo>
                <a:cubicBezTo>
                  <a:pt x="172" y="645"/>
                  <a:pt x="172" y="645"/>
                  <a:pt x="172" y="645"/>
                </a:cubicBezTo>
                <a:cubicBezTo>
                  <a:pt x="172" y="452"/>
                  <a:pt x="172" y="452"/>
                  <a:pt x="172" y="452"/>
                </a:cubicBezTo>
                <a:cubicBezTo>
                  <a:pt x="172" y="436"/>
                  <a:pt x="168" y="421"/>
                  <a:pt x="160" y="409"/>
                </a:cubicBezTo>
                <a:cubicBezTo>
                  <a:pt x="175" y="409"/>
                  <a:pt x="175" y="409"/>
                  <a:pt x="175" y="409"/>
                </a:cubicBezTo>
                <a:cubicBezTo>
                  <a:pt x="175" y="409"/>
                  <a:pt x="175" y="409"/>
                  <a:pt x="175" y="409"/>
                </a:cubicBezTo>
                <a:cubicBezTo>
                  <a:pt x="240" y="409"/>
                  <a:pt x="240" y="409"/>
                  <a:pt x="240" y="409"/>
                </a:cubicBezTo>
                <a:cubicBezTo>
                  <a:pt x="238" y="415"/>
                  <a:pt x="236" y="423"/>
                  <a:pt x="236" y="430"/>
                </a:cubicBezTo>
                <a:cubicBezTo>
                  <a:pt x="236" y="581"/>
                  <a:pt x="236" y="581"/>
                  <a:pt x="236" y="581"/>
                </a:cubicBezTo>
                <a:cubicBezTo>
                  <a:pt x="236" y="601"/>
                  <a:pt x="248" y="615"/>
                  <a:pt x="255" y="623"/>
                </a:cubicBezTo>
                <a:cubicBezTo>
                  <a:pt x="256" y="624"/>
                  <a:pt x="257" y="626"/>
                  <a:pt x="258" y="627"/>
                </a:cubicBezTo>
                <a:lnTo>
                  <a:pt x="258" y="645"/>
                </a:lnTo>
                <a:close/>
                <a:moveTo>
                  <a:pt x="284" y="366"/>
                </a:moveTo>
                <a:cubicBezTo>
                  <a:pt x="280" y="366"/>
                  <a:pt x="280" y="366"/>
                  <a:pt x="280" y="366"/>
                </a:cubicBezTo>
                <a:cubicBezTo>
                  <a:pt x="280" y="366"/>
                  <a:pt x="280" y="366"/>
                  <a:pt x="280" y="366"/>
                </a:cubicBezTo>
                <a:cubicBezTo>
                  <a:pt x="256" y="366"/>
                  <a:pt x="237" y="337"/>
                  <a:pt x="237" y="301"/>
                </a:cubicBezTo>
                <a:cubicBezTo>
                  <a:pt x="237" y="265"/>
                  <a:pt x="256" y="237"/>
                  <a:pt x="280" y="237"/>
                </a:cubicBezTo>
                <a:cubicBezTo>
                  <a:pt x="284" y="237"/>
                  <a:pt x="284" y="237"/>
                  <a:pt x="284" y="237"/>
                </a:cubicBezTo>
                <a:cubicBezTo>
                  <a:pt x="325" y="237"/>
                  <a:pt x="363" y="221"/>
                  <a:pt x="396" y="193"/>
                </a:cubicBezTo>
                <a:cubicBezTo>
                  <a:pt x="390" y="228"/>
                  <a:pt x="387" y="264"/>
                  <a:pt x="387" y="301"/>
                </a:cubicBezTo>
                <a:cubicBezTo>
                  <a:pt x="387" y="338"/>
                  <a:pt x="390" y="375"/>
                  <a:pt x="396" y="409"/>
                </a:cubicBezTo>
                <a:cubicBezTo>
                  <a:pt x="363" y="382"/>
                  <a:pt x="325" y="366"/>
                  <a:pt x="284" y="366"/>
                </a:cubicBezTo>
                <a:close/>
                <a:moveTo>
                  <a:pt x="538" y="559"/>
                </a:moveTo>
                <a:cubicBezTo>
                  <a:pt x="494" y="559"/>
                  <a:pt x="457" y="497"/>
                  <a:pt x="440" y="409"/>
                </a:cubicBezTo>
                <a:cubicBezTo>
                  <a:pt x="495" y="409"/>
                  <a:pt x="495" y="409"/>
                  <a:pt x="495" y="409"/>
                </a:cubicBezTo>
                <a:cubicBezTo>
                  <a:pt x="543" y="409"/>
                  <a:pt x="581" y="361"/>
                  <a:pt x="581" y="301"/>
                </a:cubicBezTo>
                <a:cubicBezTo>
                  <a:pt x="581" y="241"/>
                  <a:pt x="543" y="194"/>
                  <a:pt x="495" y="194"/>
                </a:cubicBezTo>
                <a:cubicBezTo>
                  <a:pt x="440" y="194"/>
                  <a:pt x="440" y="194"/>
                  <a:pt x="440" y="194"/>
                </a:cubicBezTo>
                <a:cubicBezTo>
                  <a:pt x="457" y="105"/>
                  <a:pt x="494" y="43"/>
                  <a:pt x="538" y="43"/>
                </a:cubicBezTo>
                <a:cubicBezTo>
                  <a:pt x="597" y="43"/>
                  <a:pt x="645" y="159"/>
                  <a:pt x="645" y="301"/>
                </a:cubicBezTo>
                <a:cubicBezTo>
                  <a:pt x="645" y="443"/>
                  <a:pt x="597" y="559"/>
                  <a:pt x="538" y="5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id-ID" sz="253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296222" y="2541134"/>
            <a:ext cx="687344" cy="2672984"/>
            <a:chOff x="4073344" y="2409504"/>
            <a:chExt cx="651740" cy="2534524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4082869" y="2414050"/>
              <a:ext cx="15296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235835" y="2409504"/>
              <a:ext cx="0" cy="253452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4082869" y="4944028"/>
              <a:ext cx="15296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073344" y="3691994"/>
              <a:ext cx="65174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7862321" y="2541134"/>
            <a:ext cx="693726" cy="2672984"/>
            <a:chOff x="7454719" y="2409504"/>
            <a:chExt cx="657791" cy="2534524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7959544" y="2414050"/>
              <a:ext cx="15296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960110" y="2409504"/>
              <a:ext cx="0" cy="253452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7959544" y="4944028"/>
              <a:ext cx="152966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7454719" y="3691994"/>
              <a:ext cx="65174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sysDash"/>
              <a:headEnd type="oval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矩形 74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59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>
            <a:grpSpLocks noChangeAspect="1"/>
          </p:cNvGrpSpPr>
          <p:nvPr/>
        </p:nvGrpSpPr>
        <p:grpSpPr bwMode="auto">
          <a:xfrm>
            <a:off x="5540362" y="2261905"/>
            <a:ext cx="7318036" cy="4356332"/>
            <a:chOff x="1076" y="1204"/>
            <a:chExt cx="4371" cy="2602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3031" y="1204"/>
              <a:ext cx="2416" cy="614"/>
            </a:xfrm>
            <a:custGeom>
              <a:avLst/>
              <a:gdLst>
                <a:gd name="T0" fmla="*/ 0 w 2416"/>
                <a:gd name="T1" fmla="*/ 86 h 614"/>
                <a:gd name="T2" fmla="*/ 0 w 2416"/>
                <a:gd name="T3" fmla="*/ 281 h 614"/>
                <a:gd name="T4" fmla="*/ 1687 w 2416"/>
                <a:gd name="T5" fmla="*/ 614 h 614"/>
                <a:gd name="T6" fmla="*/ 2416 w 2416"/>
                <a:gd name="T7" fmla="*/ 369 h 614"/>
                <a:gd name="T8" fmla="*/ 2416 w 2416"/>
                <a:gd name="T9" fmla="*/ 148 h 614"/>
                <a:gd name="T10" fmla="*/ 830 w 2416"/>
                <a:gd name="T11" fmla="*/ 0 h 614"/>
                <a:gd name="T12" fmla="*/ 0 w 2416"/>
                <a:gd name="T13" fmla="*/ 8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6" h="614">
                  <a:moveTo>
                    <a:pt x="0" y="86"/>
                  </a:moveTo>
                  <a:lnTo>
                    <a:pt x="0" y="281"/>
                  </a:lnTo>
                  <a:lnTo>
                    <a:pt x="1687" y="614"/>
                  </a:lnTo>
                  <a:lnTo>
                    <a:pt x="2416" y="369"/>
                  </a:lnTo>
                  <a:lnTo>
                    <a:pt x="2416" y="148"/>
                  </a:lnTo>
                  <a:lnTo>
                    <a:pt x="830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76" y="2095"/>
              <a:ext cx="2100" cy="1711"/>
            </a:xfrm>
            <a:custGeom>
              <a:avLst/>
              <a:gdLst>
                <a:gd name="T0" fmla="*/ 0 w 2100"/>
                <a:gd name="T1" fmla="*/ 124 h 1711"/>
                <a:gd name="T2" fmla="*/ 0 w 2100"/>
                <a:gd name="T3" fmla="*/ 318 h 1711"/>
                <a:gd name="T4" fmla="*/ 1274 w 2100"/>
                <a:gd name="T5" fmla="*/ 1711 h 1711"/>
                <a:gd name="T6" fmla="*/ 2100 w 2100"/>
                <a:gd name="T7" fmla="*/ 1249 h 1711"/>
                <a:gd name="T8" fmla="*/ 2100 w 2100"/>
                <a:gd name="T9" fmla="*/ 942 h 1711"/>
                <a:gd name="T10" fmla="*/ 576 w 2100"/>
                <a:gd name="T11" fmla="*/ 0 h 1711"/>
                <a:gd name="T12" fmla="*/ 0 w 2100"/>
                <a:gd name="T13" fmla="*/ 124 h 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0" h="1711">
                  <a:moveTo>
                    <a:pt x="0" y="124"/>
                  </a:moveTo>
                  <a:lnTo>
                    <a:pt x="0" y="318"/>
                  </a:lnTo>
                  <a:lnTo>
                    <a:pt x="1274" y="1711"/>
                  </a:lnTo>
                  <a:lnTo>
                    <a:pt x="2100" y="1249"/>
                  </a:lnTo>
                  <a:lnTo>
                    <a:pt x="2100" y="942"/>
                  </a:lnTo>
                  <a:lnTo>
                    <a:pt x="576" y="0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076" y="2095"/>
              <a:ext cx="2100" cy="1348"/>
            </a:xfrm>
            <a:custGeom>
              <a:avLst/>
              <a:gdLst>
                <a:gd name="T0" fmla="*/ 0 w 2100"/>
                <a:gd name="T1" fmla="*/ 124 h 1348"/>
                <a:gd name="T2" fmla="*/ 576 w 2100"/>
                <a:gd name="T3" fmla="*/ 0 h 1348"/>
                <a:gd name="T4" fmla="*/ 2100 w 2100"/>
                <a:gd name="T5" fmla="*/ 942 h 1348"/>
                <a:gd name="T6" fmla="*/ 1274 w 2100"/>
                <a:gd name="T7" fmla="*/ 1348 h 1348"/>
                <a:gd name="T8" fmla="*/ 0 w 2100"/>
                <a:gd name="T9" fmla="*/ 124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1348">
                  <a:moveTo>
                    <a:pt x="0" y="124"/>
                  </a:moveTo>
                  <a:lnTo>
                    <a:pt x="576" y="0"/>
                  </a:lnTo>
                  <a:lnTo>
                    <a:pt x="2100" y="942"/>
                  </a:lnTo>
                  <a:lnTo>
                    <a:pt x="1274" y="134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4E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1652" y="1786"/>
              <a:ext cx="2299" cy="1251"/>
            </a:xfrm>
            <a:custGeom>
              <a:avLst/>
              <a:gdLst>
                <a:gd name="T0" fmla="*/ 0 w 2299"/>
                <a:gd name="T1" fmla="*/ 114 h 1251"/>
                <a:gd name="T2" fmla="*/ 0 w 2299"/>
                <a:gd name="T3" fmla="*/ 309 h 1251"/>
                <a:gd name="T4" fmla="*/ 1524 w 2299"/>
                <a:gd name="T5" fmla="*/ 1251 h 1251"/>
                <a:gd name="T6" fmla="*/ 2299 w 2299"/>
                <a:gd name="T7" fmla="*/ 871 h 1251"/>
                <a:gd name="T8" fmla="*/ 2299 w 2299"/>
                <a:gd name="T9" fmla="*/ 607 h 1251"/>
                <a:gd name="T10" fmla="*/ 638 w 2299"/>
                <a:gd name="T11" fmla="*/ 0 h 1251"/>
                <a:gd name="T12" fmla="*/ 0 w 2299"/>
                <a:gd name="T13" fmla="*/ 114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9" h="1251">
                  <a:moveTo>
                    <a:pt x="0" y="114"/>
                  </a:moveTo>
                  <a:lnTo>
                    <a:pt x="0" y="309"/>
                  </a:lnTo>
                  <a:lnTo>
                    <a:pt x="1524" y="1251"/>
                  </a:lnTo>
                  <a:lnTo>
                    <a:pt x="2299" y="871"/>
                  </a:lnTo>
                  <a:lnTo>
                    <a:pt x="2299" y="607"/>
                  </a:lnTo>
                  <a:lnTo>
                    <a:pt x="638" y="0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1652" y="1786"/>
              <a:ext cx="2299" cy="933"/>
            </a:xfrm>
            <a:custGeom>
              <a:avLst/>
              <a:gdLst>
                <a:gd name="T0" fmla="*/ 0 w 2299"/>
                <a:gd name="T1" fmla="*/ 114 h 933"/>
                <a:gd name="T2" fmla="*/ 638 w 2299"/>
                <a:gd name="T3" fmla="*/ 0 h 933"/>
                <a:gd name="T4" fmla="*/ 2299 w 2299"/>
                <a:gd name="T5" fmla="*/ 607 h 933"/>
                <a:gd name="T6" fmla="*/ 1524 w 2299"/>
                <a:gd name="T7" fmla="*/ 933 h 933"/>
                <a:gd name="T8" fmla="*/ 0 w 2299"/>
                <a:gd name="T9" fmla="*/ 114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9" h="933">
                  <a:moveTo>
                    <a:pt x="0" y="114"/>
                  </a:moveTo>
                  <a:lnTo>
                    <a:pt x="638" y="0"/>
                  </a:lnTo>
                  <a:lnTo>
                    <a:pt x="2299" y="607"/>
                  </a:lnTo>
                  <a:lnTo>
                    <a:pt x="1524" y="933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FAA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290" y="1485"/>
              <a:ext cx="2428" cy="908"/>
            </a:xfrm>
            <a:custGeom>
              <a:avLst/>
              <a:gdLst>
                <a:gd name="T0" fmla="*/ 0 w 2428"/>
                <a:gd name="T1" fmla="*/ 107 h 908"/>
                <a:gd name="T2" fmla="*/ 0 w 2428"/>
                <a:gd name="T3" fmla="*/ 301 h 908"/>
                <a:gd name="T4" fmla="*/ 1661 w 2428"/>
                <a:gd name="T5" fmla="*/ 908 h 908"/>
                <a:gd name="T6" fmla="*/ 2428 w 2428"/>
                <a:gd name="T7" fmla="*/ 584 h 908"/>
                <a:gd name="T8" fmla="*/ 2428 w 2428"/>
                <a:gd name="T9" fmla="*/ 333 h 908"/>
                <a:gd name="T10" fmla="*/ 741 w 2428"/>
                <a:gd name="T11" fmla="*/ 0 h 908"/>
                <a:gd name="T12" fmla="*/ 0 w 2428"/>
                <a:gd name="T13" fmla="*/ 107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8" h="908">
                  <a:moveTo>
                    <a:pt x="0" y="107"/>
                  </a:moveTo>
                  <a:lnTo>
                    <a:pt x="0" y="301"/>
                  </a:lnTo>
                  <a:lnTo>
                    <a:pt x="1661" y="908"/>
                  </a:lnTo>
                  <a:lnTo>
                    <a:pt x="2428" y="584"/>
                  </a:lnTo>
                  <a:lnTo>
                    <a:pt x="2428" y="333"/>
                  </a:lnTo>
                  <a:lnTo>
                    <a:pt x="741" y="0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290" y="1485"/>
              <a:ext cx="2428" cy="593"/>
            </a:xfrm>
            <a:custGeom>
              <a:avLst/>
              <a:gdLst>
                <a:gd name="T0" fmla="*/ 0 w 2428"/>
                <a:gd name="T1" fmla="*/ 107 h 593"/>
                <a:gd name="T2" fmla="*/ 741 w 2428"/>
                <a:gd name="T3" fmla="*/ 0 h 593"/>
                <a:gd name="T4" fmla="*/ 2428 w 2428"/>
                <a:gd name="T5" fmla="*/ 333 h 593"/>
                <a:gd name="T6" fmla="*/ 1661 w 2428"/>
                <a:gd name="T7" fmla="*/ 593 h 593"/>
                <a:gd name="T8" fmla="*/ 0 w 2428"/>
                <a:gd name="T9" fmla="*/ 107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8" h="593">
                  <a:moveTo>
                    <a:pt x="0" y="107"/>
                  </a:moveTo>
                  <a:lnTo>
                    <a:pt x="741" y="0"/>
                  </a:lnTo>
                  <a:lnTo>
                    <a:pt x="2428" y="333"/>
                  </a:lnTo>
                  <a:lnTo>
                    <a:pt x="1661" y="593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36A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3031" y="1204"/>
              <a:ext cx="2416" cy="324"/>
            </a:xfrm>
            <a:custGeom>
              <a:avLst/>
              <a:gdLst>
                <a:gd name="T0" fmla="*/ 0 w 2416"/>
                <a:gd name="T1" fmla="*/ 86 h 324"/>
                <a:gd name="T2" fmla="*/ 830 w 2416"/>
                <a:gd name="T3" fmla="*/ 0 h 324"/>
                <a:gd name="T4" fmla="*/ 2416 w 2416"/>
                <a:gd name="T5" fmla="*/ 148 h 324"/>
                <a:gd name="T6" fmla="*/ 1687 w 2416"/>
                <a:gd name="T7" fmla="*/ 324 h 324"/>
                <a:gd name="T8" fmla="*/ 0 w 2416"/>
                <a:gd name="T9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6" h="324">
                  <a:moveTo>
                    <a:pt x="0" y="86"/>
                  </a:moveTo>
                  <a:lnTo>
                    <a:pt x="830" y="0"/>
                  </a:lnTo>
                  <a:lnTo>
                    <a:pt x="2416" y="148"/>
                  </a:lnTo>
                  <a:lnTo>
                    <a:pt x="1687" y="324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8AB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2290" y="1485"/>
              <a:ext cx="2428" cy="593"/>
            </a:xfrm>
            <a:custGeom>
              <a:avLst/>
              <a:gdLst>
                <a:gd name="T0" fmla="*/ 0 w 2428"/>
                <a:gd name="T1" fmla="*/ 107 h 593"/>
                <a:gd name="T2" fmla="*/ 741 w 2428"/>
                <a:gd name="T3" fmla="*/ 0 h 593"/>
                <a:gd name="T4" fmla="*/ 2428 w 2428"/>
                <a:gd name="T5" fmla="*/ 333 h 593"/>
                <a:gd name="T6" fmla="*/ 1661 w 2428"/>
                <a:gd name="T7" fmla="*/ 593 h 593"/>
                <a:gd name="T8" fmla="*/ 0 w 2428"/>
                <a:gd name="T9" fmla="*/ 107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8" h="593">
                  <a:moveTo>
                    <a:pt x="0" y="107"/>
                  </a:moveTo>
                  <a:lnTo>
                    <a:pt x="741" y="0"/>
                  </a:lnTo>
                  <a:lnTo>
                    <a:pt x="2428" y="333"/>
                  </a:lnTo>
                  <a:lnTo>
                    <a:pt x="1661" y="593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3031" y="1204"/>
              <a:ext cx="2416" cy="324"/>
            </a:xfrm>
            <a:custGeom>
              <a:avLst/>
              <a:gdLst>
                <a:gd name="T0" fmla="*/ 0 w 2416"/>
                <a:gd name="T1" fmla="*/ 86 h 324"/>
                <a:gd name="T2" fmla="*/ 830 w 2416"/>
                <a:gd name="T3" fmla="*/ 0 h 324"/>
                <a:gd name="T4" fmla="*/ 2416 w 2416"/>
                <a:gd name="T5" fmla="*/ 148 h 324"/>
                <a:gd name="T6" fmla="*/ 1687 w 2416"/>
                <a:gd name="T7" fmla="*/ 324 h 324"/>
                <a:gd name="T8" fmla="*/ 0 w 2416"/>
                <a:gd name="T9" fmla="*/ 8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6" h="324">
                  <a:moveTo>
                    <a:pt x="0" y="86"/>
                  </a:moveTo>
                  <a:lnTo>
                    <a:pt x="830" y="0"/>
                  </a:lnTo>
                  <a:lnTo>
                    <a:pt x="2416" y="148"/>
                  </a:lnTo>
                  <a:lnTo>
                    <a:pt x="1687" y="324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1652" y="1786"/>
              <a:ext cx="2299" cy="933"/>
            </a:xfrm>
            <a:custGeom>
              <a:avLst/>
              <a:gdLst>
                <a:gd name="T0" fmla="*/ 0 w 2299"/>
                <a:gd name="T1" fmla="*/ 114 h 933"/>
                <a:gd name="T2" fmla="*/ 638 w 2299"/>
                <a:gd name="T3" fmla="*/ 0 h 933"/>
                <a:gd name="T4" fmla="*/ 2299 w 2299"/>
                <a:gd name="T5" fmla="*/ 607 h 933"/>
                <a:gd name="T6" fmla="*/ 1524 w 2299"/>
                <a:gd name="T7" fmla="*/ 933 h 933"/>
                <a:gd name="T8" fmla="*/ 0 w 2299"/>
                <a:gd name="T9" fmla="*/ 114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9" h="933">
                  <a:moveTo>
                    <a:pt x="0" y="114"/>
                  </a:moveTo>
                  <a:lnTo>
                    <a:pt x="638" y="0"/>
                  </a:lnTo>
                  <a:lnTo>
                    <a:pt x="2299" y="607"/>
                  </a:lnTo>
                  <a:lnTo>
                    <a:pt x="1524" y="933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FAA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1652" y="1786"/>
              <a:ext cx="2299" cy="933"/>
            </a:xfrm>
            <a:custGeom>
              <a:avLst/>
              <a:gdLst>
                <a:gd name="T0" fmla="*/ 0 w 2299"/>
                <a:gd name="T1" fmla="*/ 114 h 933"/>
                <a:gd name="T2" fmla="*/ 638 w 2299"/>
                <a:gd name="T3" fmla="*/ 0 h 933"/>
                <a:gd name="T4" fmla="*/ 2299 w 2299"/>
                <a:gd name="T5" fmla="*/ 607 h 933"/>
                <a:gd name="T6" fmla="*/ 1524 w 2299"/>
                <a:gd name="T7" fmla="*/ 933 h 933"/>
                <a:gd name="T8" fmla="*/ 0 w 2299"/>
                <a:gd name="T9" fmla="*/ 114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9" h="933">
                  <a:moveTo>
                    <a:pt x="0" y="114"/>
                  </a:moveTo>
                  <a:lnTo>
                    <a:pt x="638" y="0"/>
                  </a:lnTo>
                  <a:lnTo>
                    <a:pt x="2299" y="607"/>
                  </a:lnTo>
                  <a:lnTo>
                    <a:pt x="1524" y="933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1076" y="2095"/>
              <a:ext cx="2100" cy="1348"/>
            </a:xfrm>
            <a:custGeom>
              <a:avLst/>
              <a:gdLst>
                <a:gd name="T0" fmla="*/ 0 w 2100"/>
                <a:gd name="T1" fmla="*/ 124 h 1348"/>
                <a:gd name="T2" fmla="*/ 576 w 2100"/>
                <a:gd name="T3" fmla="*/ 0 h 1348"/>
                <a:gd name="T4" fmla="*/ 2100 w 2100"/>
                <a:gd name="T5" fmla="*/ 942 h 1348"/>
                <a:gd name="T6" fmla="*/ 1274 w 2100"/>
                <a:gd name="T7" fmla="*/ 1348 h 1348"/>
                <a:gd name="T8" fmla="*/ 0 w 2100"/>
                <a:gd name="T9" fmla="*/ 124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1348">
                  <a:moveTo>
                    <a:pt x="0" y="124"/>
                  </a:moveTo>
                  <a:lnTo>
                    <a:pt x="576" y="0"/>
                  </a:lnTo>
                  <a:lnTo>
                    <a:pt x="2100" y="942"/>
                  </a:lnTo>
                  <a:lnTo>
                    <a:pt x="1274" y="134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6" name="Freeform 25"/>
          <p:cNvSpPr>
            <a:spLocks noEditPoints="1"/>
          </p:cNvSpPr>
          <p:nvPr/>
        </p:nvSpPr>
        <p:spPr bwMode="auto">
          <a:xfrm rot="898892">
            <a:off x="7100475" y="1712121"/>
            <a:ext cx="2185390" cy="2075476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44450"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7" name="Rectangle 26"/>
          <p:cNvSpPr/>
          <p:nvPr/>
        </p:nvSpPr>
        <p:spPr>
          <a:xfrm>
            <a:off x="1154182" y="2537892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4183" y="2185895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9" name="Oval 28"/>
          <p:cNvSpPr/>
          <p:nvPr/>
        </p:nvSpPr>
        <p:spPr>
          <a:xfrm>
            <a:off x="178306" y="2185895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9" y="2410911"/>
            <a:ext cx="321451" cy="321451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154182" y="3579926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4183" y="3227929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3" name="Oval 32"/>
          <p:cNvSpPr/>
          <p:nvPr/>
        </p:nvSpPr>
        <p:spPr>
          <a:xfrm>
            <a:off x="178306" y="3227929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154182" y="4622508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4183" y="4270511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6" name="Oval 35"/>
          <p:cNvSpPr/>
          <p:nvPr/>
        </p:nvSpPr>
        <p:spPr>
          <a:xfrm>
            <a:off x="178306" y="4270511"/>
            <a:ext cx="771483" cy="7714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154182" y="5661943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54183" y="5309947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9" name="Oval 38"/>
          <p:cNvSpPr/>
          <p:nvPr/>
        </p:nvSpPr>
        <p:spPr>
          <a:xfrm>
            <a:off x="178306" y="5309946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9" y="3452945"/>
            <a:ext cx="321451" cy="32145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2" y="4495527"/>
            <a:ext cx="321451" cy="32145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2" y="5553389"/>
            <a:ext cx="321451" cy="321451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55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3" grpId="0" animBg="1"/>
      <p:bldP spid="36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624814" y="155292"/>
            <a:ext cx="5926314" cy="6695158"/>
            <a:chOff x="1991703" y="404077"/>
            <a:chExt cx="10519174" cy="11883867"/>
          </a:xfrm>
        </p:grpSpPr>
        <p:sp>
          <p:nvSpPr>
            <p:cNvPr id="13" name="Pentagon 12"/>
            <p:cNvSpPr/>
            <p:nvPr/>
          </p:nvSpPr>
          <p:spPr>
            <a:xfrm rot="2666940">
              <a:off x="7921208" y="7650088"/>
              <a:ext cx="4589669" cy="1904886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Pentagon 13"/>
            <p:cNvSpPr/>
            <p:nvPr/>
          </p:nvSpPr>
          <p:spPr>
            <a:xfrm rot="18872979">
              <a:off x="6561586" y="1739806"/>
              <a:ext cx="4589669" cy="1918211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entagon 14"/>
            <p:cNvSpPr/>
            <p:nvPr/>
          </p:nvSpPr>
          <p:spPr>
            <a:xfrm rot="8082617">
              <a:off x="2025040" y="9025460"/>
              <a:ext cx="4589669" cy="193529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Pentagon 15"/>
            <p:cNvSpPr/>
            <p:nvPr/>
          </p:nvSpPr>
          <p:spPr>
            <a:xfrm rot="13509368">
              <a:off x="665872" y="3101104"/>
              <a:ext cx="4589669" cy="1938007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iamond 16"/>
            <p:cNvSpPr/>
            <p:nvPr/>
          </p:nvSpPr>
          <p:spPr>
            <a:xfrm>
              <a:off x="5220929" y="3636706"/>
              <a:ext cx="2743200" cy="27432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iamond 17"/>
            <p:cNvSpPr/>
            <p:nvPr/>
          </p:nvSpPr>
          <p:spPr>
            <a:xfrm>
              <a:off x="6563032" y="4978809"/>
              <a:ext cx="2743200" cy="2743200"/>
            </a:xfrm>
            <a:prstGeom prst="diamond">
              <a:avLst/>
            </a:prstGeom>
            <a:solidFill>
              <a:schemeClr val="accent6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Diamond 18"/>
            <p:cNvSpPr/>
            <p:nvPr/>
          </p:nvSpPr>
          <p:spPr>
            <a:xfrm>
              <a:off x="3849329" y="4978809"/>
              <a:ext cx="2743200" cy="27432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iamond 19"/>
            <p:cNvSpPr/>
            <p:nvPr/>
          </p:nvSpPr>
          <p:spPr>
            <a:xfrm>
              <a:off x="5220929" y="6344264"/>
              <a:ext cx="2743200" cy="2743200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  <a:scene3d>
              <a:camera prst="isometricTopUp"/>
              <a:lightRig rig="threePt" dir="t"/>
            </a:scene3d>
            <a:sp3d extrusionH="76200" contourW="12700">
              <a:bevelT/>
              <a:bevelB/>
              <a:extrusionClr>
                <a:schemeClr val="bg1"/>
              </a:extrusionClr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7729" y="4731019"/>
              <a:ext cx="609600" cy="6096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9832" y="6075106"/>
              <a:ext cx="609600" cy="60960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6632" y="6071827"/>
              <a:ext cx="609600" cy="6096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5397" y="7440561"/>
              <a:ext cx="609600" cy="609600"/>
            </a:xfrm>
            <a:prstGeom prst="rect">
              <a:avLst/>
            </a:prstGeom>
          </p:spPr>
        </p:pic>
      </p:grpSp>
      <p:sp>
        <p:nvSpPr>
          <p:cNvPr id="33" name="Rectangle 32"/>
          <p:cNvSpPr/>
          <p:nvPr/>
        </p:nvSpPr>
        <p:spPr>
          <a:xfrm>
            <a:off x="1692257" y="2540547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92258" y="2188550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5" name="Oval 34"/>
          <p:cNvSpPr/>
          <p:nvPr/>
        </p:nvSpPr>
        <p:spPr>
          <a:xfrm>
            <a:off x="716381" y="2188549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4" y="2413565"/>
            <a:ext cx="321451" cy="321451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1692257" y="3582581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92258" y="3230584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9" name="Oval 38"/>
          <p:cNvSpPr/>
          <p:nvPr/>
        </p:nvSpPr>
        <p:spPr>
          <a:xfrm>
            <a:off x="716381" y="3230584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692257" y="4625162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692258" y="4273165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42" name="Oval 41"/>
          <p:cNvSpPr/>
          <p:nvPr/>
        </p:nvSpPr>
        <p:spPr>
          <a:xfrm>
            <a:off x="716381" y="4273165"/>
            <a:ext cx="771483" cy="7714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692257" y="5664598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92258" y="5312601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45" name="Oval 44"/>
          <p:cNvSpPr/>
          <p:nvPr/>
        </p:nvSpPr>
        <p:spPr>
          <a:xfrm>
            <a:off x="716381" y="5312601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34" y="3455600"/>
            <a:ext cx="321451" cy="32145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7" y="4498181"/>
            <a:ext cx="321451" cy="32145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97" y="5556043"/>
            <a:ext cx="321451" cy="32145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50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 animBg="1"/>
      <p:bldP spid="42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2016163"/>
            <a:ext cx="12858044" cy="18985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147747" y="1666245"/>
            <a:ext cx="2548384" cy="2548382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5365934" y="1937785"/>
            <a:ext cx="2112012" cy="20053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5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29822" y="4638297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6084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583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76084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88583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764558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6795" y="1446785"/>
            <a:ext cx="1928601" cy="192860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84532" y="1446786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| DESIGNER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4533" y="3080929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72886" y="1456203"/>
            <a:ext cx="1928601" cy="192860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090621" y="1456204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| MARKETER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090623" y="3090347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264366" y="3888373"/>
            <a:ext cx="1928601" cy="192860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82102" y="3888373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| DEVELOPER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82103" y="5522517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70456" y="3897790"/>
            <a:ext cx="1928601" cy="1928601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088192" y="3897791"/>
            <a:ext cx="2503766" cy="1396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| CONSULTING</a:t>
            </a:r>
          </a:p>
          <a:p>
            <a:pPr>
              <a:lnSpc>
                <a:spcPct val="150000"/>
              </a:lnSpc>
            </a:pPr>
            <a:endParaRPr lang="en-US" sz="10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088193" y="5531933"/>
            <a:ext cx="136609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sz="126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0000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1" r="19601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/>
      </p:pic>
      <p:sp>
        <p:nvSpPr>
          <p:cNvPr id="18" name="矩形 17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619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9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build="p"/>
      <p:bldP spid="5" grpId="0" build="p"/>
      <p:bldP spid="20" grpId="0" animBg="1"/>
      <p:bldP spid="26" grpId="0" build="p"/>
      <p:bldP spid="27" grpId="0" build="p"/>
      <p:bldP spid="28" grpId="0" animBg="1"/>
      <p:bldP spid="30" grpId="0" build="p"/>
      <p:bldP spid="31" grpId="0" build="p"/>
      <p:bldP spid="32" grpId="0" animBg="1"/>
      <p:bldP spid="34" grpId="0" build="p"/>
      <p:bldP spid="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63862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6">
                <a:solidFill>
                  <a:schemeClr val="bg1"/>
                </a:solidFill>
              </a:rPr>
              <a:pPr/>
              <a:t>11</a:t>
            </a:fld>
            <a:endParaRPr lang="id-ID" sz="1266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22079" y="4801356"/>
            <a:ext cx="1415278" cy="2461908"/>
            <a:chOff x="1739900" y="1803400"/>
            <a:chExt cx="1006475" cy="1750786"/>
          </a:xfrm>
          <a:solidFill>
            <a:schemeClr val="accent1"/>
          </a:solidFill>
        </p:grpSpPr>
        <p:sp>
          <p:nvSpPr>
            <p:cNvPr id="7" name="Freeform 27"/>
            <p:cNvSpPr>
              <a:spLocks/>
            </p:cNvSpPr>
            <p:nvPr/>
          </p:nvSpPr>
          <p:spPr bwMode="auto">
            <a:xfrm>
              <a:off x="2351088" y="1868488"/>
              <a:ext cx="76200" cy="58738"/>
            </a:xfrm>
            <a:custGeom>
              <a:avLst/>
              <a:gdLst>
                <a:gd name="T0" fmla="*/ 19 w 48"/>
                <a:gd name="T1" fmla="*/ 22 h 37"/>
                <a:gd name="T2" fmla="*/ 48 w 48"/>
                <a:gd name="T3" fmla="*/ 37 h 37"/>
                <a:gd name="T4" fmla="*/ 48 w 48"/>
                <a:gd name="T5" fmla="*/ 28 h 37"/>
                <a:gd name="T6" fmla="*/ 0 w 48"/>
                <a:gd name="T7" fmla="*/ 0 h 37"/>
                <a:gd name="T8" fmla="*/ 0 w 48"/>
                <a:gd name="T9" fmla="*/ 15 h 37"/>
                <a:gd name="T10" fmla="*/ 19 w 48"/>
                <a:gd name="T11" fmla="*/ 26 h 37"/>
                <a:gd name="T12" fmla="*/ 19 w 48"/>
                <a:gd name="T13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7">
                  <a:moveTo>
                    <a:pt x="19" y="22"/>
                  </a:moveTo>
                  <a:lnTo>
                    <a:pt x="48" y="37"/>
                  </a:lnTo>
                  <a:lnTo>
                    <a:pt x="48" y="28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9" y="26"/>
                  </a:lnTo>
                  <a:lnTo>
                    <a:pt x="1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2274888" y="1803400"/>
              <a:ext cx="152400" cy="109538"/>
            </a:xfrm>
            <a:custGeom>
              <a:avLst/>
              <a:gdLst>
                <a:gd name="T0" fmla="*/ 96 w 96"/>
                <a:gd name="T1" fmla="*/ 69 h 69"/>
                <a:gd name="T2" fmla="*/ 0 w 96"/>
                <a:gd name="T3" fmla="*/ 0 h 69"/>
                <a:gd name="T4" fmla="*/ 48 w 96"/>
                <a:gd name="T5" fmla="*/ 41 h 69"/>
                <a:gd name="T6" fmla="*/ 96 w 96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69">
                  <a:moveTo>
                    <a:pt x="96" y="69"/>
                  </a:moveTo>
                  <a:lnTo>
                    <a:pt x="0" y="0"/>
                  </a:lnTo>
                  <a:lnTo>
                    <a:pt x="48" y="41"/>
                  </a:lnTo>
                  <a:lnTo>
                    <a:pt x="9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9" name="Freeform 29"/>
            <p:cNvSpPr>
              <a:spLocks noEditPoints="1"/>
            </p:cNvSpPr>
            <p:nvPr/>
          </p:nvSpPr>
          <p:spPr bwMode="auto">
            <a:xfrm>
              <a:off x="2374900" y="1889125"/>
              <a:ext cx="88900" cy="144463"/>
            </a:xfrm>
            <a:custGeom>
              <a:avLst/>
              <a:gdLst>
                <a:gd name="T0" fmla="*/ 56 w 56"/>
                <a:gd name="T1" fmla="*/ 33 h 91"/>
                <a:gd name="T2" fmla="*/ 0 w 56"/>
                <a:gd name="T3" fmla="*/ 63 h 91"/>
                <a:gd name="T4" fmla="*/ 46 w 56"/>
                <a:gd name="T5" fmla="*/ 35 h 91"/>
                <a:gd name="T6" fmla="*/ 52 w 56"/>
                <a:gd name="T7" fmla="*/ 54 h 91"/>
                <a:gd name="T8" fmla="*/ 46 w 56"/>
                <a:gd name="T9" fmla="*/ 35 h 91"/>
                <a:gd name="T10" fmla="*/ 46 w 56"/>
                <a:gd name="T11" fmla="*/ 35 h 91"/>
                <a:gd name="T12" fmla="*/ 39 w 56"/>
                <a:gd name="T13" fmla="*/ 46 h 91"/>
                <a:gd name="T14" fmla="*/ 30 w 56"/>
                <a:gd name="T15" fmla="*/ 26 h 91"/>
                <a:gd name="T16" fmla="*/ 37 w 56"/>
                <a:gd name="T17" fmla="*/ 46 h 91"/>
                <a:gd name="T18" fmla="*/ 30 w 56"/>
                <a:gd name="T19" fmla="*/ 26 h 91"/>
                <a:gd name="T20" fmla="*/ 28 w 56"/>
                <a:gd name="T21" fmla="*/ 26 h 91"/>
                <a:gd name="T22" fmla="*/ 22 w 56"/>
                <a:gd name="T23" fmla="*/ 37 h 91"/>
                <a:gd name="T24" fmla="*/ 13 w 56"/>
                <a:gd name="T25" fmla="*/ 18 h 91"/>
                <a:gd name="T26" fmla="*/ 20 w 56"/>
                <a:gd name="T27" fmla="*/ 37 h 91"/>
                <a:gd name="T28" fmla="*/ 13 w 56"/>
                <a:gd name="T29" fmla="*/ 18 h 91"/>
                <a:gd name="T30" fmla="*/ 11 w 56"/>
                <a:gd name="T31" fmla="*/ 15 h 91"/>
                <a:gd name="T32" fmla="*/ 4 w 56"/>
                <a:gd name="T33" fmla="*/ 28 h 91"/>
                <a:gd name="T34" fmla="*/ 46 w 56"/>
                <a:gd name="T35" fmla="*/ 61 h 91"/>
                <a:gd name="T36" fmla="*/ 52 w 56"/>
                <a:gd name="T37" fmla="*/ 78 h 91"/>
                <a:gd name="T38" fmla="*/ 46 w 56"/>
                <a:gd name="T39" fmla="*/ 61 h 91"/>
                <a:gd name="T40" fmla="*/ 46 w 56"/>
                <a:gd name="T41" fmla="*/ 61 h 91"/>
                <a:gd name="T42" fmla="*/ 39 w 56"/>
                <a:gd name="T43" fmla="*/ 72 h 91"/>
                <a:gd name="T44" fmla="*/ 30 w 56"/>
                <a:gd name="T45" fmla="*/ 52 h 91"/>
                <a:gd name="T46" fmla="*/ 37 w 56"/>
                <a:gd name="T47" fmla="*/ 70 h 91"/>
                <a:gd name="T48" fmla="*/ 30 w 56"/>
                <a:gd name="T49" fmla="*/ 52 h 91"/>
                <a:gd name="T50" fmla="*/ 28 w 56"/>
                <a:gd name="T51" fmla="*/ 50 h 91"/>
                <a:gd name="T52" fmla="*/ 22 w 56"/>
                <a:gd name="T53" fmla="*/ 63 h 91"/>
                <a:gd name="T54" fmla="*/ 13 w 56"/>
                <a:gd name="T55" fmla="*/ 44 h 91"/>
                <a:gd name="T56" fmla="*/ 20 w 56"/>
                <a:gd name="T57" fmla="*/ 61 h 91"/>
                <a:gd name="T58" fmla="*/ 13 w 56"/>
                <a:gd name="T59" fmla="*/ 44 h 91"/>
                <a:gd name="T60" fmla="*/ 11 w 56"/>
                <a:gd name="T61" fmla="*/ 41 h 91"/>
                <a:gd name="T62" fmla="*/ 4 w 56"/>
                <a:gd name="T63" fmla="*/ 5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91">
                  <a:moveTo>
                    <a:pt x="56" y="91"/>
                  </a:moveTo>
                  <a:lnTo>
                    <a:pt x="56" y="33"/>
                  </a:lnTo>
                  <a:lnTo>
                    <a:pt x="0" y="0"/>
                  </a:lnTo>
                  <a:lnTo>
                    <a:pt x="0" y="63"/>
                  </a:lnTo>
                  <a:lnTo>
                    <a:pt x="56" y="91"/>
                  </a:lnTo>
                  <a:close/>
                  <a:moveTo>
                    <a:pt x="46" y="35"/>
                  </a:moveTo>
                  <a:lnTo>
                    <a:pt x="52" y="39"/>
                  </a:lnTo>
                  <a:lnTo>
                    <a:pt x="52" y="54"/>
                  </a:lnTo>
                  <a:lnTo>
                    <a:pt x="46" y="50"/>
                  </a:lnTo>
                  <a:lnTo>
                    <a:pt x="46" y="35"/>
                  </a:lnTo>
                  <a:close/>
                  <a:moveTo>
                    <a:pt x="39" y="31"/>
                  </a:moveTo>
                  <a:lnTo>
                    <a:pt x="46" y="35"/>
                  </a:lnTo>
                  <a:lnTo>
                    <a:pt x="46" y="50"/>
                  </a:lnTo>
                  <a:lnTo>
                    <a:pt x="39" y="46"/>
                  </a:lnTo>
                  <a:lnTo>
                    <a:pt x="39" y="31"/>
                  </a:lnTo>
                  <a:close/>
                  <a:moveTo>
                    <a:pt x="30" y="26"/>
                  </a:moveTo>
                  <a:lnTo>
                    <a:pt x="37" y="31"/>
                  </a:lnTo>
                  <a:lnTo>
                    <a:pt x="37" y="46"/>
                  </a:lnTo>
                  <a:lnTo>
                    <a:pt x="30" y="41"/>
                  </a:lnTo>
                  <a:lnTo>
                    <a:pt x="30" y="26"/>
                  </a:lnTo>
                  <a:close/>
                  <a:moveTo>
                    <a:pt x="22" y="22"/>
                  </a:moveTo>
                  <a:lnTo>
                    <a:pt x="28" y="26"/>
                  </a:lnTo>
                  <a:lnTo>
                    <a:pt x="28" y="41"/>
                  </a:lnTo>
                  <a:lnTo>
                    <a:pt x="22" y="37"/>
                  </a:lnTo>
                  <a:lnTo>
                    <a:pt x="22" y="22"/>
                  </a:lnTo>
                  <a:close/>
                  <a:moveTo>
                    <a:pt x="13" y="18"/>
                  </a:moveTo>
                  <a:lnTo>
                    <a:pt x="20" y="20"/>
                  </a:lnTo>
                  <a:lnTo>
                    <a:pt x="20" y="37"/>
                  </a:lnTo>
                  <a:lnTo>
                    <a:pt x="13" y="33"/>
                  </a:lnTo>
                  <a:lnTo>
                    <a:pt x="13" y="18"/>
                  </a:lnTo>
                  <a:close/>
                  <a:moveTo>
                    <a:pt x="4" y="13"/>
                  </a:moveTo>
                  <a:lnTo>
                    <a:pt x="11" y="15"/>
                  </a:lnTo>
                  <a:lnTo>
                    <a:pt x="11" y="31"/>
                  </a:lnTo>
                  <a:lnTo>
                    <a:pt x="4" y="28"/>
                  </a:lnTo>
                  <a:lnTo>
                    <a:pt x="4" y="13"/>
                  </a:lnTo>
                  <a:close/>
                  <a:moveTo>
                    <a:pt x="46" y="61"/>
                  </a:moveTo>
                  <a:lnTo>
                    <a:pt x="52" y="65"/>
                  </a:lnTo>
                  <a:lnTo>
                    <a:pt x="52" y="78"/>
                  </a:lnTo>
                  <a:lnTo>
                    <a:pt x="46" y="76"/>
                  </a:lnTo>
                  <a:lnTo>
                    <a:pt x="46" y="61"/>
                  </a:lnTo>
                  <a:close/>
                  <a:moveTo>
                    <a:pt x="39" y="57"/>
                  </a:moveTo>
                  <a:lnTo>
                    <a:pt x="46" y="61"/>
                  </a:lnTo>
                  <a:lnTo>
                    <a:pt x="46" y="74"/>
                  </a:lnTo>
                  <a:lnTo>
                    <a:pt x="39" y="72"/>
                  </a:lnTo>
                  <a:lnTo>
                    <a:pt x="39" y="57"/>
                  </a:lnTo>
                  <a:close/>
                  <a:moveTo>
                    <a:pt x="30" y="52"/>
                  </a:moveTo>
                  <a:lnTo>
                    <a:pt x="37" y="54"/>
                  </a:lnTo>
                  <a:lnTo>
                    <a:pt x="37" y="70"/>
                  </a:lnTo>
                  <a:lnTo>
                    <a:pt x="30" y="67"/>
                  </a:lnTo>
                  <a:lnTo>
                    <a:pt x="30" y="52"/>
                  </a:lnTo>
                  <a:close/>
                  <a:moveTo>
                    <a:pt x="22" y="48"/>
                  </a:moveTo>
                  <a:lnTo>
                    <a:pt x="28" y="50"/>
                  </a:lnTo>
                  <a:lnTo>
                    <a:pt x="28" y="65"/>
                  </a:lnTo>
                  <a:lnTo>
                    <a:pt x="22" y="63"/>
                  </a:lnTo>
                  <a:lnTo>
                    <a:pt x="22" y="48"/>
                  </a:lnTo>
                  <a:close/>
                  <a:moveTo>
                    <a:pt x="13" y="44"/>
                  </a:moveTo>
                  <a:lnTo>
                    <a:pt x="20" y="46"/>
                  </a:lnTo>
                  <a:lnTo>
                    <a:pt x="20" y="61"/>
                  </a:lnTo>
                  <a:lnTo>
                    <a:pt x="13" y="59"/>
                  </a:lnTo>
                  <a:lnTo>
                    <a:pt x="13" y="44"/>
                  </a:lnTo>
                  <a:close/>
                  <a:moveTo>
                    <a:pt x="4" y="39"/>
                  </a:moveTo>
                  <a:lnTo>
                    <a:pt x="11" y="41"/>
                  </a:lnTo>
                  <a:lnTo>
                    <a:pt x="11" y="59"/>
                  </a:lnTo>
                  <a:lnTo>
                    <a:pt x="4" y="54"/>
                  </a:lnTo>
                  <a:lnTo>
                    <a:pt x="4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0" name="Freeform 30"/>
            <p:cNvSpPr>
              <a:spLocks noEditPoints="1"/>
            </p:cNvSpPr>
            <p:nvPr/>
          </p:nvSpPr>
          <p:spPr bwMode="auto">
            <a:xfrm>
              <a:off x="1982788" y="1985963"/>
              <a:ext cx="406400" cy="696913"/>
            </a:xfrm>
            <a:custGeom>
              <a:avLst/>
              <a:gdLst>
                <a:gd name="T0" fmla="*/ 42 w 256"/>
                <a:gd name="T1" fmla="*/ 56 h 439"/>
                <a:gd name="T2" fmla="*/ 83 w 256"/>
                <a:gd name="T3" fmla="*/ 52 h 439"/>
                <a:gd name="T4" fmla="*/ 150 w 256"/>
                <a:gd name="T5" fmla="*/ 28 h 439"/>
                <a:gd name="T6" fmla="*/ 241 w 256"/>
                <a:gd name="T7" fmla="*/ 17 h 439"/>
                <a:gd name="T8" fmla="*/ 42 w 256"/>
                <a:gd name="T9" fmla="*/ 67 h 439"/>
                <a:gd name="T10" fmla="*/ 109 w 256"/>
                <a:gd name="T11" fmla="*/ 74 h 439"/>
                <a:gd name="T12" fmla="*/ 150 w 256"/>
                <a:gd name="T13" fmla="*/ 69 h 439"/>
                <a:gd name="T14" fmla="*/ 217 w 256"/>
                <a:gd name="T15" fmla="*/ 48 h 439"/>
                <a:gd name="T16" fmla="*/ 74 w 256"/>
                <a:gd name="T17" fmla="*/ 89 h 439"/>
                <a:gd name="T18" fmla="*/ 109 w 256"/>
                <a:gd name="T19" fmla="*/ 84 h 439"/>
                <a:gd name="T20" fmla="*/ 176 w 256"/>
                <a:gd name="T21" fmla="*/ 93 h 439"/>
                <a:gd name="T22" fmla="*/ 217 w 256"/>
                <a:gd name="T23" fmla="*/ 89 h 439"/>
                <a:gd name="T24" fmla="*/ 50 w 256"/>
                <a:gd name="T25" fmla="*/ 117 h 439"/>
                <a:gd name="T26" fmla="*/ 141 w 256"/>
                <a:gd name="T27" fmla="*/ 108 h 439"/>
                <a:gd name="T28" fmla="*/ 176 w 256"/>
                <a:gd name="T29" fmla="*/ 104 h 439"/>
                <a:gd name="T30" fmla="*/ 241 w 256"/>
                <a:gd name="T31" fmla="*/ 112 h 439"/>
                <a:gd name="T32" fmla="*/ 50 w 256"/>
                <a:gd name="T33" fmla="*/ 156 h 439"/>
                <a:gd name="T34" fmla="*/ 115 w 256"/>
                <a:gd name="T35" fmla="*/ 134 h 439"/>
                <a:gd name="T36" fmla="*/ 208 w 256"/>
                <a:gd name="T37" fmla="*/ 128 h 439"/>
                <a:gd name="T38" fmla="*/ 241 w 256"/>
                <a:gd name="T39" fmla="*/ 123 h 439"/>
                <a:gd name="T40" fmla="*/ 74 w 256"/>
                <a:gd name="T41" fmla="*/ 180 h 439"/>
                <a:gd name="T42" fmla="*/ 115 w 256"/>
                <a:gd name="T43" fmla="*/ 175 h 439"/>
                <a:gd name="T44" fmla="*/ 182 w 256"/>
                <a:gd name="T45" fmla="*/ 156 h 439"/>
                <a:gd name="T46" fmla="*/ 42 w 256"/>
                <a:gd name="T47" fmla="*/ 193 h 439"/>
                <a:gd name="T48" fmla="*/ 74 w 256"/>
                <a:gd name="T49" fmla="*/ 188 h 439"/>
                <a:gd name="T50" fmla="*/ 141 w 256"/>
                <a:gd name="T51" fmla="*/ 199 h 439"/>
                <a:gd name="T52" fmla="*/ 182 w 256"/>
                <a:gd name="T53" fmla="*/ 197 h 439"/>
                <a:gd name="T54" fmla="*/ 16 w 256"/>
                <a:gd name="T55" fmla="*/ 219 h 439"/>
                <a:gd name="T56" fmla="*/ 109 w 256"/>
                <a:gd name="T57" fmla="*/ 212 h 439"/>
                <a:gd name="T58" fmla="*/ 141 w 256"/>
                <a:gd name="T59" fmla="*/ 210 h 439"/>
                <a:gd name="T60" fmla="*/ 208 w 256"/>
                <a:gd name="T61" fmla="*/ 221 h 439"/>
                <a:gd name="T62" fmla="*/ 16 w 256"/>
                <a:gd name="T63" fmla="*/ 257 h 439"/>
                <a:gd name="T64" fmla="*/ 83 w 256"/>
                <a:gd name="T65" fmla="*/ 238 h 439"/>
                <a:gd name="T66" fmla="*/ 176 w 256"/>
                <a:gd name="T67" fmla="*/ 234 h 439"/>
                <a:gd name="T68" fmla="*/ 208 w 256"/>
                <a:gd name="T69" fmla="*/ 232 h 439"/>
                <a:gd name="T70" fmla="*/ 42 w 256"/>
                <a:gd name="T71" fmla="*/ 281 h 439"/>
                <a:gd name="T72" fmla="*/ 83 w 256"/>
                <a:gd name="T73" fmla="*/ 279 h 439"/>
                <a:gd name="T74" fmla="*/ 150 w 256"/>
                <a:gd name="T75" fmla="*/ 262 h 439"/>
                <a:gd name="T76" fmla="*/ 241 w 256"/>
                <a:gd name="T77" fmla="*/ 255 h 439"/>
                <a:gd name="T78" fmla="*/ 42 w 256"/>
                <a:gd name="T79" fmla="*/ 292 h 439"/>
                <a:gd name="T80" fmla="*/ 109 w 256"/>
                <a:gd name="T81" fmla="*/ 303 h 439"/>
                <a:gd name="T82" fmla="*/ 150 w 256"/>
                <a:gd name="T83" fmla="*/ 301 h 439"/>
                <a:gd name="T84" fmla="*/ 217 w 256"/>
                <a:gd name="T85" fmla="*/ 283 h 439"/>
                <a:gd name="T86" fmla="*/ 74 w 256"/>
                <a:gd name="T87" fmla="*/ 316 h 439"/>
                <a:gd name="T88" fmla="*/ 109 w 256"/>
                <a:gd name="T89" fmla="*/ 314 h 439"/>
                <a:gd name="T90" fmla="*/ 176 w 256"/>
                <a:gd name="T91" fmla="*/ 327 h 439"/>
                <a:gd name="T92" fmla="*/ 217 w 256"/>
                <a:gd name="T93" fmla="*/ 325 h 439"/>
                <a:gd name="T94" fmla="*/ 50 w 256"/>
                <a:gd name="T95" fmla="*/ 342 h 439"/>
                <a:gd name="T96" fmla="*/ 141 w 256"/>
                <a:gd name="T97" fmla="*/ 338 h 439"/>
                <a:gd name="T98" fmla="*/ 176 w 256"/>
                <a:gd name="T99" fmla="*/ 338 h 439"/>
                <a:gd name="T100" fmla="*/ 241 w 256"/>
                <a:gd name="T101" fmla="*/ 351 h 439"/>
                <a:gd name="T102" fmla="*/ 50 w 256"/>
                <a:gd name="T103" fmla="*/ 381 h 439"/>
                <a:gd name="T104" fmla="*/ 115 w 256"/>
                <a:gd name="T105" fmla="*/ 364 h 439"/>
                <a:gd name="T106" fmla="*/ 208 w 256"/>
                <a:gd name="T107" fmla="*/ 361 h 439"/>
                <a:gd name="T108" fmla="*/ 241 w 256"/>
                <a:gd name="T109" fmla="*/ 361 h 439"/>
                <a:gd name="T110" fmla="*/ 74 w 256"/>
                <a:gd name="T111" fmla="*/ 405 h 439"/>
                <a:gd name="T112" fmla="*/ 115 w 256"/>
                <a:gd name="T113" fmla="*/ 405 h 439"/>
                <a:gd name="T114" fmla="*/ 182 w 256"/>
                <a:gd name="T115" fmla="*/ 39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6" h="439">
                  <a:moveTo>
                    <a:pt x="256" y="0"/>
                  </a:moveTo>
                  <a:lnTo>
                    <a:pt x="256" y="439"/>
                  </a:lnTo>
                  <a:lnTo>
                    <a:pt x="0" y="439"/>
                  </a:lnTo>
                  <a:lnTo>
                    <a:pt x="0" y="32"/>
                  </a:lnTo>
                  <a:lnTo>
                    <a:pt x="256" y="0"/>
                  </a:lnTo>
                  <a:close/>
                  <a:moveTo>
                    <a:pt x="42" y="41"/>
                  </a:moveTo>
                  <a:lnTo>
                    <a:pt x="16" y="45"/>
                  </a:lnTo>
                  <a:lnTo>
                    <a:pt x="16" y="61"/>
                  </a:lnTo>
                  <a:lnTo>
                    <a:pt x="42" y="56"/>
                  </a:lnTo>
                  <a:lnTo>
                    <a:pt x="42" y="41"/>
                  </a:lnTo>
                  <a:close/>
                  <a:moveTo>
                    <a:pt x="74" y="39"/>
                  </a:moveTo>
                  <a:lnTo>
                    <a:pt x="50" y="41"/>
                  </a:lnTo>
                  <a:lnTo>
                    <a:pt x="50" y="56"/>
                  </a:lnTo>
                  <a:lnTo>
                    <a:pt x="74" y="54"/>
                  </a:lnTo>
                  <a:lnTo>
                    <a:pt x="74" y="39"/>
                  </a:lnTo>
                  <a:close/>
                  <a:moveTo>
                    <a:pt x="109" y="35"/>
                  </a:moveTo>
                  <a:lnTo>
                    <a:pt x="83" y="37"/>
                  </a:lnTo>
                  <a:lnTo>
                    <a:pt x="83" y="52"/>
                  </a:lnTo>
                  <a:lnTo>
                    <a:pt x="109" y="50"/>
                  </a:lnTo>
                  <a:lnTo>
                    <a:pt x="109" y="35"/>
                  </a:lnTo>
                  <a:close/>
                  <a:moveTo>
                    <a:pt x="141" y="30"/>
                  </a:moveTo>
                  <a:lnTo>
                    <a:pt x="115" y="32"/>
                  </a:lnTo>
                  <a:lnTo>
                    <a:pt x="115" y="48"/>
                  </a:lnTo>
                  <a:lnTo>
                    <a:pt x="141" y="45"/>
                  </a:lnTo>
                  <a:lnTo>
                    <a:pt x="141" y="30"/>
                  </a:lnTo>
                  <a:close/>
                  <a:moveTo>
                    <a:pt x="176" y="26"/>
                  </a:moveTo>
                  <a:lnTo>
                    <a:pt x="150" y="28"/>
                  </a:lnTo>
                  <a:lnTo>
                    <a:pt x="150" y="45"/>
                  </a:lnTo>
                  <a:lnTo>
                    <a:pt x="176" y="41"/>
                  </a:lnTo>
                  <a:lnTo>
                    <a:pt x="176" y="26"/>
                  </a:lnTo>
                  <a:close/>
                  <a:moveTo>
                    <a:pt x="208" y="22"/>
                  </a:moveTo>
                  <a:lnTo>
                    <a:pt x="182" y="26"/>
                  </a:lnTo>
                  <a:lnTo>
                    <a:pt x="182" y="41"/>
                  </a:lnTo>
                  <a:lnTo>
                    <a:pt x="208" y="37"/>
                  </a:lnTo>
                  <a:lnTo>
                    <a:pt x="208" y="22"/>
                  </a:lnTo>
                  <a:close/>
                  <a:moveTo>
                    <a:pt x="241" y="17"/>
                  </a:moveTo>
                  <a:lnTo>
                    <a:pt x="217" y="22"/>
                  </a:lnTo>
                  <a:lnTo>
                    <a:pt x="217" y="37"/>
                  </a:lnTo>
                  <a:lnTo>
                    <a:pt x="241" y="35"/>
                  </a:lnTo>
                  <a:lnTo>
                    <a:pt x="241" y="17"/>
                  </a:lnTo>
                  <a:close/>
                  <a:moveTo>
                    <a:pt x="42" y="67"/>
                  </a:moveTo>
                  <a:lnTo>
                    <a:pt x="16" y="69"/>
                  </a:lnTo>
                  <a:lnTo>
                    <a:pt x="16" y="84"/>
                  </a:lnTo>
                  <a:lnTo>
                    <a:pt x="42" y="82"/>
                  </a:lnTo>
                  <a:lnTo>
                    <a:pt x="42" y="67"/>
                  </a:lnTo>
                  <a:close/>
                  <a:moveTo>
                    <a:pt x="74" y="63"/>
                  </a:moveTo>
                  <a:lnTo>
                    <a:pt x="50" y="67"/>
                  </a:lnTo>
                  <a:lnTo>
                    <a:pt x="50" y="80"/>
                  </a:lnTo>
                  <a:lnTo>
                    <a:pt x="74" y="78"/>
                  </a:lnTo>
                  <a:lnTo>
                    <a:pt x="74" y="63"/>
                  </a:lnTo>
                  <a:close/>
                  <a:moveTo>
                    <a:pt x="109" y="61"/>
                  </a:moveTo>
                  <a:lnTo>
                    <a:pt x="83" y="63"/>
                  </a:lnTo>
                  <a:lnTo>
                    <a:pt x="83" y="78"/>
                  </a:lnTo>
                  <a:lnTo>
                    <a:pt x="109" y="74"/>
                  </a:lnTo>
                  <a:lnTo>
                    <a:pt x="109" y="61"/>
                  </a:lnTo>
                  <a:close/>
                  <a:moveTo>
                    <a:pt x="141" y="56"/>
                  </a:moveTo>
                  <a:lnTo>
                    <a:pt x="115" y="58"/>
                  </a:lnTo>
                  <a:lnTo>
                    <a:pt x="115" y="74"/>
                  </a:lnTo>
                  <a:lnTo>
                    <a:pt x="141" y="71"/>
                  </a:lnTo>
                  <a:lnTo>
                    <a:pt x="141" y="56"/>
                  </a:lnTo>
                  <a:close/>
                  <a:moveTo>
                    <a:pt x="176" y="52"/>
                  </a:moveTo>
                  <a:lnTo>
                    <a:pt x="150" y="54"/>
                  </a:lnTo>
                  <a:lnTo>
                    <a:pt x="150" y="69"/>
                  </a:lnTo>
                  <a:lnTo>
                    <a:pt x="176" y="67"/>
                  </a:lnTo>
                  <a:lnTo>
                    <a:pt x="176" y="52"/>
                  </a:lnTo>
                  <a:close/>
                  <a:moveTo>
                    <a:pt x="208" y="48"/>
                  </a:moveTo>
                  <a:lnTo>
                    <a:pt x="182" y="52"/>
                  </a:lnTo>
                  <a:lnTo>
                    <a:pt x="182" y="67"/>
                  </a:lnTo>
                  <a:lnTo>
                    <a:pt x="208" y="63"/>
                  </a:lnTo>
                  <a:lnTo>
                    <a:pt x="208" y="48"/>
                  </a:lnTo>
                  <a:close/>
                  <a:moveTo>
                    <a:pt x="241" y="45"/>
                  </a:moveTo>
                  <a:lnTo>
                    <a:pt x="217" y="48"/>
                  </a:lnTo>
                  <a:lnTo>
                    <a:pt x="217" y="63"/>
                  </a:lnTo>
                  <a:lnTo>
                    <a:pt x="241" y="61"/>
                  </a:lnTo>
                  <a:lnTo>
                    <a:pt x="241" y="45"/>
                  </a:lnTo>
                  <a:close/>
                  <a:moveTo>
                    <a:pt x="42" y="93"/>
                  </a:moveTo>
                  <a:lnTo>
                    <a:pt x="16" y="95"/>
                  </a:lnTo>
                  <a:lnTo>
                    <a:pt x="16" y="110"/>
                  </a:lnTo>
                  <a:lnTo>
                    <a:pt x="42" y="106"/>
                  </a:lnTo>
                  <a:lnTo>
                    <a:pt x="42" y="93"/>
                  </a:lnTo>
                  <a:close/>
                  <a:moveTo>
                    <a:pt x="74" y="89"/>
                  </a:moveTo>
                  <a:lnTo>
                    <a:pt x="50" y="91"/>
                  </a:lnTo>
                  <a:lnTo>
                    <a:pt x="50" y="106"/>
                  </a:lnTo>
                  <a:lnTo>
                    <a:pt x="74" y="104"/>
                  </a:lnTo>
                  <a:lnTo>
                    <a:pt x="74" y="89"/>
                  </a:lnTo>
                  <a:close/>
                  <a:moveTo>
                    <a:pt x="109" y="84"/>
                  </a:moveTo>
                  <a:lnTo>
                    <a:pt x="83" y="87"/>
                  </a:lnTo>
                  <a:lnTo>
                    <a:pt x="83" y="102"/>
                  </a:lnTo>
                  <a:lnTo>
                    <a:pt x="109" y="99"/>
                  </a:lnTo>
                  <a:lnTo>
                    <a:pt x="109" y="84"/>
                  </a:lnTo>
                  <a:close/>
                  <a:moveTo>
                    <a:pt x="141" y="82"/>
                  </a:moveTo>
                  <a:lnTo>
                    <a:pt x="115" y="84"/>
                  </a:lnTo>
                  <a:lnTo>
                    <a:pt x="115" y="99"/>
                  </a:lnTo>
                  <a:lnTo>
                    <a:pt x="141" y="97"/>
                  </a:lnTo>
                  <a:lnTo>
                    <a:pt x="141" y="82"/>
                  </a:lnTo>
                  <a:close/>
                  <a:moveTo>
                    <a:pt x="176" y="78"/>
                  </a:moveTo>
                  <a:lnTo>
                    <a:pt x="150" y="80"/>
                  </a:lnTo>
                  <a:lnTo>
                    <a:pt x="150" y="95"/>
                  </a:lnTo>
                  <a:lnTo>
                    <a:pt x="176" y="93"/>
                  </a:lnTo>
                  <a:lnTo>
                    <a:pt x="176" y="78"/>
                  </a:lnTo>
                  <a:close/>
                  <a:moveTo>
                    <a:pt x="208" y="74"/>
                  </a:moveTo>
                  <a:lnTo>
                    <a:pt x="182" y="78"/>
                  </a:lnTo>
                  <a:lnTo>
                    <a:pt x="182" y="93"/>
                  </a:lnTo>
                  <a:lnTo>
                    <a:pt x="208" y="91"/>
                  </a:lnTo>
                  <a:lnTo>
                    <a:pt x="208" y="74"/>
                  </a:lnTo>
                  <a:close/>
                  <a:moveTo>
                    <a:pt x="241" y="71"/>
                  </a:moveTo>
                  <a:lnTo>
                    <a:pt x="217" y="74"/>
                  </a:lnTo>
                  <a:lnTo>
                    <a:pt x="217" y="89"/>
                  </a:lnTo>
                  <a:lnTo>
                    <a:pt x="241" y="87"/>
                  </a:lnTo>
                  <a:lnTo>
                    <a:pt x="241" y="71"/>
                  </a:lnTo>
                  <a:close/>
                  <a:moveTo>
                    <a:pt x="42" y="117"/>
                  </a:moveTo>
                  <a:lnTo>
                    <a:pt x="16" y="119"/>
                  </a:lnTo>
                  <a:lnTo>
                    <a:pt x="16" y="134"/>
                  </a:lnTo>
                  <a:lnTo>
                    <a:pt x="42" y="132"/>
                  </a:lnTo>
                  <a:lnTo>
                    <a:pt x="42" y="117"/>
                  </a:lnTo>
                  <a:close/>
                  <a:moveTo>
                    <a:pt x="74" y="115"/>
                  </a:moveTo>
                  <a:lnTo>
                    <a:pt x="50" y="117"/>
                  </a:lnTo>
                  <a:lnTo>
                    <a:pt x="50" y="132"/>
                  </a:lnTo>
                  <a:lnTo>
                    <a:pt x="74" y="128"/>
                  </a:lnTo>
                  <a:lnTo>
                    <a:pt x="74" y="115"/>
                  </a:lnTo>
                  <a:close/>
                  <a:moveTo>
                    <a:pt x="109" y="110"/>
                  </a:moveTo>
                  <a:lnTo>
                    <a:pt x="83" y="112"/>
                  </a:lnTo>
                  <a:lnTo>
                    <a:pt x="83" y="128"/>
                  </a:lnTo>
                  <a:lnTo>
                    <a:pt x="109" y="125"/>
                  </a:lnTo>
                  <a:lnTo>
                    <a:pt x="109" y="110"/>
                  </a:lnTo>
                  <a:close/>
                  <a:moveTo>
                    <a:pt x="141" y="108"/>
                  </a:moveTo>
                  <a:lnTo>
                    <a:pt x="115" y="110"/>
                  </a:lnTo>
                  <a:lnTo>
                    <a:pt x="115" y="125"/>
                  </a:lnTo>
                  <a:lnTo>
                    <a:pt x="141" y="123"/>
                  </a:lnTo>
                  <a:lnTo>
                    <a:pt x="141" y="108"/>
                  </a:lnTo>
                  <a:close/>
                  <a:moveTo>
                    <a:pt x="176" y="104"/>
                  </a:moveTo>
                  <a:lnTo>
                    <a:pt x="150" y="106"/>
                  </a:lnTo>
                  <a:lnTo>
                    <a:pt x="150" y="121"/>
                  </a:lnTo>
                  <a:lnTo>
                    <a:pt x="176" y="119"/>
                  </a:lnTo>
                  <a:lnTo>
                    <a:pt x="176" y="104"/>
                  </a:lnTo>
                  <a:close/>
                  <a:moveTo>
                    <a:pt x="208" y="99"/>
                  </a:moveTo>
                  <a:lnTo>
                    <a:pt x="182" y="104"/>
                  </a:lnTo>
                  <a:lnTo>
                    <a:pt x="182" y="119"/>
                  </a:lnTo>
                  <a:lnTo>
                    <a:pt x="208" y="117"/>
                  </a:lnTo>
                  <a:lnTo>
                    <a:pt x="208" y="99"/>
                  </a:lnTo>
                  <a:close/>
                  <a:moveTo>
                    <a:pt x="241" y="97"/>
                  </a:moveTo>
                  <a:lnTo>
                    <a:pt x="217" y="99"/>
                  </a:lnTo>
                  <a:lnTo>
                    <a:pt x="217" y="115"/>
                  </a:lnTo>
                  <a:lnTo>
                    <a:pt x="241" y="112"/>
                  </a:lnTo>
                  <a:lnTo>
                    <a:pt x="241" y="97"/>
                  </a:lnTo>
                  <a:close/>
                  <a:moveTo>
                    <a:pt x="42" y="143"/>
                  </a:moveTo>
                  <a:lnTo>
                    <a:pt x="16" y="145"/>
                  </a:lnTo>
                  <a:lnTo>
                    <a:pt x="16" y="158"/>
                  </a:lnTo>
                  <a:lnTo>
                    <a:pt x="42" y="156"/>
                  </a:lnTo>
                  <a:lnTo>
                    <a:pt x="42" y="143"/>
                  </a:lnTo>
                  <a:close/>
                  <a:moveTo>
                    <a:pt x="74" y="138"/>
                  </a:moveTo>
                  <a:lnTo>
                    <a:pt x="50" y="141"/>
                  </a:lnTo>
                  <a:lnTo>
                    <a:pt x="50" y="156"/>
                  </a:lnTo>
                  <a:lnTo>
                    <a:pt x="74" y="154"/>
                  </a:lnTo>
                  <a:lnTo>
                    <a:pt x="74" y="138"/>
                  </a:lnTo>
                  <a:close/>
                  <a:moveTo>
                    <a:pt x="109" y="136"/>
                  </a:moveTo>
                  <a:lnTo>
                    <a:pt x="83" y="138"/>
                  </a:lnTo>
                  <a:lnTo>
                    <a:pt x="83" y="154"/>
                  </a:lnTo>
                  <a:lnTo>
                    <a:pt x="109" y="151"/>
                  </a:lnTo>
                  <a:lnTo>
                    <a:pt x="109" y="136"/>
                  </a:lnTo>
                  <a:close/>
                  <a:moveTo>
                    <a:pt x="141" y="132"/>
                  </a:moveTo>
                  <a:lnTo>
                    <a:pt x="115" y="134"/>
                  </a:lnTo>
                  <a:lnTo>
                    <a:pt x="115" y="149"/>
                  </a:lnTo>
                  <a:lnTo>
                    <a:pt x="141" y="147"/>
                  </a:lnTo>
                  <a:lnTo>
                    <a:pt x="141" y="132"/>
                  </a:lnTo>
                  <a:close/>
                  <a:moveTo>
                    <a:pt x="176" y="130"/>
                  </a:moveTo>
                  <a:lnTo>
                    <a:pt x="150" y="132"/>
                  </a:lnTo>
                  <a:lnTo>
                    <a:pt x="150" y="147"/>
                  </a:lnTo>
                  <a:lnTo>
                    <a:pt x="176" y="145"/>
                  </a:lnTo>
                  <a:lnTo>
                    <a:pt x="176" y="130"/>
                  </a:lnTo>
                  <a:close/>
                  <a:moveTo>
                    <a:pt x="208" y="128"/>
                  </a:moveTo>
                  <a:lnTo>
                    <a:pt x="182" y="130"/>
                  </a:lnTo>
                  <a:lnTo>
                    <a:pt x="182" y="145"/>
                  </a:lnTo>
                  <a:lnTo>
                    <a:pt x="208" y="143"/>
                  </a:lnTo>
                  <a:lnTo>
                    <a:pt x="208" y="128"/>
                  </a:lnTo>
                  <a:close/>
                  <a:moveTo>
                    <a:pt x="241" y="123"/>
                  </a:moveTo>
                  <a:lnTo>
                    <a:pt x="217" y="125"/>
                  </a:lnTo>
                  <a:lnTo>
                    <a:pt x="217" y="141"/>
                  </a:lnTo>
                  <a:lnTo>
                    <a:pt x="241" y="138"/>
                  </a:lnTo>
                  <a:lnTo>
                    <a:pt x="241" y="123"/>
                  </a:lnTo>
                  <a:close/>
                  <a:moveTo>
                    <a:pt x="42" y="167"/>
                  </a:moveTo>
                  <a:lnTo>
                    <a:pt x="16" y="169"/>
                  </a:lnTo>
                  <a:lnTo>
                    <a:pt x="16" y="184"/>
                  </a:lnTo>
                  <a:lnTo>
                    <a:pt x="42" y="182"/>
                  </a:lnTo>
                  <a:lnTo>
                    <a:pt x="42" y="167"/>
                  </a:lnTo>
                  <a:close/>
                  <a:moveTo>
                    <a:pt x="74" y="164"/>
                  </a:moveTo>
                  <a:lnTo>
                    <a:pt x="50" y="167"/>
                  </a:lnTo>
                  <a:lnTo>
                    <a:pt x="50" y="182"/>
                  </a:lnTo>
                  <a:lnTo>
                    <a:pt x="74" y="180"/>
                  </a:lnTo>
                  <a:lnTo>
                    <a:pt x="74" y="164"/>
                  </a:lnTo>
                  <a:close/>
                  <a:moveTo>
                    <a:pt x="109" y="162"/>
                  </a:moveTo>
                  <a:lnTo>
                    <a:pt x="83" y="162"/>
                  </a:lnTo>
                  <a:lnTo>
                    <a:pt x="83" y="177"/>
                  </a:lnTo>
                  <a:lnTo>
                    <a:pt x="109" y="177"/>
                  </a:lnTo>
                  <a:lnTo>
                    <a:pt x="109" y="162"/>
                  </a:lnTo>
                  <a:close/>
                  <a:moveTo>
                    <a:pt x="141" y="158"/>
                  </a:moveTo>
                  <a:lnTo>
                    <a:pt x="115" y="160"/>
                  </a:lnTo>
                  <a:lnTo>
                    <a:pt x="115" y="175"/>
                  </a:lnTo>
                  <a:lnTo>
                    <a:pt x="141" y="173"/>
                  </a:lnTo>
                  <a:lnTo>
                    <a:pt x="141" y="158"/>
                  </a:lnTo>
                  <a:close/>
                  <a:moveTo>
                    <a:pt x="176" y="156"/>
                  </a:moveTo>
                  <a:lnTo>
                    <a:pt x="150" y="158"/>
                  </a:lnTo>
                  <a:lnTo>
                    <a:pt x="150" y="173"/>
                  </a:lnTo>
                  <a:lnTo>
                    <a:pt x="176" y="171"/>
                  </a:lnTo>
                  <a:lnTo>
                    <a:pt x="176" y="156"/>
                  </a:lnTo>
                  <a:close/>
                  <a:moveTo>
                    <a:pt x="208" y="154"/>
                  </a:moveTo>
                  <a:lnTo>
                    <a:pt x="182" y="156"/>
                  </a:lnTo>
                  <a:lnTo>
                    <a:pt x="182" y="171"/>
                  </a:lnTo>
                  <a:lnTo>
                    <a:pt x="208" y="169"/>
                  </a:lnTo>
                  <a:lnTo>
                    <a:pt x="208" y="154"/>
                  </a:lnTo>
                  <a:close/>
                  <a:moveTo>
                    <a:pt x="241" y="149"/>
                  </a:moveTo>
                  <a:lnTo>
                    <a:pt x="217" y="151"/>
                  </a:lnTo>
                  <a:lnTo>
                    <a:pt x="217" y="169"/>
                  </a:lnTo>
                  <a:lnTo>
                    <a:pt x="241" y="167"/>
                  </a:lnTo>
                  <a:lnTo>
                    <a:pt x="241" y="149"/>
                  </a:lnTo>
                  <a:close/>
                  <a:moveTo>
                    <a:pt x="42" y="193"/>
                  </a:moveTo>
                  <a:lnTo>
                    <a:pt x="16" y="193"/>
                  </a:lnTo>
                  <a:lnTo>
                    <a:pt x="16" y="208"/>
                  </a:lnTo>
                  <a:lnTo>
                    <a:pt x="42" y="206"/>
                  </a:lnTo>
                  <a:lnTo>
                    <a:pt x="42" y="193"/>
                  </a:lnTo>
                  <a:close/>
                  <a:moveTo>
                    <a:pt x="74" y="188"/>
                  </a:moveTo>
                  <a:lnTo>
                    <a:pt x="50" y="190"/>
                  </a:lnTo>
                  <a:lnTo>
                    <a:pt x="50" y="206"/>
                  </a:lnTo>
                  <a:lnTo>
                    <a:pt x="74" y="203"/>
                  </a:lnTo>
                  <a:lnTo>
                    <a:pt x="74" y="188"/>
                  </a:lnTo>
                  <a:close/>
                  <a:moveTo>
                    <a:pt x="109" y="186"/>
                  </a:moveTo>
                  <a:lnTo>
                    <a:pt x="83" y="188"/>
                  </a:lnTo>
                  <a:lnTo>
                    <a:pt x="83" y="203"/>
                  </a:lnTo>
                  <a:lnTo>
                    <a:pt x="109" y="201"/>
                  </a:lnTo>
                  <a:lnTo>
                    <a:pt x="109" y="186"/>
                  </a:lnTo>
                  <a:close/>
                  <a:moveTo>
                    <a:pt x="141" y="184"/>
                  </a:moveTo>
                  <a:lnTo>
                    <a:pt x="115" y="186"/>
                  </a:lnTo>
                  <a:lnTo>
                    <a:pt x="115" y="201"/>
                  </a:lnTo>
                  <a:lnTo>
                    <a:pt x="141" y="199"/>
                  </a:lnTo>
                  <a:lnTo>
                    <a:pt x="141" y="184"/>
                  </a:lnTo>
                  <a:close/>
                  <a:moveTo>
                    <a:pt x="176" y="182"/>
                  </a:moveTo>
                  <a:lnTo>
                    <a:pt x="150" y="184"/>
                  </a:lnTo>
                  <a:lnTo>
                    <a:pt x="150" y="199"/>
                  </a:lnTo>
                  <a:lnTo>
                    <a:pt x="176" y="197"/>
                  </a:lnTo>
                  <a:lnTo>
                    <a:pt x="176" y="182"/>
                  </a:lnTo>
                  <a:close/>
                  <a:moveTo>
                    <a:pt x="208" y="180"/>
                  </a:moveTo>
                  <a:lnTo>
                    <a:pt x="182" y="182"/>
                  </a:lnTo>
                  <a:lnTo>
                    <a:pt x="182" y="197"/>
                  </a:lnTo>
                  <a:lnTo>
                    <a:pt x="208" y="195"/>
                  </a:lnTo>
                  <a:lnTo>
                    <a:pt x="208" y="180"/>
                  </a:lnTo>
                  <a:close/>
                  <a:moveTo>
                    <a:pt x="241" y="177"/>
                  </a:moveTo>
                  <a:lnTo>
                    <a:pt x="217" y="180"/>
                  </a:lnTo>
                  <a:lnTo>
                    <a:pt x="217" y="195"/>
                  </a:lnTo>
                  <a:lnTo>
                    <a:pt x="241" y="193"/>
                  </a:lnTo>
                  <a:lnTo>
                    <a:pt x="241" y="177"/>
                  </a:lnTo>
                  <a:close/>
                  <a:moveTo>
                    <a:pt x="42" y="216"/>
                  </a:moveTo>
                  <a:lnTo>
                    <a:pt x="16" y="219"/>
                  </a:lnTo>
                  <a:lnTo>
                    <a:pt x="16" y="234"/>
                  </a:lnTo>
                  <a:lnTo>
                    <a:pt x="42" y="232"/>
                  </a:lnTo>
                  <a:lnTo>
                    <a:pt x="42" y="216"/>
                  </a:lnTo>
                  <a:close/>
                  <a:moveTo>
                    <a:pt x="74" y="214"/>
                  </a:moveTo>
                  <a:lnTo>
                    <a:pt x="50" y="216"/>
                  </a:lnTo>
                  <a:lnTo>
                    <a:pt x="50" y="232"/>
                  </a:lnTo>
                  <a:lnTo>
                    <a:pt x="74" y="229"/>
                  </a:lnTo>
                  <a:lnTo>
                    <a:pt x="74" y="214"/>
                  </a:lnTo>
                  <a:close/>
                  <a:moveTo>
                    <a:pt x="109" y="212"/>
                  </a:moveTo>
                  <a:lnTo>
                    <a:pt x="83" y="214"/>
                  </a:lnTo>
                  <a:lnTo>
                    <a:pt x="83" y="229"/>
                  </a:lnTo>
                  <a:lnTo>
                    <a:pt x="109" y="227"/>
                  </a:lnTo>
                  <a:lnTo>
                    <a:pt x="109" y="212"/>
                  </a:lnTo>
                  <a:close/>
                  <a:moveTo>
                    <a:pt x="141" y="210"/>
                  </a:moveTo>
                  <a:lnTo>
                    <a:pt x="115" y="212"/>
                  </a:lnTo>
                  <a:lnTo>
                    <a:pt x="115" y="227"/>
                  </a:lnTo>
                  <a:lnTo>
                    <a:pt x="141" y="225"/>
                  </a:lnTo>
                  <a:lnTo>
                    <a:pt x="141" y="210"/>
                  </a:lnTo>
                  <a:close/>
                  <a:moveTo>
                    <a:pt x="176" y="208"/>
                  </a:moveTo>
                  <a:lnTo>
                    <a:pt x="150" y="210"/>
                  </a:lnTo>
                  <a:lnTo>
                    <a:pt x="150" y="225"/>
                  </a:lnTo>
                  <a:lnTo>
                    <a:pt x="176" y="223"/>
                  </a:lnTo>
                  <a:lnTo>
                    <a:pt x="176" y="208"/>
                  </a:lnTo>
                  <a:close/>
                  <a:moveTo>
                    <a:pt x="208" y="206"/>
                  </a:moveTo>
                  <a:lnTo>
                    <a:pt x="182" y="208"/>
                  </a:lnTo>
                  <a:lnTo>
                    <a:pt x="182" y="223"/>
                  </a:lnTo>
                  <a:lnTo>
                    <a:pt x="208" y="221"/>
                  </a:lnTo>
                  <a:lnTo>
                    <a:pt x="208" y="206"/>
                  </a:lnTo>
                  <a:close/>
                  <a:moveTo>
                    <a:pt x="241" y="203"/>
                  </a:moveTo>
                  <a:lnTo>
                    <a:pt x="217" y="206"/>
                  </a:lnTo>
                  <a:lnTo>
                    <a:pt x="217" y="221"/>
                  </a:lnTo>
                  <a:lnTo>
                    <a:pt x="241" y="219"/>
                  </a:lnTo>
                  <a:lnTo>
                    <a:pt x="241" y="203"/>
                  </a:lnTo>
                  <a:close/>
                  <a:moveTo>
                    <a:pt x="42" y="242"/>
                  </a:moveTo>
                  <a:lnTo>
                    <a:pt x="16" y="242"/>
                  </a:lnTo>
                  <a:lnTo>
                    <a:pt x="16" y="257"/>
                  </a:lnTo>
                  <a:lnTo>
                    <a:pt x="42" y="255"/>
                  </a:lnTo>
                  <a:lnTo>
                    <a:pt x="42" y="242"/>
                  </a:lnTo>
                  <a:close/>
                  <a:moveTo>
                    <a:pt x="74" y="240"/>
                  </a:moveTo>
                  <a:lnTo>
                    <a:pt x="50" y="240"/>
                  </a:lnTo>
                  <a:lnTo>
                    <a:pt x="50" y="255"/>
                  </a:lnTo>
                  <a:lnTo>
                    <a:pt x="74" y="255"/>
                  </a:lnTo>
                  <a:lnTo>
                    <a:pt x="74" y="240"/>
                  </a:lnTo>
                  <a:close/>
                  <a:moveTo>
                    <a:pt x="109" y="238"/>
                  </a:moveTo>
                  <a:lnTo>
                    <a:pt x="83" y="238"/>
                  </a:lnTo>
                  <a:lnTo>
                    <a:pt x="83" y="253"/>
                  </a:lnTo>
                  <a:lnTo>
                    <a:pt x="109" y="253"/>
                  </a:lnTo>
                  <a:lnTo>
                    <a:pt x="109" y="238"/>
                  </a:lnTo>
                  <a:close/>
                  <a:moveTo>
                    <a:pt x="141" y="236"/>
                  </a:moveTo>
                  <a:lnTo>
                    <a:pt x="115" y="238"/>
                  </a:lnTo>
                  <a:lnTo>
                    <a:pt x="115" y="253"/>
                  </a:lnTo>
                  <a:lnTo>
                    <a:pt x="141" y="251"/>
                  </a:lnTo>
                  <a:lnTo>
                    <a:pt x="141" y="236"/>
                  </a:lnTo>
                  <a:close/>
                  <a:moveTo>
                    <a:pt x="176" y="234"/>
                  </a:moveTo>
                  <a:lnTo>
                    <a:pt x="150" y="236"/>
                  </a:lnTo>
                  <a:lnTo>
                    <a:pt x="150" y="251"/>
                  </a:lnTo>
                  <a:lnTo>
                    <a:pt x="176" y="249"/>
                  </a:lnTo>
                  <a:lnTo>
                    <a:pt x="176" y="234"/>
                  </a:lnTo>
                  <a:close/>
                  <a:moveTo>
                    <a:pt x="208" y="232"/>
                  </a:moveTo>
                  <a:lnTo>
                    <a:pt x="182" y="234"/>
                  </a:lnTo>
                  <a:lnTo>
                    <a:pt x="182" y="249"/>
                  </a:lnTo>
                  <a:lnTo>
                    <a:pt x="208" y="247"/>
                  </a:lnTo>
                  <a:lnTo>
                    <a:pt x="208" y="232"/>
                  </a:lnTo>
                  <a:close/>
                  <a:moveTo>
                    <a:pt x="241" y="229"/>
                  </a:moveTo>
                  <a:lnTo>
                    <a:pt x="217" y="232"/>
                  </a:lnTo>
                  <a:lnTo>
                    <a:pt x="217" y="247"/>
                  </a:lnTo>
                  <a:lnTo>
                    <a:pt x="241" y="245"/>
                  </a:lnTo>
                  <a:lnTo>
                    <a:pt x="241" y="229"/>
                  </a:lnTo>
                  <a:close/>
                  <a:moveTo>
                    <a:pt x="42" y="266"/>
                  </a:moveTo>
                  <a:lnTo>
                    <a:pt x="16" y="268"/>
                  </a:lnTo>
                  <a:lnTo>
                    <a:pt x="16" y="283"/>
                  </a:lnTo>
                  <a:lnTo>
                    <a:pt x="42" y="281"/>
                  </a:lnTo>
                  <a:lnTo>
                    <a:pt x="42" y="266"/>
                  </a:lnTo>
                  <a:close/>
                  <a:moveTo>
                    <a:pt x="74" y="264"/>
                  </a:moveTo>
                  <a:lnTo>
                    <a:pt x="50" y="266"/>
                  </a:lnTo>
                  <a:lnTo>
                    <a:pt x="50" y="281"/>
                  </a:lnTo>
                  <a:lnTo>
                    <a:pt x="74" y="279"/>
                  </a:lnTo>
                  <a:lnTo>
                    <a:pt x="74" y="264"/>
                  </a:lnTo>
                  <a:close/>
                  <a:moveTo>
                    <a:pt x="109" y="264"/>
                  </a:moveTo>
                  <a:lnTo>
                    <a:pt x="83" y="264"/>
                  </a:lnTo>
                  <a:lnTo>
                    <a:pt x="83" y="279"/>
                  </a:lnTo>
                  <a:lnTo>
                    <a:pt x="109" y="277"/>
                  </a:lnTo>
                  <a:lnTo>
                    <a:pt x="109" y="264"/>
                  </a:lnTo>
                  <a:close/>
                  <a:moveTo>
                    <a:pt x="141" y="262"/>
                  </a:moveTo>
                  <a:lnTo>
                    <a:pt x="115" y="262"/>
                  </a:lnTo>
                  <a:lnTo>
                    <a:pt x="115" y="277"/>
                  </a:lnTo>
                  <a:lnTo>
                    <a:pt x="141" y="277"/>
                  </a:lnTo>
                  <a:lnTo>
                    <a:pt x="141" y="262"/>
                  </a:lnTo>
                  <a:close/>
                  <a:moveTo>
                    <a:pt x="176" y="260"/>
                  </a:moveTo>
                  <a:lnTo>
                    <a:pt x="150" y="262"/>
                  </a:lnTo>
                  <a:lnTo>
                    <a:pt x="150" y="277"/>
                  </a:lnTo>
                  <a:lnTo>
                    <a:pt x="176" y="275"/>
                  </a:lnTo>
                  <a:lnTo>
                    <a:pt x="176" y="260"/>
                  </a:lnTo>
                  <a:close/>
                  <a:moveTo>
                    <a:pt x="208" y="257"/>
                  </a:moveTo>
                  <a:lnTo>
                    <a:pt x="182" y="260"/>
                  </a:lnTo>
                  <a:lnTo>
                    <a:pt x="182" y="275"/>
                  </a:lnTo>
                  <a:lnTo>
                    <a:pt x="208" y="273"/>
                  </a:lnTo>
                  <a:lnTo>
                    <a:pt x="208" y="257"/>
                  </a:lnTo>
                  <a:close/>
                  <a:moveTo>
                    <a:pt x="241" y="255"/>
                  </a:moveTo>
                  <a:lnTo>
                    <a:pt x="217" y="257"/>
                  </a:lnTo>
                  <a:lnTo>
                    <a:pt x="217" y="273"/>
                  </a:lnTo>
                  <a:lnTo>
                    <a:pt x="241" y="273"/>
                  </a:lnTo>
                  <a:lnTo>
                    <a:pt x="241" y="255"/>
                  </a:lnTo>
                  <a:close/>
                  <a:moveTo>
                    <a:pt x="42" y="292"/>
                  </a:moveTo>
                  <a:lnTo>
                    <a:pt x="16" y="292"/>
                  </a:lnTo>
                  <a:lnTo>
                    <a:pt x="16" y="307"/>
                  </a:lnTo>
                  <a:lnTo>
                    <a:pt x="42" y="305"/>
                  </a:lnTo>
                  <a:lnTo>
                    <a:pt x="42" y="292"/>
                  </a:lnTo>
                  <a:close/>
                  <a:moveTo>
                    <a:pt x="74" y="290"/>
                  </a:moveTo>
                  <a:lnTo>
                    <a:pt x="50" y="290"/>
                  </a:lnTo>
                  <a:lnTo>
                    <a:pt x="50" y="305"/>
                  </a:lnTo>
                  <a:lnTo>
                    <a:pt x="74" y="305"/>
                  </a:lnTo>
                  <a:lnTo>
                    <a:pt x="74" y="290"/>
                  </a:lnTo>
                  <a:close/>
                  <a:moveTo>
                    <a:pt x="109" y="288"/>
                  </a:moveTo>
                  <a:lnTo>
                    <a:pt x="83" y="290"/>
                  </a:lnTo>
                  <a:lnTo>
                    <a:pt x="83" y="305"/>
                  </a:lnTo>
                  <a:lnTo>
                    <a:pt x="109" y="303"/>
                  </a:lnTo>
                  <a:lnTo>
                    <a:pt x="109" y="288"/>
                  </a:lnTo>
                  <a:close/>
                  <a:moveTo>
                    <a:pt x="141" y="288"/>
                  </a:moveTo>
                  <a:lnTo>
                    <a:pt x="115" y="288"/>
                  </a:lnTo>
                  <a:lnTo>
                    <a:pt x="115" y="303"/>
                  </a:lnTo>
                  <a:lnTo>
                    <a:pt x="141" y="303"/>
                  </a:lnTo>
                  <a:lnTo>
                    <a:pt x="141" y="288"/>
                  </a:lnTo>
                  <a:close/>
                  <a:moveTo>
                    <a:pt x="176" y="286"/>
                  </a:moveTo>
                  <a:lnTo>
                    <a:pt x="150" y="286"/>
                  </a:lnTo>
                  <a:lnTo>
                    <a:pt x="150" y="301"/>
                  </a:lnTo>
                  <a:lnTo>
                    <a:pt x="176" y="301"/>
                  </a:lnTo>
                  <a:lnTo>
                    <a:pt x="176" y="286"/>
                  </a:lnTo>
                  <a:close/>
                  <a:moveTo>
                    <a:pt x="208" y="283"/>
                  </a:moveTo>
                  <a:lnTo>
                    <a:pt x="182" y="286"/>
                  </a:lnTo>
                  <a:lnTo>
                    <a:pt x="182" y="301"/>
                  </a:lnTo>
                  <a:lnTo>
                    <a:pt x="208" y="299"/>
                  </a:lnTo>
                  <a:lnTo>
                    <a:pt x="208" y="283"/>
                  </a:lnTo>
                  <a:close/>
                  <a:moveTo>
                    <a:pt x="241" y="283"/>
                  </a:moveTo>
                  <a:lnTo>
                    <a:pt x="217" y="283"/>
                  </a:lnTo>
                  <a:lnTo>
                    <a:pt x="217" y="299"/>
                  </a:lnTo>
                  <a:lnTo>
                    <a:pt x="241" y="299"/>
                  </a:lnTo>
                  <a:lnTo>
                    <a:pt x="241" y="283"/>
                  </a:lnTo>
                  <a:close/>
                  <a:moveTo>
                    <a:pt x="42" y="316"/>
                  </a:moveTo>
                  <a:lnTo>
                    <a:pt x="16" y="318"/>
                  </a:lnTo>
                  <a:lnTo>
                    <a:pt x="16" y="331"/>
                  </a:lnTo>
                  <a:lnTo>
                    <a:pt x="42" y="331"/>
                  </a:lnTo>
                  <a:lnTo>
                    <a:pt x="42" y="316"/>
                  </a:lnTo>
                  <a:close/>
                  <a:moveTo>
                    <a:pt x="74" y="316"/>
                  </a:moveTo>
                  <a:lnTo>
                    <a:pt x="50" y="316"/>
                  </a:lnTo>
                  <a:lnTo>
                    <a:pt x="50" y="331"/>
                  </a:lnTo>
                  <a:lnTo>
                    <a:pt x="74" y="331"/>
                  </a:lnTo>
                  <a:lnTo>
                    <a:pt x="74" y="316"/>
                  </a:lnTo>
                  <a:close/>
                  <a:moveTo>
                    <a:pt x="109" y="314"/>
                  </a:moveTo>
                  <a:lnTo>
                    <a:pt x="83" y="314"/>
                  </a:lnTo>
                  <a:lnTo>
                    <a:pt x="83" y="329"/>
                  </a:lnTo>
                  <a:lnTo>
                    <a:pt x="109" y="329"/>
                  </a:lnTo>
                  <a:lnTo>
                    <a:pt x="109" y="314"/>
                  </a:lnTo>
                  <a:close/>
                  <a:moveTo>
                    <a:pt x="141" y="312"/>
                  </a:moveTo>
                  <a:lnTo>
                    <a:pt x="115" y="314"/>
                  </a:lnTo>
                  <a:lnTo>
                    <a:pt x="115" y="329"/>
                  </a:lnTo>
                  <a:lnTo>
                    <a:pt x="141" y="327"/>
                  </a:lnTo>
                  <a:lnTo>
                    <a:pt x="141" y="312"/>
                  </a:lnTo>
                  <a:close/>
                  <a:moveTo>
                    <a:pt x="176" y="312"/>
                  </a:moveTo>
                  <a:lnTo>
                    <a:pt x="150" y="312"/>
                  </a:lnTo>
                  <a:lnTo>
                    <a:pt x="150" y="327"/>
                  </a:lnTo>
                  <a:lnTo>
                    <a:pt x="176" y="327"/>
                  </a:lnTo>
                  <a:lnTo>
                    <a:pt x="176" y="312"/>
                  </a:lnTo>
                  <a:close/>
                  <a:moveTo>
                    <a:pt x="208" y="309"/>
                  </a:moveTo>
                  <a:lnTo>
                    <a:pt x="182" y="312"/>
                  </a:lnTo>
                  <a:lnTo>
                    <a:pt x="182" y="327"/>
                  </a:lnTo>
                  <a:lnTo>
                    <a:pt x="208" y="325"/>
                  </a:lnTo>
                  <a:lnTo>
                    <a:pt x="208" y="309"/>
                  </a:lnTo>
                  <a:close/>
                  <a:moveTo>
                    <a:pt x="241" y="309"/>
                  </a:moveTo>
                  <a:lnTo>
                    <a:pt x="217" y="309"/>
                  </a:lnTo>
                  <a:lnTo>
                    <a:pt x="217" y="325"/>
                  </a:lnTo>
                  <a:lnTo>
                    <a:pt x="241" y="325"/>
                  </a:lnTo>
                  <a:lnTo>
                    <a:pt x="241" y="309"/>
                  </a:lnTo>
                  <a:close/>
                  <a:moveTo>
                    <a:pt x="42" y="342"/>
                  </a:moveTo>
                  <a:lnTo>
                    <a:pt x="16" y="342"/>
                  </a:lnTo>
                  <a:lnTo>
                    <a:pt x="16" y="357"/>
                  </a:lnTo>
                  <a:lnTo>
                    <a:pt x="42" y="357"/>
                  </a:lnTo>
                  <a:lnTo>
                    <a:pt x="42" y="342"/>
                  </a:lnTo>
                  <a:close/>
                  <a:moveTo>
                    <a:pt x="74" y="340"/>
                  </a:moveTo>
                  <a:lnTo>
                    <a:pt x="50" y="342"/>
                  </a:lnTo>
                  <a:lnTo>
                    <a:pt x="50" y="355"/>
                  </a:lnTo>
                  <a:lnTo>
                    <a:pt x="74" y="355"/>
                  </a:lnTo>
                  <a:lnTo>
                    <a:pt x="74" y="340"/>
                  </a:lnTo>
                  <a:close/>
                  <a:moveTo>
                    <a:pt x="109" y="340"/>
                  </a:moveTo>
                  <a:lnTo>
                    <a:pt x="83" y="340"/>
                  </a:lnTo>
                  <a:lnTo>
                    <a:pt x="83" y="355"/>
                  </a:lnTo>
                  <a:lnTo>
                    <a:pt x="109" y="355"/>
                  </a:lnTo>
                  <a:lnTo>
                    <a:pt x="109" y="340"/>
                  </a:lnTo>
                  <a:close/>
                  <a:moveTo>
                    <a:pt x="141" y="338"/>
                  </a:moveTo>
                  <a:lnTo>
                    <a:pt x="115" y="340"/>
                  </a:lnTo>
                  <a:lnTo>
                    <a:pt x="115" y="355"/>
                  </a:lnTo>
                  <a:lnTo>
                    <a:pt x="141" y="353"/>
                  </a:lnTo>
                  <a:lnTo>
                    <a:pt x="141" y="338"/>
                  </a:lnTo>
                  <a:close/>
                  <a:moveTo>
                    <a:pt x="176" y="338"/>
                  </a:moveTo>
                  <a:lnTo>
                    <a:pt x="150" y="338"/>
                  </a:lnTo>
                  <a:lnTo>
                    <a:pt x="150" y="353"/>
                  </a:lnTo>
                  <a:lnTo>
                    <a:pt x="176" y="353"/>
                  </a:lnTo>
                  <a:lnTo>
                    <a:pt x="176" y="338"/>
                  </a:lnTo>
                  <a:close/>
                  <a:moveTo>
                    <a:pt x="208" y="335"/>
                  </a:moveTo>
                  <a:lnTo>
                    <a:pt x="182" y="338"/>
                  </a:lnTo>
                  <a:lnTo>
                    <a:pt x="182" y="353"/>
                  </a:lnTo>
                  <a:lnTo>
                    <a:pt x="208" y="353"/>
                  </a:lnTo>
                  <a:lnTo>
                    <a:pt x="208" y="335"/>
                  </a:lnTo>
                  <a:close/>
                  <a:moveTo>
                    <a:pt x="241" y="335"/>
                  </a:moveTo>
                  <a:lnTo>
                    <a:pt x="217" y="335"/>
                  </a:lnTo>
                  <a:lnTo>
                    <a:pt x="217" y="351"/>
                  </a:lnTo>
                  <a:lnTo>
                    <a:pt x="241" y="351"/>
                  </a:lnTo>
                  <a:lnTo>
                    <a:pt x="241" y="335"/>
                  </a:lnTo>
                  <a:close/>
                  <a:moveTo>
                    <a:pt x="42" y="366"/>
                  </a:moveTo>
                  <a:lnTo>
                    <a:pt x="16" y="366"/>
                  </a:lnTo>
                  <a:lnTo>
                    <a:pt x="16" y="381"/>
                  </a:lnTo>
                  <a:lnTo>
                    <a:pt x="42" y="381"/>
                  </a:lnTo>
                  <a:lnTo>
                    <a:pt x="42" y="366"/>
                  </a:lnTo>
                  <a:close/>
                  <a:moveTo>
                    <a:pt x="74" y="366"/>
                  </a:moveTo>
                  <a:lnTo>
                    <a:pt x="50" y="366"/>
                  </a:lnTo>
                  <a:lnTo>
                    <a:pt x="50" y="381"/>
                  </a:lnTo>
                  <a:lnTo>
                    <a:pt x="74" y="381"/>
                  </a:lnTo>
                  <a:lnTo>
                    <a:pt x="74" y="366"/>
                  </a:lnTo>
                  <a:close/>
                  <a:moveTo>
                    <a:pt x="109" y="366"/>
                  </a:moveTo>
                  <a:lnTo>
                    <a:pt x="83" y="366"/>
                  </a:lnTo>
                  <a:lnTo>
                    <a:pt x="83" y="381"/>
                  </a:lnTo>
                  <a:lnTo>
                    <a:pt x="109" y="381"/>
                  </a:lnTo>
                  <a:lnTo>
                    <a:pt x="109" y="366"/>
                  </a:lnTo>
                  <a:close/>
                  <a:moveTo>
                    <a:pt x="141" y="364"/>
                  </a:moveTo>
                  <a:lnTo>
                    <a:pt x="115" y="364"/>
                  </a:lnTo>
                  <a:lnTo>
                    <a:pt x="115" y="379"/>
                  </a:lnTo>
                  <a:lnTo>
                    <a:pt x="141" y="379"/>
                  </a:lnTo>
                  <a:lnTo>
                    <a:pt x="141" y="364"/>
                  </a:lnTo>
                  <a:close/>
                  <a:moveTo>
                    <a:pt x="176" y="364"/>
                  </a:moveTo>
                  <a:lnTo>
                    <a:pt x="150" y="364"/>
                  </a:lnTo>
                  <a:lnTo>
                    <a:pt x="150" y="379"/>
                  </a:lnTo>
                  <a:lnTo>
                    <a:pt x="176" y="379"/>
                  </a:lnTo>
                  <a:lnTo>
                    <a:pt x="176" y="364"/>
                  </a:lnTo>
                  <a:close/>
                  <a:moveTo>
                    <a:pt x="208" y="361"/>
                  </a:moveTo>
                  <a:lnTo>
                    <a:pt x="182" y="364"/>
                  </a:lnTo>
                  <a:lnTo>
                    <a:pt x="182" y="379"/>
                  </a:lnTo>
                  <a:lnTo>
                    <a:pt x="208" y="379"/>
                  </a:lnTo>
                  <a:lnTo>
                    <a:pt x="208" y="361"/>
                  </a:lnTo>
                  <a:close/>
                  <a:moveTo>
                    <a:pt x="241" y="361"/>
                  </a:moveTo>
                  <a:lnTo>
                    <a:pt x="217" y="361"/>
                  </a:lnTo>
                  <a:lnTo>
                    <a:pt x="217" y="379"/>
                  </a:lnTo>
                  <a:lnTo>
                    <a:pt x="241" y="377"/>
                  </a:lnTo>
                  <a:lnTo>
                    <a:pt x="241" y="361"/>
                  </a:lnTo>
                  <a:close/>
                  <a:moveTo>
                    <a:pt x="42" y="392"/>
                  </a:moveTo>
                  <a:lnTo>
                    <a:pt x="16" y="392"/>
                  </a:lnTo>
                  <a:lnTo>
                    <a:pt x="16" y="407"/>
                  </a:lnTo>
                  <a:lnTo>
                    <a:pt x="42" y="407"/>
                  </a:lnTo>
                  <a:lnTo>
                    <a:pt x="42" y="392"/>
                  </a:lnTo>
                  <a:close/>
                  <a:moveTo>
                    <a:pt x="74" y="390"/>
                  </a:moveTo>
                  <a:lnTo>
                    <a:pt x="50" y="392"/>
                  </a:lnTo>
                  <a:lnTo>
                    <a:pt x="50" y="407"/>
                  </a:lnTo>
                  <a:lnTo>
                    <a:pt x="74" y="405"/>
                  </a:lnTo>
                  <a:lnTo>
                    <a:pt x="74" y="390"/>
                  </a:lnTo>
                  <a:close/>
                  <a:moveTo>
                    <a:pt x="109" y="390"/>
                  </a:moveTo>
                  <a:lnTo>
                    <a:pt x="83" y="390"/>
                  </a:lnTo>
                  <a:lnTo>
                    <a:pt x="83" y="405"/>
                  </a:lnTo>
                  <a:lnTo>
                    <a:pt x="109" y="405"/>
                  </a:lnTo>
                  <a:lnTo>
                    <a:pt x="109" y="390"/>
                  </a:lnTo>
                  <a:close/>
                  <a:moveTo>
                    <a:pt x="141" y="390"/>
                  </a:moveTo>
                  <a:lnTo>
                    <a:pt x="115" y="390"/>
                  </a:lnTo>
                  <a:lnTo>
                    <a:pt x="115" y="405"/>
                  </a:lnTo>
                  <a:lnTo>
                    <a:pt x="141" y="405"/>
                  </a:lnTo>
                  <a:lnTo>
                    <a:pt x="141" y="390"/>
                  </a:lnTo>
                  <a:close/>
                  <a:moveTo>
                    <a:pt x="176" y="390"/>
                  </a:moveTo>
                  <a:lnTo>
                    <a:pt x="150" y="390"/>
                  </a:lnTo>
                  <a:lnTo>
                    <a:pt x="150" y="405"/>
                  </a:lnTo>
                  <a:lnTo>
                    <a:pt x="176" y="405"/>
                  </a:lnTo>
                  <a:lnTo>
                    <a:pt x="176" y="390"/>
                  </a:lnTo>
                  <a:close/>
                  <a:moveTo>
                    <a:pt x="208" y="390"/>
                  </a:moveTo>
                  <a:lnTo>
                    <a:pt x="182" y="390"/>
                  </a:lnTo>
                  <a:lnTo>
                    <a:pt x="182" y="405"/>
                  </a:lnTo>
                  <a:lnTo>
                    <a:pt x="208" y="405"/>
                  </a:lnTo>
                  <a:lnTo>
                    <a:pt x="208" y="390"/>
                  </a:lnTo>
                  <a:close/>
                  <a:moveTo>
                    <a:pt x="241" y="387"/>
                  </a:moveTo>
                  <a:lnTo>
                    <a:pt x="217" y="390"/>
                  </a:lnTo>
                  <a:lnTo>
                    <a:pt x="217" y="405"/>
                  </a:lnTo>
                  <a:lnTo>
                    <a:pt x="241" y="405"/>
                  </a:lnTo>
                  <a:lnTo>
                    <a:pt x="241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1" name="Freeform 31"/>
            <p:cNvSpPr>
              <a:spLocks noEditPoints="1"/>
            </p:cNvSpPr>
            <p:nvPr/>
          </p:nvSpPr>
          <p:spPr bwMode="auto">
            <a:xfrm>
              <a:off x="2008188" y="1889125"/>
              <a:ext cx="357188" cy="144463"/>
            </a:xfrm>
            <a:custGeom>
              <a:avLst/>
              <a:gdLst>
                <a:gd name="T0" fmla="*/ 225 w 225"/>
                <a:gd name="T1" fmla="*/ 0 h 91"/>
                <a:gd name="T2" fmla="*/ 0 w 225"/>
                <a:gd name="T3" fmla="*/ 91 h 91"/>
                <a:gd name="T4" fmla="*/ 17 w 225"/>
                <a:gd name="T5" fmla="*/ 28 h 91"/>
                <a:gd name="T6" fmla="*/ 43 w 225"/>
                <a:gd name="T7" fmla="*/ 35 h 91"/>
                <a:gd name="T8" fmla="*/ 17 w 225"/>
                <a:gd name="T9" fmla="*/ 54 h 91"/>
                <a:gd name="T10" fmla="*/ 43 w 225"/>
                <a:gd name="T11" fmla="*/ 35 h 91"/>
                <a:gd name="T12" fmla="*/ 49 w 225"/>
                <a:gd name="T13" fmla="*/ 35 h 91"/>
                <a:gd name="T14" fmla="*/ 75 w 225"/>
                <a:gd name="T15" fmla="*/ 46 h 91"/>
                <a:gd name="T16" fmla="*/ 108 w 225"/>
                <a:gd name="T17" fmla="*/ 26 h 91"/>
                <a:gd name="T18" fmla="*/ 84 w 225"/>
                <a:gd name="T19" fmla="*/ 46 h 91"/>
                <a:gd name="T20" fmla="*/ 108 w 225"/>
                <a:gd name="T21" fmla="*/ 26 h 91"/>
                <a:gd name="T22" fmla="*/ 116 w 225"/>
                <a:gd name="T23" fmla="*/ 26 h 91"/>
                <a:gd name="T24" fmla="*/ 142 w 225"/>
                <a:gd name="T25" fmla="*/ 37 h 91"/>
                <a:gd name="T26" fmla="*/ 175 w 225"/>
                <a:gd name="T27" fmla="*/ 18 h 91"/>
                <a:gd name="T28" fmla="*/ 151 w 225"/>
                <a:gd name="T29" fmla="*/ 37 h 91"/>
                <a:gd name="T30" fmla="*/ 175 w 225"/>
                <a:gd name="T31" fmla="*/ 18 h 91"/>
                <a:gd name="T32" fmla="*/ 183 w 225"/>
                <a:gd name="T33" fmla="*/ 15 h 91"/>
                <a:gd name="T34" fmla="*/ 209 w 225"/>
                <a:gd name="T35" fmla="*/ 28 h 91"/>
                <a:gd name="T36" fmla="*/ 43 w 225"/>
                <a:gd name="T37" fmla="*/ 61 h 91"/>
                <a:gd name="T38" fmla="*/ 17 w 225"/>
                <a:gd name="T39" fmla="*/ 78 h 91"/>
                <a:gd name="T40" fmla="*/ 43 w 225"/>
                <a:gd name="T41" fmla="*/ 61 h 91"/>
                <a:gd name="T42" fmla="*/ 49 w 225"/>
                <a:gd name="T43" fmla="*/ 61 h 91"/>
                <a:gd name="T44" fmla="*/ 75 w 225"/>
                <a:gd name="T45" fmla="*/ 72 h 91"/>
                <a:gd name="T46" fmla="*/ 108 w 225"/>
                <a:gd name="T47" fmla="*/ 52 h 91"/>
                <a:gd name="T48" fmla="*/ 84 w 225"/>
                <a:gd name="T49" fmla="*/ 70 h 91"/>
                <a:gd name="T50" fmla="*/ 108 w 225"/>
                <a:gd name="T51" fmla="*/ 52 h 91"/>
                <a:gd name="T52" fmla="*/ 116 w 225"/>
                <a:gd name="T53" fmla="*/ 50 h 91"/>
                <a:gd name="T54" fmla="*/ 142 w 225"/>
                <a:gd name="T55" fmla="*/ 63 h 91"/>
                <a:gd name="T56" fmla="*/ 175 w 225"/>
                <a:gd name="T57" fmla="*/ 44 h 91"/>
                <a:gd name="T58" fmla="*/ 151 w 225"/>
                <a:gd name="T59" fmla="*/ 61 h 91"/>
                <a:gd name="T60" fmla="*/ 175 w 225"/>
                <a:gd name="T61" fmla="*/ 44 h 91"/>
                <a:gd name="T62" fmla="*/ 183 w 225"/>
                <a:gd name="T63" fmla="*/ 41 h 91"/>
                <a:gd name="T64" fmla="*/ 209 w 225"/>
                <a:gd name="T65" fmla="*/ 5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5" h="91">
                  <a:moveTo>
                    <a:pt x="209" y="2"/>
                  </a:moveTo>
                  <a:lnTo>
                    <a:pt x="225" y="0"/>
                  </a:lnTo>
                  <a:lnTo>
                    <a:pt x="225" y="63"/>
                  </a:lnTo>
                  <a:lnTo>
                    <a:pt x="0" y="91"/>
                  </a:lnTo>
                  <a:lnTo>
                    <a:pt x="0" y="33"/>
                  </a:lnTo>
                  <a:lnTo>
                    <a:pt x="17" y="28"/>
                  </a:lnTo>
                  <a:lnTo>
                    <a:pt x="209" y="2"/>
                  </a:lnTo>
                  <a:close/>
                  <a:moveTo>
                    <a:pt x="43" y="35"/>
                  </a:moveTo>
                  <a:lnTo>
                    <a:pt x="17" y="39"/>
                  </a:lnTo>
                  <a:lnTo>
                    <a:pt x="17" y="54"/>
                  </a:lnTo>
                  <a:lnTo>
                    <a:pt x="43" y="50"/>
                  </a:lnTo>
                  <a:lnTo>
                    <a:pt x="43" y="35"/>
                  </a:lnTo>
                  <a:close/>
                  <a:moveTo>
                    <a:pt x="75" y="31"/>
                  </a:moveTo>
                  <a:lnTo>
                    <a:pt x="49" y="35"/>
                  </a:lnTo>
                  <a:lnTo>
                    <a:pt x="49" y="50"/>
                  </a:lnTo>
                  <a:lnTo>
                    <a:pt x="75" y="46"/>
                  </a:lnTo>
                  <a:lnTo>
                    <a:pt x="75" y="31"/>
                  </a:lnTo>
                  <a:close/>
                  <a:moveTo>
                    <a:pt x="108" y="26"/>
                  </a:moveTo>
                  <a:lnTo>
                    <a:pt x="84" y="31"/>
                  </a:lnTo>
                  <a:lnTo>
                    <a:pt x="84" y="46"/>
                  </a:lnTo>
                  <a:lnTo>
                    <a:pt x="108" y="41"/>
                  </a:lnTo>
                  <a:lnTo>
                    <a:pt x="108" y="26"/>
                  </a:lnTo>
                  <a:close/>
                  <a:moveTo>
                    <a:pt x="142" y="22"/>
                  </a:moveTo>
                  <a:lnTo>
                    <a:pt x="116" y="26"/>
                  </a:lnTo>
                  <a:lnTo>
                    <a:pt x="116" y="41"/>
                  </a:lnTo>
                  <a:lnTo>
                    <a:pt x="142" y="37"/>
                  </a:lnTo>
                  <a:lnTo>
                    <a:pt x="142" y="22"/>
                  </a:lnTo>
                  <a:close/>
                  <a:moveTo>
                    <a:pt x="175" y="18"/>
                  </a:moveTo>
                  <a:lnTo>
                    <a:pt x="151" y="20"/>
                  </a:lnTo>
                  <a:lnTo>
                    <a:pt x="151" y="37"/>
                  </a:lnTo>
                  <a:lnTo>
                    <a:pt x="175" y="33"/>
                  </a:lnTo>
                  <a:lnTo>
                    <a:pt x="175" y="18"/>
                  </a:lnTo>
                  <a:close/>
                  <a:moveTo>
                    <a:pt x="209" y="13"/>
                  </a:moveTo>
                  <a:lnTo>
                    <a:pt x="183" y="15"/>
                  </a:lnTo>
                  <a:lnTo>
                    <a:pt x="183" y="31"/>
                  </a:lnTo>
                  <a:lnTo>
                    <a:pt x="209" y="28"/>
                  </a:lnTo>
                  <a:lnTo>
                    <a:pt x="209" y="13"/>
                  </a:lnTo>
                  <a:close/>
                  <a:moveTo>
                    <a:pt x="43" y="61"/>
                  </a:moveTo>
                  <a:lnTo>
                    <a:pt x="17" y="65"/>
                  </a:lnTo>
                  <a:lnTo>
                    <a:pt x="17" y="78"/>
                  </a:lnTo>
                  <a:lnTo>
                    <a:pt x="43" y="76"/>
                  </a:lnTo>
                  <a:lnTo>
                    <a:pt x="43" y="61"/>
                  </a:lnTo>
                  <a:close/>
                  <a:moveTo>
                    <a:pt x="75" y="57"/>
                  </a:moveTo>
                  <a:lnTo>
                    <a:pt x="49" y="61"/>
                  </a:lnTo>
                  <a:lnTo>
                    <a:pt x="49" y="74"/>
                  </a:lnTo>
                  <a:lnTo>
                    <a:pt x="75" y="72"/>
                  </a:lnTo>
                  <a:lnTo>
                    <a:pt x="75" y="57"/>
                  </a:lnTo>
                  <a:close/>
                  <a:moveTo>
                    <a:pt x="108" y="52"/>
                  </a:moveTo>
                  <a:lnTo>
                    <a:pt x="84" y="54"/>
                  </a:lnTo>
                  <a:lnTo>
                    <a:pt x="84" y="70"/>
                  </a:lnTo>
                  <a:lnTo>
                    <a:pt x="108" y="67"/>
                  </a:lnTo>
                  <a:lnTo>
                    <a:pt x="108" y="52"/>
                  </a:lnTo>
                  <a:close/>
                  <a:moveTo>
                    <a:pt x="142" y="48"/>
                  </a:moveTo>
                  <a:lnTo>
                    <a:pt x="116" y="50"/>
                  </a:lnTo>
                  <a:lnTo>
                    <a:pt x="116" y="65"/>
                  </a:lnTo>
                  <a:lnTo>
                    <a:pt x="142" y="63"/>
                  </a:lnTo>
                  <a:lnTo>
                    <a:pt x="142" y="48"/>
                  </a:lnTo>
                  <a:close/>
                  <a:moveTo>
                    <a:pt x="175" y="44"/>
                  </a:moveTo>
                  <a:lnTo>
                    <a:pt x="151" y="46"/>
                  </a:lnTo>
                  <a:lnTo>
                    <a:pt x="151" y="61"/>
                  </a:lnTo>
                  <a:lnTo>
                    <a:pt x="175" y="59"/>
                  </a:lnTo>
                  <a:lnTo>
                    <a:pt x="175" y="44"/>
                  </a:lnTo>
                  <a:close/>
                  <a:moveTo>
                    <a:pt x="209" y="39"/>
                  </a:moveTo>
                  <a:lnTo>
                    <a:pt x="183" y="41"/>
                  </a:lnTo>
                  <a:lnTo>
                    <a:pt x="183" y="59"/>
                  </a:lnTo>
                  <a:lnTo>
                    <a:pt x="209" y="54"/>
                  </a:lnTo>
                  <a:lnTo>
                    <a:pt x="20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2" name="Freeform 32"/>
            <p:cNvSpPr>
              <a:spLocks/>
            </p:cNvSpPr>
            <p:nvPr/>
          </p:nvSpPr>
          <p:spPr bwMode="auto">
            <a:xfrm>
              <a:off x="2035175" y="1868488"/>
              <a:ext cx="304800" cy="65088"/>
            </a:xfrm>
            <a:custGeom>
              <a:avLst/>
              <a:gdLst>
                <a:gd name="T0" fmla="*/ 0 w 192"/>
                <a:gd name="T1" fmla="*/ 41 h 41"/>
                <a:gd name="T2" fmla="*/ 0 w 192"/>
                <a:gd name="T3" fmla="*/ 28 h 41"/>
                <a:gd name="T4" fmla="*/ 192 w 192"/>
                <a:gd name="T5" fmla="*/ 0 h 41"/>
                <a:gd name="T6" fmla="*/ 192 w 192"/>
                <a:gd name="T7" fmla="*/ 15 h 41"/>
                <a:gd name="T8" fmla="*/ 0 w 192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41">
                  <a:moveTo>
                    <a:pt x="0" y="41"/>
                  </a:moveTo>
                  <a:lnTo>
                    <a:pt x="0" y="28"/>
                  </a:lnTo>
                  <a:lnTo>
                    <a:pt x="192" y="0"/>
                  </a:lnTo>
                  <a:lnTo>
                    <a:pt x="192" y="15"/>
                  </a:ln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3" name="Freeform 33"/>
            <p:cNvSpPr>
              <a:spLocks/>
            </p:cNvSpPr>
            <p:nvPr/>
          </p:nvSpPr>
          <p:spPr bwMode="auto">
            <a:xfrm>
              <a:off x="2035175" y="1803400"/>
              <a:ext cx="304800" cy="109538"/>
            </a:xfrm>
            <a:custGeom>
              <a:avLst/>
              <a:gdLst>
                <a:gd name="T0" fmla="*/ 0 w 192"/>
                <a:gd name="T1" fmla="*/ 69 h 69"/>
                <a:gd name="T2" fmla="*/ 145 w 192"/>
                <a:gd name="T3" fmla="*/ 0 h 69"/>
                <a:gd name="T4" fmla="*/ 192 w 192"/>
                <a:gd name="T5" fmla="*/ 41 h 69"/>
                <a:gd name="T6" fmla="*/ 0 w 192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69">
                  <a:moveTo>
                    <a:pt x="0" y="69"/>
                  </a:moveTo>
                  <a:lnTo>
                    <a:pt x="145" y="0"/>
                  </a:lnTo>
                  <a:lnTo>
                    <a:pt x="192" y="41"/>
                  </a:lnTo>
                  <a:lnTo>
                    <a:pt x="0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4" name="Freeform 34"/>
            <p:cNvSpPr>
              <a:spLocks noEditPoints="1"/>
            </p:cNvSpPr>
            <p:nvPr/>
          </p:nvSpPr>
          <p:spPr bwMode="auto">
            <a:xfrm>
              <a:off x="2401888" y="1985963"/>
              <a:ext cx="100013" cy="696913"/>
            </a:xfrm>
            <a:custGeom>
              <a:avLst/>
              <a:gdLst>
                <a:gd name="T0" fmla="*/ 52 w 63"/>
                <a:gd name="T1" fmla="*/ 56 h 439"/>
                <a:gd name="T2" fmla="*/ 42 w 63"/>
                <a:gd name="T3" fmla="*/ 52 h 439"/>
                <a:gd name="T4" fmla="*/ 26 w 63"/>
                <a:gd name="T5" fmla="*/ 28 h 439"/>
                <a:gd name="T6" fmla="*/ 3 w 63"/>
                <a:gd name="T7" fmla="*/ 17 h 439"/>
                <a:gd name="T8" fmla="*/ 52 w 63"/>
                <a:gd name="T9" fmla="*/ 67 h 439"/>
                <a:gd name="T10" fmla="*/ 37 w 63"/>
                <a:gd name="T11" fmla="*/ 74 h 439"/>
                <a:gd name="T12" fmla="*/ 26 w 63"/>
                <a:gd name="T13" fmla="*/ 69 h 439"/>
                <a:gd name="T14" fmla="*/ 9 w 63"/>
                <a:gd name="T15" fmla="*/ 48 h 439"/>
                <a:gd name="T16" fmla="*/ 44 w 63"/>
                <a:gd name="T17" fmla="*/ 89 h 439"/>
                <a:gd name="T18" fmla="*/ 37 w 63"/>
                <a:gd name="T19" fmla="*/ 84 h 439"/>
                <a:gd name="T20" fmla="*/ 20 w 63"/>
                <a:gd name="T21" fmla="*/ 93 h 439"/>
                <a:gd name="T22" fmla="*/ 9 w 63"/>
                <a:gd name="T23" fmla="*/ 89 h 439"/>
                <a:gd name="T24" fmla="*/ 50 w 63"/>
                <a:gd name="T25" fmla="*/ 117 h 439"/>
                <a:gd name="T26" fmla="*/ 29 w 63"/>
                <a:gd name="T27" fmla="*/ 108 h 439"/>
                <a:gd name="T28" fmla="*/ 20 w 63"/>
                <a:gd name="T29" fmla="*/ 104 h 439"/>
                <a:gd name="T30" fmla="*/ 3 w 63"/>
                <a:gd name="T31" fmla="*/ 112 h 439"/>
                <a:gd name="T32" fmla="*/ 50 w 63"/>
                <a:gd name="T33" fmla="*/ 156 h 439"/>
                <a:gd name="T34" fmla="*/ 35 w 63"/>
                <a:gd name="T35" fmla="*/ 134 h 439"/>
                <a:gd name="T36" fmla="*/ 11 w 63"/>
                <a:gd name="T37" fmla="*/ 128 h 439"/>
                <a:gd name="T38" fmla="*/ 3 w 63"/>
                <a:gd name="T39" fmla="*/ 123 h 439"/>
                <a:gd name="T40" fmla="*/ 44 w 63"/>
                <a:gd name="T41" fmla="*/ 180 h 439"/>
                <a:gd name="T42" fmla="*/ 35 w 63"/>
                <a:gd name="T43" fmla="*/ 175 h 439"/>
                <a:gd name="T44" fmla="*/ 18 w 63"/>
                <a:gd name="T45" fmla="*/ 156 h 439"/>
                <a:gd name="T46" fmla="*/ 52 w 63"/>
                <a:gd name="T47" fmla="*/ 193 h 439"/>
                <a:gd name="T48" fmla="*/ 44 w 63"/>
                <a:gd name="T49" fmla="*/ 188 h 439"/>
                <a:gd name="T50" fmla="*/ 29 w 63"/>
                <a:gd name="T51" fmla="*/ 199 h 439"/>
                <a:gd name="T52" fmla="*/ 18 w 63"/>
                <a:gd name="T53" fmla="*/ 197 h 439"/>
                <a:gd name="T54" fmla="*/ 59 w 63"/>
                <a:gd name="T55" fmla="*/ 219 h 439"/>
                <a:gd name="T56" fmla="*/ 37 w 63"/>
                <a:gd name="T57" fmla="*/ 212 h 439"/>
                <a:gd name="T58" fmla="*/ 29 w 63"/>
                <a:gd name="T59" fmla="*/ 210 h 439"/>
                <a:gd name="T60" fmla="*/ 11 w 63"/>
                <a:gd name="T61" fmla="*/ 221 h 439"/>
                <a:gd name="T62" fmla="*/ 59 w 63"/>
                <a:gd name="T63" fmla="*/ 257 h 439"/>
                <a:gd name="T64" fmla="*/ 42 w 63"/>
                <a:gd name="T65" fmla="*/ 238 h 439"/>
                <a:gd name="T66" fmla="*/ 20 w 63"/>
                <a:gd name="T67" fmla="*/ 234 h 439"/>
                <a:gd name="T68" fmla="*/ 11 w 63"/>
                <a:gd name="T69" fmla="*/ 232 h 439"/>
                <a:gd name="T70" fmla="*/ 52 w 63"/>
                <a:gd name="T71" fmla="*/ 281 h 439"/>
                <a:gd name="T72" fmla="*/ 42 w 63"/>
                <a:gd name="T73" fmla="*/ 279 h 439"/>
                <a:gd name="T74" fmla="*/ 26 w 63"/>
                <a:gd name="T75" fmla="*/ 262 h 439"/>
                <a:gd name="T76" fmla="*/ 3 w 63"/>
                <a:gd name="T77" fmla="*/ 255 h 439"/>
                <a:gd name="T78" fmla="*/ 52 w 63"/>
                <a:gd name="T79" fmla="*/ 292 h 439"/>
                <a:gd name="T80" fmla="*/ 37 w 63"/>
                <a:gd name="T81" fmla="*/ 303 h 439"/>
                <a:gd name="T82" fmla="*/ 26 w 63"/>
                <a:gd name="T83" fmla="*/ 301 h 439"/>
                <a:gd name="T84" fmla="*/ 9 w 63"/>
                <a:gd name="T85" fmla="*/ 283 h 439"/>
                <a:gd name="T86" fmla="*/ 44 w 63"/>
                <a:gd name="T87" fmla="*/ 316 h 439"/>
                <a:gd name="T88" fmla="*/ 37 w 63"/>
                <a:gd name="T89" fmla="*/ 314 h 439"/>
                <a:gd name="T90" fmla="*/ 20 w 63"/>
                <a:gd name="T91" fmla="*/ 327 h 439"/>
                <a:gd name="T92" fmla="*/ 9 w 63"/>
                <a:gd name="T93" fmla="*/ 325 h 439"/>
                <a:gd name="T94" fmla="*/ 50 w 63"/>
                <a:gd name="T95" fmla="*/ 342 h 439"/>
                <a:gd name="T96" fmla="*/ 29 w 63"/>
                <a:gd name="T97" fmla="*/ 338 h 439"/>
                <a:gd name="T98" fmla="*/ 20 w 63"/>
                <a:gd name="T99" fmla="*/ 338 h 439"/>
                <a:gd name="T100" fmla="*/ 3 w 63"/>
                <a:gd name="T101" fmla="*/ 351 h 439"/>
                <a:gd name="T102" fmla="*/ 50 w 63"/>
                <a:gd name="T103" fmla="*/ 381 h 439"/>
                <a:gd name="T104" fmla="*/ 35 w 63"/>
                <a:gd name="T105" fmla="*/ 364 h 439"/>
                <a:gd name="T106" fmla="*/ 11 w 63"/>
                <a:gd name="T107" fmla="*/ 361 h 439"/>
                <a:gd name="T108" fmla="*/ 3 w 63"/>
                <a:gd name="T109" fmla="*/ 361 h 439"/>
                <a:gd name="T110" fmla="*/ 44 w 63"/>
                <a:gd name="T111" fmla="*/ 405 h 439"/>
                <a:gd name="T112" fmla="*/ 35 w 63"/>
                <a:gd name="T113" fmla="*/ 405 h 439"/>
                <a:gd name="T114" fmla="*/ 18 w 63"/>
                <a:gd name="T115" fmla="*/ 39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3" h="439">
                  <a:moveTo>
                    <a:pt x="0" y="0"/>
                  </a:moveTo>
                  <a:lnTo>
                    <a:pt x="0" y="439"/>
                  </a:lnTo>
                  <a:lnTo>
                    <a:pt x="63" y="439"/>
                  </a:lnTo>
                  <a:lnTo>
                    <a:pt x="63" y="32"/>
                  </a:lnTo>
                  <a:lnTo>
                    <a:pt x="0" y="0"/>
                  </a:lnTo>
                  <a:close/>
                  <a:moveTo>
                    <a:pt x="52" y="41"/>
                  </a:moveTo>
                  <a:lnTo>
                    <a:pt x="59" y="45"/>
                  </a:lnTo>
                  <a:lnTo>
                    <a:pt x="59" y="61"/>
                  </a:lnTo>
                  <a:lnTo>
                    <a:pt x="52" y="56"/>
                  </a:lnTo>
                  <a:lnTo>
                    <a:pt x="52" y="41"/>
                  </a:lnTo>
                  <a:close/>
                  <a:moveTo>
                    <a:pt x="44" y="39"/>
                  </a:moveTo>
                  <a:lnTo>
                    <a:pt x="50" y="41"/>
                  </a:lnTo>
                  <a:lnTo>
                    <a:pt x="50" y="56"/>
                  </a:lnTo>
                  <a:lnTo>
                    <a:pt x="44" y="54"/>
                  </a:lnTo>
                  <a:lnTo>
                    <a:pt x="44" y="39"/>
                  </a:lnTo>
                  <a:close/>
                  <a:moveTo>
                    <a:pt x="37" y="35"/>
                  </a:moveTo>
                  <a:lnTo>
                    <a:pt x="42" y="37"/>
                  </a:lnTo>
                  <a:lnTo>
                    <a:pt x="42" y="52"/>
                  </a:lnTo>
                  <a:lnTo>
                    <a:pt x="37" y="50"/>
                  </a:lnTo>
                  <a:lnTo>
                    <a:pt x="37" y="35"/>
                  </a:lnTo>
                  <a:close/>
                  <a:moveTo>
                    <a:pt x="29" y="30"/>
                  </a:moveTo>
                  <a:lnTo>
                    <a:pt x="35" y="32"/>
                  </a:lnTo>
                  <a:lnTo>
                    <a:pt x="35" y="48"/>
                  </a:lnTo>
                  <a:lnTo>
                    <a:pt x="29" y="45"/>
                  </a:lnTo>
                  <a:lnTo>
                    <a:pt x="29" y="30"/>
                  </a:lnTo>
                  <a:close/>
                  <a:moveTo>
                    <a:pt x="20" y="26"/>
                  </a:moveTo>
                  <a:lnTo>
                    <a:pt x="26" y="28"/>
                  </a:lnTo>
                  <a:lnTo>
                    <a:pt x="26" y="45"/>
                  </a:lnTo>
                  <a:lnTo>
                    <a:pt x="20" y="41"/>
                  </a:lnTo>
                  <a:lnTo>
                    <a:pt x="20" y="26"/>
                  </a:lnTo>
                  <a:close/>
                  <a:moveTo>
                    <a:pt x="11" y="22"/>
                  </a:moveTo>
                  <a:lnTo>
                    <a:pt x="18" y="26"/>
                  </a:lnTo>
                  <a:lnTo>
                    <a:pt x="18" y="41"/>
                  </a:lnTo>
                  <a:lnTo>
                    <a:pt x="11" y="37"/>
                  </a:lnTo>
                  <a:lnTo>
                    <a:pt x="11" y="22"/>
                  </a:lnTo>
                  <a:close/>
                  <a:moveTo>
                    <a:pt x="3" y="17"/>
                  </a:moveTo>
                  <a:lnTo>
                    <a:pt x="9" y="22"/>
                  </a:lnTo>
                  <a:lnTo>
                    <a:pt x="9" y="37"/>
                  </a:lnTo>
                  <a:lnTo>
                    <a:pt x="3" y="35"/>
                  </a:lnTo>
                  <a:lnTo>
                    <a:pt x="3" y="17"/>
                  </a:lnTo>
                  <a:close/>
                  <a:moveTo>
                    <a:pt x="52" y="67"/>
                  </a:moveTo>
                  <a:lnTo>
                    <a:pt x="59" y="69"/>
                  </a:lnTo>
                  <a:lnTo>
                    <a:pt x="59" y="84"/>
                  </a:lnTo>
                  <a:lnTo>
                    <a:pt x="52" y="82"/>
                  </a:lnTo>
                  <a:lnTo>
                    <a:pt x="52" y="67"/>
                  </a:lnTo>
                  <a:close/>
                  <a:moveTo>
                    <a:pt x="44" y="63"/>
                  </a:moveTo>
                  <a:lnTo>
                    <a:pt x="50" y="67"/>
                  </a:lnTo>
                  <a:lnTo>
                    <a:pt x="50" y="80"/>
                  </a:lnTo>
                  <a:lnTo>
                    <a:pt x="44" y="78"/>
                  </a:lnTo>
                  <a:lnTo>
                    <a:pt x="44" y="63"/>
                  </a:lnTo>
                  <a:close/>
                  <a:moveTo>
                    <a:pt x="37" y="61"/>
                  </a:moveTo>
                  <a:lnTo>
                    <a:pt x="42" y="63"/>
                  </a:lnTo>
                  <a:lnTo>
                    <a:pt x="42" y="78"/>
                  </a:lnTo>
                  <a:lnTo>
                    <a:pt x="37" y="74"/>
                  </a:lnTo>
                  <a:lnTo>
                    <a:pt x="37" y="61"/>
                  </a:lnTo>
                  <a:close/>
                  <a:moveTo>
                    <a:pt x="29" y="56"/>
                  </a:moveTo>
                  <a:lnTo>
                    <a:pt x="35" y="58"/>
                  </a:lnTo>
                  <a:lnTo>
                    <a:pt x="35" y="74"/>
                  </a:lnTo>
                  <a:lnTo>
                    <a:pt x="29" y="71"/>
                  </a:lnTo>
                  <a:lnTo>
                    <a:pt x="29" y="56"/>
                  </a:lnTo>
                  <a:close/>
                  <a:moveTo>
                    <a:pt x="20" y="52"/>
                  </a:moveTo>
                  <a:lnTo>
                    <a:pt x="26" y="54"/>
                  </a:lnTo>
                  <a:lnTo>
                    <a:pt x="26" y="69"/>
                  </a:lnTo>
                  <a:lnTo>
                    <a:pt x="20" y="67"/>
                  </a:lnTo>
                  <a:lnTo>
                    <a:pt x="20" y="52"/>
                  </a:lnTo>
                  <a:close/>
                  <a:moveTo>
                    <a:pt x="11" y="48"/>
                  </a:moveTo>
                  <a:lnTo>
                    <a:pt x="18" y="52"/>
                  </a:lnTo>
                  <a:lnTo>
                    <a:pt x="18" y="67"/>
                  </a:lnTo>
                  <a:lnTo>
                    <a:pt x="11" y="63"/>
                  </a:lnTo>
                  <a:lnTo>
                    <a:pt x="11" y="48"/>
                  </a:lnTo>
                  <a:close/>
                  <a:moveTo>
                    <a:pt x="3" y="45"/>
                  </a:moveTo>
                  <a:lnTo>
                    <a:pt x="9" y="48"/>
                  </a:lnTo>
                  <a:lnTo>
                    <a:pt x="9" y="63"/>
                  </a:lnTo>
                  <a:lnTo>
                    <a:pt x="3" y="61"/>
                  </a:lnTo>
                  <a:lnTo>
                    <a:pt x="3" y="45"/>
                  </a:lnTo>
                  <a:close/>
                  <a:moveTo>
                    <a:pt x="52" y="93"/>
                  </a:moveTo>
                  <a:lnTo>
                    <a:pt x="59" y="95"/>
                  </a:lnTo>
                  <a:lnTo>
                    <a:pt x="59" y="110"/>
                  </a:lnTo>
                  <a:lnTo>
                    <a:pt x="52" y="106"/>
                  </a:lnTo>
                  <a:lnTo>
                    <a:pt x="52" y="93"/>
                  </a:lnTo>
                  <a:close/>
                  <a:moveTo>
                    <a:pt x="44" y="89"/>
                  </a:moveTo>
                  <a:lnTo>
                    <a:pt x="50" y="91"/>
                  </a:lnTo>
                  <a:lnTo>
                    <a:pt x="50" y="106"/>
                  </a:lnTo>
                  <a:lnTo>
                    <a:pt x="44" y="104"/>
                  </a:lnTo>
                  <a:lnTo>
                    <a:pt x="44" y="89"/>
                  </a:lnTo>
                  <a:close/>
                  <a:moveTo>
                    <a:pt x="37" y="84"/>
                  </a:moveTo>
                  <a:lnTo>
                    <a:pt x="42" y="87"/>
                  </a:lnTo>
                  <a:lnTo>
                    <a:pt x="42" y="102"/>
                  </a:lnTo>
                  <a:lnTo>
                    <a:pt x="37" y="99"/>
                  </a:lnTo>
                  <a:lnTo>
                    <a:pt x="37" y="84"/>
                  </a:lnTo>
                  <a:close/>
                  <a:moveTo>
                    <a:pt x="29" y="82"/>
                  </a:moveTo>
                  <a:lnTo>
                    <a:pt x="35" y="84"/>
                  </a:lnTo>
                  <a:lnTo>
                    <a:pt x="35" y="99"/>
                  </a:lnTo>
                  <a:lnTo>
                    <a:pt x="29" y="97"/>
                  </a:lnTo>
                  <a:lnTo>
                    <a:pt x="29" y="82"/>
                  </a:lnTo>
                  <a:close/>
                  <a:moveTo>
                    <a:pt x="20" y="78"/>
                  </a:moveTo>
                  <a:lnTo>
                    <a:pt x="26" y="80"/>
                  </a:lnTo>
                  <a:lnTo>
                    <a:pt x="26" y="95"/>
                  </a:lnTo>
                  <a:lnTo>
                    <a:pt x="20" y="93"/>
                  </a:lnTo>
                  <a:lnTo>
                    <a:pt x="20" y="78"/>
                  </a:lnTo>
                  <a:close/>
                  <a:moveTo>
                    <a:pt x="11" y="74"/>
                  </a:moveTo>
                  <a:lnTo>
                    <a:pt x="18" y="78"/>
                  </a:lnTo>
                  <a:lnTo>
                    <a:pt x="18" y="93"/>
                  </a:lnTo>
                  <a:lnTo>
                    <a:pt x="11" y="91"/>
                  </a:lnTo>
                  <a:lnTo>
                    <a:pt x="11" y="74"/>
                  </a:lnTo>
                  <a:close/>
                  <a:moveTo>
                    <a:pt x="3" y="71"/>
                  </a:moveTo>
                  <a:lnTo>
                    <a:pt x="9" y="74"/>
                  </a:lnTo>
                  <a:lnTo>
                    <a:pt x="9" y="89"/>
                  </a:lnTo>
                  <a:lnTo>
                    <a:pt x="3" y="87"/>
                  </a:lnTo>
                  <a:lnTo>
                    <a:pt x="3" y="71"/>
                  </a:lnTo>
                  <a:close/>
                  <a:moveTo>
                    <a:pt x="52" y="117"/>
                  </a:moveTo>
                  <a:lnTo>
                    <a:pt x="59" y="119"/>
                  </a:lnTo>
                  <a:lnTo>
                    <a:pt x="59" y="134"/>
                  </a:lnTo>
                  <a:lnTo>
                    <a:pt x="52" y="132"/>
                  </a:lnTo>
                  <a:lnTo>
                    <a:pt x="52" y="117"/>
                  </a:lnTo>
                  <a:close/>
                  <a:moveTo>
                    <a:pt x="44" y="115"/>
                  </a:moveTo>
                  <a:lnTo>
                    <a:pt x="50" y="117"/>
                  </a:lnTo>
                  <a:lnTo>
                    <a:pt x="50" y="132"/>
                  </a:lnTo>
                  <a:lnTo>
                    <a:pt x="44" y="128"/>
                  </a:lnTo>
                  <a:lnTo>
                    <a:pt x="44" y="115"/>
                  </a:lnTo>
                  <a:close/>
                  <a:moveTo>
                    <a:pt x="37" y="110"/>
                  </a:moveTo>
                  <a:lnTo>
                    <a:pt x="42" y="112"/>
                  </a:lnTo>
                  <a:lnTo>
                    <a:pt x="42" y="128"/>
                  </a:lnTo>
                  <a:lnTo>
                    <a:pt x="37" y="125"/>
                  </a:lnTo>
                  <a:lnTo>
                    <a:pt x="37" y="110"/>
                  </a:lnTo>
                  <a:close/>
                  <a:moveTo>
                    <a:pt x="29" y="108"/>
                  </a:moveTo>
                  <a:lnTo>
                    <a:pt x="35" y="110"/>
                  </a:lnTo>
                  <a:lnTo>
                    <a:pt x="35" y="125"/>
                  </a:lnTo>
                  <a:lnTo>
                    <a:pt x="29" y="123"/>
                  </a:lnTo>
                  <a:lnTo>
                    <a:pt x="29" y="108"/>
                  </a:lnTo>
                  <a:close/>
                  <a:moveTo>
                    <a:pt x="20" y="104"/>
                  </a:moveTo>
                  <a:lnTo>
                    <a:pt x="26" y="106"/>
                  </a:lnTo>
                  <a:lnTo>
                    <a:pt x="26" y="121"/>
                  </a:lnTo>
                  <a:lnTo>
                    <a:pt x="20" y="119"/>
                  </a:lnTo>
                  <a:lnTo>
                    <a:pt x="20" y="104"/>
                  </a:lnTo>
                  <a:close/>
                  <a:moveTo>
                    <a:pt x="11" y="99"/>
                  </a:moveTo>
                  <a:lnTo>
                    <a:pt x="18" y="104"/>
                  </a:lnTo>
                  <a:lnTo>
                    <a:pt x="18" y="119"/>
                  </a:lnTo>
                  <a:lnTo>
                    <a:pt x="11" y="117"/>
                  </a:lnTo>
                  <a:lnTo>
                    <a:pt x="11" y="99"/>
                  </a:lnTo>
                  <a:close/>
                  <a:moveTo>
                    <a:pt x="3" y="97"/>
                  </a:moveTo>
                  <a:lnTo>
                    <a:pt x="9" y="99"/>
                  </a:lnTo>
                  <a:lnTo>
                    <a:pt x="9" y="115"/>
                  </a:lnTo>
                  <a:lnTo>
                    <a:pt x="3" y="112"/>
                  </a:lnTo>
                  <a:lnTo>
                    <a:pt x="3" y="97"/>
                  </a:lnTo>
                  <a:close/>
                  <a:moveTo>
                    <a:pt x="52" y="143"/>
                  </a:moveTo>
                  <a:lnTo>
                    <a:pt x="59" y="145"/>
                  </a:lnTo>
                  <a:lnTo>
                    <a:pt x="59" y="158"/>
                  </a:lnTo>
                  <a:lnTo>
                    <a:pt x="52" y="156"/>
                  </a:lnTo>
                  <a:lnTo>
                    <a:pt x="52" y="143"/>
                  </a:lnTo>
                  <a:close/>
                  <a:moveTo>
                    <a:pt x="44" y="138"/>
                  </a:moveTo>
                  <a:lnTo>
                    <a:pt x="50" y="141"/>
                  </a:lnTo>
                  <a:lnTo>
                    <a:pt x="50" y="156"/>
                  </a:lnTo>
                  <a:lnTo>
                    <a:pt x="44" y="154"/>
                  </a:lnTo>
                  <a:lnTo>
                    <a:pt x="44" y="138"/>
                  </a:lnTo>
                  <a:close/>
                  <a:moveTo>
                    <a:pt x="37" y="136"/>
                  </a:moveTo>
                  <a:lnTo>
                    <a:pt x="42" y="138"/>
                  </a:lnTo>
                  <a:lnTo>
                    <a:pt x="42" y="154"/>
                  </a:lnTo>
                  <a:lnTo>
                    <a:pt x="37" y="151"/>
                  </a:lnTo>
                  <a:lnTo>
                    <a:pt x="37" y="136"/>
                  </a:lnTo>
                  <a:close/>
                  <a:moveTo>
                    <a:pt x="29" y="132"/>
                  </a:moveTo>
                  <a:lnTo>
                    <a:pt x="35" y="134"/>
                  </a:lnTo>
                  <a:lnTo>
                    <a:pt x="35" y="149"/>
                  </a:lnTo>
                  <a:lnTo>
                    <a:pt x="29" y="147"/>
                  </a:lnTo>
                  <a:lnTo>
                    <a:pt x="29" y="132"/>
                  </a:lnTo>
                  <a:close/>
                  <a:moveTo>
                    <a:pt x="20" y="130"/>
                  </a:moveTo>
                  <a:lnTo>
                    <a:pt x="26" y="132"/>
                  </a:lnTo>
                  <a:lnTo>
                    <a:pt x="26" y="147"/>
                  </a:lnTo>
                  <a:lnTo>
                    <a:pt x="20" y="145"/>
                  </a:lnTo>
                  <a:lnTo>
                    <a:pt x="20" y="130"/>
                  </a:lnTo>
                  <a:close/>
                  <a:moveTo>
                    <a:pt x="11" y="128"/>
                  </a:moveTo>
                  <a:lnTo>
                    <a:pt x="18" y="130"/>
                  </a:lnTo>
                  <a:lnTo>
                    <a:pt x="18" y="145"/>
                  </a:lnTo>
                  <a:lnTo>
                    <a:pt x="11" y="143"/>
                  </a:lnTo>
                  <a:lnTo>
                    <a:pt x="11" y="128"/>
                  </a:lnTo>
                  <a:close/>
                  <a:moveTo>
                    <a:pt x="3" y="123"/>
                  </a:moveTo>
                  <a:lnTo>
                    <a:pt x="9" y="125"/>
                  </a:lnTo>
                  <a:lnTo>
                    <a:pt x="9" y="141"/>
                  </a:lnTo>
                  <a:lnTo>
                    <a:pt x="3" y="138"/>
                  </a:lnTo>
                  <a:lnTo>
                    <a:pt x="3" y="123"/>
                  </a:lnTo>
                  <a:close/>
                  <a:moveTo>
                    <a:pt x="52" y="167"/>
                  </a:moveTo>
                  <a:lnTo>
                    <a:pt x="59" y="169"/>
                  </a:lnTo>
                  <a:lnTo>
                    <a:pt x="59" y="184"/>
                  </a:lnTo>
                  <a:lnTo>
                    <a:pt x="52" y="182"/>
                  </a:lnTo>
                  <a:lnTo>
                    <a:pt x="52" y="167"/>
                  </a:lnTo>
                  <a:close/>
                  <a:moveTo>
                    <a:pt x="44" y="164"/>
                  </a:moveTo>
                  <a:lnTo>
                    <a:pt x="50" y="167"/>
                  </a:lnTo>
                  <a:lnTo>
                    <a:pt x="50" y="182"/>
                  </a:lnTo>
                  <a:lnTo>
                    <a:pt x="44" y="180"/>
                  </a:lnTo>
                  <a:lnTo>
                    <a:pt x="44" y="164"/>
                  </a:lnTo>
                  <a:close/>
                  <a:moveTo>
                    <a:pt x="37" y="162"/>
                  </a:moveTo>
                  <a:lnTo>
                    <a:pt x="42" y="162"/>
                  </a:lnTo>
                  <a:lnTo>
                    <a:pt x="42" y="177"/>
                  </a:lnTo>
                  <a:lnTo>
                    <a:pt x="37" y="177"/>
                  </a:lnTo>
                  <a:lnTo>
                    <a:pt x="37" y="162"/>
                  </a:lnTo>
                  <a:close/>
                  <a:moveTo>
                    <a:pt x="29" y="158"/>
                  </a:moveTo>
                  <a:lnTo>
                    <a:pt x="35" y="160"/>
                  </a:lnTo>
                  <a:lnTo>
                    <a:pt x="35" y="175"/>
                  </a:lnTo>
                  <a:lnTo>
                    <a:pt x="29" y="173"/>
                  </a:lnTo>
                  <a:lnTo>
                    <a:pt x="29" y="158"/>
                  </a:lnTo>
                  <a:close/>
                  <a:moveTo>
                    <a:pt x="20" y="156"/>
                  </a:moveTo>
                  <a:lnTo>
                    <a:pt x="26" y="158"/>
                  </a:lnTo>
                  <a:lnTo>
                    <a:pt x="26" y="173"/>
                  </a:lnTo>
                  <a:lnTo>
                    <a:pt x="20" y="171"/>
                  </a:lnTo>
                  <a:lnTo>
                    <a:pt x="20" y="156"/>
                  </a:lnTo>
                  <a:close/>
                  <a:moveTo>
                    <a:pt x="11" y="154"/>
                  </a:moveTo>
                  <a:lnTo>
                    <a:pt x="18" y="156"/>
                  </a:lnTo>
                  <a:lnTo>
                    <a:pt x="18" y="171"/>
                  </a:lnTo>
                  <a:lnTo>
                    <a:pt x="11" y="169"/>
                  </a:lnTo>
                  <a:lnTo>
                    <a:pt x="11" y="154"/>
                  </a:lnTo>
                  <a:close/>
                  <a:moveTo>
                    <a:pt x="3" y="149"/>
                  </a:moveTo>
                  <a:lnTo>
                    <a:pt x="9" y="151"/>
                  </a:lnTo>
                  <a:lnTo>
                    <a:pt x="9" y="169"/>
                  </a:lnTo>
                  <a:lnTo>
                    <a:pt x="3" y="167"/>
                  </a:lnTo>
                  <a:lnTo>
                    <a:pt x="3" y="149"/>
                  </a:lnTo>
                  <a:close/>
                  <a:moveTo>
                    <a:pt x="52" y="193"/>
                  </a:moveTo>
                  <a:lnTo>
                    <a:pt x="59" y="193"/>
                  </a:lnTo>
                  <a:lnTo>
                    <a:pt x="59" y="208"/>
                  </a:lnTo>
                  <a:lnTo>
                    <a:pt x="52" y="206"/>
                  </a:lnTo>
                  <a:lnTo>
                    <a:pt x="52" y="193"/>
                  </a:lnTo>
                  <a:close/>
                  <a:moveTo>
                    <a:pt x="44" y="188"/>
                  </a:moveTo>
                  <a:lnTo>
                    <a:pt x="50" y="190"/>
                  </a:lnTo>
                  <a:lnTo>
                    <a:pt x="50" y="206"/>
                  </a:lnTo>
                  <a:lnTo>
                    <a:pt x="44" y="203"/>
                  </a:lnTo>
                  <a:lnTo>
                    <a:pt x="44" y="188"/>
                  </a:lnTo>
                  <a:close/>
                  <a:moveTo>
                    <a:pt x="37" y="186"/>
                  </a:moveTo>
                  <a:lnTo>
                    <a:pt x="42" y="188"/>
                  </a:lnTo>
                  <a:lnTo>
                    <a:pt x="42" y="203"/>
                  </a:lnTo>
                  <a:lnTo>
                    <a:pt x="37" y="201"/>
                  </a:lnTo>
                  <a:lnTo>
                    <a:pt x="37" y="186"/>
                  </a:lnTo>
                  <a:close/>
                  <a:moveTo>
                    <a:pt x="29" y="184"/>
                  </a:moveTo>
                  <a:lnTo>
                    <a:pt x="35" y="186"/>
                  </a:lnTo>
                  <a:lnTo>
                    <a:pt x="35" y="201"/>
                  </a:lnTo>
                  <a:lnTo>
                    <a:pt x="29" y="199"/>
                  </a:lnTo>
                  <a:lnTo>
                    <a:pt x="29" y="184"/>
                  </a:lnTo>
                  <a:close/>
                  <a:moveTo>
                    <a:pt x="20" y="182"/>
                  </a:moveTo>
                  <a:lnTo>
                    <a:pt x="26" y="184"/>
                  </a:lnTo>
                  <a:lnTo>
                    <a:pt x="26" y="199"/>
                  </a:lnTo>
                  <a:lnTo>
                    <a:pt x="20" y="197"/>
                  </a:lnTo>
                  <a:lnTo>
                    <a:pt x="20" y="182"/>
                  </a:lnTo>
                  <a:close/>
                  <a:moveTo>
                    <a:pt x="11" y="180"/>
                  </a:moveTo>
                  <a:lnTo>
                    <a:pt x="18" y="182"/>
                  </a:lnTo>
                  <a:lnTo>
                    <a:pt x="18" y="197"/>
                  </a:lnTo>
                  <a:lnTo>
                    <a:pt x="11" y="195"/>
                  </a:lnTo>
                  <a:lnTo>
                    <a:pt x="11" y="180"/>
                  </a:lnTo>
                  <a:close/>
                  <a:moveTo>
                    <a:pt x="3" y="177"/>
                  </a:moveTo>
                  <a:lnTo>
                    <a:pt x="9" y="180"/>
                  </a:lnTo>
                  <a:lnTo>
                    <a:pt x="9" y="195"/>
                  </a:lnTo>
                  <a:lnTo>
                    <a:pt x="3" y="193"/>
                  </a:lnTo>
                  <a:lnTo>
                    <a:pt x="3" y="177"/>
                  </a:lnTo>
                  <a:close/>
                  <a:moveTo>
                    <a:pt x="52" y="216"/>
                  </a:moveTo>
                  <a:lnTo>
                    <a:pt x="59" y="219"/>
                  </a:lnTo>
                  <a:lnTo>
                    <a:pt x="59" y="234"/>
                  </a:lnTo>
                  <a:lnTo>
                    <a:pt x="52" y="232"/>
                  </a:lnTo>
                  <a:lnTo>
                    <a:pt x="52" y="216"/>
                  </a:lnTo>
                  <a:close/>
                  <a:moveTo>
                    <a:pt x="44" y="214"/>
                  </a:moveTo>
                  <a:lnTo>
                    <a:pt x="50" y="216"/>
                  </a:lnTo>
                  <a:lnTo>
                    <a:pt x="50" y="232"/>
                  </a:lnTo>
                  <a:lnTo>
                    <a:pt x="44" y="229"/>
                  </a:lnTo>
                  <a:lnTo>
                    <a:pt x="44" y="214"/>
                  </a:lnTo>
                  <a:close/>
                  <a:moveTo>
                    <a:pt x="37" y="212"/>
                  </a:moveTo>
                  <a:lnTo>
                    <a:pt x="42" y="214"/>
                  </a:lnTo>
                  <a:lnTo>
                    <a:pt x="42" y="229"/>
                  </a:lnTo>
                  <a:lnTo>
                    <a:pt x="37" y="227"/>
                  </a:lnTo>
                  <a:lnTo>
                    <a:pt x="37" y="212"/>
                  </a:lnTo>
                  <a:close/>
                  <a:moveTo>
                    <a:pt x="29" y="210"/>
                  </a:moveTo>
                  <a:lnTo>
                    <a:pt x="35" y="212"/>
                  </a:lnTo>
                  <a:lnTo>
                    <a:pt x="35" y="227"/>
                  </a:lnTo>
                  <a:lnTo>
                    <a:pt x="29" y="225"/>
                  </a:lnTo>
                  <a:lnTo>
                    <a:pt x="29" y="210"/>
                  </a:lnTo>
                  <a:close/>
                  <a:moveTo>
                    <a:pt x="20" y="208"/>
                  </a:moveTo>
                  <a:lnTo>
                    <a:pt x="26" y="210"/>
                  </a:lnTo>
                  <a:lnTo>
                    <a:pt x="26" y="225"/>
                  </a:lnTo>
                  <a:lnTo>
                    <a:pt x="20" y="223"/>
                  </a:lnTo>
                  <a:lnTo>
                    <a:pt x="20" y="208"/>
                  </a:lnTo>
                  <a:close/>
                  <a:moveTo>
                    <a:pt x="11" y="206"/>
                  </a:moveTo>
                  <a:lnTo>
                    <a:pt x="18" y="208"/>
                  </a:lnTo>
                  <a:lnTo>
                    <a:pt x="18" y="223"/>
                  </a:lnTo>
                  <a:lnTo>
                    <a:pt x="11" y="221"/>
                  </a:lnTo>
                  <a:lnTo>
                    <a:pt x="11" y="206"/>
                  </a:lnTo>
                  <a:close/>
                  <a:moveTo>
                    <a:pt x="3" y="203"/>
                  </a:moveTo>
                  <a:lnTo>
                    <a:pt x="9" y="206"/>
                  </a:lnTo>
                  <a:lnTo>
                    <a:pt x="9" y="221"/>
                  </a:lnTo>
                  <a:lnTo>
                    <a:pt x="3" y="219"/>
                  </a:lnTo>
                  <a:lnTo>
                    <a:pt x="3" y="203"/>
                  </a:lnTo>
                  <a:close/>
                  <a:moveTo>
                    <a:pt x="52" y="242"/>
                  </a:moveTo>
                  <a:lnTo>
                    <a:pt x="59" y="242"/>
                  </a:lnTo>
                  <a:lnTo>
                    <a:pt x="59" y="257"/>
                  </a:lnTo>
                  <a:lnTo>
                    <a:pt x="52" y="255"/>
                  </a:lnTo>
                  <a:lnTo>
                    <a:pt x="52" y="242"/>
                  </a:lnTo>
                  <a:close/>
                  <a:moveTo>
                    <a:pt x="44" y="240"/>
                  </a:moveTo>
                  <a:lnTo>
                    <a:pt x="50" y="240"/>
                  </a:lnTo>
                  <a:lnTo>
                    <a:pt x="50" y="255"/>
                  </a:lnTo>
                  <a:lnTo>
                    <a:pt x="44" y="255"/>
                  </a:lnTo>
                  <a:lnTo>
                    <a:pt x="44" y="240"/>
                  </a:lnTo>
                  <a:close/>
                  <a:moveTo>
                    <a:pt x="37" y="238"/>
                  </a:moveTo>
                  <a:lnTo>
                    <a:pt x="42" y="238"/>
                  </a:lnTo>
                  <a:lnTo>
                    <a:pt x="42" y="253"/>
                  </a:lnTo>
                  <a:lnTo>
                    <a:pt x="37" y="253"/>
                  </a:lnTo>
                  <a:lnTo>
                    <a:pt x="37" y="238"/>
                  </a:lnTo>
                  <a:close/>
                  <a:moveTo>
                    <a:pt x="29" y="236"/>
                  </a:moveTo>
                  <a:lnTo>
                    <a:pt x="35" y="238"/>
                  </a:lnTo>
                  <a:lnTo>
                    <a:pt x="35" y="253"/>
                  </a:lnTo>
                  <a:lnTo>
                    <a:pt x="29" y="251"/>
                  </a:lnTo>
                  <a:lnTo>
                    <a:pt x="29" y="236"/>
                  </a:lnTo>
                  <a:close/>
                  <a:moveTo>
                    <a:pt x="20" y="234"/>
                  </a:moveTo>
                  <a:lnTo>
                    <a:pt x="26" y="236"/>
                  </a:lnTo>
                  <a:lnTo>
                    <a:pt x="26" y="251"/>
                  </a:lnTo>
                  <a:lnTo>
                    <a:pt x="20" y="249"/>
                  </a:lnTo>
                  <a:lnTo>
                    <a:pt x="20" y="234"/>
                  </a:lnTo>
                  <a:close/>
                  <a:moveTo>
                    <a:pt x="11" y="232"/>
                  </a:moveTo>
                  <a:lnTo>
                    <a:pt x="18" y="234"/>
                  </a:lnTo>
                  <a:lnTo>
                    <a:pt x="18" y="249"/>
                  </a:lnTo>
                  <a:lnTo>
                    <a:pt x="11" y="247"/>
                  </a:lnTo>
                  <a:lnTo>
                    <a:pt x="11" y="232"/>
                  </a:lnTo>
                  <a:close/>
                  <a:moveTo>
                    <a:pt x="3" y="229"/>
                  </a:moveTo>
                  <a:lnTo>
                    <a:pt x="9" y="232"/>
                  </a:lnTo>
                  <a:lnTo>
                    <a:pt x="9" y="247"/>
                  </a:lnTo>
                  <a:lnTo>
                    <a:pt x="3" y="245"/>
                  </a:lnTo>
                  <a:lnTo>
                    <a:pt x="3" y="229"/>
                  </a:lnTo>
                  <a:close/>
                  <a:moveTo>
                    <a:pt x="52" y="266"/>
                  </a:moveTo>
                  <a:lnTo>
                    <a:pt x="59" y="268"/>
                  </a:lnTo>
                  <a:lnTo>
                    <a:pt x="59" y="283"/>
                  </a:lnTo>
                  <a:lnTo>
                    <a:pt x="52" y="281"/>
                  </a:lnTo>
                  <a:lnTo>
                    <a:pt x="52" y="266"/>
                  </a:lnTo>
                  <a:close/>
                  <a:moveTo>
                    <a:pt x="44" y="264"/>
                  </a:moveTo>
                  <a:lnTo>
                    <a:pt x="50" y="266"/>
                  </a:lnTo>
                  <a:lnTo>
                    <a:pt x="50" y="281"/>
                  </a:lnTo>
                  <a:lnTo>
                    <a:pt x="44" y="279"/>
                  </a:lnTo>
                  <a:lnTo>
                    <a:pt x="44" y="264"/>
                  </a:lnTo>
                  <a:close/>
                  <a:moveTo>
                    <a:pt x="37" y="264"/>
                  </a:moveTo>
                  <a:lnTo>
                    <a:pt x="42" y="264"/>
                  </a:lnTo>
                  <a:lnTo>
                    <a:pt x="42" y="279"/>
                  </a:lnTo>
                  <a:lnTo>
                    <a:pt x="37" y="277"/>
                  </a:lnTo>
                  <a:lnTo>
                    <a:pt x="37" y="264"/>
                  </a:lnTo>
                  <a:close/>
                  <a:moveTo>
                    <a:pt x="29" y="262"/>
                  </a:moveTo>
                  <a:lnTo>
                    <a:pt x="35" y="262"/>
                  </a:lnTo>
                  <a:lnTo>
                    <a:pt x="35" y="277"/>
                  </a:lnTo>
                  <a:lnTo>
                    <a:pt x="29" y="277"/>
                  </a:lnTo>
                  <a:lnTo>
                    <a:pt x="29" y="262"/>
                  </a:lnTo>
                  <a:close/>
                  <a:moveTo>
                    <a:pt x="20" y="260"/>
                  </a:moveTo>
                  <a:lnTo>
                    <a:pt x="26" y="262"/>
                  </a:lnTo>
                  <a:lnTo>
                    <a:pt x="26" y="277"/>
                  </a:lnTo>
                  <a:lnTo>
                    <a:pt x="20" y="275"/>
                  </a:lnTo>
                  <a:lnTo>
                    <a:pt x="20" y="260"/>
                  </a:lnTo>
                  <a:close/>
                  <a:moveTo>
                    <a:pt x="11" y="257"/>
                  </a:moveTo>
                  <a:lnTo>
                    <a:pt x="18" y="260"/>
                  </a:lnTo>
                  <a:lnTo>
                    <a:pt x="18" y="275"/>
                  </a:lnTo>
                  <a:lnTo>
                    <a:pt x="11" y="273"/>
                  </a:lnTo>
                  <a:lnTo>
                    <a:pt x="11" y="257"/>
                  </a:lnTo>
                  <a:close/>
                  <a:moveTo>
                    <a:pt x="3" y="255"/>
                  </a:moveTo>
                  <a:lnTo>
                    <a:pt x="9" y="257"/>
                  </a:lnTo>
                  <a:lnTo>
                    <a:pt x="9" y="273"/>
                  </a:lnTo>
                  <a:lnTo>
                    <a:pt x="3" y="273"/>
                  </a:lnTo>
                  <a:lnTo>
                    <a:pt x="3" y="255"/>
                  </a:lnTo>
                  <a:close/>
                  <a:moveTo>
                    <a:pt x="52" y="292"/>
                  </a:moveTo>
                  <a:lnTo>
                    <a:pt x="59" y="292"/>
                  </a:lnTo>
                  <a:lnTo>
                    <a:pt x="59" y="307"/>
                  </a:lnTo>
                  <a:lnTo>
                    <a:pt x="52" y="305"/>
                  </a:lnTo>
                  <a:lnTo>
                    <a:pt x="52" y="292"/>
                  </a:lnTo>
                  <a:close/>
                  <a:moveTo>
                    <a:pt x="44" y="290"/>
                  </a:moveTo>
                  <a:lnTo>
                    <a:pt x="50" y="290"/>
                  </a:lnTo>
                  <a:lnTo>
                    <a:pt x="50" y="305"/>
                  </a:lnTo>
                  <a:lnTo>
                    <a:pt x="44" y="305"/>
                  </a:lnTo>
                  <a:lnTo>
                    <a:pt x="44" y="290"/>
                  </a:lnTo>
                  <a:close/>
                  <a:moveTo>
                    <a:pt x="37" y="288"/>
                  </a:moveTo>
                  <a:lnTo>
                    <a:pt x="42" y="290"/>
                  </a:lnTo>
                  <a:lnTo>
                    <a:pt x="42" y="305"/>
                  </a:lnTo>
                  <a:lnTo>
                    <a:pt x="37" y="303"/>
                  </a:lnTo>
                  <a:lnTo>
                    <a:pt x="37" y="288"/>
                  </a:lnTo>
                  <a:close/>
                  <a:moveTo>
                    <a:pt x="29" y="288"/>
                  </a:moveTo>
                  <a:lnTo>
                    <a:pt x="35" y="288"/>
                  </a:lnTo>
                  <a:lnTo>
                    <a:pt x="35" y="303"/>
                  </a:lnTo>
                  <a:lnTo>
                    <a:pt x="29" y="303"/>
                  </a:lnTo>
                  <a:lnTo>
                    <a:pt x="29" y="288"/>
                  </a:lnTo>
                  <a:close/>
                  <a:moveTo>
                    <a:pt x="20" y="286"/>
                  </a:moveTo>
                  <a:lnTo>
                    <a:pt x="26" y="286"/>
                  </a:lnTo>
                  <a:lnTo>
                    <a:pt x="26" y="301"/>
                  </a:lnTo>
                  <a:lnTo>
                    <a:pt x="20" y="301"/>
                  </a:lnTo>
                  <a:lnTo>
                    <a:pt x="20" y="286"/>
                  </a:lnTo>
                  <a:close/>
                  <a:moveTo>
                    <a:pt x="11" y="283"/>
                  </a:moveTo>
                  <a:lnTo>
                    <a:pt x="18" y="286"/>
                  </a:lnTo>
                  <a:lnTo>
                    <a:pt x="18" y="301"/>
                  </a:lnTo>
                  <a:lnTo>
                    <a:pt x="11" y="299"/>
                  </a:lnTo>
                  <a:lnTo>
                    <a:pt x="11" y="283"/>
                  </a:lnTo>
                  <a:close/>
                  <a:moveTo>
                    <a:pt x="3" y="283"/>
                  </a:moveTo>
                  <a:lnTo>
                    <a:pt x="9" y="283"/>
                  </a:lnTo>
                  <a:lnTo>
                    <a:pt x="9" y="299"/>
                  </a:lnTo>
                  <a:lnTo>
                    <a:pt x="3" y="299"/>
                  </a:lnTo>
                  <a:lnTo>
                    <a:pt x="3" y="283"/>
                  </a:lnTo>
                  <a:close/>
                  <a:moveTo>
                    <a:pt x="52" y="316"/>
                  </a:moveTo>
                  <a:lnTo>
                    <a:pt x="59" y="318"/>
                  </a:lnTo>
                  <a:lnTo>
                    <a:pt x="59" y="331"/>
                  </a:lnTo>
                  <a:lnTo>
                    <a:pt x="52" y="331"/>
                  </a:lnTo>
                  <a:lnTo>
                    <a:pt x="52" y="316"/>
                  </a:lnTo>
                  <a:close/>
                  <a:moveTo>
                    <a:pt x="44" y="316"/>
                  </a:moveTo>
                  <a:lnTo>
                    <a:pt x="50" y="316"/>
                  </a:lnTo>
                  <a:lnTo>
                    <a:pt x="50" y="331"/>
                  </a:lnTo>
                  <a:lnTo>
                    <a:pt x="44" y="331"/>
                  </a:lnTo>
                  <a:lnTo>
                    <a:pt x="44" y="316"/>
                  </a:lnTo>
                  <a:close/>
                  <a:moveTo>
                    <a:pt x="37" y="314"/>
                  </a:moveTo>
                  <a:lnTo>
                    <a:pt x="42" y="314"/>
                  </a:lnTo>
                  <a:lnTo>
                    <a:pt x="42" y="329"/>
                  </a:lnTo>
                  <a:lnTo>
                    <a:pt x="37" y="329"/>
                  </a:lnTo>
                  <a:lnTo>
                    <a:pt x="37" y="314"/>
                  </a:lnTo>
                  <a:close/>
                  <a:moveTo>
                    <a:pt x="29" y="312"/>
                  </a:moveTo>
                  <a:lnTo>
                    <a:pt x="35" y="314"/>
                  </a:lnTo>
                  <a:lnTo>
                    <a:pt x="35" y="329"/>
                  </a:lnTo>
                  <a:lnTo>
                    <a:pt x="29" y="327"/>
                  </a:lnTo>
                  <a:lnTo>
                    <a:pt x="29" y="312"/>
                  </a:lnTo>
                  <a:close/>
                  <a:moveTo>
                    <a:pt x="20" y="312"/>
                  </a:moveTo>
                  <a:lnTo>
                    <a:pt x="26" y="312"/>
                  </a:lnTo>
                  <a:lnTo>
                    <a:pt x="26" y="327"/>
                  </a:lnTo>
                  <a:lnTo>
                    <a:pt x="20" y="327"/>
                  </a:lnTo>
                  <a:lnTo>
                    <a:pt x="20" y="312"/>
                  </a:lnTo>
                  <a:close/>
                  <a:moveTo>
                    <a:pt x="11" y="309"/>
                  </a:moveTo>
                  <a:lnTo>
                    <a:pt x="18" y="312"/>
                  </a:lnTo>
                  <a:lnTo>
                    <a:pt x="18" y="327"/>
                  </a:lnTo>
                  <a:lnTo>
                    <a:pt x="11" y="325"/>
                  </a:lnTo>
                  <a:lnTo>
                    <a:pt x="11" y="309"/>
                  </a:lnTo>
                  <a:close/>
                  <a:moveTo>
                    <a:pt x="3" y="309"/>
                  </a:moveTo>
                  <a:lnTo>
                    <a:pt x="9" y="309"/>
                  </a:lnTo>
                  <a:lnTo>
                    <a:pt x="9" y="325"/>
                  </a:lnTo>
                  <a:lnTo>
                    <a:pt x="3" y="325"/>
                  </a:lnTo>
                  <a:lnTo>
                    <a:pt x="3" y="309"/>
                  </a:lnTo>
                  <a:close/>
                  <a:moveTo>
                    <a:pt x="52" y="342"/>
                  </a:moveTo>
                  <a:lnTo>
                    <a:pt x="59" y="342"/>
                  </a:lnTo>
                  <a:lnTo>
                    <a:pt x="59" y="357"/>
                  </a:lnTo>
                  <a:lnTo>
                    <a:pt x="52" y="357"/>
                  </a:lnTo>
                  <a:lnTo>
                    <a:pt x="52" y="342"/>
                  </a:lnTo>
                  <a:close/>
                  <a:moveTo>
                    <a:pt x="44" y="340"/>
                  </a:moveTo>
                  <a:lnTo>
                    <a:pt x="50" y="342"/>
                  </a:lnTo>
                  <a:lnTo>
                    <a:pt x="50" y="355"/>
                  </a:lnTo>
                  <a:lnTo>
                    <a:pt x="44" y="355"/>
                  </a:lnTo>
                  <a:lnTo>
                    <a:pt x="44" y="340"/>
                  </a:lnTo>
                  <a:close/>
                  <a:moveTo>
                    <a:pt x="37" y="340"/>
                  </a:moveTo>
                  <a:lnTo>
                    <a:pt x="42" y="340"/>
                  </a:lnTo>
                  <a:lnTo>
                    <a:pt x="42" y="355"/>
                  </a:lnTo>
                  <a:lnTo>
                    <a:pt x="37" y="355"/>
                  </a:lnTo>
                  <a:lnTo>
                    <a:pt x="37" y="340"/>
                  </a:lnTo>
                  <a:close/>
                  <a:moveTo>
                    <a:pt x="29" y="338"/>
                  </a:moveTo>
                  <a:lnTo>
                    <a:pt x="35" y="340"/>
                  </a:lnTo>
                  <a:lnTo>
                    <a:pt x="35" y="355"/>
                  </a:lnTo>
                  <a:lnTo>
                    <a:pt x="29" y="353"/>
                  </a:lnTo>
                  <a:lnTo>
                    <a:pt x="29" y="338"/>
                  </a:lnTo>
                  <a:close/>
                  <a:moveTo>
                    <a:pt x="20" y="338"/>
                  </a:moveTo>
                  <a:lnTo>
                    <a:pt x="26" y="338"/>
                  </a:lnTo>
                  <a:lnTo>
                    <a:pt x="26" y="353"/>
                  </a:lnTo>
                  <a:lnTo>
                    <a:pt x="20" y="353"/>
                  </a:lnTo>
                  <a:lnTo>
                    <a:pt x="20" y="338"/>
                  </a:lnTo>
                  <a:close/>
                  <a:moveTo>
                    <a:pt x="11" y="335"/>
                  </a:moveTo>
                  <a:lnTo>
                    <a:pt x="18" y="338"/>
                  </a:lnTo>
                  <a:lnTo>
                    <a:pt x="18" y="353"/>
                  </a:lnTo>
                  <a:lnTo>
                    <a:pt x="11" y="353"/>
                  </a:lnTo>
                  <a:lnTo>
                    <a:pt x="11" y="335"/>
                  </a:lnTo>
                  <a:close/>
                  <a:moveTo>
                    <a:pt x="3" y="335"/>
                  </a:moveTo>
                  <a:lnTo>
                    <a:pt x="9" y="335"/>
                  </a:lnTo>
                  <a:lnTo>
                    <a:pt x="9" y="351"/>
                  </a:lnTo>
                  <a:lnTo>
                    <a:pt x="3" y="351"/>
                  </a:lnTo>
                  <a:lnTo>
                    <a:pt x="3" y="335"/>
                  </a:lnTo>
                  <a:close/>
                  <a:moveTo>
                    <a:pt x="52" y="366"/>
                  </a:moveTo>
                  <a:lnTo>
                    <a:pt x="59" y="366"/>
                  </a:lnTo>
                  <a:lnTo>
                    <a:pt x="59" y="381"/>
                  </a:lnTo>
                  <a:lnTo>
                    <a:pt x="52" y="381"/>
                  </a:lnTo>
                  <a:lnTo>
                    <a:pt x="52" y="366"/>
                  </a:lnTo>
                  <a:close/>
                  <a:moveTo>
                    <a:pt x="44" y="366"/>
                  </a:moveTo>
                  <a:lnTo>
                    <a:pt x="50" y="366"/>
                  </a:lnTo>
                  <a:lnTo>
                    <a:pt x="50" y="381"/>
                  </a:lnTo>
                  <a:lnTo>
                    <a:pt x="44" y="381"/>
                  </a:lnTo>
                  <a:lnTo>
                    <a:pt x="44" y="366"/>
                  </a:lnTo>
                  <a:close/>
                  <a:moveTo>
                    <a:pt x="37" y="366"/>
                  </a:moveTo>
                  <a:lnTo>
                    <a:pt x="42" y="366"/>
                  </a:lnTo>
                  <a:lnTo>
                    <a:pt x="42" y="381"/>
                  </a:lnTo>
                  <a:lnTo>
                    <a:pt x="37" y="381"/>
                  </a:lnTo>
                  <a:lnTo>
                    <a:pt x="37" y="366"/>
                  </a:lnTo>
                  <a:close/>
                  <a:moveTo>
                    <a:pt x="29" y="364"/>
                  </a:moveTo>
                  <a:lnTo>
                    <a:pt x="35" y="364"/>
                  </a:lnTo>
                  <a:lnTo>
                    <a:pt x="35" y="379"/>
                  </a:lnTo>
                  <a:lnTo>
                    <a:pt x="29" y="379"/>
                  </a:lnTo>
                  <a:lnTo>
                    <a:pt x="29" y="364"/>
                  </a:lnTo>
                  <a:close/>
                  <a:moveTo>
                    <a:pt x="20" y="364"/>
                  </a:moveTo>
                  <a:lnTo>
                    <a:pt x="26" y="364"/>
                  </a:lnTo>
                  <a:lnTo>
                    <a:pt x="26" y="379"/>
                  </a:lnTo>
                  <a:lnTo>
                    <a:pt x="20" y="379"/>
                  </a:lnTo>
                  <a:lnTo>
                    <a:pt x="20" y="364"/>
                  </a:lnTo>
                  <a:close/>
                  <a:moveTo>
                    <a:pt x="11" y="361"/>
                  </a:moveTo>
                  <a:lnTo>
                    <a:pt x="18" y="364"/>
                  </a:lnTo>
                  <a:lnTo>
                    <a:pt x="18" y="379"/>
                  </a:lnTo>
                  <a:lnTo>
                    <a:pt x="11" y="379"/>
                  </a:lnTo>
                  <a:lnTo>
                    <a:pt x="11" y="361"/>
                  </a:lnTo>
                  <a:close/>
                  <a:moveTo>
                    <a:pt x="3" y="361"/>
                  </a:moveTo>
                  <a:lnTo>
                    <a:pt x="9" y="361"/>
                  </a:lnTo>
                  <a:lnTo>
                    <a:pt x="9" y="379"/>
                  </a:lnTo>
                  <a:lnTo>
                    <a:pt x="3" y="377"/>
                  </a:lnTo>
                  <a:lnTo>
                    <a:pt x="3" y="361"/>
                  </a:lnTo>
                  <a:close/>
                  <a:moveTo>
                    <a:pt x="52" y="392"/>
                  </a:moveTo>
                  <a:lnTo>
                    <a:pt x="59" y="392"/>
                  </a:lnTo>
                  <a:lnTo>
                    <a:pt x="59" y="407"/>
                  </a:lnTo>
                  <a:lnTo>
                    <a:pt x="52" y="407"/>
                  </a:lnTo>
                  <a:lnTo>
                    <a:pt x="52" y="392"/>
                  </a:lnTo>
                  <a:close/>
                  <a:moveTo>
                    <a:pt x="44" y="390"/>
                  </a:moveTo>
                  <a:lnTo>
                    <a:pt x="50" y="392"/>
                  </a:lnTo>
                  <a:lnTo>
                    <a:pt x="50" y="407"/>
                  </a:lnTo>
                  <a:lnTo>
                    <a:pt x="44" y="405"/>
                  </a:lnTo>
                  <a:lnTo>
                    <a:pt x="44" y="390"/>
                  </a:lnTo>
                  <a:close/>
                  <a:moveTo>
                    <a:pt x="37" y="390"/>
                  </a:moveTo>
                  <a:lnTo>
                    <a:pt x="42" y="390"/>
                  </a:lnTo>
                  <a:lnTo>
                    <a:pt x="42" y="405"/>
                  </a:lnTo>
                  <a:lnTo>
                    <a:pt x="37" y="405"/>
                  </a:lnTo>
                  <a:lnTo>
                    <a:pt x="37" y="390"/>
                  </a:lnTo>
                  <a:close/>
                  <a:moveTo>
                    <a:pt x="29" y="390"/>
                  </a:moveTo>
                  <a:lnTo>
                    <a:pt x="35" y="390"/>
                  </a:lnTo>
                  <a:lnTo>
                    <a:pt x="35" y="405"/>
                  </a:lnTo>
                  <a:lnTo>
                    <a:pt x="29" y="405"/>
                  </a:lnTo>
                  <a:lnTo>
                    <a:pt x="29" y="390"/>
                  </a:lnTo>
                  <a:close/>
                  <a:moveTo>
                    <a:pt x="20" y="390"/>
                  </a:moveTo>
                  <a:lnTo>
                    <a:pt x="26" y="390"/>
                  </a:lnTo>
                  <a:lnTo>
                    <a:pt x="26" y="405"/>
                  </a:lnTo>
                  <a:lnTo>
                    <a:pt x="20" y="405"/>
                  </a:lnTo>
                  <a:lnTo>
                    <a:pt x="20" y="390"/>
                  </a:lnTo>
                  <a:close/>
                  <a:moveTo>
                    <a:pt x="11" y="390"/>
                  </a:moveTo>
                  <a:lnTo>
                    <a:pt x="18" y="390"/>
                  </a:lnTo>
                  <a:lnTo>
                    <a:pt x="18" y="405"/>
                  </a:lnTo>
                  <a:lnTo>
                    <a:pt x="11" y="405"/>
                  </a:lnTo>
                  <a:lnTo>
                    <a:pt x="11" y="390"/>
                  </a:lnTo>
                  <a:close/>
                  <a:moveTo>
                    <a:pt x="3" y="387"/>
                  </a:moveTo>
                  <a:lnTo>
                    <a:pt x="9" y="390"/>
                  </a:lnTo>
                  <a:lnTo>
                    <a:pt x="9" y="405"/>
                  </a:lnTo>
                  <a:lnTo>
                    <a:pt x="3" y="405"/>
                  </a:lnTo>
                  <a:lnTo>
                    <a:pt x="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5" name="Rectangle 35"/>
            <p:cNvSpPr>
              <a:spLocks noChangeArrowheads="1"/>
            </p:cNvSpPr>
            <p:nvPr/>
          </p:nvSpPr>
          <p:spPr bwMode="auto">
            <a:xfrm>
              <a:off x="1739900" y="2693761"/>
              <a:ext cx="1006475" cy="860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797956" y="3801285"/>
            <a:ext cx="1410813" cy="3461979"/>
            <a:chOff x="4071938" y="1092200"/>
            <a:chExt cx="1003300" cy="2461986"/>
          </a:xfrm>
          <a:solidFill>
            <a:schemeClr val="accent3"/>
          </a:solidFill>
        </p:grpSpPr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4641850" y="1092200"/>
              <a:ext cx="158750" cy="93663"/>
            </a:xfrm>
            <a:custGeom>
              <a:avLst/>
              <a:gdLst>
                <a:gd name="T0" fmla="*/ 100 w 100"/>
                <a:gd name="T1" fmla="*/ 59 h 59"/>
                <a:gd name="T2" fmla="*/ 100 w 100"/>
                <a:gd name="T3" fmla="*/ 33 h 59"/>
                <a:gd name="T4" fmla="*/ 0 w 100"/>
                <a:gd name="T5" fmla="*/ 0 h 59"/>
                <a:gd name="T6" fmla="*/ 0 w 100"/>
                <a:gd name="T7" fmla="*/ 28 h 59"/>
                <a:gd name="T8" fmla="*/ 100 w 10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9">
                  <a:moveTo>
                    <a:pt x="100" y="59"/>
                  </a:moveTo>
                  <a:lnTo>
                    <a:pt x="100" y="33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0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4686300" y="1133475"/>
              <a:ext cx="193675" cy="793750"/>
            </a:xfrm>
            <a:custGeom>
              <a:avLst/>
              <a:gdLst>
                <a:gd name="T0" fmla="*/ 122 w 122"/>
                <a:gd name="T1" fmla="*/ 35 h 500"/>
                <a:gd name="T2" fmla="*/ 122 w 122"/>
                <a:gd name="T3" fmla="*/ 500 h 500"/>
                <a:gd name="T4" fmla="*/ 0 w 122"/>
                <a:gd name="T5" fmla="*/ 500 h 500"/>
                <a:gd name="T6" fmla="*/ 0 w 122"/>
                <a:gd name="T7" fmla="*/ 0 h 500"/>
                <a:gd name="T8" fmla="*/ 122 w 122"/>
                <a:gd name="T9" fmla="*/ 35 h 500"/>
                <a:gd name="T10" fmla="*/ 16 w 122"/>
                <a:gd name="T11" fmla="*/ 72 h 500"/>
                <a:gd name="T12" fmla="*/ 106 w 122"/>
                <a:gd name="T13" fmla="*/ 95 h 500"/>
                <a:gd name="T14" fmla="*/ 106 w 122"/>
                <a:gd name="T15" fmla="*/ 54 h 500"/>
                <a:gd name="T16" fmla="*/ 16 w 122"/>
                <a:gd name="T17" fmla="*/ 28 h 500"/>
                <a:gd name="T18" fmla="*/ 16 w 122"/>
                <a:gd name="T19" fmla="*/ 72 h 500"/>
                <a:gd name="T20" fmla="*/ 13 w 122"/>
                <a:gd name="T21" fmla="*/ 466 h 500"/>
                <a:gd name="T22" fmla="*/ 106 w 122"/>
                <a:gd name="T23" fmla="*/ 468 h 500"/>
                <a:gd name="T24" fmla="*/ 106 w 122"/>
                <a:gd name="T25" fmla="*/ 379 h 500"/>
                <a:gd name="T26" fmla="*/ 13 w 122"/>
                <a:gd name="T27" fmla="*/ 370 h 500"/>
                <a:gd name="T28" fmla="*/ 13 w 122"/>
                <a:gd name="T29" fmla="*/ 466 h 500"/>
                <a:gd name="T30" fmla="*/ 13 w 122"/>
                <a:gd name="T31" fmla="*/ 333 h 500"/>
                <a:gd name="T32" fmla="*/ 106 w 122"/>
                <a:gd name="T33" fmla="*/ 344 h 500"/>
                <a:gd name="T34" fmla="*/ 106 w 122"/>
                <a:gd name="T35" fmla="*/ 253 h 500"/>
                <a:gd name="T36" fmla="*/ 13 w 122"/>
                <a:gd name="T37" fmla="*/ 240 h 500"/>
                <a:gd name="T38" fmla="*/ 13 w 122"/>
                <a:gd name="T39" fmla="*/ 333 h 500"/>
                <a:gd name="T40" fmla="*/ 13 w 122"/>
                <a:gd name="T41" fmla="*/ 201 h 500"/>
                <a:gd name="T42" fmla="*/ 106 w 122"/>
                <a:gd name="T43" fmla="*/ 219 h 500"/>
                <a:gd name="T44" fmla="*/ 106 w 122"/>
                <a:gd name="T45" fmla="*/ 130 h 500"/>
                <a:gd name="T46" fmla="*/ 13 w 122"/>
                <a:gd name="T47" fmla="*/ 108 h 500"/>
                <a:gd name="T48" fmla="*/ 13 w 122"/>
                <a:gd name="T49" fmla="*/ 201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500">
                  <a:moveTo>
                    <a:pt x="122" y="35"/>
                  </a:moveTo>
                  <a:lnTo>
                    <a:pt x="122" y="500"/>
                  </a:lnTo>
                  <a:lnTo>
                    <a:pt x="0" y="500"/>
                  </a:lnTo>
                  <a:lnTo>
                    <a:pt x="0" y="0"/>
                  </a:lnTo>
                  <a:lnTo>
                    <a:pt x="122" y="35"/>
                  </a:lnTo>
                  <a:close/>
                  <a:moveTo>
                    <a:pt x="16" y="72"/>
                  </a:moveTo>
                  <a:lnTo>
                    <a:pt x="106" y="95"/>
                  </a:lnTo>
                  <a:lnTo>
                    <a:pt x="106" y="54"/>
                  </a:lnTo>
                  <a:lnTo>
                    <a:pt x="16" y="28"/>
                  </a:lnTo>
                  <a:lnTo>
                    <a:pt x="16" y="72"/>
                  </a:lnTo>
                  <a:close/>
                  <a:moveTo>
                    <a:pt x="13" y="466"/>
                  </a:moveTo>
                  <a:lnTo>
                    <a:pt x="106" y="468"/>
                  </a:lnTo>
                  <a:lnTo>
                    <a:pt x="106" y="379"/>
                  </a:lnTo>
                  <a:lnTo>
                    <a:pt x="13" y="370"/>
                  </a:lnTo>
                  <a:lnTo>
                    <a:pt x="13" y="466"/>
                  </a:lnTo>
                  <a:close/>
                  <a:moveTo>
                    <a:pt x="13" y="333"/>
                  </a:moveTo>
                  <a:lnTo>
                    <a:pt x="106" y="344"/>
                  </a:lnTo>
                  <a:lnTo>
                    <a:pt x="106" y="253"/>
                  </a:lnTo>
                  <a:lnTo>
                    <a:pt x="13" y="240"/>
                  </a:lnTo>
                  <a:lnTo>
                    <a:pt x="13" y="333"/>
                  </a:lnTo>
                  <a:close/>
                  <a:moveTo>
                    <a:pt x="13" y="201"/>
                  </a:moveTo>
                  <a:lnTo>
                    <a:pt x="106" y="219"/>
                  </a:lnTo>
                  <a:lnTo>
                    <a:pt x="106" y="130"/>
                  </a:lnTo>
                  <a:lnTo>
                    <a:pt x="13" y="108"/>
                  </a:lnTo>
                  <a:lnTo>
                    <a:pt x="13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4267200" y="1133475"/>
              <a:ext cx="406400" cy="793750"/>
            </a:xfrm>
            <a:custGeom>
              <a:avLst/>
              <a:gdLst>
                <a:gd name="T0" fmla="*/ 256 w 256"/>
                <a:gd name="T1" fmla="*/ 0 h 500"/>
                <a:gd name="T2" fmla="*/ 256 w 256"/>
                <a:gd name="T3" fmla="*/ 500 h 500"/>
                <a:gd name="T4" fmla="*/ 0 w 256"/>
                <a:gd name="T5" fmla="*/ 500 h 500"/>
                <a:gd name="T6" fmla="*/ 0 w 256"/>
                <a:gd name="T7" fmla="*/ 35 h 500"/>
                <a:gd name="T8" fmla="*/ 256 w 256"/>
                <a:gd name="T9" fmla="*/ 0 h 500"/>
                <a:gd name="T10" fmla="*/ 243 w 256"/>
                <a:gd name="T11" fmla="*/ 26 h 500"/>
                <a:gd name="T12" fmla="*/ 16 w 256"/>
                <a:gd name="T13" fmla="*/ 56 h 500"/>
                <a:gd name="T14" fmla="*/ 16 w 256"/>
                <a:gd name="T15" fmla="*/ 98 h 500"/>
                <a:gd name="T16" fmla="*/ 243 w 256"/>
                <a:gd name="T17" fmla="*/ 69 h 500"/>
                <a:gd name="T18" fmla="*/ 243 w 256"/>
                <a:gd name="T19" fmla="*/ 26 h 500"/>
                <a:gd name="T20" fmla="*/ 109 w 256"/>
                <a:gd name="T21" fmla="*/ 375 h 500"/>
                <a:gd name="T22" fmla="*/ 16 w 256"/>
                <a:gd name="T23" fmla="*/ 379 h 500"/>
                <a:gd name="T24" fmla="*/ 16 w 256"/>
                <a:gd name="T25" fmla="*/ 468 h 500"/>
                <a:gd name="T26" fmla="*/ 109 w 256"/>
                <a:gd name="T27" fmla="*/ 468 h 500"/>
                <a:gd name="T28" fmla="*/ 109 w 256"/>
                <a:gd name="T29" fmla="*/ 375 h 500"/>
                <a:gd name="T30" fmla="*/ 243 w 256"/>
                <a:gd name="T31" fmla="*/ 370 h 500"/>
                <a:gd name="T32" fmla="*/ 150 w 256"/>
                <a:gd name="T33" fmla="*/ 375 h 500"/>
                <a:gd name="T34" fmla="*/ 150 w 256"/>
                <a:gd name="T35" fmla="*/ 468 h 500"/>
                <a:gd name="T36" fmla="*/ 243 w 256"/>
                <a:gd name="T37" fmla="*/ 466 h 500"/>
                <a:gd name="T38" fmla="*/ 243 w 256"/>
                <a:gd name="T39" fmla="*/ 370 h 500"/>
                <a:gd name="T40" fmla="*/ 109 w 256"/>
                <a:gd name="T41" fmla="*/ 249 h 500"/>
                <a:gd name="T42" fmla="*/ 16 w 256"/>
                <a:gd name="T43" fmla="*/ 256 h 500"/>
                <a:gd name="T44" fmla="*/ 16 w 256"/>
                <a:gd name="T45" fmla="*/ 344 h 500"/>
                <a:gd name="T46" fmla="*/ 109 w 256"/>
                <a:gd name="T47" fmla="*/ 340 h 500"/>
                <a:gd name="T48" fmla="*/ 109 w 256"/>
                <a:gd name="T49" fmla="*/ 249 h 500"/>
                <a:gd name="T50" fmla="*/ 243 w 256"/>
                <a:gd name="T51" fmla="*/ 238 h 500"/>
                <a:gd name="T52" fmla="*/ 150 w 256"/>
                <a:gd name="T53" fmla="*/ 245 h 500"/>
                <a:gd name="T54" fmla="*/ 150 w 256"/>
                <a:gd name="T55" fmla="*/ 338 h 500"/>
                <a:gd name="T56" fmla="*/ 243 w 256"/>
                <a:gd name="T57" fmla="*/ 333 h 500"/>
                <a:gd name="T58" fmla="*/ 243 w 256"/>
                <a:gd name="T59" fmla="*/ 238 h 500"/>
                <a:gd name="T60" fmla="*/ 109 w 256"/>
                <a:gd name="T61" fmla="*/ 121 h 500"/>
                <a:gd name="T62" fmla="*/ 16 w 256"/>
                <a:gd name="T63" fmla="*/ 132 h 500"/>
                <a:gd name="T64" fmla="*/ 16 w 256"/>
                <a:gd name="T65" fmla="*/ 221 h 500"/>
                <a:gd name="T66" fmla="*/ 109 w 256"/>
                <a:gd name="T67" fmla="*/ 212 h 500"/>
                <a:gd name="T68" fmla="*/ 109 w 256"/>
                <a:gd name="T69" fmla="*/ 121 h 500"/>
                <a:gd name="T70" fmla="*/ 243 w 256"/>
                <a:gd name="T71" fmla="*/ 106 h 500"/>
                <a:gd name="T72" fmla="*/ 150 w 256"/>
                <a:gd name="T73" fmla="*/ 117 h 500"/>
                <a:gd name="T74" fmla="*/ 150 w 256"/>
                <a:gd name="T75" fmla="*/ 210 h 500"/>
                <a:gd name="T76" fmla="*/ 243 w 256"/>
                <a:gd name="T77" fmla="*/ 201 h 500"/>
                <a:gd name="T78" fmla="*/ 243 w 256"/>
                <a:gd name="T79" fmla="*/ 10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6" h="500">
                  <a:moveTo>
                    <a:pt x="256" y="0"/>
                  </a:moveTo>
                  <a:lnTo>
                    <a:pt x="256" y="500"/>
                  </a:lnTo>
                  <a:lnTo>
                    <a:pt x="0" y="500"/>
                  </a:lnTo>
                  <a:lnTo>
                    <a:pt x="0" y="35"/>
                  </a:lnTo>
                  <a:lnTo>
                    <a:pt x="256" y="0"/>
                  </a:lnTo>
                  <a:close/>
                  <a:moveTo>
                    <a:pt x="243" y="26"/>
                  </a:moveTo>
                  <a:lnTo>
                    <a:pt x="16" y="56"/>
                  </a:lnTo>
                  <a:lnTo>
                    <a:pt x="16" y="98"/>
                  </a:lnTo>
                  <a:lnTo>
                    <a:pt x="243" y="69"/>
                  </a:lnTo>
                  <a:lnTo>
                    <a:pt x="243" y="26"/>
                  </a:lnTo>
                  <a:close/>
                  <a:moveTo>
                    <a:pt x="109" y="375"/>
                  </a:moveTo>
                  <a:lnTo>
                    <a:pt x="16" y="379"/>
                  </a:lnTo>
                  <a:lnTo>
                    <a:pt x="16" y="468"/>
                  </a:lnTo>
                  <a:lnTo>
                    <a:pt x="109" y="468"/>
                  </a:lnTo>
                  <a:lnTo>
                    <a:pt x="109" y="375"/>
                  </a:lnTo>
                  <a:close/>
                  <a:moveTo>
                    <a:pt x="243" y="370"/>
                  </a:moveTo>
                  <a:lnTo>
                    <a:pt x="150" y="375"/>
                  </a:lnTo>
                  <a:lnTo>
                    <a:pt x="150" y="468"/>
                  </a:lnTo>
                  <a:lnTo>
                    <a:pt x="243" y="466"/>
                  </a:lnTo>
                  <a:lnTo>
                    <a:pt x="243" y="370"/>
                  </a:lnTo>
                  <a:close/>
                  <a:moveTo>
                    <a:pt x="109" y="249"/>
                  </a:moveTo>
                  <a:lnTo>
                    <a:pt x="16" y="256"/>
                  </a:lnTo>
                  <a:lnTo>
                    <a:pt x="16" y="344"/>
                  </a:lnTo>
                  <a:lnTo>
                    <a:pt x="109" y="340"/>
                  </a:lnTo>
                  <a:lnTo>
                    <a:pt x="109" y="249"/>
                  </a:lnTo>
                  <a:close/>
                  <a:moveTo>
                    <a:pt x="243" y="238"/>
                  </a:moveTo>
                  <a:lnTo>
                    <a:pt x="150" y="245"/>
                  </a:lnTo>
                  <a:lnTo>
                    <a:pt x="150" y="338"/>
                  </a:lnTo>
                  <a:lnTo>
                    <a:pt x="243" y="333"/>
                  </a:lnTo>
                  <a:lnTo>
                    <a:pt x="243" y="238"/>
                  </a:lnTo>
                  <a:close/>
                  <a:moveTo>
                    <a:pt x="109" y="121"/>
                  </a:moveTo>
                  <a:lnTo>
                    <a:pt x="16" y="132"/>
                  </a:lnTo>
                  <a:lnTo>
                    <a:pt x="16" y="221"/>
                  </a:lnTo>
                  <a:lnTo>
                    <a:pt x="109" y="212"/>
                  </a:lnTo>
                  <a:lnTo>
                    <a:pt x="109" y="121"/>
                  </a:lnTo>
                  <a:close/>
                  <a:moveTo>
                    <a:pt x="243" y="106"/>
                  </a:moveTo>
                  <a:lnTo>
                    <a:pt x="150" y="117"/>
                  </a:lnTo>
                  <a:lnTo>
                    <a:pt x="150" y="210"/>
                  </a:lnTo>
                  <a:lnTo>
                    <a:pt x="243" y="201"/>
                  </a:lnTo>
                  <a:lnTo>
                    <a:pt x="24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4313238" y="1092200"/>
              <a:ext cx="319088" cy="93663"/>
            </a:xfrm>
            <a:custGeom>
              <a:avLst/>
              <a:gdLst>
                <a:gd name="T0" fmla="*/ 0 w 201"/>
                <a:gd name="T1" fmla="*/ 59 h 59"/>
                <a:gd name="T2" fmla="*/ 0 w 201"/>
                <a:gd name="T3" fmla="*/ 30 h 59"/>
                <a:gd name="T4" fmla="*/ 201 w 201"/>
                <a:gd name="T5" fmla="*/ 0 h 59"/>
                <a:gd name="T6" fmla="*/ 201 w 201"/>
                <a:gd name="T7" fmla="*/ 28 h 59"/>
                <a:gd name="T8" fmla="*/ 0 w 201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9">
                  <a:moveTo>
                    <a:pt x="0" y="59"/>
                  </a:moveTo>
                  <a:lnTo>
                    <a:pt x="0" y="30"/>
                  </a:lnTo>
                  <a:lnTo>
                    <a:pt x="201" y="0"/>
                  </a:lnTo>
                  <a:lnTo>
                    <a:pt x="201" y="28"/>
                  </a:ln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4292600" y="1260475"/>
              <a:ext cx="360363" cy="65088"/>
            </a:xfrm>
            <a:custGeom>
              <a:avLst/>
              <a:gdLst>
                <a:gd name="T0" fmla="*/ 227 w 227"/>
                <a:gd name="T1" fmla="*/ 0 h 41"/>
                <a:gd name="T2" fmla="*/ 0 w 227"/>
                <a:gd name="T3" fmla="*/ 26 h 41"/>
                <a:gd name="T4" fmla="*/ 0 w 227"/>
                <a:gd name="T5" fmla="*/ 41 h 41"/>
                <a:gd name="T6" fmla="*/ 227 w 227"/>
                <a:gd name="T7" fmla="*/ 15 h 41"/>
                <a:gd name="T8" fmla="*/ 227 w 227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41">
                  <a:moveTo>
                    <a:pt x="227" y="0"/>
                  </a:moveTo>
                  <a:lnTo>
                    <a:pt x="0" y="26"/>
                  </a:lnTo>
                  <a:lnTo>
                    <a:pt x="0" y="41"/>
                  </a:lnTo>
                  <a:lnTo>
                    <a:pt x="227" y="15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452938" y="1319213"/>
              <a:ext cx="38100" cy="150813"/>
            </a:xfrm>
            <a:custGeom>
              <a:avLst/>
              <a:gdLst>
                <a:gd name="T0" fmla="*/ 24 w 24"/>
                <a:gd name="T1" fmla="*/ 0 h 95"/>
                <a:gd name="T2" fmla="*/ 0 w 24"/>
                <a:gd name="T3" fmla="*/ 4 h 95"/>
                <a:gd name="T4" fmla="*/ 0 w 24"/>
                <a:gd name="T5" fmla="*/ 95 h 95"/>
                <a:gd name="T6" fmla="*/ 24 w 24"/>
                <a:gd name="T7" fmla="*/ 93 h 95"/>
                <a:gd name="T8" fmla="*/ 24 w 24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5">
                  <a:moveTo>
                    <a:pt x="24" y="0"/>
                  </a:moveTo>
                  <a:lnTo>
                    <a:pt x="0" y="4"/>
                  </a:lnTo>
                  <a:lnTo>
                    <a:pt x="0" y="95"/>
                  </a:lnTo>
                  <a:lnTo>
                    <a:pt x="24" y="93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292600" y="1470025"/>
              <a:ext cx="360363" cy="52388"/>
            </a:xfrm>
            <a:custGeom>
              <a:avLst/>
              <a:gdLst>
                <a:gd name="T0" fmla="*/ 227 w 227"/>
                <a:gd name="T1" fmla="*/ 0 h 33"/>
                <a:gd name="T2" fmla="*/ 0 w 227"/>
                <a:gd name="T3" fmla="*/ 18 h 33"/>
                <a:gd name="T4" fmla="*/ 0 w 227"/>
                <a:gd name="T5" fmla="*/ 33 h 33"/>
                <a:gd name="T6" fmla="*/ 227 w 227"/>
                <a:gd name="T7" fmla="*/ 15 h 33"/>
                <a:gd name="T8" fmla="*/ 227 w 22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33">
                  <a:moveTo>
                    <a:pt x="227" y="0"/>
                  </a:moveTo>
                  <a:lnTo>
                    <a:pt x="0" y="18"/>
                  </a:lnTo>
                  <a:lnTo>
                    <a:pt x="0" y="33"/>
                  </a:lnTo>
                  <a:lnTo>
                    <a:pt x="227" y="15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4452938" y="1525588"/>
              <a:ext cx="38100" cy="147638"/>
            </a:xfrm>
            <a:custGeom>
              <a:avLst/>
              <a:gdLst>
                <a:gd name="T0" fmla="*/ 24 w 24"/>
                <a:gd name="T1" fmla="*/ 0 h 93"/>
                <a:gd name="T2" fmla="*/ 0 w 24"/>
                <a:gd name="T3" fmla="*/ 0 h 93"/>
                <a:gd name="T4" fmla="*/ 0 w 24"/>
                <a:gd name="T5" fmla="*/ 93 h 93"/>
                <a:gd name="T6" fmla="*/ 24 w 24"/>
                <a:gd name="T7" fmla="*/ 91 h 93"/>
                <a:gd name="T8" fmla="*/ 24 w 24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3">
                  <a:moveTo>
                    <a:pt x="24" y="0"/>
                  </a:moveTo>
                  <a:lnTo>
                    <a:pt x="0" y="0"/>
                  </a:lnTo>
                  <a:lnTo>
                    <a:pt x="0" y="93"/>
                  </a:lnTo>
                  <a:lnTo>
                    <a:pt x="24" y="91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4292600" y="1679575"/>
              <a:ext cx="360363" cy="38100"/>
            </a:xfrm>
            <a:custGeom>
              <a:avLst/>
              <a:gdLst>
                <a:gd name="T0" fmla="*/ 227 w 227"/>
                <a:gd name="T1" fmla="*/ 0 h 24"/>
                <a:gd name="T2" fmla="*/ 0 w 227"/>
                <a:gd name="T3" fmla="*/ 11 h 24"/>
                <a:gd name="T4" fmla="*/ 0 w 227"/>
                <a:gd name="T5" fmla="*/ 24 h 24"/>
                <a:gd name="T6" fmla="*/ 227 w 227"/>
                <a:gd name="T7" fmla="*/ 15 h 24"/>
                <a:gd name="T8" fmla="*/ 227 w 2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4">
                  <a:moveTo>
                    <a:pt x="227" y="0"/>
                  </a:moveTo>
                  <a:lnTo>
                    <a:pt x="0" y="11"/>
                  </a:lnTo>
                  <a:lnTo>
                    <a:pt x="0" y="24"/>
                  </a:lnTo>
                  <a:lnTo>
                    <a:pt x="227" y="15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6" name="Rectangle 17"/>
            <p:cNvSpPr>
              <a:spLocks noChangeArrowheads="1"/>
            </p:cNvSpPr>
            <p:nvPr/>
          </p:nvSpPr>
          <p:spPr bwMode="auto">
            <a:xfrm>
              <a:off x="4452938" y="1728788"/>
              <a:ext cx="38100" cy="147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>
              <a:off x="4711700" y="1263650"/>
              <a:ext cx="142875" cy="58738"/>
            </a:xfrm>
            <a:custGeom>
              <a:avLst/>
              <a:gdLst>
                <a:gd name="T0" fmla="*/ 0 w 90"/>
                <a:gd name="T1" fmla="*/ 0 h 37"/>
                <a:gd name="T2" fmla="*/ 90 w 90"/>
                <a:gd name="T3" fmla="*/ 22 h 37"/>
                <a:gd name="T4" fmla="*/ 90 w 90"/>
                <a:gd name="T5" fmla="*/ 37 h 37"/>
                <a:gd name="T6" fmla="*/ 0 w 90"/>
                <a:gd name="T7" fmla="*/ 16 h 37"/>
                <a:gd name="T8" fmla="*/ 0 w 9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7">
                  <a:moveTo>
                    <a:pt x="0" y="0"/>
                  </a:moveTo>
                  <a:lnTo>
                    <a:pt x="90" y="22"/>
                  </a:lnTo>
                  <a:lnTo>
                    <a:pt x="90" y="37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4711700" y="1470025"/>
              <a:ext cx="142875" cy="52388"/>
            </a:xfrm>
            <a:custGeom>
              <a:avLst/>
              <a:gdLst>
                <a:gd name="T0" fmla="*/ 0 w 90"/>
                <a:gd name="T1" fmla="*/ 0 h 33"/>
                <a:gd name="T2" fmla="*/ 90 w 90"/>
                <a:gd name="T3" fmla="*/ 18 h 33"/>
                <a:gd name="T4" fmla="*/ 90 w 90"/>
                <a:gd name="T5" fmla="*/ 33 h 33"/>
                <a:gd name="T6" fmla="*/ 0 w 90"/>
                <a:gd name="T7" fmla="*/ 18 h 33"/>
                <a:gd name="T8" fmla="*/ 0 w 90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3">
                  <a:moveTo>
                    <a:pt x="0" y="0"/>
                  </a:moveTo>
                  <a:lnTo>
                    <a:pt x="90" y="18"/>
                  </a:lnTo>
                  <a:lnTo>
                    <a:pt x="90" y="33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9" name="Freeform 20"/>
            <p:cNvSpPr>
              <a:spLocks/>
            </p:cNvSpPr>
            <p:nvPr/>
          </p:nvSpPr>
          <p:spPr bwMode="auto">
            <a:xfrm>
              <a:off x="4711700" y="1679575"/>
              <a:ext cx="142875" cy="38100"/>
            </a:xfrm>
            <a:custGeom>
              <a:avLst/>
              <a:gdLst>
                <a:gd name="T0" fmla="*/ 0 w 90"/>
                <a:gd name="T1" fmla="*/ 0 h 24"/>
                <a:gd name="T2" fmla="*/ 90 w 90"/>
                <a:gd name="T3" fmla="*/ 9 h 24"/>
                <a:gd name="T4" fmla="*/ 90 w 90"/>
                <a:gd name="T5" fmla="*/ 24 h 24"/>
                <a:gd name="T6" fmla="*/ 0 w 90"/>
                <a:gd name="T7" fmla="*/ 18 h 24"/>
                <a:gd name="T8" fmla="*/ 0 w 9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4">
                  <a:moveTo>
                    <a:pt x="0" y="0"/>
                  </a:moveTo>
                  <a:lnTo>
                    <a:pt x="90" y="9"/>
                  </a:lnTo>
                  <a:lnTo>
                    <a:pt x="90" y="24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4071938" y="1938111"/>
              <a:ext cx="1003300" cy="1616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206857" y="3196980"/>
            <a:ext cx="1410813" cy="4058636"/>
            <a:chOff x="5237163" y="1827213"/>
            <a:chExt cx="1003300" cy="2886298"/>
          </a:xfrm>
          <a:solidFill>
            <a:schemeClr val="accent4"/>
          </a:solidFill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5446713" y="1838325"/>
              <a:ext cx="404813" cy="769938"/>
            </a:xfrm>
            <a:custGeom>
              <a:avLst/>
              <a:gdLst>
                <a:gd name="T0" fmla="*/ 39 w 255"/>
                <a:gd name="T1" fmla="*/ 60 h 485"/>
                <a:gd name="T2" fmla="*/ 15 w 255"/>
                <a:gd name="T3" fmla="*/ 73 h 485"/>
                <a:gd name="T4" fmla="*/ 82 w 255"/>
                <a:gd name="T5" fmla="*/ 106 h 485"/>
                <a:gd name="T6" fmla="*/ 39 w 255"/>
                <a:gd name="T7" fmla="*/ 95 h 485"/>
                <a:gd name="T8" fmla="*/ 114 w 255"/>
                <a:gd name="T9" fmla="*/ 112 h 485"/>
                <a:gd name="T10" fmla="*/ 73 w 255"/>
                <a:gd name="T11" fmla="*/ 132 h 485"/>
                <a:gd name="T12" fmla="*/ 147 w 255"/>
                <a:gd name="T13" fmla="*/ 134 h 485"/>
                <a:gd name="T14" fmla="*/ 114 w 255"/>
                <a:gd name="T15" fmla="*/ 154 h 485"/>
                <a:gd name="T16" fmla="*/ 73 w 255"/>
                <a:gd name="T17" fmla="*/ 143 h 485"/>
                <a:gd name="T18" fmla="*/ 15 w 255"/>
                <a:gd name="T19" fmla="*/ 147 h 485"/>
                <a:gd name="T20" fmla="*/ 173 w 255"/>
                <a:gd name="T21" fmla="*/ 173 h 485"/>
                <a:gd name="T22" fmla="*/ 82 w 255"/>
                <a:gd name="T23" fmla="*/ 167 h 485"/>
                <a:gd name="T24" fmla="*/ 47 w 255"/>
                <a:gd name="T25" fmla="*/ 184 h 485"/>
                <a:gd name="T26" fmla="*/ 240 w 255"/>
                <a:gd name="T27" fmla="*/ 177 h 485"/>
                <a:gd name="T28" fmla="*/ 181 w 255"/>
                <a:gd name="T29" fmla="*/ 184 h 485"/>
                <a:gd name="T30" fmla="*/ 140 w 255"/>
                <a:gd name="T31" fmla="*/ 201 h 485"/>
                <a:gd name="T32" fmla="*/ 47 w 255"/>
                <a:gd name="T33" fmla="*/ 195 h 485"/>
                <a:gd name="T34" fmla="*/ 15 w 255"/>
                <a:gd name="T35" fmla="*/ 212 h 485"/>
                <a:gd name="T36" fmla="*/ 207 w 255"/>
                <a:gd name="T37" fmla="*/ 208 h 485"/>
                <a:gd name="T38" fmla="*/ 147 w 255"/>
                <a:gd name="T39" fmla="*/ 212 h 485"/>
                <a:gd name="T40" fmla="*/ 106 w 255"/>
                <a:gd name="T41" fmla="*/ 229 h 485"/>
                <a:gd name="T42" fmla="*/ 15 w 255"/>
                <a:gd name="T43" fmla="*/ 223 h 485"/>
                <a:gd name="T44" fmla="*/ 214 w 255"/>
                <a:gd name="T45" fmla="*/ 249 h 485"/>
                <a:gd name="T46" fmla="*/ 173 w 255"/>
                <a:gd name="T47" fmla="*/ 236 h 485"/>
                <a:gd name="T48" fmla="*/ 114 w 255"/>
                <a:gd name="T49" fmla="*/ 240 h 485"/>
                <a:gd name="T50" fmla="*/ 73 w 255"/>
                <a:gd name="T51" fmla="*/ 257 h 485"/>
                <a:gd name="T52" fmla="*/ 214 w 255"/>
                <a:gd name="T53" fmla="*/ 260 h 485"/>
                <a:gd name="T54" fmla="*/ 181 w 255"/>
                <a:gd name="T55" fmla="*/ 277 h 485"/>
                <a:gd name="T56" fmla="*/ 140 w 255"/>
                <a:gd name="T57" fmla="*/ 264 h 485"/>
                <a:gd name="T58" fmla="*/ 82 w 255"/>
                <a:gd name="T59" fmla="*/ 268 h 485"/>
                <a:gd name="T60" fmla="*/ 39 w 255"/>
                <a:gd name="T61" fmla="*/ 286 h 485"/>
                <a:gd name="T62" fmla="*/ 181 w 255"/>
                <a:gd name="T63" fmla="*/ 288 h 485"/>
                <a:gd name="T64" fmla="*/ 147 w 255"/>
                <a:gd name="T65" fmla="*/ 305 h 485"/>
                <a:gd name="T66" fmla="*/ 106 w 255"/>
                <a:gd name="T67" fmla="*/ 292 h 485"/>
                <a:gd name="T68" fmla="*/ 47 w 255"/>
                <a:gd name="T69" fmla="*/ 294 h 485"/>
                <a:gd name="T70" fmla="*/ 240 w 255"/>
                <a:gd name="T71" fmla="*/ 327 h 485"/>
                <a:gd name="T72" fmla="*/ 147 w 255"/>
                <a:gd name="T73" fmla="*/ 314 h 485"/>
                <a:gd name="T74" fmla="*/ 114 w 255"/>
                <a:gd name="T75" fmla="*/ 331 h 485"/>
                <a:gd name="T76" fmla="*/ 73 w 255"/>
                <a:gd name="T77" fmla="*/ 318 h 485"/>
                <a:gd name="T78" fmla="*/ 15 w 255"/>
                <a:gd name="T79" fmla="*/ 320 h 485"/>
                <a:gd name="T80" fmla="*/ 207 w 255"/>
                <a:gd name="T81" fmla="*/ 353 h 485"/>
                <a:gd name="T82" fmla="*/ 114 w 255"/>
                <a:gd name="T83" fmla="*/ 342 h 485"/>
                <a:gd name="T84" fmla="*/ 82 w 255"/>
                <a:gd name="T85" fmla="*/ 359 h 485"/>
                <a:gd name="T86" fmla="*/ 39 w 255"/>
                <a:gd name="T87" fmla="*/ 344 h 485"/>
                <a:gd name="T88" fmla="*/ 214 w 255"/>
                <a:gd name="T89" fmla="*/ 363 h 485"/>
                <a:gd name="T90" fmla="*/ 173 w 255"/>
                <a:gd name="T91" fmla="*/ 381 h 485"/>
                <a:gd name="T92" fmla="*/ 82 w 255"/>
                <a:gd name="T93" fmla="*/ 368 h 485"/>
                <a:gd name="T94" fmla="*/ 47 w 255"/>
                <a:gd name="T95" fmla="*/ 385 h 485"/>
                <a:gd name="T96" fmla="*/ 240 w 255"/>
                <a:gd name="T97" fmla="*/ 389 h 485"/>
                <a:gd name="T98" fmla="*/ 181 w 255"/>
                <a:gd name="T99" fmla="*/ 392 h 485"/>
                <a:gd name="T100" fmla="*/ 140 w 255"/>
                <a:gd name="T101" fmla="*/ 407 h 485"/>
                <a:gd name="T102" fmla="*/ 47 w 255"/>
                <a:gd name="T103" fmla="*/ 394 h 485"/>
                <a:gd name="T104" fmla="*/ 15 w 255"/>
                <a:gd name="T105" fmla="*/ 411 h 485"/>
                <a:gd name="T106" fmla="*/ 207 w 255"/>
                <a:gd name="T107" fmla="*/ 415 h 485"/>
                <a:gd name="T108" fmla="*/ 147 w 255"/>
                <a:gd name="T109" fmla="*/ 418 h 485"/>
                <a:gd name="T110" fmla="*/ 106 w 255"/>
                <a:gd name="T111" fmla="*/ 433 h 485"/>
                <a:gd name="T112" fmla="*/ 15 w 255"/>
                <a:gd name="T113" fmla="*/ 420 h 485"/>
                <a:gd name="T114" fmla="*/ 214 w 255"/>
                <a:gd name="T115" fmla="*/ 459 h 485"/>
                <a:gd name="T116" fmla="*/ 173 w 255"/>
                <a:gd name="T117" fmla="*/ 444 h 485"/>
                <a:gd name="T118" fmla="*/ 114 w 255"/>
                <a:gd name="T119" fmla="*/ 444 h 485"/>
                <a:gd name="T120" fmla="*/ 73 w 255"/>
                <a:gd name="T121" fmla="*/ 459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5" h="485">
                  <a:moveTo>
                    <a:pt x="0" y="485"/>
                  </a:moveTo>
                  <a:lnTo>
                    <a:pt x="255" y="485"/>
                  </a:lnTo>
                  <a:lnTo>
                    <a:pt x="255" y="158"/>
                  </a:lnTo>
                  <a:lnTo>
                    <a:pt x="0" y="0"/>
                  </a:lnTo>
                  <a:lnTo>
                    <a:pt x="0" y="485"/>
                  </a:lnTo>
                  <a:close/>
                  <a:moveTo>
                    <a:pt x="15" y="50"/>
                  </a:moveTo>
                  <a:lnTo>
                    <a:pt x="39" y="45"/>
                  </a:lnTo>
                  <a:lnTo>
                    <a:pt x="39" y="60"/>
                  </a:lnTo>
                  <a:lnTo>
                    <a:pt x="15" y="65"/>
                  </a:lnTo>
                  <a:lnTo>
                    <a:pt x="15" y="50"/>
                  </a:lnTo>
                  <a:close/>
                  <a:moveTo>
                    <a:pt x="47" y="69"/>
                  </a:moveTo>
                  <a:lnTo>
                    <a:pt x="73" y="67"/>
                  </a:lnTo>
                  <a:lnTo>
                    <a:pt x="73" y="82"/>
                  </a:lnTo>
                  <a:lnTo>
                    <a:pt x="47" y="84"/>
                  </a:lnTo>
                  <a:lnTo>
                    <a:pt x="47" y="69"/>
                  </a:lnTo>
                  <a:close/>
                  <a:moveTo>
                    <a:pt x="15" y="73"/>
                  </a:moveTo>
                  <a:lnTo>
                    <a:pt x="39" y="71"/>
                  </a:lnTo>
                  <a:lnTo>
                    <a:pt x="39" y="86"/>
                  </a:lnTo>
                  <a:lnTo>
                    <a:pt x="15" y="89"/>
                  </a:lnTo>
                  <a:lnTo>
                    <a:pt x="15" y="73"/>
                  </a:lnTo>
                  <a:close/>
                  <a:moveTo>
                    <a:pt x="82" y="91"/>
                  </a:moveTo>
                  <a:lnTo>
                    <a:pt x="106" y="89"/>
                  </a:lnTo>
                  <a:lnTo>
                    <a:pt x="106" y="104"/>
                  </a:lnTo>
                  <a:lnTo>
                    <a:pt x="82" y="106"/>
                  </a:lnTo>
                  <a:lnTo>
                    <a:pt x="82" y="91"/>
                  </a:lnTo>
                  <a:close/>
                  <a:moveTo>
                    <a:pt x="47" y="95"/>
                  </a:moveTo>
                  <a:lnTo>
                    <a:pt x="73" y="91"/>
                  </a:lnTo>
                  <a:lnTo>
                    <a:pt x="73" y="106"/>
                  </a:lnTo>
                  <a:lnTo>
                    <a:pt x="47" y="110"/>
                  </a:lnTo>
                  <a:lnTo>
                    <a:pt x="47" y="95"/>
                  </a:lnTo>
                  <a:close/>
                  <a:moveTo>
                    <a:pt x="15" y="99"/>
                  </a:moveTo>
                  <a:lnTo>
                    <a:pt x="39" y="95"/>
                  </a:lnTo>
                  <a:lnTo>
                    <a:pt x="39" y="110"/>
                  </a:lnTo>
                  <a:lnTo>
                    <a:pt x="15" y="112"/>
                  </a:lnTo>
                  <a:lnTo>
                    <a:pt x="15" y="99"/>
                  </a:lnTo>
                  <a:close/>
                  <a:moveTo>
                    <a:pt x="114" y="112"/>
                  </a:moveTo>
                  <a:lnTo>
                    <a:pt x="140" y="110"/>
                  </a:lnTo>
                  <a:lnTo>
                    <a:pt x="140" y="125"/>
                  </a:lnTo>
                  <a:lnTo>
                    <a:pt x="114" y="128"/>
                  </a:lnTo>
                  <a:lnTo>
                    <a:pt x="114" y="112"/>
                  </a:lnTo>
                  <a:close/>
                  <a:moveTo>
                    <a:pt x="82" y="117"/>
                  </a:moveTo>
                  <a:lnTo>
                    <a:pt x="106" y="112"/>
                  </a:lnTo>
                  <a:lnTo>
                    <a:pt x="106" y="128"/>
                  </a:lnTo>
                  <a:lnTo>
                    <a:pt x="82" y="132"/>
                  </a:lnTo>
                  <a:lnTo>
                    <a:pt x="82" y="117"/>
                  </a:lnTo>
                  <a:close/>
                  <a:moveTo>
                    <a:pt x="47" y="119"/>
                  </a:moveTo>
                  <a:lnTo>
                    <a:pt x="73" y="117"/>
                  </a:lnTo>
                  <a:lnTo>
                    <a:pt x="73" y="132"/>
                  </a:lnTo>
                  <a:lnTo>
                    <a:pt x="47" y="134"/>
                  </a:lnTo>
                  <a:lnTo>
                    <a:pt x="47" y="119"/>
                  </a:lnTo>
                  <a:close/>
                  <a:moveTo>
                    <a:pt x="15" y="123"/>
                  </a:moveTo>
                  <a:lnTo>
                    <a:pt x="39" y="121"/>
                  </a:lnTo>
                  <a:lnTo>
                    <a:pt x="39" y="136"/>
                  </a:lnTo>
                  <a:lnTo>
                    <a:pt x="15" y="138"/>
                  </a:lnTo>
                  <a:lnTo>
                    <a:pt x="15" y="123"/>
                  </a:lnTo>
                  <a:close/>
                  <a:moveTo>
                    <a:pt x="147" y="134"/>
                  </a:moveTo>
                  <a:lnTo>
                    <a:pt x="173" y="132"/>
                  </a:lnTo>
                  <a:lnTo>
                    <a:pt x="173" y="147"/>
                  </a:lnTo>
                  <a:lnTo>
                    <a:pt x="147" y="149"/>
                  </a:lnTo>
                  <a:lnTo>
                    <a:pt x="147" y="134"/>
                  </a:lnTo>
                  <a:close/>
                  <a:moveTo>
                    <a:pt x="114" y="138"/>
                  </a:moveTo>
                  <a:lnTo>
                    <a:pt x="140" y="134"/>
                  </a:lnTo>
                  <a:lnTo>
                    <a:pt x="140" y="151"/>
                  </a:lnTo>
                  <a:lnTo>
                    <a:pt x="114" y="154"/>
                  </a:lnTo>
                  <a:lnTo>
                    <a:pt x="114" y="138"/>
                  </a:lnTo>
                  <a:close/>
                  <a:moveTo>
                    <a:pt x="82" y="141"/>
                  </a:moveTo>
                  <a:lnTo>
                    <a:pt x="106" y="138"/>
                  </a:lnTo>
                  <a:lnTo>
                    <a:pt x="106" y="154"/>
                  </a:lnTo>
                  <a:lnTo>
                    <a:pt x="82" y="156"/>
                  </a:lnTo>
                  <a:lnTo>
                    <a:pt x="82" y="141"/>
                  </a:lnTo>
                  <a:close/>
                  <a:moveTo>
                    <a:pt x="47" y="145"/>
                  </a:moveTo>
                  <a:lnTo>
                    <a:pt x="73" y="143"/>
                  </a:lnTo>
                  <a:lnTo>
                    <a:pt x="73" y="158"/>
                  </a:lnTo>
                  <a:lnTo>
                    <a:pt x="47" y="160"/>
                  </a:lnTo>
                  <a:lnTo>
                    <a:pt x="47" y="145"/>
                  </a:lnTo>
                  <a:close/>
                  <a:moveTo>
                    <a:pt x="15" y="147"/>
                  </a:moveTo>
                  <a:lnTo>
                    <a:pt x="39" y="145"/>
                  </a:lnTo>
                  <a:lnTo>
                    <a:pt x="39" y="160"/>
                  </a:lnTo>
                  <a:lnTo>
                    <a:pt x="15" y="162"/>
                  </a:lnTo>
                  <a:lnTo>
                    <a:pt x="15" y="147"/>
                  </a:lnTo>
                  <a:close/>
                  <a:moveTo>
                    <a:pt x="181" y="158"/>
                  </a:moveTo>
                  <a:lnTo>
                    <a:pt x="207" y="154"/>
                  </a:lnTo>
                  <a:lnTo>
                    <a:pt x="207" y="171"/>
                  </a:lnTo>
                  <a:lnTo>
                    <a:pt x="181" y="173"/>
                  </a:lnTo>
                  <a:lnTo>
                    <a:pt x="181" y="158"/>
                  </a:lnTo>
                  <a:close/>
                  <a:moveTo>
                    <a:pt x="147" y="160"/>
                  </a:moveTo>
                  <a:lnTo>
                    <a:pt x="173" y="158"/>
                  </a:lnTo>
                  <a:lnTo>
                    <a:pt x="173" y="173"/>
                  </a:lnTo>
                  <a:lnTo>
                    <a:pt x="147" y="175"/>
                  </a:lnTo>
                  <a:lnTo>
                    <a:pt x="147" y="160"/>
                  </a:lnTo>
                  <a:close/>
                  <a:moveTo>
                    <a:pt x="114" y="162"/>
                  </a:moveTo>
                  <a:lnTo>
                    <a:pt x="140" y="160"/>
                  </a:lnTo>
                  <a:lnTo>
                    <a:pt x="140" y="175"/>
                  </a:lnTo>
                  <a:lnTo>
                    <a:pt x="114" y="177"/>
                  </a:lnTo>
                  <a:lnTo>
                    <a:pt x="114" y="162"/>
                  </a:lnTo>
                  <a:close/>
                  <a:moveTo>
                    <a:pt x="82" y="167"/>
                  </a:moveTo>
                  <a:lnTo>
                    <a:pt x="106" y="164"/>
                  </a:lnTo>
                  <a:lnTo>
                    <a:pt x="106" y="180"/>
                  </a:lnTo>
                  <a:lnTo>
                    <a:pt x="82" y="182"/>
                  </a:lnTo>
                  <a:lnTo>
                    <a:pt x="82" y="167"/>
                  </a:lnTo>
                  <a:close/>
                  <a:moveTo>
                    <a:pt x="47" y="169"/>
                  </a:moveTo>
                  <a:lnTo>
                    <a:pt x="73" y="167"/>
                  </a:lnTo>
                  <a:lnTo>
                    <a:pt x="73" y="182"/>
                  </a:lnTo>
                  <a:lnTo>
                    <a:pt x="47" y="184"/>
                  </a:lnTo>
                  <a:lnTo>
                    <a:pt x="47" y="169"/>
                  </a:lnTo>
                  <a:close/>
                  <a:moveTo>
                    <a:pt x="15" y="173"/>
                  </a:moveTo>
                  <a:lnTo>
                    <a:pt x="39" y="171"/>
                  </a:lnTo>
                  <a:lnTo>
                    <a:pt x="39" y="186"/>
                  </a:lnTo>
                  <a:lnTo>
                    <a:pt x="15" y="188"/>
                  </a:lnTo>
                  <a:lnTo>
                    <a:pt x="15" y="173"/>
                  </a:lnTo>
                  <a:close/>
                  <a:moveTo>
                    <a:pt x="214" y="180"/>
                  </a:moveTo>
                  <a:lnTo>
                    <a:pt x="240" y="177"/>
                  </a:lnTo>
                  <a:lnTo>
                    <a:pt x="240" y="192"/>
                  </a:lnTo>
                  <a:lnTo>
                    <a:pt x="214" y="195"/>
                  </a:lnTo>
                  <a:lnTo>
                    <a:pt x="214" y="180"/>
                  </a:lnTo>
                  <a:close/>
                  <a:moveTo>
                    <a:pt x="181" y="184"/>
                  </a:moveTo>
                  <a:lnTo>
                    <a:pt x="207" y="182"/>
                  </a:lnTo>
                  <a:lnTo>
                    <a:pt x="207" y="197"/>
                  </a:lnTo>
                  <a:lnTo>
                    <a:pt x="181" y="199"/>
                  </a:lnTo>
                  <a:lnTo>
                    <a:pt x="181" y="184"/>
                  </a:lnTo>
                  <a:close/>
                  <a:moveTo>
                    <a:pt x="147" y="186"/>
                  </a:moveTo>
                  <a:lnTo>
                    <a:pt x="173" y="184"/>
                  </a:lnTo>
                  <a:lnTo>
                    <a:pt x="173" y="199"/>
                  </a:lnTo>
                  <a:lnTo>
                    <a:pt x="147" y="201"/>
                  </a:lnTo>
                  <a:lnTo>
                    <a:pt x="147" y="186"/>
                  </a:lnTo>
                  <a:close/>
                  <a:moveTo>
                    <a:pt x="114" y="188"/>
                  </a:moveTo>
                  <a:lnTo>
                    <a:pt x="140" y="186"/>
                  </a:lnTo>
                  <a:lnTo>
                    <a:pt x="140" y="201"/>
                  </a:lnTo>
                  <a:lnTo>
                    <a:pt x="114" y="203"/>
                  </a:lnTo>
                  <a:lnTo>
                    <a:pt x="114" y="188"/>
                  </a:lnTo>
                  <a:close/>
                  <a:moveTo>
                    <a:pt x="82" y="192"/>
                  </a:moveTo>
                  <a:lnTo>
                    <a:pt x="106" y="190"/>
                  </a:lnTo>
                  <a:lnTo>
                    <a:pt x="106" y="205"/>
                  </a:lnTo>
                  <a:lnTo>
                    <a:pt x="82" y="208"/>
                  </a:lnTo>
                  <a:lnTo>
                    <a:pt x="82" y="192"/>
                  </a:lnTo>
                  <a:close/>
                  <a:moveTo>
                    <a:pt x="47" y="195"/>
                  </a:moveTo>
                  <a:lnTo>
                    <a:pt x="73" y="192"/>
                  </a:lnTo>
                  <a:lnTo>
                    <a:pt x="73" y="208"/>
                  </a:lnTo>
                  <a:lnTo>
                    <a:pt x="47" y="210"/>
                  </a:lnTo>
                  <a:lnTo>
                    <a:pt x="47" y="195"/>
                  </a:lnTo>
                  <a:close/>
                  <a:moveTo>
                    <a:pt x="15" y="197"/>
                  </a:moveTo>
                  <a:lnTo>
                    <a:pt x="39" y="195"/>
                  </a:lnTo>
                  <a:lnTo>
                    <a:pt x="39" y="210"/>
                  </a:lnTo>
                  <a:lnTo>
                    <a:pt x="15" y="212"/>
                  </a:lnTo>
                  <a:lnTo>
                    <a:pt x="15" y="197"/>
                  </a:lnTo>
                  <a:close/>
                  <a:moveTo>
                    <a:pt x="214" y="205"/>
                  </a:moveTo>
                  <a:lnTo>
                    <a:pt x="240" y="203"/>
                  </a:lnTo>
                  <a:lnTo>
                    <a:pt x="240" y="221"/>
                  </a:lnTo>
                  <a:lnTo>
                    <a:pt x="214" y="223"/>
                  </a:lnTo>
                  <a:lnTo>
                    <a:pt x="214" y="205"/>
                  </a:lnTo>
                  <a:close/>
                  <a:moveTo>
                    <a:pt x="181" y="210"/>
                  </a:moveTo>
                  <a:lnTo>
                    <a:pt x="207" y="208"/>
                  </a:lnTo>
                  <a:lnTo>
                    <a:pt x="207" y="223"/>
                  </a:lnTo>
                  <a:lnTo>
                    <a:pt x="181" y="225"/>
                  </a:lnTo>
                  <a:lnTo>
                    <a:pt x="181" y="210"/>
                  </a:lnTo>
                  <a:close/>
                  <a:moveTo>
                    <a:pt x="147" y="212"/>
                  </a:moveTo>
                  <a:lnTo>
                    <a:pt x="173" y="210"/>
                  </a:lnTo>
                  <a:lnTo>
                    <a:pt x="173" y="225"/>
                  </a:lnTo>
                  <a:lnTo>
                    <a:pt x="147" y="227"/>
                  </a:lnTo>
                  <a:lnTo>
                    <a:pt x="147" y="212"/>
                  </a:lnTo>
                  <a:close/>
                  <a:moveTo>
                    <a:pt x="114" y="214"/>
                  </a:moveTo>
                  <a:lnTo>
                    <a:pt x="140" y="212"/>
                  </a:lnTo>
                  <a:lnTo>
                    <a:pt x="140" y="227"/>
                  </a:lnTo>
                  <a:lnTo>
                    <a:pt x="114" y="229"/>
                  </a:lnTo>
                  <a:lnTo>
                    <a:pt x="114" y="214"/>
                  </a:lnTo>
                  <a:close/>
                  <a:moveTo>
                    <a:pt x="82" y="216"/>
                  </a:moveTo>
                  <a:lnTo>
                    <a:pt x="106" y="214"/>
                  </a:lnTo>
                  <a:lnTo>
                    <a:pt x="106" y="229"/>
                  </a:lnTo>
                  <a:lnTo>
                    <a:pt x="82" y="231"/>
                  </a:lnTo>
                  <a:lnTo>
                    <a:pt x="82" y="216"/>
                  </a:lnTo>
                  <a:close/>
                  <a:moveTo>
                    <a:pt x="47" y="221"/>
                  </a:moveTo>
                  <a:lnTo>
                    <a:pt x="73" y="218"/>
                  </a:lnTo>
                  <a:lnTo>
                    <a:pt x="73" y="231"/>
                  </a:lnTo>
                  <a:lnTo>
                    <a:pt x="47" y="234"/>
                  </a:lnTo>
                  <a:lnTo>
                    <a:pt x="47" y="221"/>
                  </a:lnTo>
                  <a:close/>
                  <a:moveTo>
                    <a:pt x="15" y="223"/>
                  </a:moveTo>
                  <a:lnTo>
                    <a:pt x="39" y="221"/>
                  </a:lnTo>
                  <a:lnTo>
                    <a:pt x="39" y="236"/>
                  </a:lnTo>
                  <a:lnTo>
                    <a:pt x="15" y="238"/>
                  </a:lnTo>
                  <a:lnTo>
                    <a:pt x="15" y="223"/>
                  </a:lnTo>
                  <a:close/>
                  <a:moveTo>
                    <a:pt x="214" y="231"/>
                  </a:moveTo>
                  <a:lnTo>
                    <a:pt x="240" y="231"/>
                  </a:lnTo>
                  <a:lnTo>
                    <a:pt x="240" y="247"/>
                  </a:lnTo>
                  <a:lnTo>
                    <a:pt x="214" y="249"/>
                  </a:lnTo>
                  <a:lnTo>
                    <a:pt x="214" y="231"/>
                  </a:lnTo>
                  <a:close/>
                  <a:moveTo>
                    <a:pt x="181" y="236"/>
                  </a:moveTo>
                  <a:lnTo>
                    <a:pt x="207" y="234"/>
                  </a:lnTo>
                  <a:lnTo>
                    <a:pt x="207" y="249"/>
                  </a:lnTo>
                  <a:lnTo>
                    <a:pt x="181" y="251"/>
                  </a:lnTo>
                  <a:lnTo>
                    <a:pt x="181" y="236"/>
                  </a:lnTo>
                  <a:close/>
                  <a:moveTo>
                    <a:pt x="147" y="238"/>
                  </a:moveTo>
                  <a:lnTo>
                    <a:pt x="173" y="236"/>
                  </a:lnTo>
                  <a:lnTo>
                    <a:pt x="173" y="251"/>
                  </a:lnTo>
                  <a:lnTo>
                    <a:pt x="147" y="253"/>
                  </a:lnTo>
                  <a:lnTo>
                    <a:pt x="147" y="238"/>
                  </a:lnTo>
                  <a:close/>
                  <a:moveTo>
                    <a:pt x="114" y="240"/>
                  </a:moveTo>
                  <a:lnTo>
                    <a:pt x="140" y="238"/>
                  </a:lnTo>
                  <a:lnTo>
                    <a:pt x="140" y="253"/>
                  </a:lnTo>
                  <a:lnTo>
                    <a:pt x="114" y="255"/>
                  </a:lnTo>
                  <a:lnTo>
                    <a:pt x="114" y="240"/>
                  </a:lnTo>
                  <a:close/>
                  <a:moveTo>
                    <a:pt x="82" y="242"/>
                  </a:moveTo>
                  <a:lnTo>
                    <a:pt x="106" y="240"/>
                  </a:lnTo>
                  <a:lnTo>
                    <a:pt x="106" y="255"/>
                  </a:lnTo>
                  <a:lnTo>
                    <a:pt x="82" y="257"/>
                  </a:lnTo>
                  <a:lnTo>
                    <a:pt x="82" y="242"/>
                  </a:lnTo>
                  <a:close/>
                  <a:moveTo>
                    <a:pt x="47" y="244"/>
                  </a:moveTo>
                  <a:lnTo>
                    <a:pt x="73" y="242"/>
                  </a:lnTo>
                  <a:lnTo>
                    <a:pt x="73" y="257"/>
                  </a:lnTo>
                  <a:lnTo>
                    <a:pt x="47" y="260"/>
                  </a:lnTo>
                  <a:lnTo>
                    <a:pt x="47" y="244"/>
                  </a:lnTo>
                  <a:close/>
                  <a:moveTo>
                    <a:pt x="15" y="247"/>
                  </a:moveTo>
                  <a:lnTo>
                    <a:pt x="39" y="244"/>
                  </a:lnTo>
                  <a:lnTo>
                    <a:pt x="39" y="260"/>
                  </a:lnTo>
                  <a:lnTo>
                    <a:pt x="15" y="262"/>
                  </a:lnTo>
                  <a:lnTo>
                    <a:pt x="15" y="247"/>
                  </a:lnTo>
                  <a:close/>
                  <a:moveTo>
                    <a:pt x="214" y="260"/>
                  </a:moveTo>
                  <a:lnTo>
                    <a:pt x="240" y="257"/>
                  </a:lnTo>
                  <a:lnTo>
                    <a:pt x="240" y="273"/>
                  </a:lnTo>
                  <a:lnTo>
                    <a:pt x="214" y="275"/>
                  </a:lnTo>
                  <a:lnTo>
                    <a:pt x="214" y="260"/>
                  </a:lnTo>
                  <a:close/>
                  <a:moveTo>
                    <a:pt x="181" y="262"/>
                  </a:moveTo>
                  <a:lnTo>
                    <a:pt x="207" y="260"/>
                  </a:lnTo>
                  <a:lnTo>
                    <a:pt x="207" y="275"/>
                  </a:lnTo>
                  <a:lnTo>
                    <a:pt x="181" y="277"/>
                  </a:lnTo>
                  <a:lnTo>
                    <a:pt x="181" y="262"/>
                  </a:lnTo>
                  <a:close/>
                  <a:moveTo>
                    <a:pt x="147" y="264"/>
                  </a:moveTo>
                  <a:lnTo>
                    <a:pt x="173" y="262"/>
                  </a:lnTo>
                  <a:lnTo>
                    <a:pt x="173" y="277"/>
                  </a:lnTo>
                  <a:lnTo>
                    <a:pt x="147" y="279"/>
                  </a:lnTo>
                  <a:lnTo>
                    <a:pt x="147" y="264"/>
                  </a:lnTo>
                  <a:close/>
                  <a:moveTo>
                    <a:pt x="114" y="266"/>
                  </a:moveTo>
                  <a:lnTo>
                    <a:pt x="140" y="264"/>
                  </a:lnTo>
                  <a:lnTo>
                    <a:pt x="140" y="279"/>
                  </a:lnTo>
                  <a:lnTo>
                    <a:pt x="114" y="281"/>
                  </a:lnTo>
                  <a:lnTo>
                    <a:pt x="114" y="266"/>
                  </a:lnTo>
                  <a:close/>
                  <a:moveTo>
                    <a:pt x="82" y="268"/>
                  </a:moveTo>
                  <a:lnTo>
                    <a:pt x="106" y="266"/>
                  </a:lnTo>
                  <a:lnTo>
                    <a:pt x="106" y="281"/>
                  </a:lnTo>
                  <a:lnTo>
                    <a:pt x="82" y="283"/>
                  </a:lnTo>
                  <a:lnTo>
                    <a:pt x="82" y="268"/>
                  </a:lnTo>
                  <a:close/>
                  <a:moveTo>
                    <a:pt x="47" y="270"/>
                  </a:moveTo>
                  <a:lnTo>
                    <a:pt x="73" y="268"/>
                  </a:lnTo>
                  <a:lnTo>
                    <a:pt x="73" y="283"/>
                  </a:lnTo>
                  <a:lnTo>
                    <a:pt x="47" y="283"/>
                  </a:lnTo>
                  <a:lnTo>
                    <a:pt x="47" y="270"/>
                  </a:lnTo>
                  <a:close/>
                  <a:moveTo>
                    <a:pt x="15" y="273"/>
                  </a:moveTo>
                  <a:lnTo>
                    <a:pt x="39" y="270"/>
                  </a:lnTo>
                  <a:lnTo>
                    <a:pt x="39" y="286"/>
                  </a:lnTo>
                  <a:lnTo>
                    <a:pt x="15" y="286"/>
                  </a:lnTo>
                  <a:lnTo>
                    <a:pt x="15" y="273"/>
                  </a:lnTo>
                  <a:close/>
                  <a:moveTo>
                    <a:pt x="214" y="286"/>
                  </a:moveTo>
                  <a:lnTo>
                    <a:pt x="240" y="283"/>
                  </a:lnTo>
                  <a:lnTo>
                    <a:pt x="240" y="299"/>
                  </a:lnTo>
                  <a:lnTo>
                    <a:pt x="214" y="301"/>
                  </a:lnTo>
                  <a:lnTo>
                    <a:pt x="214" y="286"/>
                  </a:lnTo>
                  <a:close/>
                  <a:moveTo>
                    <a:pt x="181" y="288"/>
                  </a:moveTo>
                  <a:lnTo>
                    <a:pt x="207" y="286"/>
                  </a:lnTo>
                  <a:lnTo>
                    <a:pt x="207" y="301"/>
                  </a:lnTo>
                  <a:lnTo>
                    <a:pt x="181" y="303"/>
                  </a:lnTo>
                  <a:lnTo>
                    <a:pt x="181" y="288"/>
                  </a:lnTo>
                  <a:close/>
                  <a:moveTo>
                    <a:pt x="147" y="288"/>
                  </a:moveTo>
                  <a:lnTo>
                    <a:pt x="173" y="288"/>
                  </a:lnTo>
                  <a:lnTo>
                    <a:pt x="173" y="303"/>
                  </a:lnTo>
                  <a:lnTo>
                    <a:pt x="147" y="305"/>
                  </a:lnTo>
                  <a:lnTo>
                    <a:pt x="147" y="288"/>
                  </a:lnTo>
                  <a:close/>
                  <a:moveTo>
                    <a:pt x="114" y="290"/>
                  </a:moveTo>
                  <a:lnTo>
                    <a:pt x="140" y="290"/>
                  </a:lnTo>
                  <a:lnTo>
                    <a:pt x="140" y="305"/>
                  </a:lnTo>
                  <a:lnTo>
                    <a:pt x="114" y="305"/>
                  </a:lnTo>
                  <a:lnTo>
                    <a:pt x="114" y="290"/>
                  </a:lnTo>
                  <a:close/>
                  <a:moveTo>
                    <a:pt x="82" y="292"/>
                  </a:moveTo>
                  <a:lnTo>
                    <a:pt x="106" y="292"/>
                  </a:lnTo>
                  <a:lnTo>
                    <a:pt x="106" y="307"/>
                  </a:lnTo>
                  <a:lnTo>
                    <a:pt x="82" y="307"/>
                  </a:lnTo>
                  <a:lnTo>
                    <a:pt x="82" y="292"/>
                  </a:lnTo>
                  <a:close/>
                  <a:moveTo>
                    <a:pt x="47" y="294"/>
                  </a:moveTo>
                  <a:lnTo>
                    <a:pt x="73" y="292"/>
                  </a:lnTo>
                  <a:lnTo>
                    <a:pt x="73" y="307"/>
                  </a:lnTo>
                  <a:lnTo>
                    <a:pt x="47" y="309"/>
                  </a:lnTo>
                  <a:lnTo>
                    <a:pt x="47" y="294"/>
                  </a:lnTo>
                  <a:close/>
                  <a:moveTo>
                    <a:pt x="15" y="296"/>
                  </a:moveTo>
                  <a:lnTo>
                    <a:pt x="39" y="294"/>
                  </a:lnTo>
                  <a:lnTo>
                    <a:pt x="39" y="309"/>
                  </a:lnTo>
                  <a:lnTo>
                    <a:pt x="15" y="312"/>
                  </a:lnTo>
                  <a:lnTo>
                    <a:pt x="15" y="296"/>
                  </a:lnTo>
                  <a:close/>
                  <a:moveTo>
                    <a:pt x="214" y="312"/>
                  </a:moveTo>
                  <a:lnTo>
                    <a:pt x="240" y="309"/>
                  </a:lnTo>
                  <a:lnTo>
                    <a:pt x="240" y="327"/>
                  </a:lnTo>
                  <a:lnTo>
                    <a:pt x="214" y="327"/>
                  </a:lnTo>
                  <a:lnTo>
                    <a:pt x="214" y="312"/>
                  </a:lnTo>
                  <a:close/>
                  <a:moveTo>
                    <a:pt x="181" y="314"/>
                  </a:moveTo>
                  <a:lnTo>
                    <a:pt x="207" y="312"/>
                  </a:lnTo>
                  <a:lnTo>
                    <a:pt x="207" y="327"/>
                  </a:lnTo>
                  <a:lnTo>
                    <a:pt x="181" y="329"/>
                  </a:lnTo>
                  <a:lnTo>
                    <a:pt x="181" y="314"/>
                  </a:lnTo>
                  <a:close/>
                  <a:moveTo>
                    <a:pt x="147" y="314"/>
                  </a:moveTo>
                  <a:lnTo>
                    <a:pt x="173" y="314"/>
                  </a:lnTo>
                  <a:lnTo>
                    <a:pt x="173" y="329"/>
                  </a:lnTo>
                  <a:lnTo>
                    <a:pt x="147" y="329"/>
                  </a:lnTo>
                  <a:lnTo>
                    <a:pt x="147" y="314"/>
                  </a:lnTo>
                  <a:close/>
                  <a:moveTo>
                    <a:pt x="114" y="316"/>
                  </a:moveTo>
                  <a:lnTo>
                    <a:pt x="140" y="316"/>
                  </a:lnTo>
                  <a:lnTo>
                    <a:pt x="140" y="331"/>
                  </a:lnTo>
                  <a:lnTo>
                    <a:pt x="114" y="331"/>
                  </a:lnTo>
                  <a:lnTo>
                    <a:pt x="114" y="316"/>
                  </a:lnTo>
                  <a:close/>
                  <a:moveTo>
                    <a:pt x="82" y="318"/>
                  </a:moveTo>
                  <a:lnTo>
                    <a:pt x="106" y="316"/>
                  </a:lnTo>
                  <a:lnTo>
                    <a:pt x="106" y="331"/>
                  </a:lnTo>
                  <a:lnTo>
                    <a:pt x="82" y="333"/>
                  </a:lnTo>
                  <a:lnTo>
                    <a:pt x="82" y="318"/>
                  </a:lnTo>
                  <a:close/>
                  <a:moveTo>
                    <a:pt x="47" y="320"/>
                  </a:moveTo>
                  <a:lnTo>
                    <a:pt x="73" y="318"/>
                  </a:lnTo>
                  <a:lnTo>
                    <a:pt x="73" y="333"/>
                  </a:lnTo>
                  <a:lnTo>
                    <a:pt x="47" y="335"/>
                  </a:lnTo>
                  <a:lnTo>
                    <a:pt x="47" y="320"/>
                  </a:lnTo>
                  <a:close/>
                  <a:moveTo>
                    <a:pt x="15" y="320"/>
                  </a:moveTo>
                  <a:lnTo>
                    <a:pt x="39" y="320"/>
                  </a:lnTo>
                  <a:lnTo>
                    <a:pt x="39" y="335"/>
                  </a:lnTo>
                  <a:lnTo>
                    <a:pt x="15" y="335"/>
                  </a:lnTo>
                  <a:lnTo>
                    <a:pt x="15" y="320"/>
                  </a:lnTo>
                  <a:close/>
                  <a:moveTo>
                    <a:pt x="214" y="338"/>
                  </a:moveTo>
                  <a:lnTo>
                    <a:pt x="240" y="335"/>
                  </a:lnTo>
                  <a:lnTo>
                    <a:pt x="240" y="353"/>
                  </a:lnTo>
                  <a:lnTo>
                    <a:pt x="214" y="353"/>
                  </a:lnTo>
                  <a:lnTo>
                    <a:pt x="214" y="338"/>
                  </a:lnTo>
                  <a:close/>
                  <a:moveTo>
                    <a:pt x="181" y="340"/>
                  </a:moveTo>
                  <a:lnTo>
                    <a:pt x="207" y="338"/>
                  </a:lnTo>
                  <a:lnTo>
                    <a:pt x="207" y="353"/>
                  </a:lnTo>
                  <a:lnTo>
                    <a:pt x="181" y="355"/>
                  </a:lnTo>
                  <a:lnTo>
                    <a:pt x="181" y="340"/>
                  </a:lnTo>
                  <a:close/>
                  <a:moveTo>
                    <a:pt x="147" y="340"/>
                  </a:moveTo>
                  <a:lnTo>
                    <a:pt x="173" y="340"/>
                  </a:lnTo>
                  <a:lnTo>
                    <a:pt x="173" y="355"/>
                  </a:lnTo>
                  <a:lnTo>
                    <a:pt x="147" y="355"/>
                  </a:lnTo>
                  <a:lnTo>
                    <a:pt x="147" y="340"/>
                  </a:lnTo>
                  <a:close/>
                  <a:moveTo>
                    <a:pt x="114" y="342"/>
                  </a:moveTo>
                  <a:lnTo>
                    <a:pt x="140" y="340"/>
                  </a:lnTo>
                  <a:lnTo>
                    <a:pt x="140" y="355"/>
                  </a:lnTo>
                  <a:lnTo>
                    <a:pt x="114" y="357"/>
                  </a:lnTo>
                  <a:lnTo>
                    <a:pt x="114" y="342"/>
                  </a:lnTo>
                  <a:close/>
                  <a:moveTo>
                    <a:pt x="82" y="344"/>
                  </a:moveTo>
                  <a:lnTo>
                    <a:pt x="106" y="342"/>
                  </a:lnTo>
                  <a:lnTo>
                    <a:pt x="106" y="357"/>
                  </a:lnTo>
                  <a:lnTo>
                    <a:pt x="82" y="359"/>
                  </a:lnTo>
                  <a:lnTo>
                    <a:pt x="82" y="344"/>
                  </a:lnTo>
                  <a:close/>
                  <a:moveTo>
                    <a:pt x="47" y="344"/>
                  </a:moveTo>
                  <a:lnTo>
                    <a:pt x="73" y="344"/>
                  </a:lnTo>
                  <a:lnTo>
                    <a:pt x="73" y="359"/>
                  </a:lnTo>
                  <a:lnTo>
                    <a:pt x="47" y="359"/>
                  </a:lnTo>
                  <a:lnTo>
                    <a:pt x="47" y="344"/>
                  </a:lnTo>
                  <a:close/>
                  <a:moveTo>
                    <a:pt x="15" y="346"/>
                  </a:moveTo>
                  <a:lnTo>
                    <a:pt x="39" y="344"/>
                  </a:lnTo>
                  <a:lnTo>
                    <a:pt x="39" y="359"/>
                  </a:lnTo>
                  <a:lnTo>
                    <a:pt x="15" y="361"/>
                  </a:lnTo>
                  <a:lnTo>
                    <a:pt x="15" y="346"/>
                  </a:lnTo>
                  <a:close/>
                  <a:moveTo>
                    <a:pt x="214" y="363"/>
                  </a:moveTo>
                  <a:lnTo>
                    <a:pt x="240" y="363"/>
                  </a:lnTo>
                  <a:lnTo>
                    <a:pt x="240" y="379"/>
                  </a:lnTo>
                  <a:lnTo>
                    <a:pt x="214" y="379"/>
                  </a:lnTo>
                  <a:lnTo>
                    <a:pt x="214" y="363"/>
                  </a:lnTo>
                  <a:close/>
                  <a:moveTo>
                    <a:pt x="181" y="366"/>
                  </a:moveTo>
                  <a:lnTo>
                    <a:pt x="207" y="363"/>
                  </a:lnTo>
                  <a:lnTo>
                    <a:pt x="207" y="379"/>
                  </a:lnTo>
                  <a:lnTo>
                    <a:pt x="181" y="381"/>
                  </a:lnTo>
                  <a:lnTo>
                    <a:pt x="181" y="366"/>
                  </a:lnTo>
                  <a:close/>
                  <a:moveTo>
                    <a:pt x="147" y="366"/>
                  </a:moveTo>
                  <a:lnTo>
                    <a:pt x="173" y="366"/>
                  </a:lnTo>
                  <a:lnTo>
                    <a:pt x="173" y="381"/>
                  </a:lnTo>
                  <a:lnTo>
                    <a:pt x="147" y="381"/>
                  </a:lnTo>
                  <a:lnTo>
                    <a:pt x="147" y="366"/>
                  </a:lnTo>
                  <a:close/>
                  <a:moveTo>
                    <a:pt x="114" y="368"/>
                  </a:moveTo>
                  <a:lnTo>
                    <a:pt x="140" y="366"/>
                  </a:lnTo>
                  <a:lnTo>
                    <a:pt x="140" y="381"/>
                  </a:lnTo>
                  <a:lnTo>
                    <a:pt x="114" y="383"/>
                  </a:lnTo>
                  <a:lnTo>
                    <a:pt x="114" y="368"/>
                  </a:lnTo>
                  <a:close/>
                  <a:moveTo>
                    <a:pt x="82" y="368"/>
                  </a:moveTo>
                  <a:lnTo>
                    <a:pt x="106" y="368"/>
                  </a:lnTo>
                  <a:lnTo>
                    <a:pt x="106" y="383"/>
                  </a:lnTo>
                  <a:lnTo>
                    <a:pt x="82" y="383"/>
                  </a:lnTo>
                  <a:lnTo>
                    <a:pt x="82" y="368"/>
                  </a:lnTo>
                  <a:close/>
                  <a:moveTo>
                    <a:pt x="47" y="370"/>
                  </a:moveTo>
                  <a:lnTo>
                    <a:pt x="73" y="368"/>
                  </a:lnTo>
                  <a:lnTo>
                    <a:pt x="73" y="383"/>
                  </a:lnTo>
                  <a:lnTo>
                    <a:pt x="47" y="385"/>
                  </a:lnTo>
                  <a:lnTo>
                    <a:pt x="47" y="370"/>
                  </a:lnTo>
                  <a:close/>
                  <a:moveTo>
                    <a:pt x="15" y="370"/>
                  </a:moveTo>
                  <a:lnTo>
                    <a:pt x="39" y="370"/>
                  </a:lnTo>
                  <a:lnTo>
                    <a:pt x="39" y="385"/>
                  </a:lnTo>
                  <a:lnTo>
                    <a:pt x="15" y="385"/>
                  </a:lnTo>
                  <a:lnTo>
                    <a:pt x="15" y="370"/>
                  </a:lnTo>
                  <a:close/>
                  <a:moveTo>
                    <a:pt x="214" y="389"/>
                  </a:moveTo>
                  <a:lnTo>
                    <a:pt x="240" y="389"/>
                  </a:lnTo>
                  <a:lnTo>
                    <a:pt x="240" y="405"/>
                  </a:lnTo>
                  <a:lnTo>
                    <a:pt x="214" y="405"/>
                  </a:lnTo>
                  <a:lnTo>
                    <a:pt x="214" y="389"/>
                  </a:lnTo>
                  <a:close/>
                  <a:moveTo>
                    <a:pt x="181" y="392"/>
                  </a:moveTo>
                  <a:lnTo>
                    <a:pt x="207" y="389"/>
                  </a:lnTo>
                  <a:lnTo>
                    <a:pt x="207" y="407"/>
                  </a:lnTo>
                  <a:lnTo>
                    <a:pt x="181" y="407"/>
                  </a:lnTo>
                  <a:lnTo>
                    <a:pt x="181" y="392"/>
                  </a:lnTo>
                  <a:close/>
                  <a:moveTo>
                    <a:pt x="147" y="392"/>
                  </a:moveTo>
                  <a:lnTo>
                    <a:pt x="173" y="392"/>
                  </a:lnTo>
                  <a:lnTo>
                    <a:pt x="173" y="407"/>
                  </a:lnTo>
                  <a:lnTo>
                    <a:pt x="147" y="407"/>
                  </a:lnTo>
                  <a:lnTo>
                    <a:pt x="147" y="392"/>
                  </a:lnTo>
                  <a:close/>
                  <a:moveTo>
                    <a:pt x="114" y="392"/>
                  </a:moveTo>
                  <a:lnTo>
                    <a:pt x="140" y="392"/>
                  </a:lnTo>
                  <a:lnTo>
                    <a:pt x="140" y="407"/>
                  </a:lnTo>
                  <a:lnTo>
                    <a:pt x="114" y="407"/>
                  </a:lnTo>
                  <a:lnTo>
                    <a:pt x="114" y="392"/>
                  </a:lnTo>
                  <a:close/>
                  <a:moveTo>
                    <a:pt x="82" y="394"/>
                  </a:moveTo>
                  <a:lnTo>
                    <a:pt x="106" y="394"/>
                  </a:lnTo>
                  <a:lnTo>
                    <a:pt x="106" y="409"/>
                  </a:lnTo>
                  <a:lnTo>
                    <a:pt x="82" y="409"/>
                  </a:lnTo>
                  <a:lnTo>
                    <a:pt x="82" y="394"/>
                  </a:lnTo>
                  <a:close/>
                  <a:moveTo>
                    <a:pt x="47" y="394"/>
                  </a:moveTo>
                  <a:lnTo>
                    <a:pt x="73" y="394"/>
                  </a:lnTo>
                  <a:lnTo>
                    <a:pt x="73" y="409"/>
                  </a:lnTo>
                  <a:lnTo>
                    <a:pt x="47" y="409"/>
                  </a:lnTo>
                  <a:lnTo>
                    <a:pt x="47" y="394"/>
                  </a:lnTo>
                  <a:close/>
                  <a:moveTo>
                    <a:pt x="15" y="396"/>
                  </a:moveTo>
                  <a:lnTo>
                    <a:pt x="39" y="394"/>
                  </a:lnTo>
                  <a:lnTo>
                    <a:pt x="39" y="409"/>
                  </a:lnTo>
                  <a:lnTo>
                    <a:pt x="15" y="411"/>
                  </a:lnTo>
                  <a:lnTo>
                    <a:pt x="15" y="396"/>
                  </a:lnTo>
                  <a:close/>
                  <a:moveTo>
                    <a:pt x="214" y="415"/>
                  </a:moveTo>
                  <a:lnTo>
                    <a:pt x="240" y="415"/>
                  </a:lnTo>
                  <a:lnTo>
                    <a:pt x="240" y="431"/>
                  </a:lnTo>
                  <a:lnTo>
                    <a:pt x="214" y="433"/>
                  </a:lnTo>
                  <a:lnTo>
                    <a:pt x="214" y="415"/>
                  </a:lnTo>
                  <a:close/>
                  <a:moveTo>
                    <a:pt x="181" y="418"/>
                  </a:moveTo>
                  <a:lnTo>
                    <a:pt x="207" y="415"/>
                  </a:lnTo>
                  <a:lnTo>
                    <a:pt x="207" y="433"/>
                  </a:lnTo>
                  <a:lnTo>
                    <a:pt x="181" y="433"/>
                  </a:lnTo>
                  <a:lnTo>
                    <a:pt x="181" y="418"/>
                  </a:lnTo>
                  <a:close/>
                  <a:moveTo>
                    <a:pt x="147" y="418"/>
                  </a:moveTo>
                  <a:lnTo>
                    <a:pt x="173" y="418"/>
                  </a:lnTo>
                  <a:lnTo>
                    <a:pt x="173" y="433"/>
                  </a:lnTo>
                  <a:lnTo>
                    <a:pt x="147" y="433"/>
                  </a:lnTo>
                  <a:lnTo>
                    <a:pt x="147" y="418"/>
                  </a:lnTo>
                  <a:close/>
                  <a:moveTo>
                    <a:pt x="114" y="418"/>
                  </a:moveTo>
                  <a:lnTo>
                    <a:pt x="140" y="418"/>
                  </a:lnTo>
                  <a:lnTo>
                    <a:pt x="140" y="433"/>
                  </a:lnTo>
                  <a:lnTo>
                    <a:pt x="114" y="433"/>
                  </a:lnTo>
                  <a:lnTo>
                    <a:pt x="114" y="418"/>
                  </a:lnTo>
                  <a:close/>
                  <a:moveTo>
                    <a:pt x="82" y="420"/>
                  </a:moveTo>
                  <a:lnTo>
                    <a:pt x="106" y="418"/>
                  </a:lnTo>
                  <a:lnTo>
                    <a:pt x="106" y="433"/>
                  </a:lnTo>
                  <a:lnTo>
                    <a:pt x="82" y="435"/>
                  </a:lnTo>
                  <a:lnTo>
                    <a:pt x="82" y="420"/>
                  </a:lnTo>
                  <a:close/>
                  <a:moveTo>
                    <a:pt x="47" y="420"/>
                  </a:moveTo>
                  <a:lnTo>
                    <a:pt x="73" y="420"/>
                  </a:lnTo>
                  <a:lnTo>
                    <a:pt x="73" y="435"/>
                  </a:lnTo>
                  <a:lnTo>
                    <a:pt x="47" y="435"/>
                  </a:lnTo>
                  <a:lnTo>
                    <a:pt x="47" y="420"/>
                  </a:lnTo>
                  <a:close/>
                  <a:moveTo>
                    <a:pt x="15" y="420"/>
                  </a:moveTo>
                  <a:lnTo>
                    <a:pt x="39" y="420"/>
                  </a:lnTo>
                  <a:lnTo>
                    <a:pt x="39" y="435"/>
                  </a:lnTo>
                  <a:lnTo>
                    <a:pt x="15" y="435"/>
                  </a:lnTo>
                  <a:lnTo>
                    <a:pt x="15" y="420"/>
                  </a:lnTo>
                  <a:close/>
                  <a:moveTo>
                    <a:pt x="214" y="441"/>
                  </a:moveTo>
                  <a:lnTo>
                    <a:pt x="240" y="441"/>
                  </a:lnTo>
                  <a:lnTo>
                    <a:pt x="240" y="459"/>
                  </a:lnTo>
                  <a:lnTo>
                    <a:pt x="214" y="459"/>
                  </a:lnTo>
                  <a:lnTo>
                    <a:pt x="214" y="441"/>
                  </a:lnTo>
                  <a:close/>
                  <a:moveTo>
                    <a:pt x="181" y="444"/>
                  </a:moveTo>
                  <a:lnTo>
                    <a:pt x="207" y="444"/>
                  </a:lnTo>
                  <a:lnTo>
                    <a:pt x="207" y="459"/>
                  </a:lnTo>
                  <a:lnTo>
                    <a:pt x="181" y="459"/>
                  </a:lnTo>
                  <a:lnTo>
                    <a:pt x="181" y="444"/>
                  </a:lnTo>
                  <a:close/>
                  <a:moveTo>
                    <a:pt x="147" y="444"/>
                  </a:moveTo>
                  <a:lnTo>
                    <a:pt x="173" y="444"/>
                  </a:lnTo>
                  <a:lnTo>
                    <a:pt x="173" y="459"/>
                  </a:lnTo>
                  <a:lnTo>
                    <a:pt x="147" y="459"/>
                  </a:lnTo>
                  <a:lnTo>
                    <a:pt x="147" y="444"/>
                  </a:lnTo>
                  <a:close/>
                  <a:moveTo>
                    <a:pt x="114" y="444"/>
                  </a:moveTo>
                  <a:lnTo>
                    <a:pt x="140" y="444"/>
                  </a:lnTo>
                  <a:lnTo>
                    <a:pt x="140" y="459"/>
                  </a:lnTo>
                  <a:lnTo>
                    <a:pt x="114" y="459"/>
                  </a:lnTo>
                  <a:lnTo>
                    <a:pt x="114" y="444"/>
                  </a:lnTo>
                  <a:close/>
                  <a:moveTo>
                    <a:pt x="82" y="444"/>
                  </a:moveTo>
                  <a:lnTo>
                    <a:pt x="106" y="444"/>
                  </a:lnTo>
                  <a:lnTo>
                    <a:pt x="106" y="459"/>
                  </a:lnTo>
                  <a:lnTo>
                    <a:pt x="82" y="459"/>
                  </a:lnTo>
                  <a:lnTo>
                    <a:pt x="82" y="444"/>
                  </a:lnTo>
                  <a:close/>
                  <a:moveTo>
                    <a:pt x="47" y="444"/>
                  </a:moveTo>
                  <a:lnTo>
                    <a:pt x="73" y="444"/>
                  </a:lnTo>
                  <a:lnTo>
                    <a:pt x="73" y="459"/>
                  </a:lnTo>
                  <a:lnTo>
                    <a:pt x="47" y="459"/>
                  </a:lnTo>
                  <a:lnTo>
                    <a:pt x="47" y="444"/>
                  </a:lnTo>
                  <a:close/>
                  <a:moveTo>
                    <a:pt x="15" y="446"/>
                  </a:moveTo>
                  <a:lnTo>
                    <a:pt x="39" y="444"/>
                  </a:lnTo>
                  <a:lnTo>
                    <a:pt x="39" y="459"/>
                  </a:lnTo>
                  <a:lnTo>
                    <a:pt x="15" y="459"/>
                  </a:lnTo>
                  <a:lnTo>
                    <a:pt x="15" y="4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5862638" y="2089150"/>
              <a:ext cx="171450" cy="519113"/>
            </a:xfrm>
            <a:custGeom>
              <a:avLst/>
              <a:gdLst>
                <a:gd name="T0" fmla="*/ 6 w 108"/>
                <a:gd name="T1" fmla="*/ 19 h 327"/>
                <a:gd name="T2" fmla="*/ 30 w 108"/>
                <a:gd name="T3" fmla="*/ 41 h 327"/>
                <a:gd name="T4" fmla="*/ 58 w 108"/>
                <a:gd name="T5" fmla="*/ 30 h 327"/>
                <a:gd name="T6" fmla="*/ 62 w 108"/>
                <a:gd name="T7" fmla="*/ 47 h 327"/>
                <a:gd name="T8" fmla="*/ 86 w 108"/>
                <a:gd name="T9" fmla="*/ 37 h 327"/>
                <a:gd name="T10" fmla="*/ 6 w 108"/>
                <a:gd name="T11" fmla="*/ 45 h 327"/>
                <a:gd name="T12" fmla="*/ 30 w 108"/>
                <a:gd name="T13" fmla="*/ 67 h 327"/>
                <a:gd name="T14" fmla="*/ 58 w 108"/>
                <a:gd name="T15" fmla="*/ 56 h 327"/>
                <a:gd name="T16" fmla="*/ 62 w 108"/>
                <a:gd name="T17" fmla="*/ 71 h 327"/>
                <a:gd name="T18" fmla="*/ 86 w 108"/>
                <a:gd name="T19" fmla="*/ 63 h 327"/>
                <a:gd name="T20" fmla="*/ 6 w 108"/>
                <a:gd name="T21" fmla="*/ 73 h 327"/>
                <a:gd name="T22" fmla="*/ 30 w 108"/>
                <a:gd name="T23" fmla="*/ 93 h 327"/>
                <a:gd name="T24" fmla="*/ 58 w 108"/>
                <a:gd name="T25" fmla="*/ 82 h 327"/>
                <a:gd name="T26" fmla="*/ 62 w 108"/>
                <a:gd name="T27" fmla="*/ 97 h 327"/>
                <a:gd name="T28" fmla="*/ 86 w 108"/>
                <a:gd name="T29" fmla="*/ 86 h 327"/>
                <a:gd name="T30" fmla="*/ 6 w 108"/>
                <a:gd name="T31" fmla="*/ 99 h 327"/>
                <a:gd name="T32" fmla="*/ 30 w 108"/>
                <a:gd name="T33" fmla="*/ 119 h 327"/>
                <a:gd name="T34" fmla="*/ 58 w 108"/>
                <a:gd name="T35" fmla="*/ 108 h 327"/>
                <a:gd name="T36" fmla="*/ 62 w 108"/>
                <a:gd name="T37" fmla="*/ 123 h 327"/>
                <a:gd name="T38" fmla="*/ 86 w 108"/>
                <a:gd name="T39" fmla="*/ 112 h 327"/>
                <a:gd name="T40" fmla="*/ 6 w 108"/>
                <a:gd name="T41" fmla="*/ 125 h 327"/>
                <a:gd name="T42" fmla="*/ 30 w 108"/>
                <a:gd name="T43" fmla="*/ 145 h 327"/>
                <a:gd name="T44" fmla="*/ 58 w 108"/>
                <a:gd name="T45" fmla="*/ 132 h 327"/>
                <a:gd name="T46" fmla="*/ 62 w 108"/>
                <a:gd name="T47" fmla="*/ 149 h 327"/>
                <a:gd name="T48" fmla="*/ 86 w 108"/>
                <a:gd name="T49" fmla="*/ 136 h 327"/>
                <a:gd name="T50" fmla="*/ 6 w 108"/>
                <a:gd name="T51" fmla="*/ 151 h 327"/>
                <a:gd name="T52" fmla="*/ 30 w 108"/>
                <a:gd name="T53" fmla="*/ 171 h 327"/>
                <a:gd name="T54" fmla="*/ 58 w 108"/>
                <a:gd name="T55" fmla="*/ 158 h 327"/>
                <a:gd name="T56" fmla="*/ 62 w 108"/>
                <a:gd name="T57" fmla="*/ 173 h 327"/>
                <a:gd name="T58" fmla="*/ 86 w 108"/>
                <a:gd name="T59" fmla="*/ 162 h 327"/>
                <a:gd name="T60" fmla="*/ 6 w 108"/>
                <a:gd name="T61" fmla="*/ 177 h 327"/>
                <a:gd name="T62" fmla="*/ 30 w 108"/>
                <a:gd name="T63" fmla="*/ 197 h 327"/>
                <a:gd name="T64" fmla="*/ 58 w 108"/>
                <a:gd name="T65" fmla="*/ 184 h 327"/>
                <a:gd name="T66" fmla="*/ 62 w 108"/>
                <a:gd name="T67" fmla="*/ 199 h 327"/>
                <a:gd name="T68" fmla="*/ 86 w 108"/>
                <a:gd name="T69" fmla="*/ 186 h 327"/>
                <a:gd name="T70" fmla="*/ 6 w 108"/>
                <a:gd name="T71" fmla="*/ 205 h 327"/>
                <a:gd name="T72" fmla="*/ 30 w 108"/>
                <a:gd name="T73" fmla="*/ 223 h 327"/>
                <a:gd name="T74" fmla="*/ 58 w 108"/>
                <a:gd name="T75" fmla="*/ 210 h 327"/>
                <a:gd name="T76" fmla="*/ 62 w 108"/>
                <a:gd name="T77" fmla="*/ 225 h 327"/>
                <a:gd name="T78" fmla="*/ 86 w 108"/>
                <a:gd name="T79" fmla="*/ 212 h 327"/>
                <a:gd name="T80" fmla="*/ 6 w 108"/>
                <a:gd name="T81" fmla="*/ 231 h 327"/>
                <a:gd name="T82" fmla="*/ 30 w 108"/>
                <a:gd name="T83" fmla="*/ 249 h 327"/>
                <a:gd name="T84" fmla="*/ 58 w 108"/>
                <a:gd name="T85" fmla="*/ 234 h 327"/>
                <a:gd name="T86" fmla="*/ 62 w 108"/>
                <a:gd name="T87" fmla="*/ 251 h 327"/>
                <a:gd name="T88" fmla="*/ 86 w 108"/>
                <a:gd name="T89" fmla="*/ 236 h 327"/>
                <a:gd name="T90" fmla="*/ 6 w 108"/>
                <a:gd name="T91" fmla="*/ 257 h 327"/>
                <a:gd name="T92" fmla="*/ 30 w 108"/>
                <a:gd name="T93" fmla="*/ 275 h 327"/>
                <a:gd name="T94" fmla="*/ 58 w 108"/>
                <a:gd name="T95" fmla="*/ 260 h 327"/>
                <a:gd name="T96" fmla="*/ 62 w 108"/>
                <a:gd name="T97" fmla="*/ 275 h 327"/>
                <a:gd name="T98" fmla="*/ 86 w 108"/>
                <a:gd name="T99" fmla="*/ 262 h 327"/>
                <a:gd name="T100" fmla="*/ 6 w 108"/>
                <a:gd name="T101" fmla="*/ 283 h 327"/>
                <a:gd name="T102" fmla="*/ 30 w 108"/>
                <a:gd name="T103" fmla="*/ 301 h 327"/>
                <a:gd name="T104" fmla="*/ 58 w 108"/>
                <a:gd name="T105" fmla="*/ 286 h 327"/>
                <a:gd name="T106" fmla="*/ 62 w 108"/>
                <a:gd name="T107" fmla="*/ 301 h 327"/>
                <a:gd name="T108" fmla="*/ 86 w 108"/>
                <a:gd name="T109" fmla="*/ 28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327">
                  <a:moveTo>
                    <a:pt x="108" y="327"/>
                  </a:moveTo>
                  <a:lnTo>
                    <a:pt x="0" y="327"/>
                  </a:lnTo>
                  <a:lnTo>
                    <a:pt x="0" y="0"/>
                  </a:lnTo>
                  <a:lnTo>
                    <a:pt x="108" y="26"/>
                  </a:lnTo>
                  <a:lnTo>
                    <a:pt x="108" y="327"/>
                  </a:lnTo>
                  <a:close/>
                  <a:moveTo>
                    <a:pt x="17" y="22"/>
                  </a:moveTo>
                  <a:lnTo>
                    <a:pt x="6" y="19"/>
                  </a:lnTo>
                  <a:lnTo>
                    <a:pt x="6" y="34"/>
                  </a:lnTo>
                  <a:lnTo>
                    <a:pt x="17" y="37"/>
                  </a:lnTo>
                  <a:lnTo>
                    <a:pt x="17" y="22"/>
                  </a:lnTo>
                  <a:close/>
                  <a:moveTo>
                    <a:pt x="30" y="26"/>
                  </a:moveTo>
                  <a:lnTo>
                    <a:pt x="21" y="24"/>
                  </a:lnTo>
                  <a:lnTo>
                    <a:pt x="21" y="39"/>
                  </a:lnTo>
                  <a:lnTo>
                    <a:pt x="30" y="41"/>
                  </a:lnTo>
                  <a:lnTo>
                    <a:pt x="30" y="26"/>
                  </a:lnTo>
                  <a:close/>
                  <a:moveTo>
                    <a:pt x="45" y="28"/>
                  </a:moveTo>
                  <a:lnTo>
                    <a:pt x="34" y="26"/>
                  </a:lnTo>
                  <a:lnTo>
                    <a:pt x="34" y="41"/>
                  </a:lnTo>
                  <a:lnTo>
                    <a:pt x="45" y="43"/>
                  </a:lnTo>
                  <a:lnTo>
                    <a:pt x="45" y="28"/>
                  </a:lnTo>
                  <a:close/>
                  <a:moveTo>
                    <a:pt x="58" y="30"/>
                  </a:moveTo>
                  <a:lnTo>
                    <a:pt x="47" y="28"/>
                  </a:lnTo>
                  <a:lnTo>
                    <a:pt x="47" y="43"/>
                  </a:lnTo>
                  <a:lnTo>
                    <a:pt x="58" y="45"/>
                  </a:lnTo>
                  <a:lnTo>
                    <a:pt x="58" y="30"/>
                  </a:lnTo>
                  <a:close/>
                  <a:moveTo>
                    <a:pt x="73" y="34"/>
                  </a:moveTo>
                  <a:lnTo>
                    <a:pt x="62" y="32"/>
                  </a:lnTo>
                  <a:lnTo>
                    <a:pt x="62" y="47"/>
                  </a:lnTo>
                  <a:lnTo>
                    <a:pt x="73" y="50"/>
                  </a:lnTo>
                  <a:lnTo>
                    <a:pt x="73" y="34"/>
                  </a:lnTo>
                  <a:close/>
                  <a:moveTo>
                    <a:pt x="86" y="37"/>
                  </a:moveTo>
                  <a:lnTo>
                    <a:pt x="75" y="34"/>
                  </a:lnTo>
                  <a:lnTo>
                    <a:pt x="75" y="50"/>
                  </a:lnTo>
                  <a:lnTo>
                    <a:pt x="86" y="52"/>
                  </a:lnTo>
                  <a:lnTo>
                    <a:pt x="86" y="37"/>
                  </a:lnTo>
                  <a:close/>
                  <a:moveTo>
                    <a:pt x="101" y="39"/>
                  </a:moveTo>
                  <a:lnTo>
                    <a:pt x="90" y="37"/>
                  </a:lnTo>
                  <a:lnTo>
                    <a:pt x="90" y="52"/>
                  </a:lnTo>
                  <a:lnTo>
                    <a:pt x="101" y="54"/>
                  </a:lnTo>
                  <a:lnTo>
                    <a:pt x="101" y="39"/>
                  </a:lnTo>
                  <a:close/>
                  <a:moveTo>
                    <a:pt x="17" y="47"/>
                  </a:moveTo>
                  <a:lnTo>
                    <a:pt x="6" y="45"/>
                  </a:lnTo>
                  <a:lnTo>
                    <a:pt x="6" y="63"/>
                  </a:lnTo>
                  <a:lnTo>
                    <a:pt x="17" y="65"/>
                  </a:lnTo>
                  <a:lnTo>
                    <a:pt x="17" y="47"/>
                  </a:lnTo>
                  <a:close/>
                  <a:moveTo>
                    <a:pt x="30" y="52"/>
                  </a:moveTo>
                  <a:lnTo>
                    <a:pt x="21" y="50"/>
                  </a:lnTo>
                  <a:lnTo>
                    <a:pt x="21" y="65"/>
                  </a:lnTo>
                  <a:lnTo>
                    <a:pt x="30" y="67"/>
                  </a:lnTo>
                  <a:lnTo>
                    <a:pt x="30" y="52"/>
                  </a:lnTo>
                  <a:close/>
                  <a:moveTo>
                    <a:pt x="45" y="54"/>
                  </a:moveTo>
                  <a:lnTo>
                    <a:pt x="34" y="52"/>
                  </a:lnTo>
                  <a:lnTo>
                    <a:pt x="34" y="67"/>
                  </a:lnTo>
                  <a:lnTo>
                    <a:pt x="45" y="69"/>
                  </a:lnTo>
                  <a:lnTo>
                    <a:pt x="45" y="54"/>
                  </a:lnTo>
                  <a:close/>
                  <a:moveTo>
                    <a:pt x="58" y="56"/>
                  </a:moveTo>
                  <a:lnTo>
                    <a:pt x="47" y="54"/>
                  </a:lnTo>
                  <a:lnTo>
                    <a:pt x="47" y="69"/>
                  </a:lnTo>
                  <a:lnTo>
                    <a:pt x="58" y="71"/>
                  </a:lnTo>
                  <a:lnTo>
                    <a:pt x="58" y="56"/>
                  </a:lnTo>
                  <a:close/>
                  <a:moveTo>
                    <a:pt x="73" y="58"/>
                  </a:moveTo>
                  <a:lnTo>
                    <a:pt x="62" y="56"/>
                  </a:lnTo>
                  <a:lnTo>
                    <a:pt x="62" y="71"/>
                  </a:lnTo>
                  <a:lnTo>
                    <a:pt x="73" y="73"/>
                  </a:lnTo>
                  <a:lnTo>
                    <a:pt x="73" y="58"/>
                  </a:lnTo>
                  <a:close/>
                  <a:moveTo>
                    <a:pt x="86" y="63"/>
                  </a:moveTo>
                  <a:lnTo>
                    <a:pt x="75" y="60"/>
                  </a:lnTo>
                  <a:lnTo>
                    <a:pt x="75" y="73"/>
                  </a:lnTo>
                  <a:lnTo>
                    <a:pt x="86" y="76"/>
                  </a:lnTo>
                  <a:lnTo>
                    <a:pt x="86" y="63"/>
                  </a:lnTo>
                  <a:close/>
                  <a:moveTo>
                    <a:pt x="101" y="65"/>
                  </a:moveTo>
                  <a:lnTo>
                    <a:pt x="90" y="63"/>
                  </a:lnTo>
                  <a:lnTo>
                    <a:pt x="90" y="78"/>
                  </a:lnTo>
                  <a:lnTo>
                    <a:pt x="101" y="80"/>
                  </a:lnTo>
                  <a:lnTo>
                    <a:pt x="101" y="65"/>
                  </a:lnTo>
                  <a:close/>
                  <a:moveTo>
                    <a:pt x="17" y="73"/>
                  </a:moveTo>
                  <a:lnTo>
                    <a:pt x="6" y="73"/>
                  </a:lnTo>
                  <a:lnTo>
                    <a:pt x="6" y="89"/>
                  </a:lnTo>
                  <a:lnTo>
                    <a:pt x="17" y="91"/>
                  </a:lnTo>
                  <a:lnTo>
                    <a:pt x="17" y="73"/>
                  </a:lnTo>
                  <a:close/>
                  <a:moveTo>
                    <a:pt x="30" y="78"/>
                  </a:moveTo>
                  <a:lnTo>
                    <a:pt x="21" y="76"/>
                  </a:lnTo>
                  <a:lnTo>
                    <a:pt x="21" y="91"/>
                  </a:lnTo>
                  <a:lnTo>
                    <a:pt x="30" y="93"/>
                  </a:lnTo>
                  <a:lnTo>
                    <a:pt x="30" y="78"/>
                  </a:lnTo>
                  <a:close/>
                  <a:moveTo>
                    <a:pt x="45" y="80"/>
                  </a:moveTo>
                  <a:lnTo>
                    <a:pt x="34" y="78"/>
                  </a:lnTo>
                  <a:lnTo>
                    <a:pt x="34" y="93"/>
                  </a:lnTo>
                  <a:lnTo>
                    <a:pt x="45" y="95"/>
                  </a:lnTo>
                  <a:lnTo>
                    <a:pt x="45" y="80"/>
                  </a:lnTo>
                  <a:close/>
                  <a:moveTo>
                    <a:pt x="58" y="82"/>
                  </a:moveTo>
                  <a:lnTo>
                    <a:pt x="47" y="80"/>
                  </a:lnTo>
                  <a:lnTo>
                    <a:pt x="47" y="95"/>
                  </a:lnTo>
                  <a:lnTo>
                    <a:pt x="58" y="97"/>
                  </a:lnTo>
                  <a:lnTo>
                    <a:pt x="58" y="82"/>
                  </a:lnTo>
                  <a:close/>
                  <a:moveTo>
                    <a:pt x="73" y="84"/>
                  </a:moveTo>
                  <a:lnTo>
                    <a:pt x="62" y="82"/>
                  </a:lnTo>
                  <a:lnTo>
                    <a:pt x="62" y="97"/>
                  </a:lnTo>
                  <a:lnTo>
                    <a:pt x="73" y="99"/>
                  </a:lnTo>
                  <a:lnTo>
                    <a:pt x="73" y="84"/>
                  </a:lnTo>
                  <a:close/>
                  <a:moveTo>
                    <a:pt x="86" y="86"/>
                  </a:moveTo>
                  <a:lnTo>
                    <a:pt x="75" y="84"/>
                  </a:lnTo>
                  <a:lnTo>
                    <a:pt x="75" y="99"/>
                  </a:lnTo>
                  <a:lnTo>
                    <a:pt x="86" y="102"/>
                  </a:lnTo>
                  <a:lnTo>
                    <a:pt x="86" y="86"/>
                  </a:lnTo>
                  <a:close/>
                  <a:moveTo>
                    <a:pt x="101" y="89"/>
                  </a:moveTo>
                  <a:lnTo>
                    <a:pt x="90" y="86"/>
                  </a:lnTo>
                  <a:lnTo>
                    <a:pt x="90" y="102"/>
                  </a:lnTo>
                  <a:lnTo>
                    <a:pt x="101" y="104"/>
                  </a:lnTo>
                  <a:lnTo>
                    <a:pt x="101" y="89"/>
                  </a:lnTo>
                  <a:close/>
                  <a:moveTo>
                    <a:pt x="17" y="102"/>
                  </a:moveTo>
                  <a:lnTo>
                    <a:pt x="6" y="99"/>
                  </a:lnTo>
                  <a:lnTo>
                    <a:pt x="6" y="115"/>
                  </a:lnTo>
                  <a:lnTo>
                    <a:pt x="17" y="117"/>
                  </a:lnTo>
                  <a:lnTo>
                    <a:pt x="17" y="102"/>
                  </a:lnTo>
                  <a:close/>
                  <a:moveTo>
                    <a:pt x="30" y="104"/>
                  </a:moveTo>
                  <a:lnTo>
                    <a:pt x="21" y="102"/>
                  </a:lnTo>
                  <a:lnTo>
                    <a:pt x="21" y="117"/>
                  </a:lnTo>
                  <a:lnTo>
                    <a:pt x="30" y="119"/>
                  </a:lnTo>
                  <a:lnTo>
                    <a:pt x="30" y="104"/>
                  </a:lnTo>
                  <a:close/>
                  <a:moveTo>
                    <a:pt x="45" y="106"/>
                  </a:moveTo>
                  <a:lnTo>
                    <a:pt x="34" y="104"/>
                  </a:lnTo>
                  <a:lnTo>
                    <a:pt x="34" y="119"/>
                  </a:lnTo>
                  <a:lnTo>
                    <a:pt x="45" y="121"/>
                  </a:lnTo>
                  <a:lnTo>
                    <a:pt x="45" y="106"/>
                  </a:lnTo>
                  <a:close/>
                  <a:moveTo>
                    <a:pt x="58" y="108"/>
                  </a:moveTo>
                  <a:lnTo>
                    <a:pt x="47" y="106"/>
                  </a:lnTo>
                  <a:lnTo>
                    <a:pt x="47" y="121"/>
                  </a:lnTo>
                  <a:lnTo>
                    <a:pt x="58" y="123"/>
                  </a:lnTo>
                  <a:lnTo>
                    <a:pt x="58" y="108"/>
                  </a:lnTo>
                  <a:close/>
                  <a:moveTo>
                    <a:pt x="73" y="110"/>
                  </a:moveTo>
                  <a:lnTo>
                    <a:pt x="62" y="108"/>
                  </a:lnTo>
                  <a:lnTo>
                    <a:pt x="62" y="123"/>
                  </a:lnTo>
                  <a:lnTo>
                    <a:pt x="73" y="125"/>
                  </a:lnTo>
                  <a:lnTo>
                    <a:pt x="73" y="110"/>
                  </a:lnTo>
                  <a:close/>
                  <a:moveTo>
                    <a:pt x="86" y="112"/>
                  </a:moveTo>
                  <a:lnTo>
                    <a:pt x="75" y="110"/>
                  </a:lnTo>
                  <a:lnTo>
                    <a:pt x="75" y="125"/>
                  </a:lnTo>
                  <a:lnTo>
                    <a:pt x="86" y="125"/>
                  </a:lnTo>
                  <a:lnTo>
                    <a:pt x="86" y="112"/>
                  </a:lnTo>
                  <a:close/>
                  <a:moveTo>
                    <a:pt x="101" y="115"/>
                  </a:moveTo>
                  <a:lnTo>
                    <a:pt x="90" y="112"/>
                  </a:lnTo>
                  <a:lnTo>
                    <a:pt x="90" y="128"/>
                  </a:lnTo>
                  <a:lnTo>
                    <a:pt x="101" y="128"/>
                  </a:lnTo>
                  <a:lnTo>
                    <a:pt x="101" y="115"/>
                  </a:lnTo>
                  <a:close/>
                  <a:moveTo>
                    <a:pt x="17" y="128"/>
                  </a:moveTo>
                  <a:lnTo>
                    <a:pt x="6" y="125"/>
                  </a:lnTo>
                  <a:lnTo>
                    <a:pt x="6" y="141"/>
                  </a:lnTo>
                  <a:lnTo>
                    <a:pt x="17" y="143"/>
                  </a:lnTo>
                  <a:lnTo>
                    <a:pt x="17" y="128"/>
                  </a:lnTo>
                  <a:close/>
                  <a:moveTo>
                    <a:pt x="30" y="130"/>
                  </a:moveTo>
                  <a:lnTo>
                    <a:pt x="21" y="128"/>
                  </a:lnTo>
                  <a:lnTo>
                    <a:pt x="21" y="143"/>
                  </a:lnTo>
                  <a:lnTo>
                    <a:pt x="30" y="145"/>
                  </a:lnTo>
                  <a:lnTo>
                    <a:pt x="30" y="130"/>
                  </a:lnTo>
                  <a:close/>
                  <a:moveTo>
                    <a:pt x="45" y="130"/>
                  </a:moveTo>
                  <a:lnTo>
                    <a:pt x="34" y="130"/>
                  </a:lnTo>
                  <a:lnTo>
                    <a:pt x="34" y="145"/>
                  </a:lnTo>
                  <a:lnTo>
                    <a:pt x="45" y="147"/>
                  </a:lnTo>
                  <a:lnTo>
                    <a:pt x="45" y="130"/>
                  </a:lnTo>
                  <a:close/>
                  <a:moveTo>
                    <a:pt x="58" y="132"/>
                  </a:moveTo>
                  <a:lnTo>
                    <a:pt x="47" y="132"/>
                  </a:lnTo>
                  <a:lnTo>
                    <a:pt x="47" y="147"/>
                  </a:lnTo>
                  <a:lnTo>
                    <a:pt x="58" y="147"/>
                  </a:lnTo>
                  <a:lnTo>
                    <a:pt x="58" y="132"/>
                  </a:lnTo>
                  <a:close/>
                  <a:moveTo>
                    <a:pt x="73" y="134"/>
                  </a:moveTo>
                  <a:lnTo>
                    <a:pt x="62" y="134"/>
                  </a:lnTo>
                  <a:lnTo>
                    <a:pt x="62" y="149"/>
                  </a:lnTo>
                  <a:lnTo>
                    <a:pt x="73" y="149"/>
                  </a:lnTo>
                  <a:lnTo>
                    <a:pt x="73" y="134"/>
                  </a:lnTo>
                  <a:close/>
                  <a:moveTo>
                    <a:pt x="86" y="136"/>
                  </a:moveTo>
                  <a:lnTo>
                    <a:pt x="75" y="134"/>
                  </a:lnTo>
                  <a:lnTo>
                    <a:pt x="75" y="149"/>
                  </a:lnTo>
                  <a:lnTo>
                    <a:pt x="86" y="151"/>
                  </a:lnTo>
                  <a:lnTo>
                    <a:pt x="86" y="136"/>
                  </a:lnTo>
                  <a:close/>
                  <a:moveTo>
                    <a:pt x="101" y="138"/>
                  </a:moveTo>
                  <a:lnTo>
                    <a:pt x="90" y="136"/>
                  </a:lnTo>
                  <a:lnTo>
                    <a:pt x="90" y="151"/>
                  </a:lnTo>
                  <a:lnTo>
                    <a:pt x="101" y="154"/>
                  </a:lnTo>
                  <a:lnTo>
                    <a:pt x="101" y="138"/>
                  </a:lnTo>
                  <a:close/>
                  <a:moveTo>
                    <a:pt x="17" y="154"/>
                  </a:moveTo>
                  <a:lnTo>
                    <a:pt x="6" y="151"/>
                  </a:lnTo>
                  <a:lnTo>
                    <a:pt x="6" y="169"/>
                  </a:lnTo>
                  <a:lnTo>
                    <a:pt x="17" y="169"/>
                  </a:lnTo>
                  <a:lnTo>
                    <a:pt x="17" y="154"/>
                  </a:lnTo>
                  <a:close/>
                  <a:moveTo>
                    <a:pt x="30" y="156"/>
                  </a:moveTo>
                  <a:lnTo>
                    <a:pt x="21" y="154"/>
                  </a:lnTo>
                  <a:lnTo>
                    <a:pt x="21" y="169"/>
                  </a:lnTo>
                  <a:lnTo>
                    <a:pt x="30" y="171"/>
                  </a:lnTo>
                  <a:lnTo>
                    <a:pt x="30" y="156"/>
                  </a:lnTo>
                  <a:close/>
                  <a:moveTo>
                    <a:pt x="45" y="156"/>
                  </a:moveTo>
                  <a:lnTo>
                    <a:pt x="34" y="156"/>
                  </a:lnTo>
                  <a:lnTo>
                    <a:pt x="34" y="171"/>
                  </a:lnTo>
                  <a:lnTo>
                    <a:pt x="45" y="171"/>
                  </a:lnTo>
                  <a:lnTo>
                    <a:pt x="45" y="156"/>
                  </a:lnTo>
                  <a:close/>
                  <a:moveTo>
                    <a:pt x="58" y="158"/>
                  </a:moveTo>
                  <a:lnTo>
                    <a:pt x="47" y="158"/>
                  </a:lnTo>
                  <a:lnTo>
                    <a:pt x="47" y="173"/>
                  </a:lnTo>
                  <a:lnTo>
                    <a:pt x="58" y="173"/>
                  </a:lnTo>
                  <a:lnTo>
                    <a:pt x="58" y="158"/>
                  </a:lnTo>
                  <a:close/>
                  <a:moveTo>
                    <a:pt x="73" y="160"/>
                  </a:moveTo>
                  <a:lnTo>
                    <a:pt x="62" y="158"/>
                  </a:lnTo>
                  <a:lnTo>
                    <a:pt x="62" y="173"/>
                  </a:lnTo>
                  <a:lnTo>
                    <a:pt x="73" y="175"/>
                  </a:lnTo>
                  <a:lnTo>
                    <a:pt x="73" y="160"/>
                  </a:lnTo>
                  <a:close/>
                  <a:moveTo>
                    <a:pt x="86" y="162"/>
                  </a:moveTo>
                  <a:lnTo>
                    <a:pt x="75" y="160"/>
                  </a:lnTo>
                  <a:lnTo>
                    <a:pt x="75" y="175"/>
                  </a:lnTo>
                  <a:lnTo>
                    <a:pt x="86" y="177"/>
                  </a:lnTo>
                  <a:lnTo>
                    <a:pt x="86" y="162"/>
                  </a:lnTo>
                  <a:close/>
                  <a:moveTo>
                    <a:pt x="101" y="162"/>
                  </a:moveTo>
                  <a:lnTo>
                    <a:pt x="90" y="162"/>
                  </a:lnTo>
                  <a:lnTo>
                    <a:pt x="90" y="177"/>
                  </a:lnTo>
                  <a:lnTo>
                    <a:pt x="101" y="177"/>
                  </a:lnTo>
                  <a:lnTo>
                    <a:pt x="101" y="162"/>
                  </a:lnTo>
                  <a:close/>
                  <a:moveTo>
                    <a:pt x="17" y="180"/>
                  </a:moveTo>
                  <a:lnTo>
                    <a:pt x="6" y="177"/>
                  </a:lnTo>
                  <a:lnTo>
                    <a:pt x="6" y="195"/>
                  </a:lnTo>
                  <a:lnTo>
                    <a:pt x="17" y="195"/>
                  </a:lnTo>
                  <a:lnTo>
                    <a:pt x="17" y="180"/>
                  </a:lnTo>
                  <a:close/>
                  <a:moveTo>
                    <a:pt x="30" y="182"/>
                  </a:moveTo>
                  <a:lnTo>
                    <a:pt x="21" y="180"/>
                  </a:lnTo>
                  <a:lnTo>
                    <a:pt x="21" y="195"/>
                  </a:lnTo>
                  <a:lnTo>
                    <a:pt x="30" y="197"/>
                  </a:lnTo>
                  <a:lnTo>
                    <a:pt x="30" y="182"/>
                  </a:lnTo>
                  <a:close/>
                  <a:moveTo>
                    <a:pt x="45" y="182"/>
                  </a:moveTo>
                  <a:lnTo>
                    <a:pt x="34" y="182"/>
                  </a:lnTo>
                  <a:lnTo>
                    <a:pt x="34" y="197"/>
                  </a:lnTo>
                  <a:lnTo>
                    <a:pt x="45" y="197"/>
                  </a:lnTo>
                  <a:lnTo>
                    <a:pt x="45" y="182"/>
                  </a:lnTo>
                  <a:close/>
                  <a:moveTo>
                    <a:pt x="58" y="184"/>
                  </a:moveTo>
                  <a:lnTo>
                    <a:pt x="47" y="182"/>
                  </a:lnTo>
                  <a:lnTo>
                    <a:pt x="47" y="197"/>
                  </a:lnTo>
                  <a:lnTo>
                    <a:pt x="58" y="199"/>
                  </a:lnTo>
                  <a:lnTo>
                    <a:pt x="58" y="184"/>
                  </a:lnTo>
                  <a:close/>
                  <a:moveTo>
                    <a:pt x="73" y="186"/>
                  </a:moveTo>
                  <a:lnTo>
                    <a:pt x="62" y="184"/>
                  </a:lnTo>
                  <a:lnTo>
                    <a:pt x="62" y="199"/>
                  </a:lnTo>
                  <a:lnTo>
                    <a:pt x="73" y="201"/>
                  </a:lnTo>
                  <a:lnTo>
                    <a:pt x="73" y="186"/>
                  </a:lnTo>
                  <a:close/>
                  <a:moveTo>
                    <a:pt x="86" y="186"/>
                  </a:moveTo>
                  <a:lnTo>
                    <a:pt x="75" y="186"/>
                  </a:lnTo>
                  <a:lnTo>
                    <a:pt x="75" y="201"/>
                  </a:lnTo>
                  <a:lnTo>
                    <a:pt x="86" y="201"/>
                  </a:lnTo>
                  <a:lnTo>
                    <a:pt x="86" y="186"/>
                  </a:lnTo>
                  <a:close/>
                  <a:moveTo>
                    <a:pt x="101" y="188"/>
                  </a:moveTo>
                  <a:lnTo>
                    <a:pt x="90" y="186"/>
                  </a:lnTo>
                  <a:lnTo>
                    <a:pt x="90" y="201"/>
                  </a:lnTo>
                  <a:lnTo>
                    <a:pt x="101" y="203"/>
                  </a:lnTo>
                  <a:lnTo>
                    <a:pt x="101" y="188"/>
                  </a:lnTo>
                  <a:close/>
                  <a:moveTo>
                    <a:pt x="17" y="205"/>
                  </a:moveTo>
                  <a:lnTo>
                    <a:pt x="6" y="205"/>
                  </a:lnTo>
                  <a:lnTo>
                    <a:pt x="6" y="221"/>
                  </a:lnTo>
                  <a:lnTo>
                    <a:pt x="17" y="221"/>
                  </a:lnTo>
                  <a:lnTo>
                    <a:pt x="17" y="205"/>
                  </a:lnTo>
                  <a:close/>
                  <a:moveTo>
                    <a:pt x="30" y="208"/>
                  </a:moveTo>
                  <a:lnTo>
                    <a:pt x="21" y="205"/>
                  </a:lnTo>
                  <a:lnTo>
                    <a:pt x="21" y="221"/>
                  </a:lnTo>
                  <a:lnTo>
                    <a:pt x="30" y="223"/>
                  </a:lnTo>
                  <a:lnTo>
                    <a:pt x="30" y="208"/>
                  </a:lnTo>
                  <a:close/>
                  <a:moveTo>
                    <a:pt x="45" y="208"/>
                  </a:moveTo>
                  <a:lnTo>
                    <a:pt x="34" y="208"/>
                  </a:lnTo>
                  <a:lnTo>
                    <a:pt x="34" y="223"/>
                  </a:lnTo>
                  <a:lnTo>
                    <a:pt x="45" y="223"/>
                  </a:lnTo>
                  <a:lnTo>
                    <a:pt x="45" y="208"/>
                  </a:lnTo>
                  <a:close/>
                  <a:moveTo>
                    <a:pt x="58" y="210"/>
                  </a:moveTo>
                  <a:lnTo>
                    <a:pt x="47" y="208"/>
                  </a:lnTo>
                  <a:lnTo>
                    <a:pt x="47" y="223"/>
                  </a:lnTo>
                  <a:lnTo>
                    <a:pt x="58" y="225"/>
                  </a:lnTo>
                  <a:lnTo>
                    <a:pt x="58" y="210"/>
                  </a:lnTo>
                  <a:close/>
                  <a:moveTo>
                    <a:pt x="73" y="210"/>
                  </a:moveTo>
                  <a:lnTo>
                    <a:pt x="62" y="210"/>
                  </a:lnTo>
                  <a:lnTo>
                    <a:pt x="62" y="225"/>
                  </a:lnTo>
                  <a:lnTo>
                    <a:pt x="73" y="225"/>
                  </a:lnTo>
                  <a:lnTo>
                    <a:pt x="73" y="210"/>
                  </a:lnTo>
                  <a:close/>
                  <a:moveTo>
                    <a:pt x="86" y="212"/>
                  </a:moveTo>
                  <a:lnTo>
                    <a:pt x="75" y="210"/>
                  </a:lnTo>
                  <a:lnTo>
                    <a:pt x="75" y="225"/>
                  </a:lnTo>
                  <a:lnTo>
                    <a:pt x="86" y="227"/>
                  </a:lnTo>
                  <a:lnTo>
                    <a:pt x="86" y="212"/>
                  </a:lnTo>
                  <a:close/>
                  <a:moveTo>
                    <a:pt x="101" y="212"/>
                  </a:moveTo>
                  <a:lnTo>
                    <a:pt x="90" y="212"/>
                  </a:lnTo>
                  <a:lnTo>
                    <a:pt x="90" y="227"/>
                  </a:lnTo>
                  <a:lnTo>
                    <a:pt x="101" y="227"/>
                  </a:lnTo>
                  <a:lnTo>
                    <a:pt x="101" y="212"/>
                  </a:lnTo>
                  <a:close/>
                  <a:moveTo>
                    <a:pt x="17" y="231"/>
                  </a:moveTo>
                  <a:lnTo>
                    <a:pt x="6" y="231"/>
                  </a:lnTo>
                  <a:lnTo>
                    <a:pt x="6" y="247"/>
                  </a:lnTo>
                  <a:lnTo>
                    <a:pt x="17" y="247"/>
                  </a:lnTo>
                  <a:lnTo>
                    <a:pt x="17" y="231"/>
                  </a:lnTo>
                  <a:close/>
                  <a:moveTo>
                    <a:pt x="30" y="234"/>
                  </a:moveTo>
                  <a:lnTo>
                    <a:pt x="21" y="231"/>
                  </a:lnTo>
                  <a:lnTo>
                    <a:pt x="21" y="249"/>
                  </a:lnTo>
                  <a:lnTo>
                    <a:pt x="30" y="249"/>
                  </a:lnTo>
                  <a:lnTo>
                    <a:pt x="30" y="234"/>
                  </a:lnTo>
                  <a:close/>
                  <a:moveTo>
                    <a:pt x="45" y="234"/>
                  </a:moveTo>
                  <a:lnTo>
                    <a:pt x="34" y="234"/>
                  </a:lnTo>
                  <a:lnTo>
                    <a:pt x="34" y="249"/>
                  </a:lnTo>
                  <a:lnTo>
                    <a:pt x="45" y="249"/>
                  </a:lnTo>
                  <a:lnTo>
                    <a:pt x="45" y="234"/>
                  </a:lnTo>
                  <a:close/>
                  <a:moveTo>
                    <a:pt x="58" y="234"/>
                  </a:moveTo>
                  <a:lnTo>
                    <a:pt x="47" y="234"/>
                  </a:lnTo>
                  <a:lnTo>
                    <a:pt x="47" y="249"/>
                  </a:lnTo>
                  <a:lnTo>
                    <a:pt x="58" y="249"/>
                  </a:lnTo>
                  <a:lnTo>
                    <a:pt x="58" y="234"/>
                  </a:lnTo>
                  <a:close/>
                  <a:moveTo>
                    <a:pt x="73" y="236"/>
                  </a:moveTo>
                  <a:lnTo>
                    <a:pt x="62" y="236"/>
                  </a:lnTo>
                  <a:lnTo>
                    <a:pt x="62" y="251"/>
                  </a:lnTo>
                  <a:lnTo>
                    <a:pt x="73" y="251"/>
                  </a:lnTo>
                  <a:lnTo>
                    <a:pt x="73" y="236"/>
                  </a:lnTo>
                  <a:close/>
                  <a:moveTo>
                    <a:pt x="86" y="236"/>
                  </a:moveTo>
                  <a:lnTo>
                    <a:pt x="75" y="236"/>
                  </a:lnTo>
                  <a:lnTo>
                    <a:pt x="75" y="251"/>
                  </a:lnTo>
                  <a:lnTo>
                    <a:pt x="86" y="251"/>
                  </a:lnTo>
                  <a:lnTo>
                    <a:pt x="86" y="236"/>
                  </a:lnTo>
                  <a:close/>
                  <a:moveTo>
                    <a:pt x="101" y="238"/>
                  </a:moveTo>
                  <a:lnTo>
                    <a:pt x="90" y="236"/>
                  </a:lnTo>
                  <a:lnTo>
                    <a:pt x="90" y="251"/>
                  </a:lnTo>
                  <a:lnTo>
                    <a:pt x="101" y="253"/>
                  </a:lnTo>
                  <a:lnTo>
                    <a:pt x="101" y="238"/>
                  </a:lnTo>
                  <a:close/>
                  <a:moveTo>
                    <a:pt x="17" y="257"/>
                  </a:moveTo>
                  <a:lnTo>
                    <a:pt x="6" y="257"/>
                  </a:lnTo>
                  <a:lnTo>
                    <a:pt x="6" y="273"/>
                  </a:lnTo>
                  <a:lnTo>
                    <a:pt x="17" y="275"/>
                  </a:lnTo>
                  <a:lnTo>
                    <a:pt x="17" y="257"/>
                  </a:lnTo>
                  <a:close/>
                  <a:moveTo>
                    <a:pt x="30" y="260"/>
                  </a:moveTo>
                  <a:lnTo>
                    <a:pt x="21" y="257"/>
                  </a:lnTo>
                  <a:lnTo>
                    <a:pt x="21" y="275"/>
                  </a:lnTo>
                  <a:lnTo>
                    <a:pt x="30" y="275"/>
                  </a:lnTo>
                  <a:lnTo>
                    <a:pt x="30" y="260"/>
                  </a:lnTo>
                  <a:close/>
                  <a:moveTo>
                    <a:pt x="45" y="260"/>
                  </a:moveTo>
                  <a:lnTo>
                    <a:pt x="34" y="260"/>
                  </a:lnTo>
                  <a:lnTo>
                    <a:pt x="34" y="275"/>
                  </a:lnTo>
                  <a:lnTo>
                    <a:pt x="45" y="275"/>
                  </a:lnTo>
                  <a:lnTo>
                    <a:pt x="45" y="260"/>
                  </a:lnTo>
                  <a:close/>
                  <a:moveTo>
                    <a:pt x="58" y="260"/>
                  </a:moveTo>
                  <a:lnTo>
                    <a:pt x="47" y="260"/>
                  </a:lnTo>
                  <a:lnTo>
                    <a:pt x="47" y="275"/>
                  </a:lnTo>
                  <a:lnTo>
                    <a:pt x="58" y="275"/>
                  </a:lnTo>
                  <a:lnTo>
                    <a:pt x="58" y="260"/>
                  </a:lnTo>
                  <a:close/>
                  <a:moveTo>
                    <a:pt x="73" y="262"/>
                  </a:moveTo>
                  <a:lnTo>
                    <a:pt x="62" y="260"/>
                  </a:lnTo>
                  <a:lnTo>
                    <a:pt x="62" y="275"/>
                  </a:lnTo>
                  <a:lnTo>
                    <a:pt x="73" y="277"/>
                  </a:lnTo>
                  <a:lnTo>
                    <a:pt x="73" y="262"/>
                  </a:lnTo>
                  <a:close/>
                  <a:moveTo>
                    <a:pt x="86" y="262"/>
                  </a:moveTo>
                  <a:lnTo>
                    <a:pt x="75" y="262"/>
                  </a:lnTo>
                  <a:lnTo>
                    <a:pt x="75" y="277"/>
                  </a:lnTo>
                  <a:lnTo>
                    <a:pt x="86" y="277"/>
                  </a:lnTo>
                  <a:lnTo>
                    <a:pt x="86" y="262"/>
                  </a:lnTo>
                  <a:close/>
                  <a:moveTo>
                    <a:pt x="101" y="262"/>
                  </a:moveTo>
                  <a:lnTo>
                    <a:pt x="90" y="262"/>
                  </a:lnTo>
                  <a:lnTo>
                    <a:pt x="90" y="277"/>
                  </a:lnTo>
                  <a:lnTo>
                    <a:pt x="101" y="277"/>
                  </a:lnTo>
                  <a:lnTo>
                    <a:pt x="101" y="262"/>
                  </a:lnTo>
                  <a:close/>
                  <a:moveTo>
                    <a:pt x="17" y="283"/>
                  </a:moveTo>
                  <a:lnTo>
                    <a:pt x="6" y="283"/>
                  </a:lnTo>
                  <a:lnTo>
                    <a:pt x="6" y="301"/>
                  </a:lnTo>
                  <a:lnTo>
                    <a:pt x="17" y="301"/>
                  </a:lnTo>
                  <a:lnTo>
                    <a:pt x="17" y="283"/>
                  </a:lnTo>
                  <a:close/>
                  <a:moveTo>
                    <a:pt x="30" y="286"/>
                  </a:moveTo>
                  <a:lnTo>
                    <a:pt x="21" y="286"/>
                  </a:lnTo>
                  <a:lnTo>
                    <a:pt x="21" y="301"/>
                  </a:lnTo>
                  <a:lnTo>
                    <a:pt x="30" y="301"/>
                  </a:lnTo>
                  <a:lnTo>
                    <a:pt x="30" y="286"/>
                  </a:lnTo>
                  <a:close/>
                  <a:moveTo>
                    <a:pt x="45" y="286"/>
                  </a:moveTo>
                  <a:lnTo>
                    <a:pt x="34" y="286"/>
                  </a:lnTo>
                  <a:lnTo>
                    <a:pt x="34" y="301"/>
                  </a:lnTo>
                  <a:lnTo>
                    <a:pt x="45" y="301"/>
                  </a:lnTo>
                  <a:lnTo>
                    <a:pt x="45" y="286"/>
                  </a:lnTo>
                  <a:close/>
                  <a:moveTo>
                    <a:pt x="58" y="286"/>
                  </a:moveTo>
                  <a:lnTo>
                    <a:pt x="47" y="286"/>
                  </a:lnTo>
                  <a:lnTo>
                    <a:pt x="47" y="301"/>
                  </a:lnTo>
                  <a:lnTo>
                    <a:pt x="58" y="301"/>
                  </a:lnTo>
                  <a:lnTo>
                    <a:pt x="58" y="286"/>
                  </a:lnTo>
                  <a:close/>
                  <a:moveTo>
                    <a:pt x="73" y="286"/>
                  </a:moveTo>
                  <a:lnTo>
                    <a:pt x="62" y="286"/>
                  </a:lnTo>
                  <a:lnTo>
                    <a:pt x="62" y="301"/>
                  </a:lnTo>
                  <a:lnTo>
                    <a:pt x="73" y="301"/>
                  </a:lnTo>
                  <a:lnTo>
                    <a:pt x="73" y="286"/>
                  </a:lnTo>
                  <a:close/>
                  <a:moveTo>
                    <a:pt x="86" y="286"/>
                  </a:moveTo>
                  <a:lnTo>
                    <a:pt x="75" y="286"/>
                  </a:lnTo>
                  <a:lnTo>
                    <a:pt x="75" y="301"/>
                  </a:lnTo>
                  <a:lnTo>
                    <a:pt x="86" y="301"/>
                  </a:lnTo>
                  <a:lnTo>
                    <a:pt x="86" y="286"/>
                  </a:lnTo>
                  <a:close/>
                  <a:moveTo>
                    <a:pt x="101" y="288"/>
                  </a:moveTo>
                  <a:lnTo>
                    <a:pt x="90" y="286"/>
                  </a:lnTo>
                  <a:lnTo>
                    <a:pt x="90" y="301"/>
                  </a:lnTo>
                  <a:lnTo>
                    <a:pt x="101" y="301"/>
                  </a:lnTo>
                  <a:lnTo>
                    <a:pt x="101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5446713" y="1827213"/>
              <a:ext cx="587375" cy="288925"/>
            </a:xfrm>
            <a:custGeom>
              <a:avLst/>
              <a:gdLst>
                <a:gd name="T0" fmla="*/ 0 w 370"/>
                <a:gd name="T1" fmla="*/ 0 h 182"/>
                <a:gd name="T2" fmla="*/ 370 w 370"/>
                <a:gd name="T3" fmla="*/ 182 h 182"/>
                <a:gd name="T4" fmla="*/ 257 w 370"/>
                <a:gd name="T5" fmla="*/ 158 h 182"/>
                <a:gd name="T6" fmla="*/ 0 w 37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0" h="182">
                  <a:moveTo>
                    <a:pt x="0" y="0"/>
                  </a:moveTo>
                  <a:lnTo>
                    <a:pt x="370" y="182"/>
                  </a:lnTo>
                  <a:lnTo>
                    <a:pt x="257" y="1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5" name="Rectangle 38"/>
            <p:cNvSpPr>
              <a:spLocks noChangeArrowheads="1"/>
            </p:cNvSpPr>
            <p:nvPr/>
          </p:nvSpPr>
          <p:spPr bwMode="auto">
            <a:xfrm>
              <a:off x="5237163" y="2619150"/>
              <a:ext cx="1003300" cy="2094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13527" y="1898092"/>
            <a:ext cx="1410813" cy="5357520"/>
            <a:chOff x="6400800" y="0"/>
            <a:chExt cx="1003300" cy="3810001"/>
          </a:xfrm>
          <a:solidFill>
            <a:schemeClr val="accent5"/>
          </a:solidFill>
        </p:grpSpPr>
        <p:sp>
          <p:nvSpPr>
            <p:cNvPr id="37" name="Freeform 21"/>
            <p:cNvSpPr>
              <a:spLocks noEditPoints="1"/>
            </p:cNvSpPr>
            <p:nvPr/>
          </p:nvSpPr>
          <p:spPr bwMode="auto">
            <a:xfrm>
              <a:off x="7159625" y="312738"/>
              <a:ext cx="103188" cy="477838"/>
            </a:xfrm>
            <a:custGeom>
              <a:avLst/>
              <a:gdLst>
                <a:gd name="T0" fmla="*/ 65 w 65"/>
                <a:gd name="T1" fmla="*/ 301 h 301"/>
                <a:gd name="T2" fmla="*/ 0 w 65"/>
                <a:gd name="T3" fmla="*/ 0 h 301"/>
                <a:gd name="T4" fmla="*/ 35 w 65"/>
                <a:gd name="T5" fmla="*/ 34 h 301"/>
                <a:gd name="T6" fmla="*/ 55 w 65"/>
                <a:gd name="T7" fmla="*/ 54 h 301"/>
                <a:gd name="T8" fmla="*/ 35 w 65"/>
                <a:gd name="T9" fmla="*/ 34 h 301"/>
                <a:gd name="T10" fmla="*/ 31 w 65"/>
                <a:gd name="T11" fmla="*/ 32 h 301"/>
                <a:gd name="T12" fmla="*/ 11 w 65"/>
                <a:gd name="T13" fmla="*/ 41 h 301"/>
                <a:gd name="T14" fmla="*/ 35 w 65"/>
                <a:gd name="T15" fmla="*/ 56 h 301"/>
                <a:gd name="T16" fmla="*/ 55 w 65"/>
                <a:gd name="T17" fmla="*/ 76 h 301"/>
                <a:gd name="T18" fmla="*/ 35 w 65"/>
                <a:gd name="T19" fmla="*/ 56 h 301"/>
                <a:gd name="T20" fmla="*/ 31 w 65"/>
                <a:gd name="T21" fmla="*/ 56 h 301"/>
                <a:gd name="T22" fmla="*/ 11 w 65"/>
                <a:gd name="T23" fmla="*/ 65 h 301"/>
                <a:gd name="T24" fmla="*/ 35 w 65"/>
                <a:gd name="T25" fmla="*/ 80 h 301"/>
                <a:gd name="T26" fmla="*/ 55 w 65"/>
                <a:gd name="T27" fmla="*/ 97 h 301"/>
                <a:gd name="T28" fmla="*/ 35 w 65"/>
                <a:gd name="T29" fmla="*/ 80 h 301"/>
                <a:gd name="T30" fmla="*/ 31 w 65"/>
                <a:gd name="T31" fmla="*/ 78 h 301"/>
                <a:gd name="T32" fmla="*/ 11 w 65"/>
                <a:gd name="T33" fmla="*/ 86 h 301"/>
                <a:gd name="T34" fmla="*/ 35 w 65"/>
                <a:gd name="T35" fmla="*/ 102 h 301"/>
                <a:gd name="T36" fmla="*/ 55 w 65"/>
                <a:gd name="T37" fmla="*/ 119 h 301"/>
                <a:gd name="T38" fmla="*/ 35 w 65"/>
                <a:gd name="T39" fmla="*/ 102 h 301"/>
                <a:gd name="T40" fmla="*/ 31 w 65"/>
                <a:gd name="T41" fmla="*/ 99 h 301"/>
                <a:gd name="T42" fmla="*/ 11 w 65"/>
                <a:gd name="T43" fmla="*/ 110 h 301"/>
                <a:gd name="T44" fmla="*/ 35 w 65"/>
                <a:gd name="T45" fmla="*/ 123 h 301"/>
                <a:gd name="T46" fmla="*/ 55 w 65"/>
                <a:gd name="T47" fmla="*/ 141 h 301"/>
                <a:gd name="T48" fmla="*/ 35 w 65"/>
                <a:gd name="T49" fmla="*/ 123 h 301"/>
                <a:gd name="T50" fmla="*/ 31 w 65"/>
                <a:gd name="T51" fmla="*/ 123 h 301"/>
                <a:gd name="T52" fmla="*/ 11 w 65"/>
                <a:gd name="T53" fmla="*/ 132 h 301"/>
                <a:gd name="T54" fmla="*/ 35 w 65"/>
                <a:gd name="T55" fmla="*/ 147 h 301"/>
                <a:gd name="T56" fmla="*/ 55 w 65"/>
                <a:gd name="T57" fmla="*/ 162 h 301"/>
                <a:gd name="T58" fmla="*/ 35 w 65"/>
                <a:gd name="T59" fmla="*/ 147 h 301"/>
                <a:gd name="T60" fmla="*/ 31 w 65"/>
                <a:gd name="T61" fmla="*/ 145 h 301"/>
                <a:gd name="T62" fmla="*/ 11 w 65"/>
                <a:gd name="T63" fmla="*/ 156 h 301"/>
                <a:gd name="T64" fmla="*/ 35 w 65"/>
                <a:gd name="T65" fmla="*/ 169 h 301"/>
                <a:gd name="T66" fmla="*/ 55 w 65"/>
                <a:gd name="T67" fmla="*/ 184 h 301"/>
                <a:gd name="T68" fmla="*/ 35 w 65"/>
                <a:gd name="T69" fmla="*/ 169 h 301"/>
                <a:gd name="T70" fmla="*/ 31 w 65"/>
                <a:gd name="T71" fmla="*/ 169 h 301"/>
                <a:gd name="T72" fmla="*/ 11 w 65"/>
                <a:gd name="T73" fmla="*/ 179 h 301"/>
                <a:gd name="T74" fmla="*/ 35 w 65"/>
                <a:gd name="T75" fmla="*/ 190 h 301"/>
                <a:gd name="T76" fmla="*/ 55 w 65"/>
                <a:gd name="T77" fmla="*/ 205 h 301"/>
                <a:gd name="T78" fmla="*/ 35 w 65"/>
                <a:gd name="T79" fmla="*/ 190 h 301"/>
                <a:gd name="T80" fmla="*/ 31 w 65"/>
                <a:gd name="T81" fmla="*/ 190 h 301"/>
                <a:gd name="T82" fmla="*/ 11 w 65"/>
                <a:gd name="T83" fmla="*/ 201 h 301"/>
                <a:gd name="T84" fmla="*/ 35 w 65"/>
                <a:gd name="T85" fmla="*/ 214 h 301"/>
                <a:gd name="T86" fmla="*/ 55 w 65"/>
                <a:gd name="T87" fmla="*/ 227 h 301"/>
                <a:gd name="T88" fmla="*/ 35 w 65"/>
                <a:gd name="T89" fmla="*/ 214 h 301"/>
                <a:gd name="T90" fmla="*/ 31 w 65"/>
                <a:gd name="T91" fmla="*/ 212 h 301"/>
                <a:gd name="T92" fmla="*/ 11 w 65"/>
                <a:gd name="T93" fmla="*/ 225 h 301"/>
                <a:gd name="T94" fmla="*/ 35 w 65"/>
                <a:gd name="T95" fmla="*/ 236 h 301"/>
                <a:gd name="T96" fmla="*/ 55 w 65"/>
                <a:gd name="T97" fmla="*/ 249 h 301"/>
                <a:gd name="T98" fmla="*/ 35 w 65"/>
                <a:gd name="T99" fmla="*/ 236 h 301"/>
                <a:gd name="T100" fmla="*/ 31 w 65"/>
                <a:gd name="T101" fmla="*/ 236 h 301"/>
                <a:gd name="T102" fmla="*/ 11 w 65"/>
                <a:gd name="T103" fmla="*/ 247 h 301"/>
                <a:gd name="T104" fmla="*/ 35 w 65"/>
                <a:gd name="T105" fmla="*/ 257 h 301"/>
                <a:gd name="T106" fmla="*/ 55 w 65"/>
                <a:gd name="T107" fmla="*/ 273 h 301"/>
                <a:gd name="T108" fmla="*/ 35 w 65"/>
                <a:gd name="T109" fmla="*/ 257 h 301"/>
                <a:gd name="T110" fmla="*/ 31 w 65"/>
                <a:gd name="T111" fmla="*/ 257 h 301"/>
                <a:gd name="T112" fmla="*/ 11 w 65"/>
                <a:gd name="T113" fmla="*/ 27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301">
                  <a:moveTo>
                    <a:pt x="0" y="301"/>
                  </a:moveTo>
                  <a:lnTo>
                    <a:pt x="65" y="301"/>
                  </a:lnTo>
                  <a:lnTo>
                    <a:pt x="65" y="21"/>
                  </a:lnTo>
                  <a:lnTo>
                    <a:pt x="0" y="0"/>
                  </a:lnTo>
                  <a:lnTo>
                    <a:pt x="0" y="301"/>
                  </a:lnTo>
                  <a:close/>
                  <a:moveTo>
                    <a:pt x="35" y="34"/>
                  </a:moveTo>
                  <a:lnTo>
                    <a:pt x="55" y="41"/>
                  </a:lnTo>
                  <a:lnTo>
                    <a:pt x="55" y="54"/>
                  </a:lnTo>
                  <a:lnTo>
                    <a:pt x="35" y="47"/>
                  </a:lnTo>
                  <a:lnTo>
                    <a:pt x="35" y="34"/>
                  </a:lnTo>
                  <a:close/>
                  <a:moveTo>
                    <a:pt x="11" y="28"/>
                  </a:moveTo>
                  <a:lnTo>
                    <a:pt x="31" y="32"/>
                  </a:lnTo>
                  <a:lnTo>
                    <a:pt x="31" y="45"/>
                  </a:lnTo>
                  <a:lnTo>
                    <a:pt x="11" y="41"/>
                  </a:lnTo>
                  <a:lnTo>
                    <a:pt x="11" y="28"/>
                  </a:lnTo>
                  <a:close/>
                  <a:moveTo>
                    <a:pt x="35" y="56"/>
                  </a:moveTo>
                  <a:lnTo>
                    <a:pt x="55" y="63"/>
                  </a:lnTo>
                  <a:lnTo>
                    <a:pt x="55" y="76"/>
                  </a:lnTo>
                  <a:lnTo>
                    <a:pt x="35" y="71"/>
                  </a:lnTo>
                  <a:lnTo>
                    <a:pt x="35" y="56"/>
                  </a:lnTo>
                  <a:close/>
                  <a:moveTo>
                    <a:pt x="11" y="50"/>
                  </a:moveTo>
                  <a:lnTo>
                    <a:pt x="31" y="56"/>
                  </a:lnTo>
                  <a:lnTo>
                    <a:pt x="31" y="69"/>
                  </a:lnTo>
                  <a:lnTo>
                    <a:pt x="11" y="65"/>
                  </a:lnTo>
                  <a:lnTo>
                    <a:pt x="11" y="50"/>
                  </a:lnTo>
                  <a:close/>
                  <a:moveTo>
                    <a:pt x="35" y="80"/>
                  </a:moveTo>
                  <a:lnTo>
                    <a:pt x="55" y="84"/>
                  </a:lnTo>
                  <a:lnTo>
                    <a:pt x="55" y="97"/>
                  </a:lnTo>
                  <a:lnTo>
                    <a:pt x="35" y="93"/>
                  </a:lnTo>
                  <a:lnTo>
                    <a:pt x="35" y="80"/>
                  </a:lnTo>
                  <a:close/>
                  <a:moveTo>
                    <a:pt x="11" y="73"/>
                  </a:moveTo>
                  <a:lnTo>
                    <a:pt x="31" y="78"/>
                  </a:lnTo>
                  <a:lnTo>
                    <a:pt x="31" y="91"/>
                  </a:lnTo>
                  <a:lnTo>
                    <a:pt x="11" y="86"/>
                  </a:lnTo>
                  <a:lnTo>
                    <a:pt x="11" y="73"/>
                  </a:lnTo>
                  <a:close/>
                  <a:moveTo>
                    <a:pt x="35" y="102"/>
                  </a:moveTo>
                  <a:lnTo>
                    <a:pt x="55" y="106"/>
                  </a:lnTo>
                  <a:lnTo>
                    <a:pt x="55" y="119"/>
                  </a:lnTo>
                  <a:lnTo>
                    <a:pt x="35" y="115"/>
                  </a:lnTo>
                  <a:lnTo>
                    <a:pt x="35" y="102"/>
                  </a:lnTo>
                  <a:close/>
                  <a:moveTo>
                    <a:pt x="11" y="95"/>
                  </a:moveTo>
                  <a:lnTo>
                    <a:pt x="31" y="99"/>
                  </a:lnTo>
                  <a:lnTo>
                    <a:pt x="31" y="115"/>
                  </a:lnTo>
                  <a:lnTo>
                    <a:pt x="11" y="110"/>
                  </a:lnTo>
                  <a:lnTo>
                    <a:pt x="11" y="95"/>
                  </a:lnTo>
                  <a:close/>
                  <a:moveTo>
                    <a:pt x="35" y="123"/>
                  </a:moveTo>
                  <a:lnTo>
                    <a:pt x="55" y="128"/>
                  </a:lnTo>
                  <a:lnTo>
                    <a:pt x="55" y="141"/>
                  </a:lnTo>
                  <a:lnTo>
                    <a:pt x="35" y="136"/>
                  </a:lnTo>
                  <a:lnTo>
                    <a:pt x="35" y="123"/>
                  </a:lnTo>
                  <a:close/>
                  <a:moveTo>
                    <a:pt x="11" y="119"/>
                  </a:moveTo>
                  <a:lnTo>
                    <a:pt x="31" y="123"/>
                  </a:lnTo>
                  <a:lnTo>
                    <a:pt x="31" y="136"/>
                  </a:lnTo>
                  <a:lnTo>
                    <a:pt x="11" y="132"/>
                  </a:lnTo>
                  <a:lnTo>
                    <a:pt x="11" y="119"/>
                  </a:lnTo>
                  <a:close/>
                  <a:moveTo>
                    <a:pt x="35" y="147"/>
                  </a:moveTo>
                  <a:lnTo>
                    <a:pt x="55" y="149"/>
                  </a:lnTo>
                  <a:lnTo>
                    <a:pt x="55" y="162"/>
                  </a:lnTo>
                  <a:lnTo>
                    <a:pt x="35" y="160"/>
                  </a:lnTo>
                  <a:lnTo>
                    <a:pt x="35" y="147"/>
                  </a:lnTo>
                  <a:close/>
                  <a:moveTo>
                    <a:pt x="11" y="143"/>
                  </a:moveTo>
                  <a:lnTo>
                    <a:pt x="31" y="145"/>
                  </a:lnTo>
                  <a:lnTo>
                    <a:pt x="31" y="158"/>
                  </a:lnTo>
                  <a:lnTo>
                    <a:pt x="11" y="156"/>
                  </a:lnTo>
                  <a:lnTo>
                    <a:pt x="11" y="143"/>
                  </a:lnTo>
                  <a:close/>
                  <a:moveTo>
                    <a:pt x="35" y="169"/>
                  </a:moveTo>
                  <a:lnTo>
                    <a:pt x="55" y="171"/>
                  </a:lnTo>
                  <a:lnTo>
                    <a:pt x="55" y="184"/>
                  </a:lnTo>
                  <a:lnTo>
                    <a:pt x="35" y="182"/>
                  </a:lnTo>
                  <a:lnTo>
                    <a:pt x="35" y="169"/>
                  </a:lnTo>
                  <a:close/>
                  <a:moveTo>
                    <a:pt x="11" y="164"/>
                  </a:moveTo>
                  <a:lnTo>
                    <a:pt x="31" y="169"/>
                  </a:lnTo>
                  <a:lnTo>
                    <a:pt x="31" y="182"/>
                  </a:lnTo>
                  <a:lnTo>
                    <a:pt x="11" y="179"/>
                  </a:lnTo>
                  <a:lnTo>
                    <a:pt x="11" y="164"/>
                  </a:lnTo>
                  <a:close/>
                  <a:moveTo>
                    <a:pt x="35" y="190"/>
                  </a:moveTo>
                  <a:lnTo>
                    <a:pt x="55" y="192"/>
                  </a:lnTo>
                  <a:lnTo>
                    <a:pt x="55" y="205"/>
                  </a:lnTo>
                  <a:lnTo>
                    <a:pt x="35" y="203"/>
                  </a:lnTo>
                  <a:lnTo>
                    <a:pt x="35" y="190"/>
                  </a:lnTo>
                  <a:close/>
                  <a:moveTo>
                    <a:pt x="11" y="188"/>
                  </a:moveTo>
                  <a:lnTo>
                    <a:pt x="31" y="190"/>
                  </a:lnTo>
                  <a:lnTo>
                    <a:pt x="31" y="203"/>
                  </a:lnTo>
                  <a:lnTo>
                    <a:pt x="11" y="201"/>
                  </a:lnTo>
                  <a:lnTo>
                    <a:pt x="11" y="188"/>
                  </a:lnTo>
                  <a:close/>
                  <a:moveTo>
                    <a:pt x="35" y="214"/>
                  </a:moveTo>
                  <a:lnTo>
                    <a:pt x="55" y="214"/>
                  </a:lnTo>
                  <a:lnTo>
                    <a:pt x="55" y="227"/>
                  </a:lnTo>
                  <a:lnTo>
                    <a:pt x="35" y="227"/>
                  </a:lnTo>
                  <a:lnTo>
                    <a:pt x="35" y="214"/>
                  </a:lnTo>
                  <a:close/>
                  <a:moveTo>
                    <a:pt x="11" y="210"/>
                  </a:moveTo>
                  <a:lnTo>
                    <a:pt x="31" y="212"/>
                  </a:lnTo>
                  <a:lnTo>
                    <a:pt x="31" y="225"/>
                  </a:lnTo>
                  <a:lnTo>
                    <a:pt x="11" y="225"/>
                  </a:lnTo>
                  <a:lnTo>
                    <a:pt x="11" y="210"/>
                  </a:lnTo>
                  <a:close/>
                  <a:moveTo>
                    <a:pt x="35" y="236"/>
                  </a:moveTo>
                  <a:lnTo>
                    <a:pt x="55" y="236"/>
                  </a:lnTo>
                  <a:lnTo>
                    <a:pt x="55" y="249"/>
                  </a:lnTo>
                  <a:lnTo>
                    <a:pt x="35" y="249"/>
                  </a:lnTo>
                  <a:lnTo>
                    <a:pt x="35" y="236"/>
                  </a:lnTo>
                  <a:close/>
                  <a:moveTo>
                    <a:pt x="11" y="234"/>
                  </a:moveTo>
                  <a:lnTo>
                    <a:pt x="31" y="236"/>
                  </a:lnTo>
                  <a:lnTo>
                    <a:pt x="31" y="249"/>
                  </a:lnTo>
                  <a:lnTo>
                    <a:pt x="11" y="247"/>
                  </a:lnTo>
                  <a:lnTo>
                    <a:pt x="11" y="234"/>
                  </a:lnTo>
                  <a:close/>
                  <a:moveTo>
                    <a:pt x="35" y="257"/>
                  </a:moveTo>
                  <a:lnTo>
                    <a:pt x="55" y="260"/>
                  </a:lnTo>
                  <a:lnTo>
                    <a:pt x="55" y="273"/>
                  </a:lnTo>
                  <a:lnTo>
                    <a:pt x="35" y="270"/>
                  </a:lnTo>
                  <a:lnTo>
                    <a:pt x="35" y="257"/>
                  </a:lnTo>
                  <a:close/>
                  <a:moveTo>
                    <a:pt x="11" y="257"/>
                  </a:moveTo>
                  <a:lnTo>
                    <a:pt x="31" y="257"/>
                  </a:lnTo>
                  <a:lnTo>
                    <a:pt x="31" y="270"/>
                  </a:lnTo>
                  <a:lnTo>
                    <a:pt x="11" y="270"/>
                  </a:lnTo>
                  <a:lnTo>
                    <a:pt x="11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7032625" y="76200"/>
              <a:ext cx="107950" cy="233363"/>
            </a:xfrm>
            <a:custGeom>
              <a:avLst/>
              <a:gdLst>
                <a:gd name="T0" fmla="*/ 68 w 68"/>
                <a:gd name="T1" fmla="*/ 145 h 147"/>
                <a:gd name="T2" fmla="*/ 68 w 68"/>
                <a:gd name="T3" fmla="*/ 38 h 147"/>
                <a:gd name="T4" fmla="*/ 0 w 68"/>
                <a:gd name="T5" fmla="*/ 0 h 147"/>
                <a:gd name="T6" fmla="*/ 0 w 68"/>
                <a:gd name="T7" fmla="*/ 147 h 147"/>
                <a:gd name="T8" fmla="*/ 68 w 68"/>
                <a:gd name="T9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47">
                  <a:moveTo>
                    <a:pt x="68" y="145"/>
                  </a:moveTo>
                  <a:lnTo>
                    <a:pt x="68" y="38"/>
                  </a:lnTo>
                  <a:lnTo>
                    <a:pt x="0" y="0"/>
                  </a:lnTo>
                  <a:lnTo>
                    <a:pt x="0" y="147"/>
                  </a:lnTo>
                  <a:lnTo>
                    <a:pt x="68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6981825" y="41275"/>
              <a:ext cx="38100" cy="23813"/>
            </a:xfrm>
            <a:custGeom>
              <a:avLst/>
              <a:gdLst>
                <a:gd name="T0" fmla="*/ 6 w 11"/>
                <a:gd name="T1" fmla="*/ 7 h 7"/>
                <a:gd name="T2" fmla="*/ 11 w 11"/>
                <a:gd name="T3" fmla="*/ 7 h 7"/>
                <a:gd name="T4" fmla="*/ 11 w 11"/>
                <a:gd name="T5" fmla="*/ 6 h 7"/>
                <a:gd name="T6" fmla="*/ 0 w 11"/>
                <a:gd name="T7" fmla="*/ 0 h 7"/>
                <a:gd name="T8" fmla="*/ 6 w 11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6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5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0" name="Freeform 24"/>
            <p:cNvSpPr>
              <a:spLocks noEditPoints="1"/>
            </p:cNvSpPr>
            <p:nvPr/>
          </p:nvSpPr>
          <p:spPr bwMode="auto">
            <a:xfrm>
              <a:off x="6669088" y="0"/>
              <a:ext cx="357188" cy="790575"/>
            </a:xfrm>
            <a:custGeom>
              <a:avLst/>
              <a:gdLst>
                <a:gd name="T0" fmla="*/ 104 w 104"/>
                <a:gd name="T1" fmla="*/ 230 h 230"/>
                <a:gd name="T2" fmla="*/ 30 w 104"/>
                <a:gd name="T3" fmla="*/ 46 h 230"/>
                <a:gd name="T4" fmla="*/ 57 w 104"/>
                <a:gd name="T5" fmla="*/ 44 h 230"/>
                <a:gd name="T6" fmla="*/ 84 w 104"/>
                <a:gd name="T7" fmla="*/ 42 h 230"/>
                <a:gd name="T8" fmla="*/ 17 w 104"/>
                <a:gd name="T9" fmla="*/ 58 h 230"/>
                <a:gd name="T10" fmla="*/ 44 w 104"/>
                <a:gd name="T11" fmla="*/ 56 h 230"/>
                <a:gd name="T12" fmla="*/ 70 w 104"/>
                <a:gd name="T13" fmla="*/ 54 h 230"/>
                <a:gd name="T14" fmla="*/ 97 w 104"/>
                <a:gd name="T15" fmla="*/ 52 h 230"/>
                <a:gd name="T16" fmla="*/ 30 w 104"/>
                <a:gd name="T17" fmla="*/ 67 h 230"/>
                <a:gd name="T18" fmla="*/ 57 w 104"/>
                <a:gd name="T19" fmla="*/ 65 h 230"/>
                <a:gd name="T20" fmla="*/ 84 w 104"/>
                <a:gd name="T21" fmla="*/ 63 h 230"/>
                <a:gd name="T22" fmla="*/ 17 w 104"/>
                <a:gd name="T23" fmla="*/ 78 h 230"/>
                <a:gd name="T24" fmla="*/ 44 w 104"/>
                <a:gd name="T25" fmla="*/ 76 h 230"/>
                <a:gd name="T26" fmla="*/ 70 w 104"/>
                <a:gd name="T27" fmla="*/ 74 h 230"/>
                <a:gd name="T28" fmla="*/ 97 w 104"/>
                <a:gd name="T29" fmla="*/ 73 h 230"/>
                <a:gd name="T30" fmla="*/ 30 w 104"/>
                <a:gd name="T31" fmla="*/ 87 h 230"/>
                <a:gd name="T32" fmla="*/ 57 w 104"/>
                <a:gd name="T33" fmla="*/ 86 h 230"/>
                <a:gd name="T34" fmla="*/ 84 w 104"/>
                <a:gd name="T35" fmla="*/ 84 h 230"/>
                <a:gd name="T36" fmla="*/ 17 w 104"/>
                <a:gd name="T37" fmla="*/ 98 h 230"/>
                <a:gd name="T38" fmla="*/ 44 w 104"/>
                <a:gd name="T39" fmla="*/ 97 h 230"/>
                <a:gd name="T40" fmla="*/ 70 w 104"/>
                <a:gd name="T41" fmla="*/ 95 h 230"/>
                <a:gd name="T42" fmla="*/ 97 w 104"/>
                <a:gd name="T43" fmla="*/ 94 h 230"/>
                <a:gd name="T44" fmla="*/ 30 w 104"/>
                <a:gd name="T45" fmla="*/ 108 h 230"/>
                <a:gd name="T46" fmla="*/ 57 w 104"/>
                <a:gd name="T47" fmla="*/ 106 h 230"/>
                <a:gd name="T48" fmla="*/ 84 w 104"/>
                <a:gd name="T49" fmla="*/ 105 h 230"/>
                <a:gd name="T50" fmla="*/ 17 w 104"/>
                <a:gd name="T51" fmla="*/ 119 h 230"/>
                <a:gd name="T52" fmla="*/ 44 w 104"/>
                <a:gd name="T53" fmla="*/ 117 h 230"/>
                <a:gd name="T54" fmla="*/ 70 w 104"/>
                <a:gd name="T55" fmla="*/ 116 h 230"/>
                <a:gd name="T56" fmla="*/ 97 w 104"/>
                <a:gd name="T57" fmla="*/ 115 h 230"/>
                <a:gd name="T58" fmla="*/ 30 w 104"/>
                <a:gd name="T59" fmla="*/ 128 h 230"/>
                <a:gd name="T60" fmla="*/ 57 w 104"/>
                <a:gd name="T61" fmla="*/ 127 h 230"/>
                <a:gd name="T62" fmla="*/ 84 w 104"/>
                <a:gd name="T63" fmla="*/ 126 h 230"/>
                <a:gd name="T64" fmla="*/ 17 w 104"/>
                <a:gd name="T65" fmla="*/ 139 h 230"/>
                <a:gd name="T66" fmla="*/ 44 w 104"/>
                <a:gd name="T67" fmla="*/ 138 h 230"/>
                <a:gd name="T68" fmla="*/ 70 w 104"/>
                <a:gd name="T69" fmla="*/ 137 h 230"/>
                <a:gd name="T70" fmla="*/ 97 w 104"/>
                <a:gd name="T71" fmla="*/ 136 h 230"/>
                <a:gd name="T72" fmla="*/ 30 w 104"/>
                <a:gd name="T73" fmla="*/ 149 h 230"/>
                <a:gd name="T74" fmla="*/ 57 w 104"/>
                <a:gd name="T75" fmla="*/ 148 h 230"/>
                <a:gd name="T76" fmla="*/ 84 w 104"/>
                <a:gd name="T77" fmla="*/ 147 h 230"/>
                <a:gd name="T78" fmla="*/ 17 w 104"/>
                <a:gd name="T79" fmla="*/ 159 h 230"/>
                <a:gd name="T80" fmla="*/ 44 w 104"/>
                <a:gd name="T81" fmla="*/ 159 h 230"/>
                <a:gd name="T82" fmla="*/ 70 w 104"/>
                <a:gd name="T83" fmla="*/ 158 h 230"/>
                <a:gd name="T84" fmla="*/ 97 w 104"/>
                <a:gd name="T85" fmla="*/ 157 h 230"/>
                <a:gd name="T86" fmla="*/ 30 w 104"/>
                <a:gd name="T87" fmla="*/ 169 h 230"/>
                <a:gd name="T88" fmla="*/ 57 w 104"/>
                <a:gd name="T89" fmla="*/ 169 h 230"/>
                <a:gd name="T90" fmla="*/ 84 w 104"/>
                <a:gd name="T91" fmla="*/ 168 h 230"/>
                <a:gd name="T92" fmla="*/ 17 w 104"/>
                <a:gd name="T93" fmla="*/ 180 h 230"/>
                <a:gd name="T94" fmla="*/ 44 w 104"/>
                <a:gd name="T95" fmla="*/ 179 h 230"/>
                <a:gd name="T96" fmla="*/ 70 w 104"/>
                <a:gd name="T97" fmla="*/ 179 h 230"/>
                <a:gd name="T98" fmla="*/ 97 w 104"/>
                <a:gd name="T99" fmla="*/ 178 h 230"/>
                <a:gd name="T100" fmla="*/ 30 w 104"/>
                <a:gd name="T101" fmla="*/ 190 h 230"/>
                <a:gd name="T102" fmla="*/ 57 w 104"/>
                <a:gd name="T103" fmla="*/ 189 h 230"/>
                <a:gd name="T104" fmla="*/ 84 w 104"/>
                <a:gd name="T105" fmla="*/ 189 h 230"/>
                <a:gd name="T106" fmla="*/ 17 w 104"/>
                <a:gd name="T107" fmla="*/ 200 h 230"/>
                <a:gd name="T108" fmla="*/ 44 w 104"/>
                <a:gd name="T109" fmla="*/ 200 h 230"/>
                <a:gd name="T110" fmla="*/ 70 w 104"/>
                <a:gd name="T111" fmla="*/ 199 h 230"/>
                <a:gd name="T112" fmla="*/ 97 w 104"/>
                <a:gd name="T113" fmla="*/ 199 h 230"/>
                <a:gd name="T114" fmla="*/ 30 w 104"/>
                <a:gd name="T115" fmla="*/ 210 h 230"/>
                <a:gd name="T116" fmla="*/ 57 w 104"/>
                <a:gd name="T117" fmla="*/ 210 h 230"/>
                <a:gd name="T118" fmla="*/ 84 w 104"/>
                <a:gd name="T119" fmla="*/ 21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" h="230">
                  <a:moveTo>
                    <a:pt x="104" y="230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8" y="14"/>
                    <a:pt x="34" y="3"/>
                    <a:pt x="52" y="1"/>
                  </a:cubicBezTo>
                  <a:cubicBezTo>
                    <a:pt x="70" y="0"/>
                    <a:pt x="86" y="8"/>
                    <a:pt x="95" y="22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93"/>
                    <a:pt x="104" y="93"/>
                    <a:pt x="104" y="93"/>
                  </a:cubicBezTo>
                  <a:lnTo>
                    <a:pt x="104" y="230"/>
                  </a:lnTo>
                  <a:close/>
                  <a:moveTo>
                    <a:pt x="17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7" y="54"/>
                    <a:pt x="17" y="54"/>
                    <a:pt x="17" y="54"/>
                  </a:cubicBezTo>
                  <a:lnTo>
                    <a:pt x="17" y="48"/>
                  </a:lnTo>
                  <a:close/>
                  <a:moveTo>
                    <a:pt x="30" y="46"/>
                  </a:moveTo>
                  <a:cubicBezTo>
                    <a:pt x="20" y="47"/>
                    <a:pt x="20" y="47"/>
                    <a:pt x="20" y="47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30" y="53"/>
                    <a:pt x="30" y="53"/>
                    <a:pt x="30" y="53"/>
                  </a:cubicBezTo>
                  <a:lnTo>
                    <a:pt x="30" y="46"/>
                  </a:lnTo>
                  <a:close/>
                  <a:moveTo>
                    <a:pt x="44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4" y="51"/>
                    <a:pt x="44" y="51"/>
                    <a:pt x="44" y="51"/>
                  </a:cubicBezTo>
                  <a:lnTo>
                    <a:pt x="44" y="45"/>
                  </a:lnTo>
                  <a:close/>
                  <a:moveTo>
                    <a:pt x="57" y="44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57" y="50"/>
                    <a:pt x="57" y="50"/>
                    <a:pt x="57" y="50"/>
                  </a:cubicBezTo>
                  <a:lnTo>
                    <a:pt x="57" y="44"/>
                  </a:lnTo>
                  <a:close/>
                  <a:moveTo>
                    <a:pt x="70" y="43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70" y="49"/>
                    <a:pt x="70" y="49"/>
                    <a:pt x="70" y="49"/>
                  </a:cubicBezTo>
                  <a:lnTo>
                    <a:pt x="70" y="43"/>
                  </a:lnTo>
                  <a:close/>
                  <a:moveTo>
                    <a:pt x="84" y="42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84" y="48"/>
                    <a:pt x="84" y="48"/>
                    <a:pt x="84" y="48"/>
                  </a:cubicBezTo>
                  <a:lnTo>
                    <a:pt x="84" y="42"/>
                  </a:lnTo>
                  <a:close/>
                  <a:moveTo>
                    <a:pt x="97" y="41"/>
                  </a:moveTo>
                  <a:cubicBezTo>
                    <a:pt x="87" y="42"/>
                    <a:pt x="87" y="42"/>
                    <a:pt x="87" y="42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97" y="47"/>
                    <a:pt x="97" y="47"/>
                    <a:pt x="97" y="47"/>
                  </a:cubicBezTo>
                  <a:lnTo>
                    <a:pt x="97" y="41"/>
                  </a:lnTo>
                  <a:close/>
                  <a:moveTo>
                    <a:pt x="1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7" y="58"/>
                  </a:lnTo>
                  <a:close/>
                  <a:moveTo>
                    <a:pt x="30" y="57"/>
                  </a:moveTo>
                  <a:cubicBezTo>
                    <a:pt x="20" y="57"/>
                    <a:pt x="20" y="57"/>
                    <a:pt x="20" y="57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30" y="63"/>
                    <a:pt x="30" y="63"/>
                    <a:pt x="30" y="63"/>
                  </a:cubicBezTo>
                  <a:lnTo>
                    <a:pt x="30" y="57"/>
                  </a:lnTo>
                  <a:close/>
                  <a:moveTo>
                    <a:pt x="44" y="56"/>
                  </a:moveTo>
                  <a:cubicBezTo>
                    <a:pt x="33" y="56"/>
                    <a:pt x="33" y="56"/>
                    <a:pt x="33" y="56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44" y="62"/>
                    <a:pt x="44" y="62"/>
                    <a:pt x="44" y="62"/>
                  </a:cubicBezTo>
                  <a:lnTo>
                    <a:pt x="44" y="56"/>
                  </a:lnTo>
                  <a:close/>
                  <a:moveTo>
                    <a:pt x="57" y="55"/>
                  </a:moveTo>
                  <a:cubicBezTo>
                    <a:pt x="47" y="55"/>
                    <a:pt x="47" y="55"/>
                    <a:pt x="47" y="55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57" y="61"/>
                    <a:pt x="57" y="61"/>
                    <a:pt x="57" y="61"/>
                  </a:cubicBezTo>
                  <a:lnTo>
                    <a:pt x="57" y="55"/>
                  </a:lnTo>
                  <a:close/>
                  <a:moveTo>
                    <a:pt x="70" y="54"/>
                  </a:moveTo>
                  <a:cubicBezTo>
                    <a:pt x="60" y="54"/>
                    <a:pt x="60" y="54"/>
                    <a:pt x="60" y="54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70" y="60"/>
                    <a:pt x="70" y="60"/>
                    <a:pt x="70" y="60"/>
                  </a:cubicBezTo>
                  <a:lnTo>
                    <a:pt x="70" y="54"/>
                  </a:lnTo>
                  <a:close/>
                  <a:moveTo>
                    <a:pt x="84" y="53"/>
                  </a:moveTo>
                  <a:cubicBezTo>
                    <a:pt x="74" y="53"/>
                    <a:pt x="74" y="53"/>
                    <a:pt x="74" y="53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84" y="59"/>
                    <a:pt x="84" y="59"/>
                    <a:pt x="84" y="59"/>
                  </a:cubicBezTo>
                  <a:lnTo>
                    <a:pt x="84" y="53"/>
                  </a:lnTo>
                  <a:close/>
                  <a:moveTo>
                    <a:pt x="97" y="52"/>
                  </a:moveTo>
                  <a:cubicBezTo>
                    <a:pt x="87" y="52"/>
                    <a:pt x="87" y="52"/>
                    <a:pt x="87" y="52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97" y="58"/>
                    <a:pt x="97" y="58"/>
                    <a:pt x="97" y="58"/>
                  </a:cubicBezTo>
                  <a:lnTo>
                    <a:pt x="97" y="52"/>
                  </a:lnTo>
                  <a:close/>
                  <a:moveTo>
                    <a:pt x="17" y="68"/>
                  </a:moveTo>
                  <a:cubicBezTo>
                    <a:pt x="6" y="69"/>
                    <a:pt x="6" y="69"/>
                    <a:pt x="6" y="6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7" y="74"/>
                    <a:pt x="17" y="74"/>
                    <a:pt x="17" y="74"/>
                  </a:cubicBezTo>
                  <a:lnTo>
                    <a:pt x="17" y="68"/>
                  </a:lnTo>
                  <a:close/>
                  <a:moveTo>
                    <a:pt x="30" y="67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30" y="73"/>
                    <a:pt x="30" y="73"/>
                    <a:pt x="30" y="73"/>
                  </a:cubicBezTo>
                  <a:lnTo>
                    <a:pt x="30" y="67"/>
                  </a:lnTo>
                  <a:close/>
                  <a:moveTo>
                    <a:pt x="44" y="66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44" y="72"/>
                    <a:pt x="44" y="72"/>
                    <a:pt x="44" y="72"/>
                  </a:cubicBezTo>
                  <a:lnTo>
                    <a:pt x="44" y="66"/>
                  </a:lnTo>
                  <a:close/>
                  <a:moveTo>
                    <a:pt x="57" y="65"/>
                  </a:moveTo>
                  <a:cubicBezTo>
                    <a:pt x="47" y="66"/>
                    <a:pt x="47" y="66"/>
                    <a:pt x="47" y="66"/>
                  </a:cubicBezTo>
                  <a:cubicBezTo>
                    <a:pt x="47" y="72"/>
                    <a:pt x="47" y="72"/>
                    <a:pt x="47" y="72"/>
                  </a:cubicBezTo>
                  <a:cubicBezTo>
                    <a:pt x="57" y="71"/>
                    <a:pt x="57" y="71"/>
                    <a:pt x="57" y="71"/>
                  </a:cubicBezTo>
                  <a:lnTo>
                    <a:pt x="57" y="65"/>
                  </a:lnTo>
                  <a:close/>
                  <a:moveTo>
                    <a:pt x="70" y="64"/>
                  </a:moveTo>
                  <a:cubicBezTo>
                    <a:pt x="60" y="65"/>
                    <a:pt x="60" y="65"/>
                    <a:pt x="60" y="65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70" y="70"/>
                    <a:pt x="70" y="70"/>
                    <a:pt x="70" y="70"/>
                  </a:cubicBezTo>
                  <a:lnTo>
                    <a:pt x="70" y="64"/>
                  </a:lnTo>
                  <a:close/>
                  <a:moveTo>
                    <a:pt x="84" y="63"/>
                  </a:moveTo>
                  <a:cubicBezTo>
                    <a:pt x="74" y="64"/>
                    <a:pt x="74" y="64"/>
                    <a:pt x="74" y="64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84" y="69"/>
                    <a:pt x="84" y="69"/>
                    <a:pt x="84" y="69"/>
                  </a:cubicBezTo>
                  <a:lnTo>
                    <a:pt x="84" y="63"/>
                  </a:lnTo>
                  <a:close/>
                  <a:moveTo>
                    <a:pt x="97" y="62"/>
                  </a:moveTo>
                  <a:cubicBezTo>
                    <a:pt x="87" y="63"/>
                    <a:pt x="87" y="63"/>
                    <a:pt x="87" y="63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97" y="68"/>
                    <a:pt x="97" y="68"/>
                    <a:pt x="97" y="68"/>
                  </a:cubicBezTo>
                  <a:lnTo>
                    <a:pt x="97" y="62"/>
                  </a:lnTo>
                  <a:close/>
                  <a:moveTo>
                    <a:pt x="17" y="78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17" y="84"/>
                    <a:pt x="17" y="84"/>
                    <a:pt x="17" y="84"/>
                  </a:cubicBezTo>
                  <a:lnTo>
                    <a:pt x="17" y="78"/>
                  </a:lnTo>
                  <a:close/>
                  <a:moveTo>
                    <a:pt x="30" y="77"/>
                  </a:moveTo>
                  <a:cubicBezTo>
                    <a:pt x="20" y="78"/>
                    <a:pt x="20" y="78"/>
                    <a:pt x="20" y="78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30" y="83"/>
                    <a:pt x="30" y="83"/>
                    <a:pt x="30" y="83"/>
                  </a:cubicBezTo>
                  <a:lnTo>
                    <a:pt x="30" y="77"/>
                  </a:lnTo>
                  <a:close/>
                  <a:moveTo>
                    <a:pt x="44" y="76"/>
                  </a:moveTo>
                  <a:cubicBezTo>
                    <a:pt x="33" y="77"/>
                    <a:pt x="33" y="77"/>
                    <a:pt x="33" y="77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44" y="82"/>
                    <a:pt x="44" y="82"/>
                    <a:pt x="44" y="82"/>
                  </a:cubicBezTo>
                  <a:lnTo>
                    <a:pt x="44" y="76"/>
                  </a:lnTo>
                  <a:close/>
                  <a:moveTo>
                    <a:pt x="57" y="75"/>
                  </a:moveTo>
                  <a:cubicBezTo>
                    <a:pt x="47" y="76"/>
                    <a:pt x="47" y="76"/>
                    <a:pt x="47" y="76"/>
                  </a:cubicBezTo>
                  <a:cubicBezTo>
                    <a:pt x="47" y="82"/>
                    <a:pt x="47" y="82"/>
                    <a:pt x="47" y="82"/>
                  </a:cubicBezTo>
                  <a:cubicBezTo>
                    <a:pt x="57" y="82"/>
                    <a:pt x="57" y="82"/>
                    <a:pt x="57" y="82"/>
                  </a:cubicBezTo>
                  <a:lnTo>
                    <a:pt x="57" y="75"/>
                  </a:lnTo>
                  <a:close/>
                  <a:moveTo>
                    <a:pt x="70" y="74"/>
                  </a:moveTo>
                  <a:cubicBezTo>
                    <a:pt x="60" y="75"/>
                    <a:pt x="60" y="75"/>
                    <a:pt x="60" y="7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70" y="81"/>
                    <a:pt x="70" y="81"/>
                    <a:pt x="70" y="81"/>
                  </a:cubicBezTo>
                  <a:lnTo>
                    <a:pt x="70" y="74"/>
                  </a:lnTo>
                  <a:close/>
                  <a:moveTo>
                    <a:pt x="84" y="74"/>
                  </a:moveTo>
                  <a:cubicBezTo>
                    <a:pt x="74" y="74"/>
                    <a:pt x="74" y="74"/>
                    <a:pt x="74" y="7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84" y="80"/>
                    <a:pt x="84" y="80"/>
                    <a:pt x="84" y="80"/>
                  </a:cubicBezTo>
                  <a:lnTo>
                    <a:pt x="84" y="74"/>
                  </a:lnTo>
                  <a:close/>
                  <a:moveTo>
                    <a:pt x="97" y="73"/>
                  </a:moveTo>
                  <a:cubicBezTo>
                    <a:pt x="87" y="73"/>
                    <a:pt x="87" y="73"/>
                    <a:pt x="87" y="73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97" y="79"/>
                    <a:pt x="97" y="79"/>
                    <a:pt x="97" y="79"/>
                  </a:cubicBezTo>
                  <a:lnTo>
                    <a:pt x="97" y="73"/>
                  </a:lnTo>
                  <a:close/>
                  <a:moveTo>
                    <a:pt x="17" y="88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6" y="95"/>
                    <a:pt x="6" y="95"/>
                    <a:pt x="6" y="95"/>
                  </a:cubicBezTo>
                  <a:cubicBezTo>
                    <a:pt x="17" y="94"/>
                    <a:pt x="17" y="94"/>
                    <a:pt x="17" y="94"/>
                  </a:cubicBezTo>
                  <a:lnTo>
                    <a:pt x="17" y="88"/>
                  </a:lnTo>
                  <a:close/>
                  <a:moveTo>
                    <a:pt x="30" y="87"/>
                  </a:moveTo>
                  <a:cubicBezTo>
                    <a:pt x="20" y="88"/>
                    <a:pt x="20" y="88"/>
                    <a:pt x="20" y="88"/>
                  </a:cubicBezTo>
                  <a:cubicBezTo>
                    <a:pt x="20" y="94"/>
                    <a:pt x="20" y="94"/>
                    <a:pt x="20" y="94"/>
                  </a:cubicBezTo>
                  <a:cubicBezTo>
                    <a:pt x="30" y="93"/>
                    <a:pt x="30" y="93"/>
                    <a:pt x="30" y="93"/>
                  </a:cubicBezTo>
                  <a:lnTo>
                    <a:pt x="30" y="87"/>
                  </a:lnTo>
                  <a:close/>
                  <a:moveTo>
                    <a:pt x="44" y="87"/>
                  </a:moveTo>
                  <a:cubicBezTo>
                    <a:pt x="33" y="87"/>
                    <a:pt x="33" y="87"/>
                    <a:pt x="33" y="87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44" y="93"/>
                    <a:pt x="44" y="93"/>
                    <a:pt x="44" y="93"/>
                  </a:cubicBezTo>
                  <a:lnTo>
                    <a:pt x="44" y="87"/>
                  </a:lnTo>
                  <a:close/>
                  <a:moveTo>
                    <a:pt x="57" y="86"/>
                  </a:moveTo>
                  <a:cubicBezTo>
                    <a:pt x="47" y="86"/>
                    <a:pt x="47" y="86"/>
                    <a:pt x="47" y="86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57" y="92"/>
                    <a:pt x="57" y="92"/>
                    <a:pt x="57" y="92"/>
                  </a:cubicBezTo>
                  <a:lnTo>
                    <a:pt x="57" y="86"/>
                  </a:lnTo>
                  <a:close/>
                  <a:moveTo>
                    <a:pt x="70" y="85"/>
                  </a:moveTo>
                  <a:cubicBezTo>
                    <a:pt x="60" y="86"/>
                    <a:pt x="60" y="86"/>
                    <a:pt x="60" y="86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70" y="91"/>
                    <a:pt x="70" y="91"/>
                    <a:pt x="70" y="91"/>
                  </a:cubicBezTo>
                  <a:lnTo>
                    <a:pt x="70" y="85"/>
                  </a:lnTo>
                  <a:close/>
                  <a:moveTo>
                    <a:pt x="84" y="84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84" y="90"/>
                    <a:pt x="84" y="90"/>
                    <a:pt x="84" y="90"/>
                  </a:cubicBezTo>
                  <a:lnTo>
                    <a:pt x="84" y="84"/>
                  </a:lnTo>
                  <a:close/>
                  <a:moveTo>
                    <a:pt x="97" y="83"/>
                  </a:moveTo>
                  <a:cubicBezTo>
                    <a:pt x="87" y="84"/>
                    <a:pt x="87" y="84"/>
                    <a:pt x="87" y="84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7" y="89"/>
                    <a:pt x="97" y="89"/>
                    <a:pt x="97" y="89"/>
                  </a:cubicBezTo>
                  <a:lnTo>
                    <a:pt x="97" y="83"/>
                  </a:lnTo>
                  <a:close/>
                  <a:moveTo>
                    <a:pt x="17" y="98"/>
                  </a:moveTo>
                  <a:cubicBezTo>
                    <a:pt x="6" y="99"/>
                    <a:pt x="6" y="99"/>
                    <a:pt x="6" y="99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7" y="104"/>
                    <a:pt x="17" y="104"/>
                    <a:pt x="17" y="104"/>
                  </a:cubicBezTo>
                  <a:lnTo>
                    <a:pt x="17" y="98"/>
                  </a:lnTo>
                  <a:close/>
                  <a:moveTo>
                    <a:pt x="30" y="98"/>
                  </a:moveTo>
                  <a:cubicBezTo>
                    <a:pt x="20" y="98"/>
                    <a:pt x="20" y="98"/>
                    <a:pt x="20" y="98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30" y="104"/>
                    <a:pt x="30" y="104"/>
                    <a:pt x="30" y="104"/>
                  </a:cubicBezTo>
                  <a:lnTo>
                    <a:pt x="30" y="98"/>
                  </a:lnTo>
                  <a:close/>
                  <a:moveTo>
                    <a:pt x="4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44" y="103"/>
                    <a:pt x="44" y="103"/>
                    <a:pt x="44" y="103"/>
                  </a:cubicBezTo>
                  <a:lnTo>
                    <a:pt x="44" y="97"/>
                  </a:lnTo>
                  <a:close/>
                  <a:moveTo>
                    <a:pt x="57" y="96"/>
                  </a:moveTo>
                  <a:cubicBezTo>
                    <a:pt x="47" y="97"/>
                    <a:pt x="47" y="97"/>
                    <a:pt x="47" y="97"/>
                  </a:cubicBezTo>
                  <a:cubicBezTo>
                    <a:pt x="47" y="103"/>
                    <a:pt x="47" y="103"/>
                    <a:pt x="47" y="103"/>
                  </a:cubicBezTo>
                  <a:cubicBezTo>
                    <a:pt x="57" y="102"/>
                    <a:pt x="57" y="102"/>
                    <a:pt x="57" y="102"/>
                  </a:cubicBezTo>
                  <a:lnTo>
                    <a:pt x="57" y="96"/>
                  </a:lnTo>
                  <a:close/>
                  <a:moveTo>
                    <a:pt x="70" y="95"/>
                  </a:moveTo>
                  <a:cubicBezTo>
                    <a:pt x="60" y="96"/>
                    <a:pt x="60" y="96"/>
                    <a:pt x="60" y="96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70" y="101"/>
                    <a:pt x="70" y="101"/>
                    <a:pt x="70" y="101"/>
                  </a:cubicBezTo>
                  <a:lnTo>
                    <a:pt x="70" y="95"/>
                  </a:lnTo>
                  <a:close/>
                  <a:moveTo>
                    <a:pt x="84" y="95"/>
                  </a:moveTo>
                  <a:cubicBezTo>
                    <a:pt x="74" y="95"/>
                    <a:pt x="74" y="95"/>
                    <a:pt x="74" y="95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84" y="101"/>
                    <a:pt x="84" y="101"/>
                    <a:pt x="84" y="101"/>
                  </a:cubicBezTo>
                  <a:lnTo>
                    <a:pt x="84" y="95"/>
                  </a:lnTo>
                  <a:close/>
                  <a:moveTo>
                    <a:pt x="97" y="94"/>
                  </a:moveTo>
                  <a:cubicBezTo>
                    <a:pt x="87" y="94"/>
                    <a:pt x="87" y="94"/>
                    <a:pt x="87" y="94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97" y="100"/>
                    <a:pt x="97" y="100"/>
                    <a:pt x="97" y="100"/>
                  </a:cubicBezTo>
                  <a:lnTo>
                    <a:pt x="97" y="94"/>
                  </a:lnTo>
                  <a:close/>
                  <a:moveTo>
                    <a:pt x="17" y="109"/>
                  </a:moveTo>
                  <a:cubicBezTo>
                    <a:pt x="6" y="109"/>
                    <a:pt x="6" y="109"/>
                    <a:pt x="6" y="109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17" y="115"/>
                    <a:pt x="17" y="115"/>
                    <a:pt x="17" y="115"/>
                  </a:cubicBezTo>
                  <a:lnTo>
                    <a:pt x="17" y="109"/>
                  </a:lnTo>
                  <a:close/>
                  <a:moveTo>
                    <a:pt x="30" y="108"/>
                  </a:moveTo>
                  <a:cubicBezTo>
                    <a:pt x="20" y="108"/>
                    <a:pt x="20" y="108"/>
                    <a:pt x="20" y="108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30" y="114"/>
                    <a:pt x="30" y="114"/>
                    <a:pt x="30" y="114"/>
                  </a:cubicBezTo>
                  <a:lnTo>
                    <a:pt x="30" y="108"/>
                  </a:lnTo>
                  <a:close/>
                  <a:moveTo>
                    <a:pt x="44" y="107"/>
                  </a:moveTo>
                  <a:cubicBezTo>
                    <a:pt x="33" y="108"/>
                    <a:pt x="33" y="108"/>
                    <a:pt x="33" y="108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44" y="113"/>
                    <a:pt x="44" y="113"/>
                    <a:pt x="44" y="113"/>
                  </a:cubicBezTo>
                  <a:lnTo>
                    <a:pt x="44" y="107"/>
                  </a:lnTo>
                  <a:close/>
                  <a:moveTo>
                    <a:pt x="57" y="106"/>
                  </a:moveTo>
                  <a:cubicBezTo>
                    <a:pt x="47" y="107"/>
                    <a:pt x="47" y="107"/>
                    <a:pt x="47" y="107"/>
                  </a:cubicBezTo>
                  <a:cubicBezTo>
                    <a:pt x="47" y="113"/>
                    <a:pt x="47" y="113"/>
                    <a:pt x="47" y="113"/>
                  </a:cubicBezTo>
                  <a:cubicBezTo>
                    <a:pt x="57" y="113"/>
                    <a:pt x="57" y="113"/>
                    <a:pt x="57" y="113"/>
                  </a:cubicBezTo>
                  <a:lnTo>
                    <a:pt x="57" y="106"/>
                  </a:lnTo>
                  <a:close/>
                  <a:moveTo>
                    <a:pt x="70" y="106"/>
                  </a:moveTo>
                  <a:cubicBezTo>
                    <a:pt x="60" y="106"/>
                    <a:pt x="60" y="106"/>
                    <a:pt x="60" y="106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70" y="112"/>
                    <a:pt x="70" y="112"/>
                    <a:pt x="70" y="112"/>
                  </a:cubicBezTo>
                  <a:lnTo>
                    <a:pt x="70" y="106"/>
                  </a:lnTo>
                  <a:close/>
                  <a:moveTo>
                    <a:pt x="84" y="105"/>
                  </a:moveTo>
                  <a:cubicBezTo>
                    <a:pt x="74" y="106"/>
                    <a:pt x="74" y="106"/>
                    <a:pt x="74" y="106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84" y="111"/>
                    <a:pt x="84" y="111"/>
                    <a:pt x="84" y="111"/>
                  </a:cubicBezTo>
                  <a:lnTo>
                    <a:pt x="84" y="105"/>
                  </a:lnTo>
                  <a:close/>
                  <a:moveTo>
                    <a:pt x="97" y="104"/>
                  </a:moveTo>
                  <a:cubicBezTo>
                    <a:pt x="87" y="105"/>
                    <a:pt x="87" y="105"/>
                    <a:pt x="87" y="105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97" y="111"/>
                    <a:pt x="97" y="111"/>
                    <a:pt x="97" y="111"/>
                  </a:cubicBezTo>
                  <a:lnTo>
                    <a:pt x="97" y="104"/>
                  </a:lnTo>
                  <a:close/>
                  <a:moveTo>
                    <a:pt x="17" y="119"/>
                  </a:moveTo>
                  <a:cubicBezTo>
                    <a:pt x="6" y="119"/>
                    <a:pt x="6" y="119"/>
                    <a:pt x="6" y="119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17" y="125"/>
                    <a:pt x="17" y="125"/>
                    <a:pt x="17" y="125"/>
                  </a:cubicBezTo>
                  <a:lnTo>
                    <a:pt x="17" y="119"/>
                  </a:lnTo>
                  <a:close/>
                  <a:moveTo>
                    <a:pt x="30" y="118"/>
                  </a:moveTo>
                  <a:cubicBezTo>
                    <a:pt x="20" y="119"/>
                    <a:pt x="20" y="119"/>
                    <a:pt x="20" y="119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30" y="124"/>
                    <a:pt x="30" y="124"/>
                    <a:pt x="30" y="124"/>
                  </a:cubicBezTo>
                  <a:lnTo>
                    <a:pt x="30" y="118"/>
                  </a:lnTo>
                  <a:close/>
                  <a:moveTo>
                    <a:pt x="44" y="117"/>
                  </a:moveTo>
                  <a:cubicBezTo>
                    <a:pt x="33" y="118"/>
                    <a:pt x="33" y="118"/>
                    <a:pt x="33" y="118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44" y="124"/>
                    <a:pt x="44" y="124"/>
                    <a:pt x="44" y="124"/>
                  </a:cubicBezTo>
                  <a:lnTo>
                    <a:pt x="44" y="117"/>
                  </a:lnTo>
                  <a:close/>
                  <a:moveTo>
                    <a:pt x="57" y="117"/>
                  </a:moveTo>
                  <a:cubicBezTo>
                    <a:pt x="47" y="117"/>
                    <a:pt x="47" y="117"/>
                    <a:pt x="47" y="117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57" y="123"/>
                    <a:pt x="57" y="123"/>
                    <a:pt x="57" y="123"/>
                  </a:cubicBezTo>
                  <a:lnTo>
                    <a:pt x="57" y="117"/>
                  </a:lnTo>
                  <a:close/>
                  <a:moveTo>
                    <a:pt x="70" y="116"/>
                  </a:moveTo>
                  <a:cubicBezTo>
                    <a:pt x="60" y="117"/>
                    <a:pt x="60" y="117"/>
                    <a:pt x="60" y="117"/>
                  </a:cubicBezTo>
                  <a:cubicBezTo>
                    <a:pt x="60" y="123"/>
                    <a:pt x="60" y="123"/>
                    <a:pt x="60" y="123"/>
                  </a:cubicBezTo>
                  <a:cubicBezTo>
                    <a:pt x="70" y="122"/>
                    <a:pt x="70" y="122"/>
                    <a:pt x="70" y="122"/>
                  </a:cubicBezTo>
                  <a:lnTo>
                    <a:pt x="70" y="116"/>
                  </a:lnTo>
                  <a:close/>
                  <a:moveTo>
                    <a:pt x="84" y="115"/>
                  </a:moveTo>
                  <a:cubicBezTo>
                    <a:pt x="74" y="116"/>
                    <a:pt x="74" y="116"/>
                    <a:pt x="74" y="116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84" y="122"/>
                    <a:pt x="84" y="122"/>
                    <a:pt x="84" y="122"/>
                  </a:cubicBezTo>
                  <a:lnTo>
                    <a:pt x="84" y="115"/>
                  </a:lnTo>
                  <a:close/>
                  <a:moveTo>
                    <a:pt x="97" y="115"/>
                  </a:moveTo>
                  <a:cubicBezTo>
                    <a:pt x="87" y="115"/>
                    <a:pt x="87" y="115"/>
                    <a:pt x="87" y="115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97" y="121"/>
                    <a:pt x="97" y="121"/>
                    <a:pt x="97" y="121"/>
                  </a:cubicBezTo>
                  <a:lnTo>
                    <a:pt x="97" y="115"/>
                  </a:lnTo>
                  <a:close/>
                  <a:moveTo>
                    <a:pt x="17" y="129"/>
                  </a:moveTo>
                  <a:cubicBezTo>
                    <a:pt x="6" y="129"/>
                    <a:pt x="6" y="129"/>
                    <a:pt x="6" y="129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7" y="135"/>
                    <a:pt x="17" y="135"/>
                    <a:pt x="17" y="135"/>
                  </a:cubicBezTo>
                  <a:lnTo>
                    <a:pt x="17" y="129"/>
                  </a:lnTo>
                  <a:close/>
                  <a:moveTo>
                    <a:pt x="30" y="128"/>
                  </a:moveTo>
                  <a:cubicBezTo>
                    <a:pt x="20" y="129"/>
                    <a:pt x="20" y="129"/>
                    <a:pt x="20" y="129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30" y="134"/>
                    <a:pt x="30" y="134"/>
                    <a:pt x="30" y="134"/>
                  </a:cubicBezTo>
                  <a:lnTo>
                    <a:pt x="30" y="128"/>
                  </a:lnTo>
                  <a:close/>
                  <a:moveTo>
                    <a:pt x="44" y="128"/>
                  </a:moveTo>
                  <a:cubicBezTo>
                    <a:pt x="33" y="128"/>
                    <a:pt x="33" y="128"/>
                    <a:pt x="33" y="128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44" y="134"/>
                    <a:pt x="44" y="134"/>
                    <a:pt x="44" y="134"/>
                  </a:cubicBezTo>
                  <a:lnTo>
                    <a:pt x="44" y="128"/>
                  </a:lnTo>
                  <a:close/>
                  <a:moveTo>
                    <a:pt x="57" y="127"/>
                  </a:moveTo>
                  <a:cubicBezTo>
                    <a:pt x="47" y="128"/>
                    <a:pt x="47" y="128"/>
                    <a:pt x="47" y="128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57" y="133"/>
                    <a:pt x="57" y="133"/>
                    <a:pt x="57" y="133"/>
                  </a:cubicBezTo>
                  <a:lnTo>
                    <a:pt x="57" y="127"/>
                  </a:lnTo>
                  <a:close/>
                  <a:moveTo>
                    <a:pt x="70" y="127"/>
                  </a:moveTo>
                  <a:cubicBezTo>
                    <a:pt x="60" y="127"/>
                    <a:pt x="60" y="127"/>
                    <a:pt x="60" y="127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70" y="133"/>
                    <a:pt x="70" y="133"/>
                    <a:pt x="70" y="133"/>
                  </a:cubicBezTo>
                  <a:lnTo>
                    <a:pt x="70" y="127"/>
                  </a:lnTo>
                  <a:close/>
                  <a:moveTo>
                    <a:pt x="84" y="126"/>
                  </a:moveTo>
                  <a:cubicBezTo>
                    <a:pt x="74" y="126"/>
                    <a:pt x="74" y="126"/>
                    <a:pt x="74" y="126"/>
                  </a:cubicBezTo>
                  <a:cubicBezTo>
                    <a:pt x="74" y="133"/>
                    <a:pt x="74" y="133"/>
                    <a:pt x="74" y="133"/>
                  </a:cubicBezTo>
                  <a:cubicBezTo>
                    <a:pt x="84" y="132"/>
                    <a:pt x="84" y="132"/>
                    <a:pt x="84" y="132"/>
                  </a:cubicBezTo>
                  <a:lnTo>
                    <a:pt x="84" y="126"/>
                  </a:lnTo>
                  <a:close/>
                  <a:moveTo>
                    <a:pt x="97" y="125"/>
                  </a:moveTo>
                  <a:cubicBezTo>
                    <a:pt x="87" y="126"/>
                    <a:pt x="87" y="126"/>
                    <a:pt x="87" y="126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7" y="132"/>
                    <a:pt x="97" y="132"/>
                    <a:pt x="97" y="132"/>
                  </a:cubicBezTo>
                  <a:lnTo>
                    <a:pt x="97" y="125"/>
                  </a:lnTo>
                  <a:close/>
                  <a:moveTo>
                    <a:pt x="17" y="139"/>
                  </a:moveTo>
                  <a:cubicBezTo>
                    <a:pt x="6" y="139"/>
                    <a:pt x="6" y="139"/>
                    <a:pt x="6" y="139"/>
                  </a:cubicBezTo>
                  <a:cubicBezTo>
                    <a:pt x="6" y="146"/>
                    <a:pt x="6" y="146"/>
                    <a:pt x="6" y="146"/>
                  </a:cubicBezTo>
                  <a:cubicBezTo>
                    <a:pt x="17" y="145"/>
                    <a:pt x="17" y="145"/>
                    <a:pt x="17" y="145"/>
                  </a:cubicBezTo>
                  <a:lnTo>
                    <a:pt x="17" y="139"/>
                  </a:lnTo>
                  <a:close/>
                  <a:moveTo>
                    <a:pt x="30" y="139"/>
                  </a:moveTo>
                  <a:cubicBezTo>
                    <a:pt x="20" y="139"/>
                    <a:pt x="20" y="139"/>
                    <a:pt x="20" y="139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30" y="145"/>
                    <a:pt x="30" y="145"/>
                    <a:pt x="30" y="145"/>
                  </a:cubicBezTo>
                  <a:lnTo>
                    <a:pt x="30" y="139"/>
                  </a:lnTo>
                  <a:close/>
                  <a:moveTo>
                    <a:pt x="44" y="138"/>
                  </a:moveTo>
                  <a:cubicBezTo>
                    <a:pt x="33" y="138"/>
                    <a:pt x="33" y="138"/>
                    <a:pt x="33" y="138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44" y="144"/>
                    <a:pt x="44" y="144"/>
                    <a:pt x="44" y="144"/>
                  </a:cubicBezTo>
                  <a:lnTo>
                    <a:pt x="44" y="138"/>
                  </a:lnTo>
                  <a:close/>
                  <a:moveTo>
                    <a:pt x="57" y="137"/>
                  </a:moveTo>
                  <a:cubicBezTo>
                    <a:pt x="47" y="138"/>
                    <a:pt x="47" y="138"/>
                    <a:pt x="47" y="138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57" y="144"/>
                    <a:pt x="57" y="144"/>
                    <a:pt x="57" y="144"/>
                  </a:cubicBezTo>
                  <a:lnTo>
                    <a:pt x="57" y="137"/>
                  </a:lnTo>
                  <a:close/>
                  <a:moveTo>
                    <a:pt x="70" y="137"/>
                  </a:moveTo>
                  <a:cubicBezTo>
                    <a:pt x="60" y="137"/>
                    <a:pt x="60" y="137"/>
                    <a:pt x="60" y="137"/>
                  </a:cubicBezTo>
                  <a:cubicBezTo>
                    <a:pt x="60" y="144"/>
                    <a:pt x="60" y="144"/>
                    <a:pt x="60" y="144"/>
                  </a:cubicBezTo>
                  <a:cubicBezTo>
                    <a:pt x="70" y="143"/>
                    <a:pt x="70" y="143"/>
                    <a:pt x="70" y="143"/>
                  </a:cubicBezTo>
                  <a:lnTo>
                    <a:pt x="70" y="137"/>
                  </a:lnTo>
                  <a:close/>
                  <a:moveTo>
                    <a:pt x="84" y="136"/>
                  </a:moveTo>
                  <a:cubicBezTo>
                    <a:pt x="74" y="137"/>
                    <a:pt x="74" y="137"/>
                    <a:pt x="74" y="137"/>
                  </a:cubicBezTo>
                  <a:cubicBezTo>
                    <a:pt x="74" y="143"/>
                    <a:pt x="74" y="143"/>
                    <a:pt x="74" y="143"/>
                  </a:cubicBezTo>
                  <a:cubicBezTo>
                    <a:pt x="84" y="143"/>
                    <a:pt x="84" y="143"/>
                    <a:pt x="84" y="143"/>
                  </a:cubicBezTo>
                  <a:lnTo>
                    <a:pt x="84" y="136"/>
                  </a:lnTo>
                  <a:close/>
                  <a:moveTo>
                    <a:pt x="97" y="136"/>
                  </a:moveTo>
                  <a:cubicBezTo>
                    <a:pt x="87" y="136"/>
                    <a:pt x="87" y="136"/>
                    <a:pt x="87" y="136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97" y="142"/>
                    <a:pt x="97" y="142"/>
                    <a:pt x="97" y="142"/>
                  </a:cubicBezTo>
                  <a:lnTo>
                    <a:pt x="97" y="136"/>
                  </a:lnTo>
                  <a:close/>
                  <a:moveTo>
                    <a:pt x="17" y="149"/>
                  </a:moveTo>
                  <a:cubicBezTo>
                    <a:pt x="6" y="150"/>
                    <a:pt x="6" y="150"/>
                    <a:pt x="6" y="150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17" y="155"/>
                    <a:pt x="17" y="155"/>
                    <a:pt x="17" y="155"/>
                  </a:cubicBezTo>
                  <a:lnTo>
                    <a:pt x="17" y="149"/>
                  </a:lnTo>
                  <a:close/>
                  <a:moveTo>
                    <a:pt x="30" y="149"/>
                  </a:moveTo>
                  <a:cubicBezTo>
                    <a:pt x="20" y="149"/>
                    <a:pt x="20" y="149"/>
                    <a:pt x="20" y="149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30" y="155"/>
                    <a:pt x="30" y="155"/>
                    <a:pt x="30" y="155"/>
                  </a:cubicBezTo>
                  <a:lnTo>
                    <a:pt x="30" y="149"/>
                  </a:lnTo>
                  <a:close/>
                  <a:moveTo>
                    <a:pt x="44" y="148"/>
                  </a:moveTo>
                  <a:cubicBezTo>
                    <a:pt x="33" y="149"/>
                    <a:pt x="33" y="149"/>
                    <a:pt x="33" y="149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44" y="154"/>
                    <a:pt x="44" y="154"/>
                    <a:pt x="44" y="154"/>
                  </a:cubicBezTo>
                  <a:lnTo>
                    <a:pt x="44" y="148"/>
                  </a:lnTo>
                  <a:close/>
                  <a:moveTo>
                    <a:pt x="57" y="148"/>
                  </a:moveTo>
                  <a:cubicBezTo>
                    <a:pt x="47" y="148"/>
                    <a:pt x="47" y="148"/>
                    <a:pt x="47" y="148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7" y="154"/>
                    <a:pt x="57" y="154"/>
                    <a:pt x="57" y="154"/>
                  </a:cubicBezTo>
                  <a:lnTo>
                    <a:pt x="57" y="148"/>
                  </a:lnTo>
                  <a:close/>
                  <a:moveTo>
                    <a:pt x="70" y="147"/>
                  </a:moveTo>
                  <a:cubicBezTo>
                    <a:pt x="60" y="148"/>
                    <a:pt x="60" y="148"/>
                    <a:pt x="60" y="148"/>
                  </a:cubicBezTo>
                  <a:cubicBezTo>
                    <a:pt x="60" y="154"/>
                    <a:pt x="60" y="154"/>
                    <a:pt x="60" y="154"/>
                  </a:cubicBezTo>
                  <a:cubicBezTo>
                    <a:pt x="70" y="154"/>
                    <a:pt x="70" y="154"/>
                    <a:pt x="70" y="154"/>
                  </a:cubicBezTo>
                  <a:lnTo>
                    <a:pt x="70" y="147"/>
                  </a:lnTo>
                  <a:close/>
                  <a:moveTo>
                    <a:pt x="84" y="147"/>
                  </a:moveTo>
                  <a:cubicBezTo>
                    <a:pt x="74" y="147"/>
                    <a:pt x="74" y="147"/>
                    <a:pt x="74" y="147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84" y="153"/>
                    <a:pt x="84" y="153"/>
                    <a:pt x="84" y="153"/>
                  </a:cubicBezTo>
                  <a:lnTo>
                    <a:pt x="84" y="147"/>
                  </a:lnTo>
                  <a:close/>
                  <a:moveTo>
                    <a:pt x="97" y="146"/>
                  </a:moveTo>
                  <a:cubicBezTo>
                    <a:pt x="87" y="147"/>
                    <a:pt x="87" y="147"/>
                    <a:pt x="87" y="147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97" y="153"/>
                    <a:pt x="97" y="153"/>
                    <a:pt x="97" y="153"/>
                  </a:cubicBezTo>
                  <a:lnTo>
                    <a:pt x="97" y="146"/>
                  </a:lnTo>
                  <a:close/>
                  <a:moveTo>
                    <a:pt x="17" y="159"/>
                  </a:moveTo>
                  <a:cubicBezTo>
                    <a:pt x="6" y="160"/>
                    <a:pt x="6" y="160"/>
                    <a:pt x="6" y="160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17" y="165"/>
                    <a:pt x="17" y="165"/>
                    <a:pt x="17" y="165"/>
                  </a:cubicBezTo>
                  <a:lnTo>
                    <a:pt x="17" y="159"/>
                  </a:lnTo>
                  <a:close/>
                  <a:moveTo>
                    <a:pt x="30" y="159"/>
                  </a:moveTo>
                  <a:cubicBezTo>
                    <a:pt x="20" y="159"/>
                    <a:pt x="20" y="159"/>
                    <a:pt x="20" y="159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30" y="165"/>
                    <a:pt x="30" y="165"/>
                    <a:pt x="30" y="165"/>
                  </a:cubicBezTo>
                  <a:lnTo>
                    <a:pt x="30" y="159"/>
                  </a:lnTo>
                  <a:close/>
                  <a:moveTo>
                    <a:pt x="44" y="159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3" y="165"/>
                    <a:pt x="33" y="165"/>
                    <a:pt x="33" y="165"/>
                  </a:cubicBezTo>
                  <a:cubicBezTo>
                    <a:pt x="44" y="165"/>
                    <a:pt x="44" y="165"/>
                    <a:pt x="44" y="165"/>
                  </a:cubicBezTo>
                  <a:lnTo>
                    <a:pt x="44" y="159"/>
                  </a:lnTo>
                  <a:close/>
                  <a:moveTo>
                    <a:pt x="57" y="158"/>
                  </a:moveTo>
                  <a:cubicBezTo>
                    <a:pt x="47" y="159"/>
                    <a:pt x="47" y="159"/>
                    <a:pt x="47" y="159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57" y="164"/>
                    <a:pt x="57" y="164"/>
                    <a:pt x="57" y="164"/>
                  </a:cubicBezTo>
                  <a:lnTo>
                    <a:pt x="57" y="158"/>
                  </a:lnTo>
                  <a:close/>
                  <a:moveTo>
                    <a:pt x="70" y="158"/>
                  </a:moveTo>
                  <a:cubicBezTo>
                    <a:pt x="60" y="158"/>
                    <a:pt x="60" y="158"/>
                    <a:pt x="60" y="158"/>
                  </a:cubicBezTo>
                  <a:cubicBezTo>
                    <a:pt x="60" y="164"/>
                    <a:pt x="60" y="164"/>
                    <a:pt x="60" y="164"/>
                  </a:cubicBezTo>
                  <a:cubicBezTo>
                    <a:pt x="70" y="164"/>
                    <a:pt x="70" y="164"/>
                    <a:pt x="70" y="164"/>
                  </a:cubicBezTo>
                  <a:lnTo>
                    <a:pt x="70" y="158"/>
                  </a:lnTo>
                  <a:close/>
                  <a:moveTo>
                    <a:pt x="84" y="157"/>
                  </a:moveTo>
                  <a:cubicBezTo>
                    <a:pt x="74" y="158"/>
                    <a:pt x="74" y="158"/>
                    <a:pt x="74" y="158"/>
                  </a:cubicBezTo>
                  <a:cubicBezTo>
                    <a:pt x="74" y="164"/>
                    <a:pt x="74" y="164"/>
                    <a:pt x="74" y="164"/>
                  </a:cubicBezTo>
                  <a:cubicBezTo>
                    <a:pt x="84" y="164"/>
                    <a:pt x="84" y="164"/>
                    <a:pt x="84" y="164"/>
                  </a:cubicBezTo>
                  <a:lnTo>
                    <a:pt x="84" y="157"/>
                  </a:lnTo>
                  <a:close/>
                  <a:moveTo>
                    <a:pt x="97" y="157"/>
                  </a:moveTo>
                  <a:cubicBezTo>
                    <a:pt x="87" y="157"/>
                    <a:pt x="87" y="157"/>
                    <a:pt x="87" y="157"/>
                  </a:cubicBezTo>
                  <a:cubicBezTo>
                    <a:pt x="87" y="164"/>
                    <a:pt x="87" y="164"/>
                    <a:pt x="87" y="164"/>
                  </a:cubicBezTo>
                  <a:cubicBezTo>
                    <a:pt x="97" y="163"/>
                    <a:pt x="97" y="163"/>
                    <a:pt x="97" y="163"/>
                  </a:cubicBezTo>
                  <a:lnTo>
                    <a:pt x="97" y="157"/>
                  </a:lnTo>
                  <a:close/>
                  <a:moveTo>
                    <a:pt x="17" y="170"/>
                  </a:moveTo>
                  <a:cubicBezTo>
                    <a:pt x="6" y="170"/>
                    <a:pt x="6" y="170"/>
                    <a:pt x="6" y="170"/>
                  </a:cubicBezTo>
                  <a:cubicBezTo>
                    <a:pt x="6" y="176"/>
                    <a:pt x="6" y="176"/>
                    <a:pt x="6" y="176"/>
                  </a:cubicBezTo>
                  <a:cubicBezTo>
                    <a:pt x="17" y="176"/>
                    <a:pt x="17" y="176"/>
                    <a:pt x="17" y="176"/>
                  </a:cubicBezTo>
                  <a:lnTo>
                    <a:pt x="17" y="170"/>
                  </a:lnTo>
                  <a:close/>
                  <a:moveTo>
                    <a:pt x="30" y="169"/>
                  </a:moveTo>
                  <a:cubicBezTo>
                    <a:pt x="20" y="170"/>
                    <a:pt x="20" y="170"/>
                    <a:pt x="20" y="170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30" y="175"/>
                    <a:pt x="30" y="175"/>
                    <a:pt x="30" y="175"/>
                  </a:cubicBezTo>
                  <a:lnTo>
                    <a:pt x="30" y="169"/>
                  </a:lnTo>
                  <a:close/>
                  <a:moveTo>
                    <a:pt x="44" y="169"/>
                  </a:moveTo>
                  <a:cubicBezTo>
                    <a:pt x="33" y="169"/>
                    <a:pt x="33" y="169"/>
                    <a:pt x="33" y="169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44" y="175"/>
                    <a:pt x="44" y="175"/>
                    <a:pt x="44" y="175"/>
                  </a:cubicBezTo>
                  <a:lnTo>
                    <a:pt x="44" y="169"/>
                  </a:lnTo>
                  <a:close/>
                  <a:moveTo>
                    <a:pt x="57" y="169"/>
                  </a:moveTo>
                  <a:cubicBezTo>
                    <a:pt x="47" y="169"/>
                    <a:pt x="47" y="169"/>
                    <a:pt x="47" y="169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57" y="175"/>
                    <a:pt x="57" y="175"/>
                    <a:pt x="57" y="175"/>
                  </a:cubicBezTo>
                  <a:lnTo>
                    <a:pt x="57" y="169"/>
                  </a:lnTo>
                  <a:close/>
                  <a:moveTo>
                    <a:pt x="70" y="168"/>
                  </a:moveTo>
                  <a:cubicBezTo>
                    <a:pt x="60" y="168"/>
                    <a:pt x="60" y="168"/>
                    <a:pt x="60" y="168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70" y="174"/>
                    <a:pt x="70" y="174"/>
                    <a:pt x="70" y="174"/>
                  </a:cubicBezTo>
                  <a:lnTo>
                    <a:pt x="70" y="168"/>
                  </a:lnTo>
                  <a:close/>
                  <a:moveTo>
                    <a:pt x="84" y="168"/>
                  </a:moveTo>
                  <a:cubicBezTo>
                    <a:pt x="74" y="168"/>
                    <a:pt x="74" y="168"/>
                    <a:pt x="74" y="168"/>
                  </a:cubicBezTo>
                  <a:cubicBezTo>
                    <a:pt x="74" y="174"/>
                    <a:pt x="74" y="174"/>
                    <a:pt x="74" y="174"/>
                  </a:cubicBezTo>
                  <a:cubicBezTo>
                    <a:pt x="84" y="174"/>
                    <a:pt x="84" y="174"/>
                    <a:pt x="84" y="174"/>
                  </a:cubicBezTo>
                  <a:lnTo>
                    <a:pt x="84" y="168"/>
                  </a:lnTo>
                  <a:close/>
                  <a:moveTo>
                    <a:pt x="97" y="167"/>
                  </a:moveTo>
                  <a:cubicBezTo>
                    <a:pt x="87" y="168"/>
                    <a:pt x="87" y="168"/>
                    <a:pt x="87" y="168"/>
                  </a:cubicBezTo>
                  <a:cubicBezTo>
                    <a:pt x="87" y="174"/>
                    <a:pt x="87" y="174"/>
                    <a:pt x="87" y="174"/>
                  </a:cubicBezTo>
                  <a:cubicBezTo>
                    <a:pt x="97" y="174"/>
                    <a:pt x="97" y="174"/>
                    <a:pt x="97" y="174"/>
                  </a:cubicBezTo>
                  <a:lnTo>
                    <a:pt x="97" y="167"/>
                  </a:lnTo>
                  <a:close/>
                  <a:moveTo>
                    <a:pt x="17" y="180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17" y="186"/>
                    <a:pt x="17" y="186"/>
                    <a:pt x="17" y="186"/>
                  </a:cubicBezTo>
                  <a:lnTo>
                    <a:pt x="17" y="180"/>
                  </a:lnTo>
                  <a:close/>
                  <a:moveTo>
                    <a:pt x="30" y="180"/>
                  </a:moveTo>
                  <a:cubicBezTo>
                    <a:pt x="20" y="180"/>
                    <a:pt x="20" y="180"/>
                    <a:pt x="20" y="180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30" y="186"/>
                    <a:pt x="30" y="186"/>
                    <a:pt x="30" y="186"/>
                  </a:cubicBezTo>
                  <a:lnTo>
                    <a:pt x="30" y="180"/>
                  </a:lnTo>
                  <a:close/>
                  <a:moveTo>
                    <a:pt x="44" y="179"/>
                  </a:moveTo>
                  <a:cubicBezTo>
                    <a:pt x="33" y="179"/>
                    <a:pt x="33" y="179"/>
                    <a:pt x="33" y="179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44" y="185"/>
                    <a:pt x="44" y="185"/>
                    <a:pt x="44" y="185"/>
                  </a:cubicBezTo>
                  <a:lnTo>
                    <a:pt x="44" y="179"/>
                  </a:lnTo>
                  <a:close/>
                  <a:moveTo>
                    <a:pt x="57" y="179"/>
                  </a:moveTo>
                  <a:cubicBezTo>
                    <a:pt x="47" y="179"/>
                    <a:pt x="47" y="179"/>
                    <a:pt x="47" y="179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57" y="185"/>
                    <a:pt x="57" y="185"/>
                    <a:pt x="57" y="185"/>
                  </a:cubicBezTo>
                  <a:lnTo>
                    <a:pt x="57" y="179"/>
                  </a:lnTo>
                  <a:close/>
                  <a:moveTo>
                    <a:pt x="70" y="179"/>
                  </a:moveTo>
                  <a:cubicBezTo>
                    <a:pt x="60" y="179"/>
                    <a:pt x="60" y="179"/>
                    <a:pt x="60" y="179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70" y="185"/>
                    <a:pt x="70" y="185"/>
                    <a:pt x="70" y="185"/>
                  </a:cubicBezTo>
                  <a:lnTo>
                    <a:pt x="70" y="179"/>
                  </a:lnTo>
                  <a:close/>
                  <a:moveTo>
                    <a:pt x="84" y="178"/>
                  </a:moveTo>
                  <a:cubicBezTo>
                    <a:pt x="74" y="179"/>
                    <a:pt x="74" y="179"/>
                    <a:pt x="74" y="179"/>
                  </a:cubicBezTo>
                  <a:cubicBezTo>
                    <a:pt x="74" y="185"/>
                    <a:pt x="74" y="185"/>
                    <a:pt x="74" y="185"/>
                  </a:cubicBezTo>
                  <a:cubicBezTo>
                    <a:pt x="84" y="185"/>
                    <a:pt x="84" y="185"/>
                    <a:pt x="84" y="185"/>
                  </a:cubicBezTo>
                  <a:lnTo>
                    <a:pt x="84" y="178"/>
                  </a:lnTo>
                  <a:close/>
                  <a:moveTo>
                    <a:pt x="97" y="178"/>
                  </a:moveTo>
                  <a:cubicBezTo>
                    <a:pt x="87" y="178"/>
                    <a:pt x="87" y="178"/>
                    <a:pt x="87" y="178"/>
                  </a:cubicBezTo>
                  <a:cubicBezTo>
                    <a:pt x="87" y="184"/>
                    <a:pt x="87" y="184"/>
                    <a:pt x="87" y="184"/>
                  </a:cubicBezTo>
                  <a:cubicBezTo>
                    <a:pt x="97" y="184"/>
                    <a:pt x="97" y="184"/>
                    <a:pt x="97" y="184"/>
                  </a:cubicBezTo>
                  <a:lnTo>
                    <a:pt x="97" y="178"/>
                  </a:lnTo>
                  <a:close/>
                  <a:moveTo>
                    <a:pt x="17" y="190"/>
                  </a:moveTo>
                  <a:cubicBezTo>
                    <a:pt x="6" y="190"/>
                    <a:pt x="6" y="190"/>
                    <a:pt x="6" y="190"/>
                  </a:cubicBezTo>
                  <a:cubicBezTo>
                    <a:pt x="6" y="196"/>
                    <a:pt x="6" y="196"/>
                    <a:pt x="6" y="196"/>
                  </a:cubicBezTo>
                  <a:cubicBezTo>
                    <a:pt x="17" y="196"/>
                    <a:pt x="17" y="196"/>
                    <a:pt x="17" y="196"/>
                  </a:cubicBezTo>
                  <a:lnTo>
                    <a:pt x="17" y="190"/>
                  </a:lnTo>
                  <a:close/>
                  <a:moveTo>
                    <a:pt x="30" y="190"/>
                  </a:moveTo>
                  <a:cubicBezTo>
                    <a:pt x="20" y="190"/>
                    <a:pt x="20" y="190"/>
                    <a:pt x="20" y="190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30" y="196"/>
                    <a:pt x="30" y="196"/>
                    <a:pt x="30" y="196"/>
                  </a:cubicBezTo>
                  <a:lnTo>
                    <a:pt x="30" y="190"/>
                  </a:lnTo>
                  <a:close/>
                  <a:moveTo>
                    <a:pt x="44" y="189"/>
                  </a:moveTo>
                  <a:cubicBezTo>
                    <a:pt x="33" y="190"/>
                    <a:pt x="33" y="190"/>
                    <a:pt x="33" y="190"/>
                  </a:cubicBezTo>
                  <a:cubicBezTo>
                    <a:pt x="33" y="196"/>
                    <a:pt x="33" y="196"/>
                    <a:pt x="33" y="196"/>
                  </a:cubicBezTo>
                  <a:cubicBezTo>
                    <a:pt x="44" y="196"/>
                    <a:pt x="44" y="196"/>
                    <a:pt x="44" y="196"/>
                  </a:cubicBezTo>
                  <a:lnTo>
                    <a:pt x="44" y="189"/>
                  </a:lnTo>
                  <a:close/>
                  <a:moveTo>
                    <a:pt x="57" y="189"/>
                  </a:moveTo>
                  <a:cubicBezTo>
                    <a:pt x="47" y="189"/>
                    <a:pt x="47" y="189"/>
                    <a:pt x="47" y="189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57" y="195"/>
                    <a:pt x="57" y="195"/>
                    <a:pt x="57" y="195"/>
                  </a:cubicBezTo>
                  <a:lnTo>
                    <a:pt x="57" y="189"/>
                  </a:lnTo>
                  <a:close/>
                  <a:moveTo>
                    <a:pt x="70" y="189"/>
                  </a:moveTo>
                  <a:cubicBezTo>
                    <a:pt x="60" y="189"/>
                    <a:pt x="60" y="189"/>
                    <a:pt x="60" y="189"/>
                  </a:cubicBezTo>
                  <a:cubicBezTo>
                    <a:pt x="60" y="195"/>
                    <a:pt x="60" y="195"/>
                    <a:pt x="60" y="195"/>
                  </a:cubicBezTo>
                  <a:cubicBezTo>
                    <a:pt x="70" y="195"/>
                    <a:pt x="70" y="195"/>
                    <a:pt x="70" y="195"/>
                  </a:cubicBezTo>
                  <a:lnTo>
                    <a:pt x="70" y="189"/>
                  </a:lnTo>
                  <a:close/>
                  <a:moveTo>
                    <a:pt x="84" y="189"/>
                  </a:moveTo>
                  <a:cubicBezTo>
                    <a:pt x="74" y="189"/>
                    <a:pt x="74" y="189"/>
                    <a:pt x="74" y="189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84" y="195"/>
                    <a:pt x="84" y="195"/>
                    <a:pt x="84" y="195"/>
                  </a:cubicBezTo>
                  <a:lnTo>
                    <a:pt x="84" y="189"/>
                  </a:lnTo>
                  <a:close/>
                  <a:moveTo>
                    <a:pt x="97" y="189"/>
                  </a:moveTo>
                  <a:cubicBezTo>
                    <a:pt x="87" y="189"/>
                    <a:pt x="87" y="189"/>
                    <a:pt x="87" y="189"/>
                  </a:cubicBezTo>
                  <a:cubicBezTo>
                    <a:pt x="87" y="195"/>
                    <a:pt x="87" y="195"/>
                    <a:pt x="87" y="195"/>
                  </a:cubicBezTo>
                  <a:cubicBezTo>
                    <a:pt x="97" y="195"/>
                    <a:pt x="97" y="195"/>
                    <a:pt x="97" y="195"/>
                  </a:cubicBezTo>
                  <a:lnTo>
                    <a:pt x="97" y="189"/>
                  </a:lnTo>
                  <a:close/>
                  <a:moveTo>
                    <a:pt x="17" y="200"/>
                  </a:moveTo>
                  <a:cubicBezTo>
                    <a:pt x="6" y="200"/>
                    <a:pt x="6" y="200"/>
                    <a:pt x="6" y="200"/>
                  </a:cubicBezTo>
                  <a:cubicBezTo>
                    <a:pt x="6" y="206"/>
                    <a:pt x="6" y="206"/>
                    <a:pt x="6" y="206"/>
                  </a:cubicBezTo>
                  <a:cubicBezTo>
                    <a:pt x="17" y="206"/>
                    <a:pt x="17" y="206"/>
                    <a:pt x="17" y="206"/>
                  </a:cubicBezTo>
                  <a:lnTo>
                    <a:pt x="17" y="200"/>
                  </a:lnTo>
                  <a:close/>
                  <a:moveTo>
                    <a:pt x="30" y="200"/>
                  </a:moveTo>
                  <a:cubicBezTo>
                    <a:pt x="20" y="200"/>
                    <a:pt x="20" y="200"/>
                    <a:pt x="20" y="200"/>
                  </a:cubicBezTo>
                  <a:cubicBezTo>
                    <a:pt x="20" y="206"/>
                    <a:pt x="20" y="206"/>
                    <a:pt x="20" y="206"/>
                  </a:cubicBezTo>
                  <a:cubicBezTo>
                    <a:pt x="30" y="206"/>
                    <a:pt x="30" y="206"/>
                    <a:pt x="30" y="206"/>
                  </a:cubicBezTo>
                  <a:lnTo>
                    <a:pt x="30" y="200"/>
                  </a:lnTo>
                  <a:close/>
                  <a:moveTo>
                    <a:pt x="44" y="200"/>
                  </a:moveTo>
                  <a:cubicBezTo>
                    <a:pt x="33" y="200"/>
                    <a:pt x="33" y="200"/>
                    <a:pt x="33" y="200"/>
                  </a:cubicBezTo>
                  <a:cubicBezTo>
                    <a:pt x="33" y="206"/>
                    <a:pt x="33" y="206"/>
                    <a:pt x="33" y="206"/>
                  </a:cubicBezTo>
                  <a:cubicBezTo>
                    <a:pt x="44" y="206"/>
                    <a:pt x="44" y="206"/>
                    <a:pt x="44" y="206"/>
                  </a:cubicBezTo>
                  <a:lnTo>
                    <a:pt x="44" y="200"/>
                  </a:lnTo>
                  <a:close/>
                  <a:moveTo>
                    <a:pt x="57" y="200"/>
                  </a:moveTo>
                  <a:cubicBezTo>
                    <a:pt x="47" y="200"/>
                    <a:pt x="47" y="200"/>
                    <a:pt x="47" y="200"/>
                  </a:cubicBezTo>
                  <a:cubicBezTo>
                    <a:pt x="47" y="206"/>
                    <a:pt x="47" y="206"/>
                    <a:pt x="47" y="206"/>
                  </a:cubicBezTo>
                  <a:cubicBezTo>
                    <a:pt x="57" y="206"/>
                    <a:pt x="57" y="206"/>
                    <a:pt x="57" y="206"/>
                  </a:cubicBezTo>
                  <a:lnTo>
                    <a:pt x="57" y="200"/>
                  </a:lnTo>
                  <a:close/>
                  <a:moveTo>
                    <a:pt x="70" y="199"/>
                  </a:moveTo>
                  <a:cubicBezTo>
                    <a:pt x="60" y="200"/>
                    <a:pt x="60" y="200"/>
                    <a:pt x="60" y="200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70" y="206"/>
                    <a:pt x="70" y="206"/>
                    <a:pt x="70" y="206"/>
                  </a:cubicBezTo>
                  <a:lnTo>
                    <a:pt x="70" y="199"/>
                  </a:lnTo>
                  <a:close/>
                  <a:moveTo>
                    <a:pt x="84" y="199"/>
                  </a:moveTo>
                  <a:cubicBezTo>
                    <a:pt x="74" y="199"/>
                    <a:pt x="74" y="199"/>
                    <a:pt x="74" y="199"/>
                  </a:cubicBezTo>
                  <a:cubicBezTo>
                    <a:pt x="74" y="206"/>
                    <a:pt x="74" y="206"/>
                    <a:pt x="74" y="206"/>
                  </a:cubicBezTo>
                  <a:cubicBezTo>
                    <a:pt x="84" y="206"/>
                    <a:pt x="84" y="206"/>
                    <a:pt x="84" y="206"/>
                  </a:cubicBezTo>
                  <a:lnTo>
                    <a:pt x="84" y="199"/>
                  </a:lnTo>
                  <a:close/>
                  <a:moveTo>
                    <a:pt x="97" y="199"/>
                  </a:moveTo>
                  <a:cubicBezTo>
                    <a:pt x="87" y="199"/>
                    <a:pt x="87" y="199"/>
                    <a:pt x="87" y="199"/>
                  </a:cubicBezTo>
                  <a:cubicBezTo>
                    <a:pt x="87" y="205"/>
                    <a:pt x="87" y="205"/>
                    <a:pt x="87" y="205"/>
                  </a:cubicBezTo>
                  <a:cubicBezTo>
                    <a:pt x="97" y="205"/>
                    <a:pt x="97" y="205"/>
                    <a:pt x="97" y="205"/>
                  </a:cubicBezTo>
                  <a:lnTo>
                    <a:pt x="97" y="199"/>
                  </a:lnTo>
                  <a:close/>
                  <a:moveTo>
                    <a:pt x="17" y="210"/>
                  </a:moveTo>
                  <a:cubicBezTo>
                    <a:pt x="6" y="210"/>
                    <a:pt x="6" y="210"/>
                    <a:pt x="6" y="210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17" y="216"/>
                    <a:pt x="17" y="216"/>
                    <a:pt x="17" y="216"/>
                  </a:cubicBezTo>
                  <a:lnTo>
                    <a:pt x="17" y="210"/>
                  </a:lnTo>
                  <a:close/>
                  <a:moveTo>
                    <a:pt x="30" y="210"/>
                  </a:moveTo>
                  <a:cubicBezTo>
                    <a:pt x="20" y="210"/>
                    <a:pt x="20" y="210"/>
                    <a:pt x="20" y="210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30" y="216"/>
                    <a:pt x="30" y="216"/>
                    <a:pt x="30" y="216"/>
                  </a:cubicBezTo>
                  <a:lnTo>
                    <a:pt x="30" y="210"/>
                  </a:lnTo>
                  <a:close/>
                  <a:moveTo>
                    <a:pt x="44" y="210"/>
                  </a:moveTo>
                  <a:cubicBezTo>
                    <a:pt x="33" y="210"/>
                    <a:pt x="33" y="210"/>
                    <a:pt x="33" y="210"/>
                  </a:cubicBezTo>
                  <a:cubicBezTo>
                    <a:pt x="33" y="216"/>
                    <a:pt x="33" y="216"/>
                    <a:pt x="33" y="216"/>
                  </a:cubicBezTo>
                  <a:cubicBezTo>
                    <a:pt x="44" y="216"/>
                    <a:pt x="44" y="216"/>
                    <a:pt x="44" y="216"/>
                  </a:cubicBezTo>
                  <a:lnTo>
                    <a:pt x="44" y="210"/>
                  </a:lnTo>
                  <a:close/>
                  <a:moveTo>
                    <a:pt x="57" y="210"/>
                  </a:moveTo>
                  <a:cubicBezTo>
                    <a:pt x="47" y="210"/>
                    <a:pt x="47" y="210"/>
                    <a:pt x="47" y="210"/>
                  </a:cubicBezTo>
                  <a:cubicBezTo>
                    <a:pt x="47" y="216"/>
                    <a:pt x="47" y="216"/>
                    <a:pt x="47" y="216"/>
                  </a:cubicBezTo>
                  <a:cubicBezTo>
                    <a:pt x="57" y="216"/>
                    <a:pt x="57" y="216"/>
                    <a:pt x="57" y="216"/>
                  </a:cubicBezTo>
                  <a:lnTo>
                    <a:pt x="57" y="210"/>
                  </a:lnTo>
                  <a:close/>
                  <a:moveTo>
                    <a:pt x="70" y="210"/>
                  </a:moveTo>
                  <a:cubicBezTo>
                    <a:pt x="60" y="210"/>
                    <a:pt x="60" y="210"/>
                    <a:pt x="60" y="210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70" y="216"/>
                    <a:pt x="70" y="216"/>
                    <a:pt x="70" y="216"/>
                  </a:cubicBezTo>
                  <a:lnTo>
                    <a:pt x="70" y="210"/>
                  </a:lnTo>
                  <a:close/>
                  <a:moveTo>
                    <a:pt x="8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4" y="216"/>
                    <a:pt x="74" y="216"/>
                    <a:pt x="74" y="216"/>
                  </a:cubicBezTo>
                  <a:cubicBezTo>
                    <a:pt x="84" y="216"/>
                    <a:pt x="84" y="216"/>
                    <a:pt x="84" y="216"/>
                  </a:cubicBezTo>
                  <a:lnTo>
                    <a:pt x="84" y="210"/>
                  </a:lnTo>
                  <a:close/>
                  <a:moveTo>
                    <a:pt x="97" y="210"/>
                  </a:moveTo>
                  <a:cubicBezTo>
                    <a:pt x="87" y="210"/>
                    <a:pt x="87" y="210"/>
                    <a:pt x="87" y="210"/>
                  </a:cubicBezTo>
                  <a:cubicBezTo>
                    <a:pt x="87" y="216"/>
                    <a:pt x="87" y="216"/>
                    <a:pt x="87" y="216"/>
                  </a:cubicBezTo>
                  <a:cubicBezTo>
                    <a:pt x="97" y="216"/>
                    <a:pt x="97" y="216"/>
                    <a:pt x="97" y="216"/>
                  </a:cubicBezTo>
                  <a:lnTo>
                    <a:pt x="97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1" name="Freeform 25"/>
            <p:cNvSpPr>
              <a:spLocks noEditPoints="1"/>
            </p:cNvSpPr>
            <p:nvPr/>
          </p:nvSpPr>
          <p:spPr bwMode="auto">
            <a:xfrm>
              <a:off x="7026275" y="312738"/>
              <a:ext cx="123825" cy="477838"/>
            </a:xfrm>
            <a:custGeom>
              <a:avLst/>
              <a:gdLst>
                <a:gd name="T0" fmla="*/ 78 w 78"/>
                <a:gd name="T1" fmla="*/ 301 h 301"/>
                <a:gd name="T2" fmla="*/ 0 w 78"/>
                <a:gd name="T3" fmla="*/ 4 h 301"/>
                <a:gd name="T4" fmla="*/ 35 w 78"/>
                <a:gd name="T5" fmla="*/ 26 h 301"/>
                <a:gd name="T6" fmla="*/ 13 w 78"/>
                <a:gd name="T7" fmla="*/ 41 h 301"/>
                <a:gd name="T8" fmla="*/ 35 w 78"/>
                <a:gd name="T9" fmla="*/ 26 h 301"/>
                <a:gd name="T10" fmla="*/ 41 w 78"/>
                <a:gd name="T11" fmla="*/ 26 h 301"/>
                <a:gd name="T12" fmla="*/ 63 w 78"/>
                <a:gd name="T13" fmla="*/ 39 h 301"/>
                <a:gd name="T14" fmla="*/ 35 w 78"/>
                <a:gd name="T15" fmla="*/ 50 h 301"/>
                <a:gd name="T16" fmla="*/ 13 w 78"/>
                <a:gd name="T17" fmla="*/ 65 h 301"/>
                <a:gd name="T18" fmla="*/ 35 w 78"/>
                <a:gd name="T19" fmla="*/ 50 h 301"/>
                <a:gd name="T20" fmla="*/ 41 w 78"/>
                <a:gd name="T21" fmla="*/ 50 h 301"/>
                <a:gd name="T22" fmla="*/ 63 w 78"/>
                <a:gd name="T23" fmla="*/ 60 h 301"/>
                <a:gd name="T24" fmla="*/ 35 w 78"/>
                <a:gd name="T25" fmla="*/ 71 h 301"/>
                <a:gd name="T26" fmla="*/ 13 w 78"/>
                <a:gd name="T27" fmla="*/ 86 h 301"/>
                <a:gd name="T28" fmla="*/ 35 w 78"/>
                <a:gd name="T29" fmla="*/ 71 h 301"/>
                <a:gd name="T30" fmla="*/ 41 w 78"/>
                <a:gd name="T31" fmla="*/ 71 h 301"/>
                <a:gd name="T32" fmla="*/ 63 w 78"/>
                <a:gd name="T33" fmla="*/ 84 h 301"/>
                <a:gd name="T34" fmla="*/ 35 w 78"/>
                <a:gd name="T35" fmla="*/ 95 h 301"/>
                <a:gd name="T36" fmla="*/ 13 w 78"/>
                <a:gd name="T37" fmla="*/ 110 h 301"/>
                <a:gd name="T38" fmla="*/ 35 w 78"/>
                <a:gd name="T39" fmla="*/ 95 h 301"/>
                <a:gd name="T40" fmla="*/ 41 w 78"/>
                <a:gd name="T41" fmla="*/ 95 h 301"/>
                <a:gd name="T42" fmla="*/ 63 w 78"/>
                <a:gd name="T43" fmla="*/ 108 h 301"/>
                <a:gd name="T44" fmla="*/ 35 w 78"/>
                <a:gd name="T45" fmla="*/ 119 h 301"/>
                <a:gd name="T46" fmla="*/ 13 w 78"/>
                <a:gd name="T47" fmla="*/ 132 h 301"/>
                <a:gd name="T48" fmla="*/ 35 w 78"/>
                <a:gd name="T49" fmla="*/ 119 h 301"/>
                <a:gd name="T50" fmla="*/ 41 w 78"/>
                <a:gd name="T51" fmla="*/ 119 h 301"/>
                <a:gd name="T52" fmla="*/ 63 w 78"/>
                <a:gd name="T53" fmla="*/ 132 h 301"/>
                <a:gd name="T54" fmla="*/ 35 w 78"/>
                <a:gd name="T55" fmla="*/ 141 h 301"/>
                <a:gd name="T56" fmla="*/ 13 w 78"/>
                <a:gd name="T57" fmla="*/ 156 h 301"/>
                <a:gd name="T58" fmla="*/ 35 w 78"/>
                <a:gd name="T59" fmla="*/ 141 h 301"/>
                <a:gd name="T60" fmla="*/ 41 w 78"/>
                <a:gd name="T61" fmla="*/ 141 h 301"/>
                <a:gd name="T62" fmla="*/ 63 w 78"/>
                <a:gd name="T63" fmla="*/ 154 h 301"/>
                <a:gd name="T64" fmla="*/ 35 w 78"/>
                <a:gd name="T65" fmla="*/ 164 h 301"/>
                <a:gd name="T66" fmla="*/ 13 w 78"/>
                <a:gd name="T67" fmla="*/ 177 h 301"/>
                <a:gd name="T68" fmla="*/ 35 w 78"/>
                <a:gd name="T69" fmla="*/ 164 h 301"/>
                <a:gd name="T70" fmla="*/ 41 w 78"/>
                <a:gd name="T71" fmla="*/ 164 h 301"/>
                <a:gd name="T72" fmla="*/ 63 w 78"/>
                <a:gd name="T73" fmla="*/ 177 h 301"/>
                <a:gd name="T74" fmla="*/ 35 w 78"/>
                <a:gd name="T75" fmla="*/ 188 h 301"/>
                <a:gd name="T76" fmla="*/ 13 w 78"/>
                <a:gd name="T77" fmla="*/ 201 h 301"/>
                <a:gd name="T78" fmla="*/ 35 w 78"/>
                <a:gd name="T79" fmla="*/ 188 h 301"/>
                <a:gd name="T80" fmla="*/ 41 w 78"/>
                <a:gd name="T81" fmla="*/ 186 h 301"/>
                <a:gd name="T82" fmla="*/ 63 w 78"/>
                <a:gd name="T83" fmla="*/ 201 h 301"/>
                <a:gd name="T84" fmla="*/ 35 w 78"/>
                <a:gd name="T85" fmla="*/ 210 h 301"/>
                <a:gd name="T86" fmla="*/ 13 w 78"/>
                <a:gd name="T87" fmla="*/ 225 h 301"/>
                <a:gd name="T88" fmla="*/ 35 w 78"/>
                <a:gd name="T89" fmla="*/ 210 h 301"/>
                <a:gd name="T90" fmla="*/ 41 w 78"/>
                <a:gd name="T91" fmla="*/ 210 h 301"/>
                <a:gd name="T92" fmla="*/ 63 w 78"/>
                <a:gd name="T93" fmla="*/ 223 h 301"/>
                <a:gd name="T94" fmla="*/ 35 w 78"/>
                <a:gd name="T95" fmla="*/ 234 h 301"/>
                <a:gd name="T96" fmla="*/ 13 w 78"/>
                <a:gd name="T97" fmla="*/ 247 h 301"/>
                <a:gd name="T98" fmla="*/ 35 w 78"/>
                <a:gd name="T99" fmla="*/ 234 h 301"/>
                <a:gd name="T100" fmla="*/ 41 w 78"/>
                <a:gd name="T101" fmla="*/ 234 h 301"/>
                <a:gd name="T102" fmla="*/ 63 w 78"/>
                <a:gd name="T103" fmla="*/ 247 h 301"/>
                <a:gd name="T104" fmla="*/ 35 w 78"/>
                <a:gd name="T105" fmla="*/ 255 h 301"/>
                <a:gd name="T106" fmla="*/ 13 w 78"/>
                <a:gd name="T107" fmla="*/ 270 h 301"/>
                <a:gd name="T108" fmla="*/ 35 w 78"/>
                <a:gd name="T109" fmla="*/ 255 h 301"/>
                <a:gd name="T110" fmla="*/ 41 w 78"/>
                <a:gd name="T111" fmla="*/ 255 h 301"/>
                <a:gd name="T112" fmla="*/ 63 w 78"/>
                <a:gd name="T113" fmla="*/ 27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" h="301">
                  <a:moveTo>
                    <a:pt x="78" y="0"/>
                  </a:moveTo>
                  <a:lnTo>
                    <a:pt x="78" y="301"/>
                  </a:lnTo>
                  <a:lnTo>
                    <a:pt x="0" y="301"/>
                  </a:lnTo>
                  <a:lnTo>
                    <a:pt x="0" y="4"/>
                  </a:lnTo>
                  <a:lnTo>
                    <a:pt x="78" y="0"/>
                  </a:lnTo>
                  <a:close/>
                  <a:moveTo>
                    <a:pt x="35" y="26"/>
                  </a:moveTo>
                  <a:lnTo>
                    <a:pt x="13" y="28"/>
                  </a:lnTo>
                  <a:lnTo>
                    <a:pt x="13" y="41"/>
                  </a:lnTo>
                  <a:lnTo>
                    <a:pt x="35" y="39"/>
                  </a:lnTo>
                  <a:lnTo>
                    <a:pt x="35" y="26"/>
                  </a:lnTo>
                  <a:close/>
                  <a:moveTo>
                    <a:pt x="63" y="24"/>
                  </a:moveTo>
                  <a:lnTo>
                    <a:pt x="41" y="26"/>
                  </a:lnTo>
                  <a:lnTo>
                    <a:pt x="41" y="39"/>
                  </a:lnTo>
                  <a:lnTo>
                    <a:pt x="63" y="39"/>
                  </a:lnTo>
                  <a:lnTo>
                    <a:pt x="63" y="24"/>
                  </a:lnTo>
                  <a:close/>
                  <a:moveTo>
                    <a:pt x="35" y="50"/>
                  </a:moveTo>
                  <a:lnTo>
                    <a:pt x="13" y="50"/>
                  </a:lnTo>
                  <a:lnTo>
                    <a:pt x="13" y="65"/>
                  </a:lnTo>
                  <a:lnTo>
                    <a:pt x="35" y="63"/>
                  </a:lnTo>
                  <a:lnTo>
                    <a:pt x="35" y="50"/>
                  </a:lnTo>
                  <a:close/>
                  <a:moveTo>
                    <a:pt x="63" y="47"/>
                  </a:moveTo>
                  <a:lnTo>
                    <a:pt x="41" y="50"/>
                  </a:lnTo>
                  <a:lnTo>
                    <a:pt x="41" y="63"/>
                  </a:lnTo>
                  <a:lnTo>
                    <a:pt x="63" y="60"/>
                  </a:lnTo>
                  <a:lnTo>
                    <a:pt x="63" y="47"/>
                  </a:lnTo>
                  <a:close/>
                  <a:moveTo>
                    <a:pt x="35" y="71"/>
                  </a:moveTo>
                  <a:lnTo>
                    <a:pt x="13" y="73"/>
                  </a:lnTo>
                  <a:lnTo>
                    <a:pt x="13" y="86"/>
                  </a:lnTo>
                  <a:lnTo>
                    <a:pt x="35" y="86"/>
                  </a:lnTo>
                  <a:lnTo>
                    <a:pt x="35" y="71"/>
                  </a:lnTo>
                  <a:close/>
                  <a:moveTo>
                    <a:pt x="63" y="71"/>
                  </a:moveTo>
                  <a:lnTo>
                    <a:pt x="41" y="71"/>
                  </a:lnTo>
                  <a:lnTo>
                    <a:pt x="41" y="86"/>
                  </a:lnTo>
                  <a:lnTo>
                    <a:pt x="63" y="84"/>
                  </a:lnTo>
                  <a:lnTo>
                    <a:pt x="63" y="71"/>
                  </a:lnTo>
                  <a:close/>
                  <a:moveTo>
                    <a:pt x="35" y="95"/>
                  </a:moveTo>
                  <a:lnTo>
                    <a:pt x="13" y="95"/>
                  </a:lnTo>
                  <a:lnTo>
                    <a:pt x="13" y="110"/>
                  </a:lnTo>
                  <a:lnTo>
                    <a:pt x="35" y="108"/>
                  </a:lnTo>
                  <a:lnTo>
                    <a:pt x="35" y="95"/>
                  </a:lnTo>
                  <a:close/>
                  <a:moveTo>
                    <a:pt x="63" y="93"/>
                  </a:moveTo>
                  <a:lnTo>
                    <a:pt x="41" y="95"/>
                  </a:lnTo>
                  <a:lnTo>
                    <a:pt x="41" y="108"/>
                  </a:lnTo>
                  <a:lnTo>
                    <a:pt x="63" y="108"/>
                  </a:lnTo>
                  <a:lnTo>
                    <a:pt x="63" y="93"/>
                  </a:lnTo>
                  <a:close/>
                  <a:moveTo>
                    <a:pt x="35" y="119"/>
                  </a:moveTo>
                  <a:lnTo>
                    <a:pt x="13" y="119"/>
                  </a:lnTo>
                  <a:lnTo>
                    <a:pt x="13" y="132"/>
                  </a:lnTo>
                  <a:lnTo>
                    <a:pt x="35" y="132"/>
                  </a:lnTo>
                  <a:lnTo>
                    <a:pt x="35" y="119"/>
                  </a:lnTo>
                  <a:close/>
                  <a:moveTo>
                    <a:pt x="63" y="117"/>
                  </a:moveTo>
                  <a:lnTo>
                    <a:pt x="41" y="119"/>
                  </a:lnTo>
                  <a:lnTo>
                    <a:pt x="41" y="132"/>
                  </a:lnTo>
                  <a:lnTo>
                    <a:pt x="63" y="132"/>
                  </a:lnTo>
                  <a:lnTo>
                    <a:pt x="63" y="117"/>
                  </a:lnTo>
                  <a:close/>
                  <a:moveTo>
                    <a:pt x="35" y="141"/>
                  </a:moveTo>
                  <a:lnTo>
                    <a:pt x="13" y="143"/>
                  </a:lnTo>
                  <a:lnTo>
                    <a:pt x="13" y="156"/>
                  </a:lnTo>
                  <a:lnTo>
                    <a:pt x="35" y="156"/>
                  </a:lnTo>
                  <a:lnTo>
                    <a:pt x="35" y="141"/>
                  </a:lnTo>
                  <a:close/>
                  <a:moveTo>
                    <a:pt x="63" y="141"/>
                  </a:moveTo>
                  <a:lnTo>
                    <a:pt x="41" y="141"/>
                  </a:lnTo>
                  <a:lnTo>
                    <a:pt x="41" y="154"/>
                  </a:lnTo>
                  <a:lnTo>
                    <a:pt x="63" y="154"/>
                  </a:lnTo>
                  <a:lnTo>
                    <a:pt x="63" y="141"/>
                  </a:lnTo>
                  <a:close/>
                  <a:moveTo>
                    <a:pt x="35" y="164"/>
                  </a:moveTo>
                  <a:lnTo>
                    <a:pt x="13" y="164"/>
                  </a:lnTo>
                  <a:lnTo>
                    <a:pt x="13" y="177"/>
                  </a:lnTo>
                  <a:lnTo>
                    <a:pt x="35" y="177"/>
                  </a:lnTo>
                  <a:lnTo>
                    <a:pt x="35" y="164"/>
                  </a:lnTo>
                  <a:close/>
                  <a:moveTo>
                    <a:pt x="63" y="164"/>
                  </a:moveTo>
                  <a:lnTo>
                    <a:pt x="41" y="164"/>
                  </a:lnTo>
                  <a:lnTo>
                    <a:pt x="41" y="177"/>
                  </a:lnTo>
                  <a:lnTo>
                    <a:pt x="63" y="177"/>
                  </a:lnTo>
                  <a:lnTo>
                    <a:pt x="63" y="164"/>
                  </a:lnTo>
                  <a:close/>
                  <a:moveTo>
                    <a:pt x="35" y="188"/>
                  </a:moveTo>
                  <a:lnTo>
                    <a:pt x="13" y="188"/>
                  </a:lnTo>
                  <a:lnTo>
                    <a:pt x="13" y="201"/>
                  </a:lnTo>
                  <a:lnTo>
                    <a:pt x="35" y="201"/>
                  </a:lnTo>
                  <a:lnTo>
                    <a:pt x="35" y="188"/>
                  </a:lnTo>
                  <a:close/>
                  <a:moveTo>
                    <a:pt x="63" y="186"/>
                  </a:moveTo>
                  <a:lnTo>
                    <a:pt x="41" y="186"/>
                  </a:lnTo>
                  <a:lnTo>
                    <a:pt x="41" y="201"/>
                  </a:lnTo>
                  <a:lnTo>
                    <a:pt x="63" y="201"/>
                  </a:lnTo>
                  <a:lnTo>
                    <a:pt x="63" y="186"/>
                  </a:lnTo>
                  <a:close/>
                  <a:moveTo>
                    <a:pt x="35" y="210"/>
                  </a:moveTo>
                  <a:lnTo>
                    <a:pt x="13" y="210"/>
                  </a:lnTo>
                  <a:lnTo>
                    <a:pt x="13" y="225"/>
                  </a:lnTo>
                  <a:lnTo>
                    <a:pt x="35" y="223"/>
                  </a:lnTo>
                  <a:lnTo>
                    <a:pt x="35" y="210"/>
                  </a:lnTo>
                  <a:close/>
                  <a:moveTo>
                    <a:pt x="63" y="210"/>
                  </a:moveTo>
                  <a:lnTo>
                    <a:pt x="41" y="210"/>
                  </a:lnTo>
                  <a:lnTo>
                    <a:pt x="41" y="223"/>
                  </a:lnTo>
                  <a:lnTo>
                    <a:pt x="63" y="223"/>
                  </a:lnTo>
                  <a:lnTo>
                    <a:pt x="63" y="210"/>
                  </a:lnTo>
                  <a:close/>
                  <a:moveTo>
                    <a:pt x="35" y="234"/>
                  </a:moveTo>
                  <a:lnTo>
                    <a:pt x="13" y="234"/>
                  </a:lnTo>
                  <a:lnTo>
                    <a:pt x="13" y="247"/>
                  </a:lnTo>
                  <a:lnTo>
                    <a:pt x="35" y="247"/>
                  </a:lnTo>
                  <a:lnTo>
                    <a:pt x="35" y="234"/>
                  </a:lnTo>
                  <a:close/>
                  <a:moveTo>
                    <a:pt x="63" y="234"/>
                  </a:moveTo>
                  <a:lnTo>
                    <a:pt x="41" y="234"/>
                  </a:lnTo>
                  <a:lnTo>
                    <a:pt x="41" y="247"/>
                  </a:lnTo>
                  <a:lnTo>
                    <a:pt x="63" y="247"/>
                  </a:lnTo>
                  <a:lnTo>
                    <a:pt x="63" y="234"/>
                  </a:lnTo>
                  <a:close/>
                  <a:moveTo>
                    <a:pt x="35" y="255"/>
                  </a:moveTo>
                  <a:lnTo>
                    <a:pt x="13" y="257"/>
                  </a:lnTo>
                  <a:lnTo>
                    <a:pt x="13" y="270"/>
                  </a:lnTo>
                  <a:lnTo>
                    <a:pt x="35" y="270"/>
                  </a:lnTo>
                  <a:lnTo>
                    <a:pt x="35" y="255"/>
                  </a:lnTo>
                  <a:close/>
                  <a:moveTo>
                    <a:pt x="63" y="255"/>
                  </a:moveTo>
                  <a:lnTo>
                    <a:pt x="41" y="255"/>
                  </a:lnTo>
                  <a:lnTo>
                    <a:pt x="41" y="270"/>
                  </a:lnTo>
                  <a:lnTo>
                    <a:pt x="63" y="270"/>
                  </a:lnTo>
                  <a:lnTo>
                    <a:pt x="63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2" name="Freeform 26"/>
            <p:cNvSpPr>
              <a:spLocks noEditPoints="1"/>
            </p:cNvSpPr>
            <p:nvPr/>
          </p:nvSpPr>
          <p:spPr bwMode="auto">
            <a:xfrm>
              <a:off x="6545263" y="339725"/>
              <a:ext cx="123825" cy="450850"/>
            </a:xfrm>
            <a:custGeom>
              <a:avLst/>
              <a:gdLst>
                <a:gd name="T0" fmla="*/ 0 w 78"/>
                <a:gd name="T1" fmla="*/ 284 h 284"/>
                <a:gd name="T2" fmla="*/ 78 w 78"/>
                <a:gd name="T3" fmla="*/ 0 h 284"/>
                <a:gd name="T4" fmla="*/ 35 w 78"/>
                <a:gd name="T5" fmla="*/ 24 h 284"/>
                <a:gd name="T6" fmla="*/ 13 w 78"/>
                <a:gd name="T7" fmla="*/ 39 h 284"/>
                <a:gd name="T8" fmla="*/ 35 w 78"/>
                <a:gd name="T9" fmla="*/ 24 h 284"/>
                <a:gd name="T10" fmla="*/ 41 w 78"/>
                <a:gd name="T11" fmla="*/ 24 h 284"/>
                <a:gd name="T12" fmla="*/ 65 w 78"/>
                <a:gd name="T13" fmla="*/ 37 h 284"/>
                <a:gd name="T14" fmla="*/ 35 w 78"/>
                <a:gd name="T15" fmla="*/ 46 h 284"/>
                <a:gd name="T16" fmla="*/ 13 w 78"/>
                <a:gd name="T17" fmla="*/ 61 h 284"/>
                <a:gd name="T18" fmla="*/ 35 w 78"/>
                <a:gd name="T19" fmla="*/ 46 h 284"/>
                <a:gd name="T20" fmla="*/ 41 w 78"/>
                <a:gd name="T21" fmla="*/ 46 h 284"/>
                <a:gd name="T22" fmla="*/ 65 w 78"/>
                <a:gd name="T23" fmla="*/ 59 h 284"/>
                <a:gd name="T24" fmla="*/ 35 w 78"/>
                <a:gd name="T25" fmla="*/ 69 h 284"/>
                <a:gd name="T26" fmla="*/ 13 w 78"/>
                <a:gd name="T27" fmla="*/ 82 h 284"/>
                <a:gd name="T28" fmla="*/ 35 w 78"/>
                <a:gd name="T29" fmla="*/ 69 h 284"/>
                <a:gd name="T30" fmla="*/ 41 w 78"/>
                <a:gd name="T31" fmla="*/ 67 h 284"/>
                <a:gd name="T32" fmla="*/ 65 w 78"/>
                <a:gd name="T33" fmla="*/ 80 h 284"/>
                <a:gd name="T34" fmla="*/ 35 w 78"/>
                <a:gd name="T35" fmla="*/ 91 h 284"/>
                <a:gd name="T36" fmla="*/ 13 w 78"/>
                <a:gd name="T37" fmla="*/ 104 h 284"/>
                <a:gd name="T38" fmla="*/ 35 w 78"/>
                <a:gd name="T39" fmla="*/ 91 h 284"/>
                <a:gd name="T40" fmla="*/ 41 w 78"/>
                <a:gd name="T41" fmla="*/ 89 h 284"/>
                <a:gd name="T42" fmla="*/ 65 w 78"/>
                <a:gd name="T43" fmla="*/ 102 h 284"/>
                <a:gd name="T44" fmla="*/ 35 w 78"/>
                <a:gd name="T45" fmla="*/ 113 h 284"/>
                <a:gd name="T46" fmla="*/ 13 w 78"/>
                <a:gd name="T47" fmla="*/ 126 h 284"/>
                <a:gd name="T48" fmla="*/ 35 w 78"/>
                <a:gd name="T49" fmla="*/ 113 h 284"/>
                <a:gd name="T50" fmla="*/ 41 w 78"/>
                <a:gd name="T51" fmla="*/ 111 h 284"/>
                <a:gd name="T52" fmla="*/ 65 w 78"/>
                <a:gd name="T53" fmla="*/ 124 h 284"/>
                <a:gd name="T54" fmla="*/ 35 w 78"/>
                <a:gd name="T55" fmla="*/ 134 h 284"/>
                <a:gd name="T56" fmla="*/ 13 w 78"/>
                <a:gd name="T57" fmla="*/ 147 h 284"/>
                <a:gd name="T58" fmla="*/ 35 w 78"/>
                <a:gd name="T59" fmla="*/ 134 h 284"/>
                <a:gd name="T60" fmla="*/ 41 w 78"/>
                <a:gd name="T61" fmla="*/ 132 h 284"/>
                <a:gd name="T62" fmla="*/ 65 w 78"/>
                <a:gd name="T63" fmla="*/ 145 h 284"/>
                <a:gd name="T64" fmla="*/ 35 w 78"/>
                <a:gd name="T65" fmla="*/ 156 h 284"/>
                <a:gd name="T66" fmla="*/ 13 w 78"/>
                <a:gd name="T67" fmla="*/ 169 h 284"/>
                <a:gd name="T68" fmla="*/ 35 w 78"/>
                <a:gd name="T69" fmla="*/ 156 h 284"/>
                <a:gd name="T70" fmla="*/ 41 w 78"/>
                <a:gd name="T71" fmla="*/ 154 h 284"/>
                <a:gd name="T72" fmla="*/ 65 w 78"/>
                <a:gd name="T73" fmla="*/ 167 h 284"/>
                <a:gd name="T74" fmla="*/ 35 w 78"/>
                <a:gd name="T75" fmla="*/ 178 h 284"/>
                <a:gd name="T76" fmla="*/ 13 w 78"/>
                <a:gd name="T77" fmla="*/ 191 h 284"/>
                <a:gd name="T78" fmla="*/ 35 w 78"/>
                <a:gd name="T79" fmla="*/ 178 h 284"/>
                <a:gd name="T80" fmla="*/ 41 w 78"/>
                <a:gd name="T81" fmla="*/ 178 h 284"/>
                <a:gd name="T82" fmla="*/ 65 w 78"/>
                <a:gd name="T83" fmla="*/ 188 h 284"/>
                <a:gd name="T84" fmla="*/ 35 w 78"/>
                <a:gd name="T85" fmla="*/ 199 h 284"/>
                <a:gd name="T86" fmla="*/ 13 w 78"/>
                <a:gd name="T87" fmla="*/ 212 h 284"/>
                <a:gd name="T88" fmla="*/ 35 w 78"/>
                <a:gd name="T89" fmla="*/ 199 h 284"/>
                <a:gd name="T90" fmla="*/ 41 w 78"/>
                <a:gd name="T91" fmla="*/ 199 h 284"/>
                <a:gd name="T92" fmla="*/ 65 w 78"/>
                <a:gd name="T93" fmla="*/ 210 h 284"/>
                <a:gd name="T94" fmla="*/ 35 w 78"/>
                <a:gd name="T95" fmla="*/ 221 h 284"/>
                <a:gd name="T96" fmla="*/ 13 w 78"/>
                <a:gd name="T97" fmla="*/ 234 h 284"/>
                <a:gd name="T98" fmla="*/ 35 w 78"/>
                <a:gd name="T99" fmla="*/ 221 h 284"/>
                <a:gd name="T100" fmla="*/ 41 w 78"/>
                <a:gd name="T101" fmla="*/ 221 h 284"/>
                <a:gd name="T102" fmla="*/ 65 w 78"/>
                <a:gd name="T103" fmla="*/ 232 h 284"/>
                <a:gd name="T104" fmla="*/ 35 w 78"/>
                <a:gd name="T105" fmla="*/ 243 h 284"/>
                <a:gd name="T106" fmla="*/ 13 w 78"/>
                <a:gd name="T107" fmla="*/ 256 h 284"/>
                <a:gd name="T108" fmla="*/ 35 w 78"/>
                <a:gd name="T109" fmla="*/ 243 h 284"/>
                <a:gd name="T110" fmla="*/ 41 w 78"/>
                <a:gd name="T111" fmla="*/ 243 h 284"/>
                <a:gd name="T112" fmla="*/ 65 w 78"/>
                <a:gd name="T113" fmla="*/ 256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" h="284">
                  <a:moveTo>
                    <a:pt x="78" y="284"/>
                  </a:moveTo>
                  <a:lnTo>
                    <a:pt x="0" y="284"/>
                  </a:lnTo>
                  <a:lnTo>
                    <a:pt x="0" y="4"/>
                  </a:lnTo>
                  <a:lnTo>
                    <a:pt x="78" y="0"/>
                  </a:lnTo>
                  <a:lnTo>
                    <a:pt x="78" y="284"/>
                  </a:lnTo>
                  <a:close/>
                  <a:moveTo>
                    <a:pt x="35" y="24"/>
                  </a:moveTo>
                  <a:lnTo>
                    <a:pt x="13" y="26"/>
                  </a:lnTo>
                  <a:lnTo>
                    <a:pt x="13" y="39"/>
                  </a:lnTo>
                  <a:lnTo>
                    <a:pt x="35" y="37"/>
                  </a:lnTo>
                  <a:lnTo>
                    <a:pt x="35" y="24"/>
                  </a:lnTo>
                  <a:close/>
                  <a:moveTo>
                    <a:pt x="65" y="24"/>
                  </a:moveTo>
                  <a:lnTo>
                    <a:pt x="41" y="24"/>
                  </a:lnTo>
                  <a:lnTo>
                    <a:pt x="41" y="37"/>
                  </a:lnTo>
                  <a:lnTo>
                    <a:pt x="65" y="37"/>
                  </a:lnTo>
                  <a:lnTo>
                    <a:pt x="65" y="24"/>
                  </a:lnTo>
                  <a:close/>
                  <a:moveTo>
                    <a:pt x="35" y="46"/>
                  </a:moveTo>
                  <a:lnTo>
                    <a:pt x="13" y="48"/>
                  </a:lnTo>
                  <a:lnTo>
                    <a:pt x="13" y="61"/>
                  </a:lnTo>
                  <a:lnTo>
                    <a:pt x="35" y="59"/>
                  </a:lnTo>
                  <a:lnTo>
                    <a:pt x="35" y="46"/>
                  </a:lnTo>
                  <a:close/>
                  <a:moveTo>
                    <a:pt x="65" y="46"/>
                  </a:moveTo>
                  <a:lnTo>
                    <a:pt x="41" y="46"/>
                  </a:lnTo>
                  <a:lnTo>
                    <a:pt x="41" y="59"/>
                  </a:lnTo>
                  <a:lnTo>
                    <a:pt x="65" y="59"/>
                  </a:lnTo>
                  <a:lnTo>
                    <a:pt x="65" y="46"/>
                  </a:lnTo>
                  <a:close/>
                  <a:moveTo>
                    <a:pt x="35" y="69"/>
                  </a:moveTo>
                  <a:lnTo>
                    <a:pt x="13" y="69"/>
                  </a:lnTo>
                  <a:lnTo>
                    <a:pt x="13" y="82"/>
                  </a:lnTo>
                  <a:lnTo>
                    <a:pt x="35" y="80"/>
                  </a:lnTo>
                  <a:lnTo>
                    <a:pt x="35" y="69"/>
                  </a:lnTo>
                  <a:close/>
                  <a:moveTo>
                    <a:pt x="65" y="67"/>
                  </a:moveTo>
                  <a:lnTo>
                    <a:pt x="41" y="67"/>
                  </a:lnTo>
                  <a:lnTo>
                    <a:pt x="41" y="80"/>
                  </a:lnTo>
                  <a:lnTo>
                    <a:pt x="65" y="80"/>
                  </a:lnTo>
                  <a:lnTo>
                    <a:pt x="65" y="67"/>
                  </a:lnTo>
                  <a:close/>
                  <a:moveTo>
                    <a:pt x="35" y="91"/>
                  </a:moveTo>
                  <a:lnTo>
                    <a:pt x="13" y="91"/>
                  </a:lnTo>
                  <a:lnTo>
                    <a:pt x="13" y="104"/>
                  </a:lnTo>
                  <a:lnTo>
                    <a:pt x="35" y="102"/>
                  </a:lnTo>
                  <a:lnTo>
                    <a:pt x="35" y="91"/>
                  </a:lnTo>
                  <a:close/>
                  <a:moveTo>
                    <a:pt x="65" y="89"/>
                  </a:moveTo>
                  <a:lnTo>
                    <a:pt x="41" y="89"/>
                  </a:lnTo>
                  <a:lnTo>
                    <a:pt x="41" y="102"/>
                  </a:lnTo>
                  <a:lnTo>
                    <a:pt x="65" y="102"/>
                  </a:lnTo>
                  <a:lnTo>
                    <a:pt x="65" y="89"/>
                  </a:lnTo>
                  <a:close/>
                  <a:moveTo>
                    <a:pt x="35" y="113"/>
                  </a:moveTo>
                  <a:lnTo>
                    <a:pt x="13" y="113"/>
                  </a:lnTo>
                  <a:lnTo>
                    <a:pt x="13" y="126"/>
                  </a:lnTo>
                  <a:lnTo>
                    <a:pt x="35" y="124"/>
                  </a:lnTo>
                  <a:lnTo>
                    <a:pt x="35" y="113"/>
                  </a:lnTo>
                  <a:close/>
                  <a:moveTo>
                    <a:pt x="65" y="111"/>
                  </a:moveTo>
                  <a:lnTo>
                    <a:pt x="41" y="111"/>
                  </a:lnTo>
                  <a:lnTo>
                    <a:pt x="41" y="124"/>
                  </a:lnTo>
                  <a:lnTo>
                    <a:pt x="65" y="124"/>
                  </a:lnTo>
                  <a:lnTo>
                    <a:pt x="65" y="111"/>
                  </a:lnTo>
                  <a:close/>
                  <a:moveTo>
                    <a:pt x="35" y="134"/>
                  </a:moveTo>
                  <a:lnTo>
                    <a:pt x="13" y="134"/>
                  </a:lnTo>
                  <a:lnTo>
                    <a:pt x="13" y="147"/>
                  </a:lnTo>
                  <a:lnTo>
                    <a:pt x="35" y="147"/>
                  </a:lnTo>
                  <a:lnTo>
                    <a:pt x="35" y="134"/>
                  </a:lnTo>
                  <a:close/>
                  <a:moveTo>
                    <a:pt x="65" y="132"/>
                  </a:moveTo>
                  <a:lnTo>
                    <a:pt x="41" y="132"/>
                  </a:lnTo>
                  <a:lnTo>
                    <a:pt x="41" y="145"/>
                  </a:lnTo>
                  <a:lnTo>
                    <a:pt x="65" y="145"/>
                  </a:lnTo>
                  <a:lnTo>
                    <a:pt x="65" y="132"/>
                  </a:lnTo>
                  <a:close/>
                  <a:moveTo>
                    <a:pt x="35" y="156"/>
                  </a:moveTo>
                  <a:lnTo>
                    <a:pt x="13" y="156"/>
                  </a:lnTo>
                  <a:lnTo>
                    <a:pt x="13" y="169"/>
                  </a:lnTo>
                  <a:lnTo>
                    <a:pt x="35" y="169"/>
                  </a:lnTo>
                  <a:lnTo>
                    <a:pt x="35" y="156"/>
                  </a:lnTo>
                  <a:close/>
                  <a:moveTo>
                    <a:pt x="65" y="154"/>
                  </a:moveTo>
                  <a:lnTo>
                    <a:pt x="41" y="154"/>
                  </a:lnTo>
                  <a:lnTo>
                    <a:pt x="41" y="167"/>
                  </a:lnTo>
                  <a:lnTo>
                    <a:pt x="65" y="167"/>
                  </a:lnTo>
                  <a:lnTo>
                    <a:pt x="65" y="154"/>
                  </a:lnTo>
                  <a:close/>
                  <a:moveTo>
                    <a:pt x="35" y="178"/>
                  </a:moveTo>
                  <a:lnTo>
                    <a:pt x="13" y="178"/>
                  </a:lnTo>
                  <a:lnTo>
                    <a:pt x="13" y="191"/>
                  </a:lnTo>
                  <a:lnTo>
                    <a:pt x="35" y="191"/>
                  </a:lnTo>
                  <a:lnTo>
                    <a:pt x="35" y="178"/>
                  </a:lnTo>
                  <a:close/>
                  <a:moveTo>
                    <a:pt x="65" y="175"/>
                  </a:moveTo>
                  <a:lnTo>
                    <a:pt x="41" y="178"/>
                  </a:lnTo>
                  <a:lnTo>
                    <a:pt x="41" y="188"/>
                  </a:lnTo>
                  <a:lnTo>
                    <a:pt x="65" y="188"/>
                  </a:lnTo>
                  <a:lnTo>
                    <a:pt x="65" y="175"/>
                  </a:lnTo>
                  <a:close/>
                  <a:moveTo>
                    <a:pt x="35" y="199"/>
                  </a:moveTo>
                  <a:lnTo>
                    <a:pt x="13" y="199"/>
                  </a:lnTo>
                  <a:lnTo>
                    <a:pt x="13" y="212"/>
                  </a:lnTo>
                  <a:lnTo>
                    <a:pt x="35" y="212"/>
                  </a:lnTo>
                  <a:lnTo>
                    <a:pt x="35" y="199"/>
                  </a:lnTo>
                  <a:close/>
                  <a:moveTo>
                    <a:pt x="65" y="197"/>
                  </a:moveTo>
                  <a:lnTo>
                    <a:pt x="41" y="199"/>
                  </a:lnTo>
                  <a:lnTo>
                    <a:pt x="41" y="212"/>
                  </a:lnTo>
                  <a:lnTo>
                    <a:pt x="65" y="210"/>
                  </a:lnTo>
                  <a:lnTo>
                    <a:pt x="65" y="197"/>
                  </a:lnTo>
                  <a:close/>
                  <a:moveTo>
                    <a:pt x="35" y="221"/>
                  </a:moveTo>
                  <a:lnTo>
                    <a:pt x="13" y="221"/>
                  </a:lnTo>
                  <a:lnTo>
                    <a:pt x="13" y="234"/>
                  </a:lnTo>
                  <a:lnTo>
                    <a:pt x="35" y="234"/>
                  </a:lnTo>
                  <a:lnTo>
                    <a:pt x="35" y="221"/>
                  </a:lnTo>
                  <a:close/>
                  <a:moveTo>
                    <a:pt x="65" y="219"/>
                  </a:moveTo>
                  <a:lnTo>
                    <a:pt x="41" y="221"/>
                  </a:lnTo>
                  <a:lnTo>
                    <a:pt x="41" y="234"/>
                  </a:lnTo>
                  <a:lnTo>
                    <a:pt x="65" y="232"/>
                  </a:lnTo>
                  <a:lnTo>
                    <a:pt x="65" y="219"/>
                  </a:lnTo>
                  <a:close/>
                  <a:moveTo>
                    <a:pt x="35" y="243"/>
                  </a:moveTo>
                  <a:lnTo>
                    <a:pt x="13" y="243"/>
                  </a:lnTo>
                  <a:lnTo>
                    <a:pt x="13" y="256"/>
                  </a:lnTo>
                  <a:lnTo>
                    <a:pt x="35" y="256"/>
                  </a:lnTo>
                  <a:lnTo>
                    <a:pt x="35" y="243"/>
                  </a:lnTo>
                  <a:close/>
                  <a:moveTo>
                    <a:pt x="65" y="243"/>
                  </a:moveTo>
                  <a:lnTo>
                    <a:pt x="41" y="243"/>
                  </a:lnTo>
                  <a:lnTo>
                    <a:pt x="41" y="256"/>
                  </a:lnTo>
                  <a:lnTo>
                    <a:pt x="65" y="256"/>
                  </a:lnTo>
                  <a:lnTo>
                    <a:pt x="65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6400800" y="801461"/>
              <a:ext cx="1003300" cy="30085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389056" y="3468673"/>
            <a:ext cx="1410813" cy="3794589"/>
            <a:chOff x="2906713" y="855663"/>
            <a:chExt cx="1003300" cy="2698523"/>
          </a:xfrm>
          <a:solidFill>
            <a:schemeClr val="accent2"/>
          </a:solidFill>
        </p:grpSpPr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2906713" y="1680935"/>
              <a:ext cx="1003300" cy="18732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3009900" y="1109663"/>
              <a:ext cx="261938" cy="560388"/>
            </a:xfrm>
            <a:custGeom>
              <a:avLst/>
              <a:gdLst>
                <a:gd name="T0" fmla="*/ 165 w 165"/>
                <a:gd name="T1" fmla="*/ 353 h 353"/>
                <a:gd name="T2" fmla="*/ 126 w 165"/>
                <a:gd name="T3" fmla="*/ 41 h 353"/>
                <a:gd name="T4" fmla="*/ 126 w 165"/>
                <a:gd name="T5" fmla="*/ 41 h 353"/>
                <a:gd name="T6" fmla="*/ 91 w 165"/>
                <a:gd name="T7" fmla="*/ 28 h 353"/>
                <a:gd name="T8" fmla="*/ 74 w 165"/>
                <a:gd name="T9" fmla="*/ 30 h 353"/>
                <a:gd name="T10" fmla="*/ 42 w 165"/>
                <a:gd name="T11" fmla="*/ 48 h 353"/>
                <a:gd name="T12" fmla="*/ 126 w 165"/>
                <a:gd name="T13" fmla="*/ 67 h 353"/>
                <a:gd name="T14" fmla="*/ 126 w 165"/>
                <a:gd name="T15" fmla="*/ 67 h 353"/>
                <a:gd name="T16" fmla="*/ 91 w 165"/>
                <a:gd name="T17" fmla="*/ 54 h 353"/>
                <a:gd name="T18" fmla="*/ 74 w 165"/>
                <a:gd name="T19" fmla="*/ 54 h 353"/>
                <a:gd name="T20" fmla="*/ 42 w 165"/>
                <a:gd name="T21" fmla="*/ 71 h 353"/>
                <a:gd name="T22" fmla="*/ 126 w 165"/>
                <a:gd name="T23" fmla="*/ 93 h 353"/>
                <a:gd name="T24" fmla="*/ 126 w 165"/>
                <a:gd name="T25" fmla="*/ 93 h 353"/>
                <a:gd name="T26" fmla="*/ 91 w 165"/>
                <a:gd name="T27" fmla="*/ 80 h 353"/>
                <a:gd name="T28" fmla="*/ 74 w 165"/>
                <a:gd name="T29" fmla="*/ 80 h 353"/>
                <a:gd name="T30" fmla="*/ 42 w 165"/>
                <a:gd name="T31" fmla="*/ 97 h 353"/>
                <a:gd name="T32" fmla="*/ 126 w 165"/>
                <a:gd name="T33" fmla="*/ 117 h 353"/>
                <a:gd name="T34" fmla="*/ 126 w 165"/>
                <a:gd name="T35" fmla="*/ 117 h 353"/>
                <a:gd name="T36" fmla="*/ 91 w 165"/>
                <a:gd name="T37" fmla="*/ 104 h 353"/>
                <a:gd name="T38" fmla="*/ 74 w 165"/>
                <a:gd name="T39" fmla="*/ 106 h 353"/>
                <a:gd name="T40" fmla="*/ 42 w 165"/>
                <a:gd name="T41" fmla="*/ 121 h 353"/>
                <a:gd name="T42" fmla="*/ 126 w 165"/>
                <a:gd name="T43" fmla="*/ 143 h 353"/>
                <a:gd name="T44" fmla="*/ 126 w 165"/>
                <a:gd name="T45" fmla="*/ 143 h 353"/>
                <a:gd name="T46" fmla="*/ 91 w 165"/>
                <a:gd name="T47" fmla="*/ 130 h 353"/>
                <a:gd name="T48" fmla="*/ 74 w 165"/>
                <a:gd name="T49" fmla="*/ 130 h 353"/>
                <a:gd name="T50" fmla="*/ 42 w 165"/>
                <a:gd name="T51" fmla="*/ 145 h 353"/>
                <a:gd name="T52" fmla="*/ 126 w 165"/>
                <a:gd name="T53" fmla="*/ 169 h 353"/>
                <a:gd name="T54" fmla="*/ 126 w 165"/>
                <a:gd name="T55" fmla="*/ 169 h 353"/>
                <a:gd name="T56" fmla="*/ 91 w 165"/>
                <a:gd name="T57" fmla="*/ 154 h 353"/>
                <a:gd name="T58" fmla="*/ 74 w 165"/>
                <a:gd name="T59" fmla="*/ 156 h 353"/>
                <a:gd name="T60" fmla="*/ 42 w 165"/>
                <a:gd name="T61" fmla="*/ 171 h 353"/>
                <a:gd name="T62" fmla="*/ 126 w 165"/>
                <a:gd name="T63" fmla="*/ 193 h 353"/>
                <a:gd name="T64" fmla="*/ 126 w 165"/>
                <a:gd name="T65" fmla="*/ 193 h 353"/>
                <a:gd name="T66" fmla="*/ 91 w 165"/>
                <a:gd name="T67" fmla="*/ 180 h 353"/>
                <a:gd name="T68" fmla="*/ 74 w 165"/>
                <a:gd name="T69" fmla="*/ 180 h 353"/>
                <a:gd name="T70" fmla="*/ 42 w 165"/>
                <a:gd name="T71" fmla="*/ 195 h 353"/>
                <a:gd name="T72" fmla="*/ 126 w 165"/>
                <a:gd name="T73" fmla="*/ 219 h 353"/>
                <a:gd name="T74" fmla="*/ 126 w 165"/>
                <a:gd name="T75" fmla="*/ 219 h 353"/>
                <a:gd name="T76" fmla="*/ 91 w 165"/>
                <a:gd name="T77" fmla="*/ 203 h 353"/>
                <a:gd name="T78" fmla="*/ 74 w 165"/>
                <a:gd name="T79" fmla="*/ 206 h 353"/>
                <a:gd name="T80" fmla="*/ 42 w 165"/>
                <a:gd name="T81" fmla="*/ 221 h 353"/>
                <a:gd name="T82" fmla="*/ 126 w 165"/>
                <a:gd name="T83" fmla="*/ 245 h 353"/>
                <a:gd name="T84" fmla="*/ 126 w 165"/>
                <a:gd name="T85" fmla="*/ 245 h 353"/>
                <a:gd name="T86" fmla="*/ 91 w 165"/>
                <a:gd name="T87" fmla="*/ 229 h 353"/>
                <a:gd name="T88" fmla="*/ 74 w 165"/>
                <a:gd name="T89" fmla="*/ 229 h 353"/>
                <a:gd name="T90" fmla="*/ 42 w 165"/>
                <a:gd name="T91" fmla="*/ 245 h 353"/>
                <a:gd name="T92" fmla="*/ 126 w 165"/>
                <a:gd name="T93" fmla="*/ 268 h 353"/>
                <a:gd name="T94" fmla="*/ 126 w 165"/>
                <a:gd name="T95" fmla="*/ 268 h 353"/>
                <a:gd name="T96" fmla="*/ 91 w 165"/>
                <a:gd name="T97" fmla="*/ 255 h 353"/>
                <a:gd name="T98" fmla="*/ 74 w 165"/>
                <a:gd name="T99" fmla="*/ 255 h 353"/>
                <a:gd name="T100" fmla="*/ 42 w 165"/>
                <a:gd name="T101" fmla="*/ 271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5" h="353">
                  <a:moveTo>
                    <a:pt x="26" y="9"/>
                  </a:moveTo>
                  <a:lnTo>
                    <a:pt x="161" y="0"/>
                  </a:lnTo>
                  <a:lnTo>
                    <a:pt x="165" y="15"/>
                  </a:lnTo>
                  <a:lnTo>
                    <a:pt x="165" y="353"/>
                  </a:lnTo>
                  <a:lnTo>
                    <a:pt x="0" y="353"/>
                  </a:lnTo>
                  <a:lnTo>
                    <a:pt x="0" y="26"/>
                  </a:lnTo>
                  <a:lnTo>
                    <a:pt x="26" y="9"/>
                  </a:lnTo>
                  <a:close/>
                  <a:moveTo>
                    <a:pt x="126" y="41"/>
                  </a:moveTo>
                  <a:lnTo>
                    <a:pt x="150" y="41"/>
                  </a:lnTo>
                  <a:lnTo>
                    <a:pt x="150" y="26"/>
                  </a:lnTo>
                  <a:lnTo>
                    <a:pt x="126" y="28"/>
                  </a:lnTo>
                  <a:lnTo>
                    <a:pt x="126" y="41"/>
                  </a:lnTo>
                  <a:close/>
                  <a:moveTo>
                    <a:pt x="91" y="43"/>
                  </a:moveTo>
                  <a:lnTo>
                    <a:pt x="117" y="43"/>
                  </a:lnTo>
                  <a:lnTo>
                    <a:pt x="117" y="28"/>
                  </a:lnTo>
                  <a:lnTo>
                    <a:pt x="91" y="28"/>
                  </a:lnTo>
                  <a:lnTo>
                    <a:pt x="91" y="43"/>
                  </a:lnTo>
                  <a:close/>
                  <a:moveTo>
                    <a:pt x="50" y="45"/>
                  </a:moveTo>
                  <a:lnTo>
                    <a:pt x="74" y="45"/>
                  </a:lnTo>
                  <a:lnTo>
                    <a:pt x="74" y="30"/>
                  </a:lnTo>
                  <a:lnTo>
                    <a:pt x="50" y="32"/>
                  </a:lnTo>
                  <a:lnTo>
                    <a:pt x="50" y="45"/>
                  </a:lnTo>
                  <a:close/>
                  <a:moveTo>
                    <a:pt x="16" y="48"/>
                  </a:moveTo>
                  <a:lnTo>
                    <a:pt x="42" y="48"/>
                  </a:lnTo>
                  <a:lnTo>
                    <a:pt x="42" y="32"/>
                  </a:lnTo>
                  <a:lnTo>
                    <a:pt x="16" y="35"/>
                  </a:lnTo>
                  <a:lnTo>
                    <a:pt x="16" y="48"/>
                  </a:lnTo>
                  <a:close/>
                  <a:moveTo>
                    <a:pt x="126" y="67"/>
                  </a:moveTo>
                  <a:lnTo>
                    <a:pt x="150" y="65"/>
                  </a:lnTo>
                  <a:lnTo>
                    <a:pt x="150" y="52"/>
                  </a:lnTo>
                  <a:lnTo>
                    <a:pt x="126" y="52"/>
                  </a:lnTo>
                  <a:lnTo>
                    <a:pt x="126" y="67"/>
                  </a:lnTo>
                  <a:close/>
                  <a:moveTo>
                    <a:pt x="91" y="69"/>
                  </a:moveTo>
                  <a:lnTo>
                    <a:pt x="117" y="67"/>
                  </a:lnTo>
                  <a:lnTo>
                    <a:pt x="117" y="52"/>
                  </a:lnTo>
                  <a:lnTo>
                    <a:pt x="91" y="54"/>
                  </a:lnTo>
                  <a:lnTo>
                    <a:pt x="91" y="69"/>
                  </a:lnTo>
                  <a:close/>
                  <a:moveTo>
                    <a:pt x="50" y="71"/>
                  </a:moveTo>
                  <a:lnTo>
                    <a:pt x="74" y="69"/>
                  </a:lnTo>
                  <a:lnTo>
                    <a:pt x="74" y="54"/>
                  </a:lnTo>
                  <a:lnTo>
                    <a:pt x="50" y="56"/>
                  </a:lnTo>
                  <a:lnTo>
                    <a:pt x="50" y="71"/>
                  </a:lnTo>
                  <a:close/>
                  <a:moveTo>
                    <a:pt x="16" y="74"/>
                  </a:moveTo>
                  <a:lnTo>
                    <a:pt x="42" y="71"/>
                  </a:lnTo>
                  <a:lnTo>
                    <a:pt x="42" y="56"/>
                  </a:lnTo>
                  <a:lnTo>
                    <a:pt x="16" y="58"/>
                  </a:lnTo>
                  <a:lnTo>
                    <a:pt x="16" y="74"/>
                  </a:lnTo>
                  <a:close/>
                  <a:moveTo>
                    <a:pt x="126" y="93"/>
                  </a:moveTo>
                  <a:lnTo>
                    <a:pt x="150" y="91"/>
                  </a:lnTo>
                  <a:lnTo>
                    <a:pt x="150" y="76"/>
                  </a:lnTo>
                  <a:lnTo>
                    <a:pt x="126" y="78"/>
                  </a:lnTo>
                  <a:lnTo>
                    <a:pt x="126" y="93"/>
                  </a:lnTo>
                  <a:close/>
                  <a:moveTo>
                    <a:pt x="91" y="93"/>
                  </a:moveTo>
                  <a:lnTo>
                    <a:pt x="117" y="93"/>
                  </a:lnTo>
                  <a:lnTo>
                    <a:pt x="117" y="78"/>
                  </a:lnTo>
                  <a:lnTo>
                    <a:pt x="91" y="80"/>
                  </a:lnTo>
                  <a:lnTo>
                    <a:pt x="91" y="93"/>
                  </a:lnTo>
                  <a:close/>
                  <a:moveTo>
                    <a:pt x="50" y="95"/>
                  </a:moveTo>
                  <a:lnTo>
                    <a:pt x="74" y="95"/>
                  </a:lnTo>
                  <a:lnTo>
                    <a:pt x="74" y="80"/>
                  </a:lnTo>
                  <a:lnTo>
                    <a:pt x="50" y="82"/>
                  </a:lnTo>
                  <a:lnTo>
                    <a:pt x="50" y="95"/>
                  </a:lnTo>
                  <a:close/>
                  <a:moveTo>
                    <a:pt x="16" y="97"/>
                  </a:moveTo>
                  <a:lnTo>
                    <a:pt x="42" y="97"/>
                  </a:lnTo>
                  <a:lnTo>
                    <a:pt x="42" y="82"/>
                  </a:lnTo>
                  <a:lnTo>
                    <a:pt x="16" y="82"/>
                  </a:lnTo>
                  <a:lnTo>
                    <a:pt x="16" y="97"/>
                  </a:lnTo>
                  <a:close/>
                  <a:moveTo>
                    <a:pt x="126" y="117"/>
                  </a:moveTo>
                  <a:lnTo>
                    <a:pt x="150" y="117"/>
                  </a:lnTo>
                  <a:lnTo>
                    <a:pt x="150" y="102"/>
                  </a:lnTo>
                  <a:lnTo>
                    <a:pt x="126" y="102"/>
                  </a:lnTo>
                  <a:lnTo>
                    <a:pt x="126" y="117"/>
                  </a:lnTo>
                  <a:close/>
                  <a:moveTo>
                    <a:pt x="91" y="119"/>
                  </a:moveTo>
                  <a:lnTo>
                    <a:pt x="117" y="119"/>
                  </a:lnTo>
                  <a:lnTo>
                    <a:pt x="117" y="104"/>
                  </a:lnTo>
                  <a:lnTo>
                    <a:pt x="91" y="104"/>
                  </a:lnTo>
                  <a:lnTo>
                    <a:pt x="91" y="119"/>
                  </a:lnTo>
                  <a:close/>
                  <a:moveTo>
                    <a:pt x="50" y="121"/>
                  </a:moveTo>
                  <a:lnTo>
                    <a:pt x="74" y="119"/>
                  </a:lnTo>
                  <a:lnTo>
                    <a:pt x="74" y="106"/>
                  </a:lnTo>
                  <a:lnTo>
                    <a:pt x="50" y="106"/>
                  </a:lnTo>
                  <a:lnTo>
                    <a:pt x="50" y="121"/>
                  </a:lnTo>
                  <a:close/>
                  <a:moveTo>
                    <a:pt x="16" y="123"/>
                  </a:moveTo>
                  <a:lnTo>
                    <a:pt x="42" y="121"/>
                  </a:lnTo>
                  <a:lnTo>
                    <a:pt x="42" y="106"/>
                  </a:lnTo>
                  <a:lnTo>
                    <a:pt x="16" y="108"/>
                  </a:lnTo>
                  <a:lnTo>
                    <a:pt x="16" y="123"/>
                  </a:lnTo>
                  <a:close/>
                  <a:moveTo>
                    <a:pt x="126" y="143"/>
                  </a:moveTo>
                  <a:lnTo>
                    <a:pt x="150" y="143"/>
                  </a:lnTo>
                  <a:lnTo>
                    <a:pt x="150" y="128"/>
                  </a:lnTo>
                  <a:lnTo>
                    <a:pt x="126" y="128"/>
                  </a:lnTo>
                  <a:lnTo>
                    <a:pt x="126" y="143"/>
                  </a:lnTo>
                  <a:close/>
                  <a:moveTo>
                    <a:pt x="91" y="145"/>
                  </a:moveTo>
                  <a:lnTo>
                    <a:pt x="117" y="143"/>
                  </a:lnTo>
                  <a:lnTo>
                    <a:pt x="117" y="128"/>
                  </a:lnTo>
                  <a:lnTo>
                    <a:pt x="91" y="130"/>
                  </a:lnTo>
                  <a:lnTo>
                    <a:pt x="91" y="145"/>
                  </a:lnTo>
                  <a:close/>
                  <a:moveTo>
                    <a:pt x="50" y="145"/>
                  </a:moveTo>
                  <a:lnTo>
                    <a:pt x="74" y="145"/>
                  </a:lnTo>
                  <a:lnTo>
                    <a:pt x="74" y="130"/>
                  </a:lnTo>
                  <a:lnTo>
                    <a:pt x="50" y="132"/>
                  </a:lnTo>
                  <a:lnTo>
                    <a:pt x="50" y="145"/>
                  </a:lnTo>
                  <a:close/>
                  <a:moveTo>
                    <a:pt x="16" y="147"/>
                  </a:moveTo>
                  <a:lnTo>
                    <a:pt x="42" y="145"/>
                  </a:lnTo>
                  <a:lnTo>
                    <a:pt x="42" y="132"/>
                  </a:lnTo>
                  <a:lnTo>
                    <a:pt x="16" y="132"/>
                  </a:lnTo>
                  <a:lnTo>
                    <a:pt x="16" y="147"/>
                  </a:lnTo>
                  <a:close/>
                  <a:moveTo>
                    <a:pt x="126" y="169"/>
                  </a:moveTo>
                  <a:lnTo>
                    <a:pt x="150" y="167"/>
                  </a:lnTo>
                  <a:lnTo>
                    <a:pt x="150" y="152"/>
                  </a:lnTo>
                  <a:lnTo>
                    <a:pt x="126" y="154"/>
                  </a:lnTo>
                  <a:lnTo>
                    <a:pt x="126" y="169"/>
                  </a:lnTo>
                  <a:close/>
                  <a:moveTo>
                    <a:pt x="91" y="169"/>
                  </a:moveTo>
                  <a:lnTo>
                    <a:pt x="117" y="169"/>
                  </a:lnTo>
                  <a:lnTo>
                    <a:pt x="117" y="154"/>
                  </a:lnTo>
                  <a:lnTo>
                    <a:pt x="91" y="154"/>
                  </a:lnTo>
                  <a:lnTo>
                    <a:pt x="91" y="169"/>
                  </a:lnTo>
                  <a:close/>
                  <a:moveTo>
                    <a:pt x="50" y="171"/>
                  </a:moveTo>
                  <a:lnTo>
                    <a:pt x="74" y="169"/>
                  </a:lnTo>
                  <a:lnTo>
                    <a:pt x="74" y="156"/>
                  </a:lnTo>
                  <a:lnTo>
                    <a:pt x="50" y="156"/>
                  </a:lnTo>
                  <a:lnTo>
                    <a:pt x="50" y="171"/>
                  </a:lnTo>
                  <a:close/>
                  <a:moveTo>
                    <a:pt x="16" y="171"/>
                  </a:moveTo>
                  <a:lnTo>
                    <a:pt x="42" y="171"/>
                  </a:lnTo>
                  <a:lnTo>
                    <a:pt x="42" y="156"/>
                  </a:lnTo>
                  <a:lnTo>
                    <a:pt x="16" y="158"/>
                  </a:lnTo>
                  <a:lnTo>
                    <a:pt x="16" y="171"/>
                  </a:lnTo>
                  <a:close/>
                  <a:moveTo>
                    <a:pt x="126" y="193"/>
                  </a:moveTo>
                  <a:lnTo>
                    <a:pt x="150" y="193"/>
                  </a:lnTo>
                  <a:lnTo>
                    <a:pt x="150" y="177"/>
                  </a:lnTo>
                  <a:lnTo>
                    <a:pt x="126" y="177"/>
                  </a:lnTo>
                  <a:lnTo>
                    <a:pt x="126" y="193"/>
                  </a:lnTo>
                  <a:close/>
                  <a:moveTo>
                    <a:pt x="91" y="195"/>
                  </a:moveTo>
                  <a:lnTo>
                    <a:pt x="117" y="193"/>
                  </a:lnTo>
                  <a:lnTo>
                    <a:pt x="117" y="177"/>
                  </a:lnTo>
                  <a:lnTo>
                    <a:pt x="91" y="180"/>
                  </a:lnTo>
                  <a:lnTo>
                    <a:pt x="91" y="195"/>
                  </a:lnTo>
                  <a:close/>
                  <a:moveTo>
                    <a:pt x="50" y="195"/>
                  </a:moveTo>
                  <a:lnTo>
                    <a:pt x="74" y="195"/>
                  </a:lnTo>
                  <a:lnTo>
                    <a:pt x="74" y="180"/>
                  </a:lnTo>
                  <a:lnTo>
                    <a:pt x="50" y="180"/>
                  </a:lnTo>
                  <a:lnTo>
                    <a:pt x="50" y="195"/>
                  </a:lnTo>
                  <a:close/>
                  <a:moveTo>
                    <a:pt x="16" y="197"/>
                  </a:moveTo>
                  <a:lnTo>
                    <a:pt x="42" y="195"/>
                  </a:lnTo>
                  <a:lnTo>
                    <a:pt x="42" y="182"/>
                  </a:lnTo>
                  <a:lnTo>
                    <a:pt x="16" y="182"/>
                  </a:lnTo>
                  <a:lnTo>
                    <a:pt x="16" y="197"/>
                  </a:lnTo>
                  <a:close/>
                  <a:moveTo>
                    <a:pt x="126" y="219"/>
                  </a:moveTo>
                  <a:lnTo>
                    <a:pt x="150" y="219"/>
                  </a:lnTo>
                  <a:lnTo>
                    <a:pt x="150" y="203"/>
                  </a:lnTo>
                  <a:lnTo>
                    <a:pt x="126" y="203"/>
                  </a:lnTo>
                  <a:lnTo>
                    <a:pt x="126" y="219"/>
                  </a:lnTo>
                  <a:close/>
                  <a:moveTo>
                    <a:pt x="91" y="219"/>
                  </a:moveTo>
                  <a:lnTo>
                    <a:pt x="117" y="219"/>
                  </a:lnTo>
                  <a:lnTo>
                    <a:pt x="117" y="203"/>
                  </a:lnTo>
                  <a:lnTo>
                    <a:pt x="91" y="203"/>
                  </a:lnTo>
                  <a:lnTo>
                    <a:pt x="91" y="219"/>
                  </a:lnTo>
                  <a:close/>
                  <a:moveTo>
                    <a:pt x="50" y="221"/>
                  </a:moveTo>
                  <a:lnTo>
                    <a:pt x="74" y="219"/>
                  </a:lnTo>
                  <a:lnTo>
                    <a:pt x="74" y="206"/>
                  </a:lnTo>
                  <a:lnTo>
                    <a:pt x="50" y="206"/>
                  </a:lnTo>
                  <a:lnTo>
                    <a:pt x="50" y="221"/>
                  </a:lnTo>
                  <a:close/>
                  <a:moveTo>
                    <a:pt x="16" y="221"/>
                  </a:moveTo>
                  <a:lnTo>
                    <a:pt x="42" y="221"/>
                  </a:lnTo>
                  <a:lnTo>
                    <a:pt x="42" y="206"/>
                  </a:lnTo>
                  <a:lnTo>
                    <a:pt x="16" y="206"/>
                  </a:lnTo>
                  <a:lnTo>
                    <a:pt x="16" y="221"/>
                  </a:lnTo>
                  <a:close/>
                  <a:moveTo>
                    <a:pt x="126" y="245"/>
                  </a:moveTo>
                  <a:lnTo>
                    <a:pt x="150" y="242"/>
                  </a:lnTo>
                  <a:lnTo>
                    <a:pt x="150" y="227"/>
                  </a:lnTo>
                  <a:lnTo>
                    <a:pt x="126" y="229"/>
                  </a:lnTo>
                  <a:lnTo>
                    <a:pt x="126" y="245"/>
                  </a:lnTo>
                  <a:close/>
                  <a:moveTo>
                    <a:pt x="91" y="245"/>
                  </a:moveTo>
                  <a:lnTo>
                    <a:pt x="117" y="245"/>
                  </a:lnTo>
                  <a:lnTo>
                    <a:pt x="117" y="229"/>
                  </a:lnTo>
                  <a:lnTo>
                    <a:pt x="91" y="229"/>
                  </a:lnTo>
                  <a:lnTo>
                    <a:pt x="91" y="245"/>
                  </a:lnTo>
                  <a:close/>
                  <a:moveTo>
                    <a:pt x="50" y="245"/>
                  </a:moveTo>
                  <a:lnTo>
                    <a:pt x="74" y="245"/>
                  </a:lnTo>
                  <a:lnTo>
                    <a:pt x="74" y="229"/>
                  </a:lnTo>
                  <a:lnTo>
                    <a:pt x="50" y="229"/>
                  </a:lnTo>
                  <a:lnTo>
                    <a:pt x="50" y="245"/>
                  </a:lnTo>
                  <a:close/>
                  <a:moveTo>
                    <a:pt x="16" y="247"/>
                  </a:moveTo>
                  <a:lnTo>
                    <a:pt x="42" y="245"/>
                  </a:lnTo>
                  <a:lnTo>
                    <a:pt x="42" y="232"/>
                  </a:lnTo>
                  <a:lnTo>
                    <a:pt x="16" y="232"/>
                  </a:lnTo>
                  <a:lnTo>
                    <a:pt x="16" y="247"/>
                  </a:lnTo>
                  <a:close/>
                  <a:moveTo>
                    <a:pt x="126" y="268"/>
                  </a:moveTo>
                  <a:lnTo>
                    <a:pt x="150" y="268"/>
                  </a:lnTo>
                  <a:lnTo>
                    <a:pt x="150" y="253"/>
                  </a:lnTo>
                  <a:lnTo>
                    <a:pt x="126" y="253"/>
                  </a:lnTo>
                  <a:lnTo>
                    <a:pt x="126" y="268"/>
                  </a:lnTo>
                  <a:close/>
                  <a:moveTo>
                    <a:pt x="91" y="268"/>
                  </a:moveTo>
                  <a:lnTo>
                    <a:pt x="117" y="268"/>
                  </a:lnTo>
                  <a:lnTo>
                    <a:pt x="117" y="253"/>
                  </a:lnTo>
                  <a:lnTo>
                    <a:pt x="91" y="255"/>
                  </a:lnTo>
                  <a:lnTo>
                    <a:pt x="91" y="268"/>
                  </a:lnTo>
                  <a:close/>
                  <a:moveTo>
                    <a:pt x="50" y="271"/>
                  </a:moveTo>
                  <a:lnTo>
                    <a:pt x="74" y="271"/>
                  </a:lnTo>
                  <a:lnTo>
                    <a:pt x="74" y="255"/>
                  </a:lnTo>
                  <a:lnTo>
                    <a:pt x="50" y="255"/>
                  </a:lnTo>
                  <a:lnTo>
                    <a:pt x="50" y="271"/>
                  </a:lnTo>
                  <a:close/>
                  <a:moveTo>
                    <a:pt x="16" y="271"/>
                  </a:moveTo>
                  <a:lnTo>
                    <a:pt x="42" y="271"/>
                  </a:lnTo>
                  <a:lnTo>
                    <a:pt x="42" y="255"/>
                  </a:lnTo>
                  <a:lnTo>
                    <a:pt x="16" y="255"/>
                  </a:lnTo>
                  <a:lnTo>
                    <a:pt x="1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3035300" y="1552575"/>
              <a:ext cx="212725" cy="65088"/>
            </a:xfrm>
            <a:custGeom>
              <a:avLst/>
              <a:gdLst>
                <a:gd name="T0" fmla="*/ 0 w 134"/>
                <a:gd name="T1" fmla="*/ 2 h 41"/>
                <a:gd name="T2" fmla="*/ 134 w 134"/>
                <a:gd name="T3" fmla="*/ 0 h 41"/>
                <a:gd name="T4" fmla="*/ 134 w 134"/>
                <a:gd name="T5" fmla="*/ 39 h 41"/>
                <a:gd name="T6" fmla="*/ 0 w 134"/>
                <a:gd name="T7" fmla="*/ 41 h 41"/>
                <a:gd name="T8" fmla="*/ 0 w 134"/>
                <a:gd name="T9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41">
                  <a:moveTo>
                    <a:pt x="0" y="2"/>
                  </a:moveTo>
                  <a:lnTo>
                    <a:pt x="134" y="0"/>
                  </a:lnTo>
                  <a:lnTo>
                    <a:pt x="134" y="39"/>
                  </a:lnTo>
                  <a:lnTo>
                    <a:pt x="0" y="41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3271838" y="855663"/>
              <a:ext cx="404813" cy="814388"/>
            </a:xfrm>
            <a:custGeom>
              <a:avLst/>
              <a:gdLst>
                <a:gd name="T0" fmla="*/ 216 w 255"/>
                <a:gd name="T1" fmla="*/ 41 h 513"/>
                <a:gd name="T2" fmla="*/ 182 w 255"/>
                <a:gd name="T3" fmla="*/ 58 h 513"/>
                <a:gd name="T4" fmla="*/ 141 w 255"/>
                <a:gd name="T5" fmla="*/ 45 h 513"/>
                <a:gd name="T6" fmla="*/ 82 w 255"/>
                <a:gd name="T7" fmla="*/ 52 h 513"/>
                <a:gd name="T8" fmla="*/ 41 w 255"/>
                <a:gd name="T9" fmla="*/ 69 h 513"/>
                <a:gd name="T10" fmla="*/ 182 w 255"/>
                <a:gd name="T11" fmla="*/ 69 h 513"/>
                <a:gd name="T12" fmla="*/ 149 w 255"/>
                <a:gd name="T13" fmla="*/ 86 h 513"/>
                <a:gd name="T14" fmla="*/ 108 w 255"/>
                <a:gd name="T15" fmla="*/ 76 h 513"/>
                <a:gd name="T16" fmla="*/ 50 w 255"/>
                <a:gd name="T17" fmla="*/ 80 h 513"/>
                <a:gd name="T18" fmla="*/ 240 w 255"/>
                <a:gd name="T19" fmla="*/ 106 h 513"/>
                <a:gd name="T20" fmla="*/ 149 w 255"/>
                <a:gd name="T21" fmla="*/ 97 h 513"/>
                <a:gd name="T22" fmla="*/ 82 w 255"/>
                <a:gd name="T23" fmla="*/ 119 h 513"/>
                <a:gd name="T24" fmla="*/ 41 w 255"/>
                <a:gd name="T25" fmla="*/ 106 h 513"/>
                <a:gd name="T26" fmla="*/ 216 w 255"/>
                <a:gd name="T27" fmla="*/ 119 h 513"/>
                <a:gd name="T28" fmla="*/ 175 w 255"/>
                <a:gd name="T29" fmla="*/ 138 h 513"/>
                <a:gd name="T30" fmla="*/ 50 w 255"/>
                <a:gd name="T31" fmla="*/ 130 h 513"/>
                <a:gd name="T32" fmla="*/ 15 w 255"/>
                <a:gd name="T33" fmla="*/ 147 h 513"/>
                <a:gd name="T34" fmla="*/ 208 w 255"/>
                <a:gd name="T35" fmla="*/ 147 h 513"/>
                <a:gd name="T36" fmla="*/ 149 w 255"/>
                <a:gd name="T37" fmla="*/ 149 h 513"/>
                <a:gd name="T38" fmla="*/ 73 w 255"/>
                <a:gd name="T39" fmla="*/ 171 h 513"/>
                <a:gd name="T40" fmla="*/ 216 w 255"/>
                <a:gd name="T41" fmla="*/ 171 h 513"/>
                <a:gd name="T42" fmla="*/ 182 w 255"/>
                <a:gd name="T43" fmla="*/ 190 h 513"/>
                <a:gd name="T44" fmla="*/ 108 w 255"/>
                <a:gd name="T45" fmla="*/ 177 h 513"/>
                <a:gd name="T46" fmla="*/ 50 w 255"/>
                <a:gd name="T47" fmla="*/ 182 h 513"/>
                <a:gd name="T48" fmla="*/ 240 w 255"/>
                <a:gd name="T49" fmla="*/ 212 h 513"/>
                <a:gd name="T50" fmla="*/ 149 w 255"/>
                <a:gd name="T51" fmla="*/ 201 h 513"/>
                <a:gd name="T52" fmla="*/ 82 w 255"/>
                <a:gd name="T53" fmla="*/ 221 h 513"/>
                <a:gd name="T54" fmla="*/ 41 w 255"/>
                <a:gd name="T55" fmla="*/ 208 h 513"/>
                <a:gd name="T56" fmla="*/ 216 w 255"/>
                <a:gd name="T57" fmla="*/ 225 h 513"/>
                <a:gd name="T58" fmla="*/ 175 w 255"/>
                <a:gd name="T59" fmla="*/ 242 h 513"/>
                <a:gd name="T60" fmla="*/ 50 w 255"/>
                <a:gd name="T61" fmla="*/ 234 h 513"/>
                <a:gd name="T62" fmla="*/ 15 w 255"/>
                <a:gd name="T63" fmla="*/ 251 h 513"/>
                <a:gd name="T64" fmla="*/ 208 w 255"/>
                <a:gd name="T65" fmla="*/ 251 h 513"/>
                <a:gd name="T66" fmla="*/ 149 w 255"/>
                <a:gd name="T67" fmla="*/ 253 h 513"/>
                <a:gd name="T68" fmla="*/ 73 w 255"/>
                <a:gd name="T69" fmla="*/ 273 h 513"/>
                <a:gd name="T70" fmla="*/ 216 w 255"/>
                <a:gd name="T71" fmla="*/ 277 h 513"/>
                <a:gd name="T72" fmla="*/ 182 w 255"/>
                <a:gd name="T73" fmla="*/ 294 h 513"/>
                <a:gd name="T74" fmla="*/ 108 w 255"/>
                <a:gd name="T75" fmla="*/ 281 h 513"/>
                <a:gd name="T76" fmla="*/ 50 w 255"/>
                <a:gd name="T77" fmla="*/ 283 h 513"/>
                <a:gd name="T78" fmla="*/ 240 w 255"/>
                <a:gd name="T79" fmla="*/ 318 h 513"/>
                <a:gd name="T80" fmla="*/ 149 w 255"/>
                <a:gd name="T81" fmla="*/ 307 h 513"/>
                <a:gd name="T82" fmla="*/ 82 w 255"/>
                <a:gd name="T83" fmla="*/ 324 h 513"/>
                <a:gd name="T84" fmla="*/ 41 w 255"/>
                <a:gd name="T85" fmla="*/ 309 h 513"/>
                <a:gd name="T86" fmla="*/ 216 w 255"/>
                <a:gd name="T87" fmla="*/ 331 h 513"/>
                <a:gd name="T88" fmla="*/ 175 w 255"/>
                <a:gd name="T89" fmla="*/ 346 h 513"/>
                <a:gd name="T90" fmla="*/ 50 w 255"/>
                <a:gd name="T91" fmla="*/ 335 h 513"/>
                <a:gd name="T92" fmla="*/ 15 w 255"/>
                <a:gd name="T93" fmla="*/ 353 h 513"/>
                <a:gd name="T94" fmla="*/ 208 w 255"/>
                <a:gd name="T95" fmla="*/ 357 h 513"/>
                <a:gd name="T96" fmla="*/ 149 w 255"/>
                <a:gd name="T97" fmla="*/ 359 h 513"/>
                <a:gd name="T98" fmla="*/ 73 w 255"/>
                <a:gd name="T99" fmla="*/ 376 h 513"/>
                <a:gd name="T100" fmla="*/ 216 w 255"/>
                <a:gd name="T101" fmla="*/ 383 h 513"/>
                <a:gd name="T102" fmla="*/ 182 w 255"/>
                <a:gd name="T103" fmla="*/ 400 h 513"/>
                <a:gd name="T104" fmla="*/ 108 w 255"/>
                <a:gd name="T105" fmla="*/ 385 h 513"/>
                <a:gd name="T106" fmla="*/ 50 w 255"/>
                <a:gd name="T107" fmla="*/ 387 h 513"/>
                <a:gd name="T108" fmla="*/ 240 w 255"/>
                <a:gd name="T109" fmla="*/ 424 h 513"/>
                <a:gd name="T110" fmla="*/ 149 w 255"/>
                <a:gd name="T111" fmla="*/ 411 h 513"/>
                <a:gd name="T112" fmla="*/ 82 w 255"/>
                <a:gd name="T113" fmla="*/ 426 h 513"/>
                <a:gd name="T114" fmla="*/ 41 w 255"/>
                <a:gd name="T115" fmla="*/ 4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" h="513">
                  <a:moveTo>
                    <a:pt x="0" y="513"/>
                  </a:moveTo>
                  <a:lnTo>
                    <a:pt x="255" y="513"/>
                  </a:lnTo>
                  <a:lnTo>
                    <a:pt x="255" y="17"/>
                  </a:lnTo>
                  <a:lnTo>
                    <a:pt x="251" y="0"/>
                  </a:lnTo>
                  <a:lnTo>
                    <a:pt x="26" y="21"/>
                  </a:lnTo>
                  <a:lnTo>
                    <a:pt x="0" y="39"/>
                  </a:lnTo>
                  <a:lnTo>
                    <a:pt x="0" y="513"/>
                  </a:lnTo>
                  <a:close/>
                  <a:moveTo>
                    <a:pt x="216" y="41"/>
                  </a:moveTo>
                  <a:lnTo>
                    <a:pt x="240" y="39"/>
                  </a:lnTo>
                  <a:lnTo>
                    <a:pt x="240" y="54"/>
                  </a:lnTo>
                  <a:lnTo>
                    <a:pt x="216" y="56"/>
                  </a:lnTo>
                  <a:lnTo>
                    <a:pt x="216" y="41"/>
                  </a:lnTo>
                  <a:close/>
                  <a:moveTo>
                    <a:pt x="182" y="43"/>
                  </a:moveTo>
                  <a:lnTo>
                    <a:pt x="208" y="41"/>
                  </a:lnTo>
                  <a:lnTo>
                    <a:pt x="208" y="56"/>
                  </a:lnTo>
                  <a:lnTo>
                    <a:pt x="182" y="58"/>
                  </a:lnTo>
                  <a:lnTo>
                    <a:pt x="182" y="43"/>
                  </a:lnTo>
                  <a:close/>
                  <a:moveTo>
                    <a:pt x="149" y="45"/>
                  </a:moveTo>
                  <a:lnTo>
                    <a:pt x="175" y="43"/>
                  </a:lnTo>
                  <a:lnTo>
                    <a:pt x="175" y="58"/>
                  </a:lnTo>
                  <a:lnTo>
                    <a:pt x="149" y="60"/>
                  </a:lnTo>
                  <a:lnTo>
                    <a:pt x="149" y="45"/>
                  </a:lnTo>
                  <a:close/>
                  <a:moveTo>
                    <a:pt x="115" y="47"/>
                  </a:moveTo>
                  <a:lnTo>
                    <a:pt x="141" y="45"/>
                  </a:lnTo>
                  <a:lnTo>
                    <a:pt x="141" y="63"/>
                  </a:lnTo>
                  <a:lnTo>
                    <a:pt x="115" y="63"/>
                  </a:lnTo>
                  <a:lnTo>
                    <a:pt x="115" y="47"/>
                  </a:lnTo>
                  <a:close/>
                  <a:moveTo>
                    <a:pt x="82" y="52"/>
                  </a:moveTo>
                  <a:lnTo>
                    <a:pt x="108" y="50"/>
                  </a:lnTo>
                  <a:lnTo>
                    <a:pt x="108" y="65"/>
                  </a:lnTo>
                  <a:lnTo>
                    <a:pt x="82" y="67"/>
                  </a:lnTo>
                  <a:lnTo>
                    <a:pt x="82" y="52"/>
                  </a:lnTo>
                  <a:close/>
                  <a:moveTo>
                    <a:pt x="50" y="54"/>
                  </a:moveTo>
                  <a:lnTo>
                    <a:pt x="73" y="52"/>
                  </a:lnTo>
                  <a:lnTo>
                    <a:pt x="73" y="67"/>
                  </a:lnTo>
                  <a:lnTo>
                    <a:pt x="50" y="69"/>
                  </a:lnTo>
                  <a:lnTo>
                    <a:pt x="50" y="54"/>
                  </a:lnTo>
                  <a:close/>
                  <a:moveTo>
                    <a:pt x="15" y="56"/>
                  </a:moveTo>
                  <a:lnTo>
                    <a:pt x="41" y="54"/>
                  </a:lnTo>
                  <a:lnTo>
                    <a:pt x="41" y="69"/>
                  </a:lnTo>
                  <a:lnTo>
                    <a:pt x="15" y="71"/>
                  </a:lnTo>
                  <a:lnTo>
                    <a:pt x="15" y="56"/>
                  </a:lnTo>
                  <a:close/>
                  <a:moveTo>
                    <a:pt x="216" y="67"/>
                  </a:moveTo>
                  <a:lnTo>
                    <a:pt x="240" y="65"/>
                  </a:lnTo>
                  <a:lnTo>
                    <a:pt x="240" y="80"/>
                  </a:lnTo>
                  <a:lnTo>
                    <a:pt x="216" y="82"/>
                  </a:lnTo>
                  <a:lnTo>
                    <a:pt x="216" y="67"/>
                  </a:lnTo>
                  <a:close/>
                  <a:moveTo>
                    <a:pt x="182" y="69"/>
                  </a:moveTo>
                  <a:lnTo>
                    <a:pt x="208" y="67"/>
                  </a:lnTo>
                  <a:lnTo>
                    <a:pt x="208" y="82"/>
                  </a:lnTo>
                  <a:lnTo>
                    <a:pt x="182" y="84"/>
                  </a:lnTo>
                  <a:lnTo>
                    <a:pt x="182" y="69"/>
                  </a:lnTo>
                  <a:close/>
                  <a:moveTo>
                    <a:pt x="149" y="71"/>
                  </a:moveTo>
                  <a:lnTo>
                    <a:pt x="175" y="69"/>
                  </a:lnTo>
                  <a:lnTo>
                    <a:pt x="175" y="84"/>
                  </a:lnTo>
                  <a:lnTo>
                    <a:pt x="149" y="86"/>
                  </a:lnTo>
                  <a:lnTo>
                    <a:pt x="149" y="71"/>
                  </a:lnTo>
                  <a:close/>
                  <a:moveTo>
                    <a:pt x="115" y="73"/>
                  </a:moveTo>
                  <a:lnTo>
                    <a:pt x="141" y="71"/>
                  </a:lnTo>
                  <a:lnTo>
                    <a:pt x="141" y="89"/>
                  </a:lnTo>
                  <a:lnTo>
                    <a:pt x="115" y="89"/>
                  </a:lnTo>
                  <a:lnTo>
                    <a:pt x="115" y="73"/>
                  </a:lnTo>
                  <a:close/>
                  <a:moveTo>
                    <a:pt x="82" y="78"/>
                  </a:moveTo>
                  <a:lnTo>
                    <a:pt x="108" y="76"/>
                  </a:lnTo>
                  <a:lnTo>
                    <a:pt x="108" y="91"/>
                  </a:lnTo>
                  <a:lnTo>
                    <a:pt x="82" y="93"/>
                  </a:lnTo>
                  <a:lnTo>
                    <a:pt x="82" y="78"/>
                  </a:lnTo>
                  <a:close/>
                  <a:moveTo>
                    <a:pt x="50" y="80"/>
                  </a:moveTo>
                  <a:lnTo>
                    <a:pt x="73" y="78"/>
                  </a:lnTo>
                  <a:lnTo>
                    <a:pt x="73" y="93"/>
                  </a:lnTo>
                  <a:lnTo>
                    <a:pt x="50" y="95"/>
                  </a:lnTo>
                  <a:lnTo>
                    <a:pt x="50" y="80"/>
                  </a:lnTo>
                  <a:close/>
                  <a:moveTo>
                    <a:pt x="15" y="82"/>
                  </a:moveTo>
                  <a:lnTo>
                    <a:pt x="41" y="80"/>
                  </a:lnTo>
                  <a:lnTo>
                    <a:pt x="41" y="95"/>
                  </a:lnTo>
                  <a:lnTo>
                    <a:pt x="15" y="97"/>
                  </a:lnTo>
                  <a:lnTo>
                    <a:pt x="15" y="82"/>
                  </a:lnTo>
                  <a:close/>
                  <a:moveTo>
                    <a:pt x="216" y="93"/>
                  </a:moveTo>
                  <a:lnTo>
                    <a:pt x="240" y="91"/>
                  </a:lnTo>
                  <a:lnTo>
                    <a:pt x="240" y="106"/>
                  </a:lnTo>
                  <a:lnTo>
                    <a:pt x="216" y="108"/>
                  </a:lnTo>
                  <a:lnTo>
                    <a:pt x="216" y="93"/>
                  </a:lnTo>
                  <a:close/>
                  <a:moveTo>
                    <a:pt x="182" y="95"/>
                  </a:moveTo>
                  <a:lnTo>
                    <a:pt x="208" y="93"/>
                  </a:lnTo>
                  <a:lnTo>
                    <a:pt x="208" y="108"/>
                  </a:lnTo>
                  <a:lnTo>
                    <a:pt x="182" y="110"/>
                  </a:lnTo>
                  <a:lnTo>
                    <a:pt x="182" y="95"/>
                  </a:lnTo>
                  <a:close/>
                  <a:moveTo>
                    <a:pt x="149" y="97"/>
                  </a:moveTo>
                  <a:lnTo>
                    <a:pt x="175" y="95"/>
                  </a:lnTo>
                  <a:lnTo>
                    <a:pt x="175" y="112"/>
                  </a:lnTo>
                  <a:lnTo>
                    <a:pt x="149" y="112"/>
                  </a:lnTo>
                  <a:lnTo>
                    <a:pt x="149" y="97"/>
                  </a:lnTo>
                  <a:close/>
                  <a:moveTo>
                    <a:pt x="82" y="102"/>
                  </a:moveTo>
                  <a:lnTo>
                    <a:pt x="108" y="102"/>
                  </a:lnTo>
                  <a:lnTo>
                    <a:pt x="108" y="117"/>
                  </a:lnTo>
                  <a:lnTo>
                    <a:pt x="82" y="119"/>
                  </a:lnTo>
                  <a:lnTo>
                    <a:pt x="82" y="102"/>
                  </a:lnTo>
                  <a:close/>
                  <a:moveTo>
                    <a:pt x="50" y="106"/>
                  </a:moveTo>
                  <a:lnTo>
                    <a:pt x="73" y="104"/>
                  </a:lnTo>
                  <a:lnTo>
                    <a:pt x="73" y="119"/>
                  </a:lnTo>
                  <a:lnTo>
                    <a:pt x="50" y="121"/>
                  </a:lnTo>
                  <a:lnTo>
                    <a:pt x="50" y="106"/>
                  </a:lnTo>
                  <a:close/>
                  <a:moveTo>
                    <a:pt x="15" y="108"/>
                  </a:moveTo>
                  <a:lnTo>
                    <a:pt x="41" y="106"/>
                  </a:lnTo>
                  <a:lnTo>
                    <a:pt x="41" y="121"/>
                  </a:lnTo>
                  <a:lnTo>
                    <a:pt x="15" y="123"/>
                  </a:lnTo>
                  <a:lnTo>
                    <a:pt x="15" y="108"/>
                  </a:lnTo>
                  <a:close/>
                  <a:moveTo>
                    <a:pt x="216" y="119"/>
                  </a:moveTo>
                  <a:lnTo>
                    <a:pt x="240" y="117"/>
                  </a:lnTo>
                  <a:lnTo>
                    <a:pt x="240" y="134"/>
                  </a:lnTo>
                  <a:lnTo>
                    <a:pt x="216" y="134"/>
                  </a:lnTo>
                  <a:lnTo>
                    <a:pt x="216" y="119"/>
                  </a:lnTo>
                  <a:close/>
                  <a:moveTo>
                    <a:pt x="182" y="121"/>
                  </a:moveTo>
                  <a:lnTo>
                    <a:pt x="208" y="119"/>
                  </a:lnTo>
                  <a:lnTo>
                    <a:pt x="208" y="136"/>
                  </a:lnTo>
                  <a:lnTo>
                    <a:pt x="182" y="136"/>
                  </a:lnTo>
                  <a:lnTo>
                    <a:pt x="182" y="121"/>
                  </a:lnTo>
                  <a:close/>
                  <a:moveTo>
                    <a:pt x="149" y="123"/>
                  </a:moveTo>
                  <a:lnTo>
                    <a:pt x="175" y="121"/>
                  </a:lnTo>
                  <a:lnTo>
                    <a:pt x="175" y="138"/>
                  </a:lnTo>
                  <a:lnTo>
                    <a:pt x="149" y="138"/>
                  </a:lnTo>
                  <a:lnTo>
                    <a:pt x="149" y="123"/>
                  </a:lnTo>
                  <a:close/>
                  <a:moveTo>
                    <a:pt x="82" y="128"/>
                  </a:moveTo>
                  <a:lnTo>
                    <a:pt x="108" y="128"/>
                  </a:lnTo>
                  <a:lnTo>
                    <a:pt x="108" y="143"/>
                  </a:lnTo>
                  <a:lnTo>
                    <a:pt x="82" y="143"/>
                  </a:lnTo>
                  <a:lnTo>
                    <a:pt x="82" y="128"/>
                  </a:lnTo>
                  <a:close/>
                  <a:moveTo>
                    <a:pt x="50" y="130"/>
                  </a:moveTo>
                  <a:lnTo>
                    <a:pt x="73" y="130"/>
                  </a:lnTo>
                  <a:lnTo>
                    <a:pt x="73" y="145"/>
                  </a:lnTo>
                  <a:lnTo>
                    <a:pt x="50" y="145"/>
                  </a:lnTo>
                  <a:lnTo>
                    <a:pt x="50" y="130"/>
                  </a:lnTo>
                  <a:close/>
                  <a:moveTo>
                    <a:pt x="15" y="132"/>
                  </a:moveTo>
                  <a:lnTo>
                    <a:pt x="41" y="132"/>
                  </a:lnTo>
                  <a:lnTo>
                    <a:pt x="41" y="147"/>
                  </a:lnTo>
                  <a:lnTo>
                    <a:pt x="15" y="147"/>
                  </a:lnTo>
                  <a:lnTo>
                    <a:pt x="15" y="132"/>
                  </a:lnTo>
                  <a:close/>
                  <a:moveTo>
                    <a:pt x="216" y="145"/>
                  </a:moveTo>
                  <a:lnTo>
                    <a:pt x="240" y="145"/>
                  </a:lnTo>
                  <a:lnTo>
                    <a:pt x="240" y="160"/>
                  </a:lnTo>
                  <a:lnTo>
                    <a:pt x="216" y="162"/>
                  </a:lnTo>
                  <a:lnTo>
                    <a:pt x="216" y="145"/>
                  </a:lnTo>
                  <a:close/>
                  <a:moveTo>
                    <a:pt x="182" y="147"/>
                  </a:moveTo>
                  <a:lnTo>
                    <a:pt x="208" y="147"/>
                  </a:lnTo>
                  <a:lnTo>
                    <a:pt x="208" y="162"/>
                  </a:lnTo>
                  <a:lnTo>
                    <a:pt x="182" y="164"/>
                  </a:lnTo>
                  <a:lnTo>
                    <a:pt x="182" y="147"/>
                  </a:lnTo>
                  <a:close/>
                  <a:moveTo>
                    <a:pt x="149" y="149"/>
                  </a:moveTo>
                  <a:lnTo>
                    <a:pt x="175" y="149"/>
                  </a:lnTo>
                  <a:lnTo>
                    <a:pt x="175" y="164"/>
                  </a:lnTo>
                  <a:lnTo>
                    <a:pt x="149" y="164"/>
                  </a:lnTo>
                  <a:lnTo>
                    <a:pt x="149" y="149"/>
                  </a:lnTo>
                  <a:close/>
                  <a:moveTo>
                    <a:pt x="82" y="154"/>
                  </a:moveTo>
                  <a:lnTo>
                    <a:pt x="108" y="154"/>
                  </a:lnTo>
                  <a:lnTo>
                    <a:pt x="108" y="169"/>
                  </a:lnTo>
                  <a:lnTo>
                    <a:pt x="82" y="169"/>
                  </a:lnTo>
                  <a:lnTo>
                    <a:pt x="82" y="154"/>
                  </a:lnTo>
                  <a:close/>
                  <a:moveTo>
                    <a:pt x="50" y="156"/>
                  </a:moveTo>
                  <a:lnTo>
                    <a:pt x="73" y="154"/>
                  </a:lnTo>
                  <a:lnTo>
                    <a:pt x="73" y="171"/>
                  </a:lnTo>
                  <a:lnTo>
                    <a:pt x="50" y="171"/>
                  </a:lnTo>
                  <a:lnTo>
                    <a:pt x="50" y="156"/>
                  </a:lnTo>
                  <a:close/>
                  <a:moveTo>
                    <a:pt x="15" y="158"/>
                  </a:moveTo>
                  <a:lnTo>
                    <a:pt x="41" y="156"/>
                  </a:lnTo>
                  <a:lnTo>
                    <a:pt x="41" y="173"/>
                  </a:lnTo>
                  <a:lnTo>
                    <a:pt x="15" y="173"/>
                  </a:lnTo>
                  <a:lnTo>
                    <a:pt x="15" y="158"/>
                  </a:lnTo>
                  <a:close/>
                  <a:moveTo>
                    <a:pt x="216" y="171"/>
                  </a:moveTo>
                  <a:lnTo>
                    <a:pt x="240" y="171"/>
                  </a:lnTo>
                  <a:lnTo>
                    <a:pt x="240" y="186"/>
                  </a:lnTo>
                  <a:lnTo>
                    <a:pt x="216" y="188"/>
                  </a:lnTo>
                  <a:lnTo>
                    <a:pt x="216" y="171"/>
                  </a:lnTo>
                  <a:close/>
                  <a:moveTo>
                    <a:pt x="182" y="173"/>
                  </a:moveTo>
                  <a:lnTo>
                    <a:pt x="208" y="173"/>
                  </a:lnTo>
                  <a:lnTo>
                    <a:pt x="208" y="188"/>
                  </a:lnTo>
                  <a:lnTo>
                    <a:pt x="182" y="190"/>
                  </a:lnTo>
                  <a:lnTo>
                    <a:pt x="182" y="173"/>
                  </a:lnTo>
                  <a:close/>
                  <a:moveTo>
                    <a:pt x="149" y="175"/>
                  </a:moveTo>
                  <a:lnTo>
                    <a:pt x="175" y="175"/>
                  </a:lnTo>
                  <a:lnTo>
                    <a:pt x="175" y="190"/>
                  </a:lnTo>
                  <a:lnTo>
                    <a:pt x="149" y="190"/>
                  </a:lnTo>
                  <a:lnTo>
                    <a:pt x="149" y="175"/>
                  </a:lnTo>
                  <a:close/>
                  <a:moveTo>
                    <a:pt x="82" y="179"/>
                  </a:moveTo>
                  <a:lnTo>
                    <a:pt x="108" y="177"/>
                  </a:lnTo>
                  <a:lnTo>
                    <a:pt x="108" y="195"/>
                  </a:lnTo>
                  <a:lnTo>
                    <a:pt x="82" y="195"/>
                  </a:lnTo>
                  <a:lnTo>
                    <a:pt x="82" y="179"/>
                  </a:lnTo>
                  <a:close/>
                  <a:moveTo>
                    <a:pt x="50" y="182"/>
                  </a:moveTo>
                  <a:lnTo>
                    <a:pt x="73" y="179"/>
                  </a:lnTo>
                  <a:lnTo>
                    <a:pt x="73" y="195"/>
                  </a:lnTo>
                  <a:lnTo>
                    <a:pt x="50" y="197"/>
                  </a:lnTo>
                  <a:lnTo>
                    <a:pt x="50" y="182"/>
                  </a:lnTo>
                  <a:close/>
                  <a:moveTo>
                    <a:pt x="15" y="184"/>
                  </a:moveTo>
                  <a:lnTo>
                    <a:pt x="41" y="182"/>
                  </a:lnTo>
                  <a:lnTo>
                    <a:pt x="41" y="197"/>
                  </a:lnTo>
                  <a:lnTo>
                    <a:pt x="15" y="199"/>
                  </a:lnTo>
                  <a:lnTo>
                    <a:pt x="15" y="184"/>
                  </a:lnTo>
                  <a:close/>
                  <a:moveTo>
                    <a:pt x="216" y="199"/>
                  </a:moveTo>
                  <a:lnTo>
                    <a:pt x="240" y="197"/>
                  </a:lnTo>
                  <a:lnTo>
                    <a:pt x="240" y="212"/>
                  </a:lnTo>
                  <a:lnTo>
                    <a:pt x="216" y="214"/>
                  </a:lnTo>
                  <a:lnTo>
                    <a:pt x="216" y="199"/>
                  </a:lnTo>
                  <a:close/>
                  <a:moveTo>
                    <a:pt x="182" y="201"/>
                  </a:moveTo>
                  <a:lnTo>
                    <a:pt x="208" y="199"/>
                  </a:lnTo>
                  <a:lnTo>
                    <a:pt x="208" y="214"/>
                  </a:lnTo>
                  <a:lnTo>
                    <a:pt x="182" y="216"/>
                  </a:lnTo>
                  <a:lnTo>
                    <a:pt x="182" y="201"/>
                  </a:lnTo>
                  <a:close/>
                  <a:moveTo>
                    <a:pt x="149" y="201"/>
                  </a:moveTo>
                  <a:lnTo>
                    <a:pt x="175" y="201"/>
                  </a:lnTo>
                  <a:lnTo>
                    <a:pt x="175" y="216"/>
                  </a:lnTo>
                  <a:lnTo>
                    <a:pt x="149" y="218"/>
                  </a:lnTo>
                  <a:lnTo>
                    <a:pt x="149" y="201"/>
                  </a:lnTo>
                  <a:close/>
                  <a:moveTo>
                    <a:pt x="82" y="205"/>
                  </a:moveTo>
                  <a:lnTo>
                    <a:pt x="108" y="203"/>
                  </a:lnTo>
                  <a:lnTo>
                    <a:pt x="108" y="221"/>
                  </a:lnTo>
                  <a:lnTo>
                    <a:pt x="82" y="221"/>
                  </a:lnTo>
                  <a:lnTo>
                    <a:pt x="82" y="205"/>
                  </a:lnTo>
                  <a:close/>
                  <a:moveTo>
                    <a:pt x="50" y="208"/>
                  </a:moveTo>
                  <a:lnTo>
                    <a:pt x="73" y="205"/>
                  </a:lnTo>
                  <a:lnTo>
                    <a:pt x="73" y="221"/>
                  </a:lnTo>
                  <a:lnTo>
                    <a:pt x="50" y="223"/>
                  </a:lnTo>
                  <a:lnTo>
                    <a:pt x="50" y="208"/>
                  </a:lnTo>
                  <a:close/>
                  <a:moveTo>
                    <a:pt x="15" y="210"/>
                  </a:moveTo>
                  <a:lnTo>
                    <a:pt x="41" y="208"/>
                  </a:lnTo>
                  <a:lnTo>
                    <a:pt x="41" y="223"/>
                  </a:lnTo>
                  <a:lnTo>
                    <a:pt x="15" y="225"/>
                  </a:lnTo>
                  <a:lnTo>
                    <a:pt x="15" y="210"/>
                  </a:lnTo>
                  <a:close/>
                  <a:moveTo>
                    <a:pt x="216" y="225"/>
                  </a:moveTo>
                  <a:lnTo>
                    <a:pt x="240" y="223"/>
                  </a:lnTo>
                  <a:lnTo>
                    <a:pt x="240" y="240"/>
                  </a:lnTo>
                  <a:lnTo>
                    <a:pt x="216" y="240"/>
                  </a:lnTo>
                  <a:lnTo>
                    <a:pt x="216" y="225"/>
                  </a:lnTo>
                  <a:close/>
                  <a:moveTo>
                    <a:pt x="182" y="227"/>
                  </a:moveTo>
                  <a:lnTo>
                    <a:pt x="208" y="225"/>
                  </a:lnTo>
                  <a:lnTo>
                    <a:pt x="208" y="240"/>
                  </a:lnTo>
                  <a:lnTo>
                    <a:pt x="182" y="242"/>
                  </a:lnTo>
                  <a:lnTo>
                    <a:pt x="182" y="227"/>
                  </a:lnTo>
                  <a:close/>
                  <a:moveTo>
                    <a:pt x="149" y="227"/>
                  </a:moveTo>
                  <a:lnTo>
                    <a:pt x="175" y="227"/>
                  </a:lnTo>
                  <a:lnTo>
                    <a:pt x="175" y="242"/>
                  </a:lnTo>
                  <a:lnTo>
                    <a:pt x="149" y="244"/>
                  </a:lnTo>
                  <a:lnTo>
                    <a:pt x="149" y="227"/>
                  </a:lnTo>
                  <a:close/>
                  <a:moveTo>
                    <a:pt x="82" y="231"/>
                  </a:moveTo>
                  <a:lnTo>
                    <a:pt x="108" y="229"/>
                  </a:lnTo>
                  <a:lnTo>
                    <a:pt x="108" y="244"/>
                  </a:lnTo>
                  <a:lnTo>
                    <a:pt x="82" y="247"/>
                  </a:lnTo>
                  <a:lnTo>
                    <a:pt x="82" y="231"/>
                  </a:lnTo>
                  <a:close/>
                  <a:moveTo>
                    <a:pt x="50" y="234"/>
                  </a:moveTo>
                  <a:lnTo>
                    <a:pt x="73" y="231"/>
                  </a:lnTo>
                  <a:lnTo>
                    <a:pt x="73" y="247"/>
                  </a:lnTo>
                  <a:lnTo>
                    <a:pt x="50" y="249"/>
                  </a:lnTo>
                  <a:lnTo>
                    <a:pt x="50" y="234"/>
                  </a:lnTo>
                  <a:close/>
                  <a:moveTo>
                    <a:pt x="15" y="236"/>
                  </a:moveTo>
                  <a:lnTo>
                    <a:pt x="41" y="234"/>
                  </a:lnTo>
                  <a:lnTo>
                    <a:pt x="41" y="249"/>
                  </a:lnTo>
                  <a:lnTo>
                    <a:pt x="15" y="251"/>
                  </a:lnTo>
                  <a:lnTo>
                    <a:pt x="15" y="236"/>
                  </a:lnTo>
                  <a:close/>
                  <a:moveTo>
                    <a:pt x="216" y="251"/>
                  </a:moveTo>
                  <a:lnTo>
                    <a:pt x="240" y="251"/>
                  </a:lnTo>
                  <a:lnTo>
                    <a:pt x="240" y="266"/>
                  </a:lnTo>
                  <a:lnTo>
                    <a:pt x="216" y="266"/>
                  </a:lnTo>
                  <a:lnTo>
                    <a:pt x="216" y="251"/>
                  </a:lnTo>
                  <a:close/>
                  <a:moveTo>
                    <a:pt x="182" y="253"/>
                  </a:moveTo>
                  <a:lnTo>
                    <a:pt x="208" y="251"/>
                  </a:lnTo>
                  <a:lnTo>
                    <a:pt x="208" y="266"/>
                  </a:lnTo>
                  <a:lnTo>
                    <a:pt x="182" y="268"/>
                  </a:lnTo>
                  <a:lnTo>
                    <a:pt x="182" y="253"/>
                  </a:lnTo>
                  <a:close/>
                  <a:moveTo>
                    <a:pt x="149" y="253"/>
                  </a:moveTo>
                  <a:lnTo>
                    <a:pt x="175" y="253"/>
                  </a:lnTo>
                  <a:lnTo>
                    <a:pt x="175" y="268"/>
                  </a:lnTo>
                  <a:lnTo>
                    <a:pt x="149" y="270"/>
                  </a:lnTo>
                  <a:lnTo>
                    <a:pt x="149" y="253"/>
                  </a:lnTo>
                  <a:close/>
                  <a:moveTo>
                    <a:pt x="82" y="257"/>
                  </a:moveTo>
                  <a:lnTo>
                    <a:pt x="108" y="255"/>
                  </a:lnTo>
                  <a:lnTo>
                    <a:pt x="108" y="270"/>
                  </a:lnTo>
                  <a:lnTo>
                    <a:pt x="82" y="273"/>
                  </a:lnTo>
                  <a:lnTo>
                    <a:pt x="82" y="257"/>
                  </a:lnTo>
                  <a:close/>
                  <a:moveTo>
                    <a:pt x="50" y="260"/>
                  </a:moveTo>
                  <a:lnTo>
                    <a:pt x="73" y="257"/>
                  </a:lnTo>
                  <a:lnTo>
                    <a:pt x="73" y="273"/>
                  </a:lnTo>
                  <a:lnTo>
                    <a:pt x="50" y="275"/>
                  </a:lnTo>
                  <a:lnTo>
                    <a:pt x="50" y="260"/>
                  </a:lnTo>
                  <a:close/>
                  <a:moveTo>
                    <a:pt x="15" y="260"/>
                  </a:moveTo>
                  <a:lnTo>
                    <a:pt x="41" y="260"/>
                  </a:lnTo>
                  <a:lnTo>
                    <a:pt x="41" y="275"/>
                  </a:lnTo>
                  <a:lnTo>
                    <a:pt x="15" y="275"/>
                  </a:lnTo>
                  <a:lnTo>
                    <a:pt x="15" y="260"/>
                  </a:lnTo>
                  <a:close/>
                  <a:moveTo>
                    <a:pt x="216" y="277"/>
                  </a:moveTo>
                  <a:lnTo>
                    <a:pt x="240" y="277"/>
                  </a:lnTo>
                  <a:lnTo>
                    <a:pt x="240" y="292"/>
                  </a:lnTo>
                  <a:lnTo>
                    <a:pt x="216" y="292"/>
                  </a:lnTo>
                  <a:lnTo>
                    <a:pt x="216" y="277"/>
                  </a:lnTo>
                  <a:close/>
                  <a:moveTo>
                    <a:pt x="182" y="279"/>
                  </a:moveTo>
                  <a:lnTo>
                    <a:pt x="208" y="277"/>
                  </a:lnTo>
                  <a:lnTo>
                    <a:pt x="208" y="294"/>
                  </a:lnTo>
                  <a:lnTo>
                    <a:pt x="182" y="294"/>
                  </a:lnTo>
                  <a:lnTo>
                    <a:pt x="182" y="279"/>
                  </a:lnTo>
                  <a:close/>
                  <a:moveTo>
                    <a:pt x="149" y="279"/>
                  </a:moveTo>
                  <a:lnTo>
                    <a:pt x="175" y="279"/>
                  </a:lnTo>
                  <a:lnTo>
                    <a:pt x="175" y="294"/>
                  </a:lnTo>
                  <a:lnTo>
                    <a:pt x="149" y="296"/>
                  </a:lnTo>
                  <a:lnTo>
                    <a:pt x="149" y="279"/>
                  </a:lnTo>
                  <a:close/>
                  <a:moveTo>
                    <a:pt x="82" y="283"/>
                  </a:moveTo>
                  <a:lnTo>
                    <a:pt x="108" y="281"/>
                  </a:lnTo>
                  <a:lnTo>
                    <a:pt x="108" y="296"/>
                  </a:lnTo>
                  <a:lnTo>
                    <a:pt x="82" y="299"/>
                  </a:lnTo>
                  <a:lnTo>
                    <a:pt x="82" y="283"/>
                  </a:lnTo>
                  <a:close/>
                  <a:moveTo>
                    <a:pt x="50" y="283"/>
                  </a:moveTo>
                  <a:lnTo>
                    <a:pt x="73" y="283"/>
                  </a:lnTo>
                  <a:lnTo>
                    <a:pt x="73" y="299"/>
                  </a:lnTo>
                  <a:lnTo>
                    <a:pt x="50" y="299"/>
                  </a:lnTo>
                  <a:lnTo>
                    <a:pt x="50" y="283"/>
                  </a:lnTo>
                  <a:close/>
                  <a:moveTo>
                    <a:pt x="15" y="286"/>
                  </a:moveTo>
                  <a:lnTo>
                    <a:pt x="41" y="286"/>
                  </a:lnTo>
                  <a:lnTo>
                    <a:pt x="41" y="301"/>
                  </a:lnTo>
                  <a:lnTo>
                    <a:pt x="15" y="301"/>
                  </a:lnTo>
                  <a:lnTo>
                    <a:pt x="15" y="286"/>
                  </a:lnTo>
                  <a:close/>
                  <a:moveTo>
                    <a:pt x="216" y="303"/>
                  </a:moveTo>
                  <a:lnTo>
                    <a:pt x="240" y="303"/>
                  </a:lnTo>
                  <a:lnTo>
                    <a:pt x="240" y="318"/>
                  </a:lnTo>
                  <a:lnTo>
                    <a:pt x="216" y="320"/>
                  </a:lnTo>
                  <a:lnTo>
                    <a:pt x="216" y="303"/>
                  </a:lnTo>
                  <a:close/>
                  <a:moveTo>
                    <a:pt x="182" y="305"/>
                  </a:moveTo>
                  <a:lnTo>
                    <a:pt x="208" y="305"/>
                  </a:lnTo>
                  <a:lnTo>
                    <a:pt x="208" y="320"/>
                  </a:lnTo>
                  <a:lnTo>
                    <a:pt x="182" y="320"/>
                  </a:lnTo>
                  <a:lnTo>
                    <a:pt x="182" y="305"/>
                  </a:lnTo>
                  <a:close/>
                  <a:moveTo>
                    <a:pt x="149" y="307"/>
                  </a:moveTo>
                  <a:lnTo>
                    <a:pt x="175" y="305"/>
                  </a:lnTo>
                  <a:lnTo>
                    <a:pt x="175" y="320"/>
                  </a:lnTo>
                  <a:lnTo>
                    <a:pt x="149" y="322"/>
                  </a:lnTo>
                  <a:lnTo>
                    <a:pt x="149" y="307"/>
                  </a:lnTo>
                  <a:close/>
                  <a:moveTo>
                    <a:pt x="82" y="309"/>
                  </a:moveTo>
                  <a:lnTo>
                    <a:pt x="108" y="307"/>
                  </a:lnTo>
                  <a:lnTo>
                    <a:pt x="108" y="322"/>
                  </a:lnTo>
                  <a:lnTo>
                    <a:pt x="82" y="324"/>
                  </a:lnTo>
                  <a:lnTo>
                    <a:pt x="82" y="309"/>
                  </a:lnTo>
                  <a:close/>
                  <a:moveTo>
                    <a:pt x="50" y="309"/>
                  </a:moveTo>
                  <a:lnTo>
                    <a:pt x="73" y="309"/>
                  </a:lnTo>
                  <a:lnTo>
                    <a:pt x="73" y="324"/>
                  </a:lnTo>
                  <a:lnTo>
                    <a:pt x="50" y="324"/>
                  </a:lnTo>
                  <a:lnTo>
                    <a:pt x="50" y="309"/>
                  </a:lnTo>
                  <a:close/>
                  <a:moveTo>
                    <a:pt x="15" y="312"/>
                  </a:moveTo>
                  <a:lnTo>
                    <a:pt x="41" y="309"/>
                  </a:lnTo>
                  <a:lnTo>
                    <a:pt x="41" y="324"/>
                  </a:lnTo>
                  <a:lnTo>
                    <a:pt x="15" y="327"/>
                  </a:lnTo>
                  <a:lnTo>
                    <a:pt x="15" y="312"/>
                  </a:lnTo>
                  <a:close/>
                  <a:moveTo>
                    <a:pt x="216" y="331"/>
                  </a:moveTo>
                  <a:lnTo>
                    <a:pt x="240" y="329"/>
                  </a:lnTo>
                  <a:lnTo>
                    <a:pt x="240" y="346"/>
                  </a:lnTo>
                  <a:lnTo>
                    <a:pt x="216" y="346"/>
                  </a:lnTo>
                  <a:lnTo>
                    <a:pt x="216" y="331"/>
                  </a:lnTo>
                  <a:close/>
                  <a:moveTo>
                    <a:pt x="182" y="331"/>
                  </a:moveTo>
                  <a:lnTo>
                    <a:pt x="208" y="331"/>
                  </a:lnTo>
                  <a:lnTo>
                    <a:pt x="208" y="346"/>
                  </a:lnTo>
                  <a:lnTo>
                    <a:pt x="182" y="346"/>
                  </a:lnTo>
                  <a:lnTo>
                    <a:pt x="182" y="331"/>
                  </a:lnTo>
                  <a:close/>
                  <a:moveTo>
                    <a:pt x="149" y="333"/>
                  </a:moveTo>
                  <a:lnTo>
                    <a:pt x="175" y="331"/>
                  </a:lnTo>
                  <a:lnTo>
                    <a:pt x="175" y="346"/>
                  </a:lnTo>
                  <a:lnTo>
                    <a:pt x="149" y="348"/>
                  </a:lnTo>
                  <a:lnTo>
                    <a:pt x="149" y="333"/>
                  </a:lnTo>
                  <a:close/>
                  <a:moveTo>
                    <a:pt x="82" y="335"/>
                  </a:moveTo>
                  <a:lnTo>
                    <a:pt x="108" y="333"/>
                  </a:lnTo>
                  <a:lnTo>
                    <a:pt x="108" y="348"/>
                  </a:lnTo>
                  <a:lnTo>
                    <a:pt x="82" y="350"/>
                  </a:lnTo>
                  <a:lnTo>
                    <a:pt x="82" y="335"/>
                  </a:lnTo>
                  <a:close/>
                  <a:moveTo>
                    <a:pt x="50" y="335"/>
                  </a:moveTo>
                  <a:lnTo>
                    <a:pt x="73" y="335"/>
                  </a:lnTo>
                  <a:lnTo>
                    <a:pt x="73" y="350"/>
                  </a:lnTo>
                  <a:lnTo>
                    <a:pt x="50" y="350"/>
                  </a:lnTo>
                  <a:lnTo>
                    <a:pt x="50" y="335"/>
                  </a:lnTo>
                  <a:close/>
                  <a:moveTo>
                    <a:pt x="15" y="337"/>
                  </a:moveTo>
                  <a:lnTo>
                    <a:pt x="41" y="335"/>
                  </a:lnTo>
                  <a:lnTo>
                    <a:pt x="41" y="350"/>
                  </a:lnTo>
                  <a:lnTo>
                    <a:pt x="15" y="353"/>
                  </a:lnTo>
                  <a:lnTo>
                    <a:pt x="15" y="337"/>
                  </a:lnTo>
                  <a:close/>
                  <a:moveTo>
                    <a:pt x="216" y="357"/>
                  </a:moveTo>
                  <a:lnTo>
                    <a:pt x="240" y="355"/>
                  </a:lnTo>
                  <a:lnTo>
                    <a:pt x="240" y="372"/>
                  </a:lnTo>
                  <a:lnTo>
                    <a:pt x="216" y="372"/>
                  </a:lnTo>
                  <a:lnTo>
                    <a:pt x="216" y="357"/>
                  </a:lnTo>
                  <a:close/>
                  <a:moveTo>
                    <a:pt x="182" y="357"/>
                  </a:moveTo>
                  <a:lnTo>
                    <a:pt x="208" y="357"/>
                  </a:lnTo>
                  <a:lnTo>
                    <a:pt x="208" y="372"/>
                  </a:lnTo>
                  <a:lnTo>
                    <a:pt x="182" y="372"/>
                  </a:lnTo>
                  <a:lnTo>
                    <a:pt x="182" y="357"/>
                  </a:lnTo>
                  <a:close/>
                  <a:moveTo>
                    <a:pt x="149" y="359"/>
                  </a:moveTo>
                  <a:lnTo>
                    <a:pt x="175" y="357"/>
                  </a:lnTo>
                  <a:lnTo>
                    <a:pt x="175" y="372"/>
                  </a:lnTo>
                  <a:lnTo>
                    <a:pt x="149" y="374"/>
                  </a:lnTo>
                  <a:lnTo>
                    <a:pt x="149" y="359"/>
                  </a:lnTo>
                  <a:close/>
                  <a:moveTo>
                    <a:pt x="82" y="359"/>
                  </a:moveTo>
                  <a:lnTo>
                    <a:pt x="108" y="359"/>
                  </a:lnTo>
                  <a:lnTo>
                    <a:pt x="108" y="374"/>
                  </a:lnTo>
                  <a:lnTo>
                    <a:pt x="82" y="376"/>
                  </a:lnTo>
                  <a:lnTo>
                    <a:pt x="82" y="359"/>
                  </a:lnTo>
                  <a:close/>
                  <a:moveTo>
                    <a:pt x="50" y="361"/>
                  </a:moveTo>
                  <a:lnTo>
                    <a:pt x="73" y="361"/>
                  </a:lnTo>
                  <a:lnTo>
                    <a:pt x="73" y="376"/>
                  </a:lnTo>
                  <a:lnTo>
                    <a:pt x="50" y="376"/>
                  </a:lnTo>
                  <a:lnTo>
                    <a:pt x="50" y="361"/>
                  </a:lnTo>
                  <a:close/>
                  <a:moveTo>
                    <a:pt x="15" y="361"/>
                  </a:moveTo>
                  <a:lnTo>
                    <a:pt x="41" y="361"/>
                  </a:lnTo>
                  <a:lnTo>
                    <a:pt x="41" y="376"/>
                  </a:lnTo>
                  <a:lnTo>
                    <a:pt x="15" y="376"/>
                  </a:lnTo>
                  <a:lnTo>
                    <a:pt x="15" y="361"/>
                  </a:lnTo>
                  <a:close/>
                  <a:moveTo>
                    <a:pt x="216" y="383"/>
                  </a:moveTo>
                  <a:lnTo>
                    <a:pt x="240" y="383"/>
                  </a:lnTo>
                  <a:lnTo>
                    <a:pt x="240" y="398"/>
                  </a:lnTo>
                  <a:lnTo>
                    <a:pt x="216" y="398"/>
                  </a:lnTo>
                  <a:lnTo>
                    <a:pt x="216" y="383"/>
                  </a:lnTo>
                  <a:close/>
                  <a:moveTo>
                    <a:pt x="182" y="383"/>
                  </a:moveTo>
                  <a:lnTo>
                    <a:pt x="208" y="383"/>
                  </a:lnTo>
                  <a:lnTo>
                    <a:pt x="208" y="398"/>
                  </a:lnTo>
                  <a:lnTo>
                    <a:pt x="182" y="400"/>
                  </a:lnTo>
                  <a:lnTo>
                    <a:pt x="182" y="383"/>
                  </a:lnTo>
                  <a:close/>
                  <a:moveTo>
                    <a:pt x="149" y="385"/>
                  </a:moveTo>
                  <a:lnTo>
                    <a:pt x="175" y="383"/>
                  </a:lnTo>
                  <a:lnTo>
                    <a:pt x="175" y="400"/>
                  </a:lnTo>
                  <a:lnTo>
                    <a:pt x="149" y="400"/>
                  </a:lnTo>
                  <a:lnTo>
                    <a:pt x="149" y="385"/>
                  </a:lnTo>
                  <a:close/>
                  <a:moveTo>
                    <a:pt x="82" y="385"/>
                  </a:moveTo>
                  <a:lnTo>
                    <a:pt x="108" y="385"/>
                  </a:lnTo>
                  <a:lnTo>
                    <a:pt x="108" y="400"/>
                  </a:lnTo>
                  <a:lnTo>
                    <a:pt x="82" y="400"/>
                  </a:lnTo>
                  <a:lnTo>
                    <a:pt x="82" y="385"/>
                  </a:lnTo>
                  <a:close/>
                  <a:moveTo>
                    <a:pt x="50" y="387"/>
                  </a:moveTo>
                  <a:lnTo>
                    <a:pt x="73" y="385"/>
                  </a:lnTo>
                  <a:lnTo>
                    <a:pt x="73" y="402"/>
                  </a:lnTo>
                  <a:lnTo>
                    <a:pt x="50" y="402"/>
                  </a:lnTo>
                  <a:lnTo>
                    <a:pt x="50" y="387"/>
                  </a:lnTo>
                  <a:close/>
                  <a:moveTo>
                    <a:pt x="15" y="387"/>
                  </a:moveTo>
                  <a:lnTo>
                    <a:pt x="41" y="387"/>
                  </a:lnTo>
                  <a:lnTo>
                    <a:pt x="41" y="402"/>
                  </a:lnTo>
                  <a:lnTo>
                    <a:pt x="15" y="402"/>
                  </a:lnTo>
                  <a:lnTo>
                    <a:pt x="15" y="387"/>
                  </a:lnTo>
                  <a:close/>
                  <a:moveTo>
                    <a:pt x="216" y="409"/>
                  </a:moveTo>
                  <a:lnTo>
                    <a:pt x="240" y="409"/>
                  </a:lnTo>
                  <a:lnTo>
                    <a:pt x="240" y="424"/>
                  </a:lnTo>
                  <a:lnTo>
                    <a:pt x="216" y="424"/>
                  </a:lnTo>
                  <a:lnTo>
                    <a:pt x="216" y="409"/>
                  </a:lnTo>
                  <a:close/>
                  <a:moveTo>
                    <a:pt x="182" y="409"/>
                  </a:moveTo>
                  <a:lnTo>
                    <a:pt x="208" y="409"/>
                  </a:lnTo>
                  <a:lnTo>
                    <a:pt x="208" y="424"/>
                  </a:lnTo>
                  <a:lnTo>
                    <a:pt x="182" y="426"/>
                  </a:lnTo>
                  <a:lnTo>
                    <a:pt x="182" y="409"/>
                  </a:lnTo>
                  <a:close/>
                  <a:moveTo>
                    <a:pt x="149" y="411"/>
                  </a:moveTo>
                  <a:lnTo>
                    <a:pt x="175" y="409"/>
                  </a:lnTo>
                  <a:lnTo>
                    <a:pt x="175" y="426"/>
                  </a:lnTo>
                  <a:lnTo>
                    <a:pt x="149" y="426"/>
                  </a:lnTo>
                  <a:lnTo>
                    <a:pt x="149" y="411"/>
                  </a:lnTo>
                  <a:close/>
                  <a:moveTo>
                    <a:pt x="82" y="411"/>
                  </a:moveTo>
                  <a:lnTo>
                    <a:pt x="108" y="411"/>
                  </a:lnTo>
                  <a:lnTo>
                    <a:pt x="108" y="426"/>
                  </a:lnTo>
                  <a:lnTo>
                    <a:pt x="82" y="426"/>
                  </a:lnTo>
                  <a:lnTo>
                    <a:pt x="82" y="411"/>
                  </a:lnTo>
                  <a:close/>
                  <a:moveTo>
                    <a:pt x="50" y="413"/>
                  </a:moveTo>
                  <a:lnTo>
                    <a:pt x="73" y="411"/>
                  </a:lnTo>
                  <a:lnTo>
                    <a:pt x="73" y="426"/>
                  </a:lnTo>
                  <a:lnTo>
                    <a:pt x="50" y="428"/>
                  </a:lnTo>
                  <a:lnTo>
                    <a:pt x="50" y="413"/>
                  </a:lnTo>
                  <a:close/>
                  <a:moveTo>
                    <a:pt x="15" y="413"/>
                  </a:moveTo>
                  <a:lnTo>
                    <a:pt x="41" y="413"/>
                  </a:lnTo>
                  <a:lnTo>
                    <a:pt x="41" y="428"/>
                  </a:lnTo>
                  <a:lnTo>
                    <a:pt x="15" y="428"/>
                  </a:lnTo>
                  <a:lnTo>
                    <a:pt x="15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3295650" y="1546225"/>
              <a:ext cx="357188" cy="68263"/>
            </a:xfrm>
            <a:custGeom>
              <a:avLst/>
              <a:gdLst>
                <a:gd name="T0" fmla="*/ 0 w 225"/>
                <a:gd name="T1" fmla="*/ 4 h 43"/>
                <a:gd name="T2" fmla="*/ 225 w 225"/>
                <a:gd name="T3" fmla="*/ 0 h 43"/>
                <a:gd name="T4" fmla="*/ 225 w 225"/>
                <a:gd name="T5" fmla="*/ 43 h 43"/>
                <a:gd name="T6" fmla="*/ 0 w 225"/>
                <a:gd name="T7" fmla="*/ 43 h 43"/>
                <a:gd name="T8" fmla="*/ 0 w 225"/>
                <a:gd name="T9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3">
                  <a:moveTo>
                    <a:pt x="0" y="4"/>
                  </a:moveTo>
                  <a:lnTo>
                    <a:pt x="225" y="0"/>
                  </a:lnTo>
                  <a:lnTo>
                    <a:pt x="225" y="43"/>
                  </a:lnTo>
                  <a:lnTo>
                    <a:pt x="0" y="43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0" name="Freeform 44"/>
            <p:cNvSpPr>
              <a:spLocks noEditPoints="1"/>
            </p:cNvSpPr>
            <p:nvPr/>
          </p:nvSpPr>
          <p:spPr bwMode="auto">
            <a:xfrm>
              <a:off x="3679825" y="855663"/>
              <a:ext cx="123825" cy="814388"/>
            </a:xfrm>
            <a:custGeom>
              <a:avLst/>
              <a:gdLst>
                <a:gd name="T0" fmla="*/ 57 w 78"/>
                <a:gd name="T1" fmla="*/ 28 h 513"/>
                <a:gd name="T2" fmla="*/ 54 w 78"/>
                <a:gd name="T3" fmla="*/ 60 h 513"/>
                <a:gd name="T4" fmla="*/ 54 w 78"/>
                <a:gd name="T5" fmla="*/ 60 h 513"/>
                <a:gd name="T6" fmla="*/ 35 w 78"/>
                <a:gd name="T7" fmla="*/ 65 h 513"/>
                <a:gd name="T8" fmla="*/ 31 w 78"/>
                <a:gd name="T9" fmla="*/ 63 h 513"/>
                <a:gd name="T10" fmla="*/ 70 w 78"/>
                <a:gd name="T11" fmla="*/ 93 h 513"/>
                <a:gd name="T12" fmla="*/ 35 w 78"/>
                <a:gd name="T13" fmla="*/ 76 h 513"/>
                <a:gd name="T14" fmla="*/ 35 w 78"/>
                <a:gd name="T15" fmla="*/ 76 h 513"/>
                <a:gd name="T16" fmla="*/ 16 w 78"/>
                <a:gd name="T17" fmla="*/ 82 h 513"/>
                <a:gd name="T18" fmla="*/ 70 w 78"/>
                <a:gd name="T19" fmla="*/ 132 h 513"/>
                <a:gd name="T20" fmla="*/ 50 w 78"/>
                <a:gd name="T21" fmla="*/ 108 h 513"/>
                <a:gd name="T22" fmla="*/ 16 w 78"/>
                <a:gd name="T23" fmla="*/ 93 h 513"/>
                <a:gd name="T24" fmla="*/ 16 w 78"/>
                <a:gd name="T25" fmla="*/ 93 h 513"/>
                <a:gd name="T26" fmla="*/ 54 w 78"/>
                <a:gd name="T27" fmla="*/ 151 h 513"/>
                <a:gd name="T28" fmla="*/ 50 w 78"/>
                <a:gd name="T29" fmla="*/ 149 h 513"/>
                <a:gd name="T30" fmla="*/ 31 w 78"/>
                <a:gd name="T31" fmla="*/ 125 h 513"/>
                <a:gd name="T32" fmla="*/ 54 w 78"/>
                <a:gd name="T33" fmla="*/ 160 h 513"/>
                <a:gd name="T34" fmla="*/ 54 w 78"/>
                <a:gd name="T35" fmla="*/ 160 h 513"/>
                <a:gd name="T36" fmla="*/ 35 w 78"/>
                <a:gd name="T37" fmla="*/ 169 h 513"/>
                <a:gd name="T38" fmla="*/ 31 w 78"/>
                <a:gd name="T39" fmla="*/ 166 h 513"/>
                <a:gd name="T40" fmla="*/ 70 w 78"/>
                <a:gd name="T41" fmla="*/ 192 h 513"/>
                <a:gd name="T42" fmla="*/ 35 w 78"/>
                <a:gd name="T43" fmla="*/ 179 h 513"/>
                <a:gd name="T44" fmla="*/ 35 w 78"/>
                <a:gd name="T45" fmla="*/ 179 h 513"/>
                <a:gd name="T46" fmla="*/ 16 w 78"/>
                <a:gd name="T47" fmla="*/ 188 h 513"/>
                <a:gd name="T48" fmla="*/ 70 w 78"/>
                <a:gd name="T49" fmla="*/ 231 h 513"/>
                <a:gd name="T50" fmla="*/ 50 w 78"/>
                <a:gd name="T51" fmla="*/ 210 h 513"/>
                <a:gd name="T52" fmla="*/ 16 w 78"/>
                <a:gd name="T53" fmla="*/ 199 h 513"/>
                <a:gd name="T54" fmla="*/ 16 w 78"/>
                <a:gd name="T55" fmla="*/ 199 h 513"/>
                <a:gd name="T56" fmla="*/ 54 w 78"/>
                <a:gd name="T57" fmla="*/ 251 h 513"/>
                <a:gd name="T58" fmla="*/ 50 w 78"/>
                <a:gd name="T59" fmla="*/ 251 h 513"/>
                <a:gd name="T60" fmla="*/ 31 w 78"/>
                <a:gd name="T61" fmla="*/ 229 h 513"/>
                <a:gd name="T62" fmla="*/ 54 w 78"/>
                <a:gd name="T63" fmla="*/ 262 h 513"/>
                <a:gd name="T64" fmla="*/ 54 w 78"/>
                <a:gd name="T65" fmla="*/ 262 h 513"/>
                <a:gd name="T66" fmla="*/ 35 w 78"/>
                <a:gd name="T67" fmla="*/ 273 h 513"/>
                <a:gd name="T68" fmla="*/ 31 w 78"/>
                <a:gd name="T69" fmla="*/ 270 h 513"/>
                <a:gd name="T70" fmla="*/ 70 w 78"/>
                <a:gd name="T71" fmla="*/ 290 h 513"/>
                <a:gd name="T72" fmla="*/ 35 w 78"/>
                <a:gd name="T73" fmla="*/ 283 h 513"/>
                <a:gd name="T74" fmla="*/ 35 w 78"/>
                <a:gd name="T75" fmla="*/ 283 h 513"/>
                <a:gd name="T76" fmla="*/ 16 w 78"/>
                <a:gd name="T77" fmla="*/ 294 h 513"/>
                <a:gd name="T78" fmla="*/ 70 w 78"/>
                <a:gd name="T79" fmla="*/ 331 h 513"/>
                <a:gd name="T80" fmla="*/ 50 w 78"/>
                <a:gd name="T81" fmla="*/ 312 h 513"/>
                <a:gd name="T82" fmla="*/ 16 w 78"/>
                <a:gd name="T83" fmla="*/ 305 h 513"/>
                <a:gd name="T84" fmla="*/ 16 w 78"/>
                <a:gd name="T85" fmla="*/ 305 h 513"/>
                <a:gd name="T86" fmla="*/ 54 w 78"/>
                <a:gd name="T87" fmla="*/ 353 h 513"/>
                <a:gd name="T88" fmla="*/ 50 w 78"/>
                <a:gd name="T89" fmla="*/ 353 h 513"/>
                <a:gd name="T90" fmla="*/ 31 w 78"/>
                <a:gd name="T91" fmla="*/ 333 h 513"/>
                <a:gd name="T92" fmla="*/ 54 w 78"/>
                <a:gd name="T93" fmla="*/ 363 h 513"/>
                <a:gd name="T94" fmla="*/ 54 w 78"/>
                <a:gd name="T95" fmla="*/ 363 h 513"/>
                <a:gd name="T96" fmla="*/ 35 w 78"/>
                <a:gd name="T97" fmla="*/ 374 h 513"/>
                <a:gd name="T98" fmla="*/ 31 w 78"/>
                <a:gd name="T99" fmla="*/ 374 h 513"/>
                <a:gd name="T100" fmla="*/ 70 w 78"/>
                <a:gd name="T101" fmla="*/ 389 h 513"/>
                <a:gd name="T102" fmla="*/ 35 w 78"/>
                <a:gd name="T103" fmla="*/ 385 h 513"/>
                <a:gd name="T104" fmla="*/ 35 w 78"/>
                <a:gd name="T105" fmla="*/ 385 h 513"/>
                <a:gd name="T106" fmla="*/ 16 w 78"/>
                <a:gd name="T107" fmla="*/ 398 h 513"/>
                <a:gd name="T108" fmla="*/ 70 w 78"/>
                <a:gd name="T109" fmla="*/ 431 h 513"/>
                <a:gd name="T110" fmla="*/ 50 w 78"/>
                <a:gd name="T111" fmla="*/ 413 h 513"/>
                <a:gd name="T112" fmla="*/ 16 w 78"/>
                <a:gd name="T113" fmla="*/ 409 h 513"/>
                <a:gd name="T114" fmla="*/ 16 w 78"/>
                <a:gd name="T115" fmla="*/ 40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513">
                  <a:moveTo>
                    <a:pt x="7" y="513"/>
                  </a:moveTo>
                  <a:lnTo>
                    <a:pt x="78" y="513"/>
                  </a:lnTo>
                  <a:lnTo>
                    <a:pt x="78" y="52"/>
                  </a:lnTo>
                  <a:lnTo>
                    <a:pt x="57" y="28"/>
                  </a:lnTo>
                  <a:lnTo>
                    <a:pt x="0" y="0"/>
                  </a:lnTo>
                  <a:lnTo>
                    <a:pt x="7" y="17"/>
                  </a:lnTo>
                  <a:lnTo>
                    <a:pt x="7" y="513"/>
                  </a:lnTo>
                  <a:close/>
                  <a:moveTo>
                    <a:pt x="54" y="60"/>
                  </a:moveTo>
                  <a:lnTo>
                    <a:pt x="70" y="67"/>
                  </a:lnTo>
                  <a:lnTo>
                    <a:pt x="70" y="82"/>
                  </a:lnTo>
                  <a:lnTo>
                    <a:pt x="54" y="76"/>
                  </a:lnTo>
                  <a:lnTo>
                    <a:pt x="54" y="60"/>
                  </a:lnTo>
                  <a:close/>
                  <a:moveTo>
                    <a:pt x="35" y="50"/>
                  </a:moveTo>
                  <a:lnTo>
                    <a:pt x="50" y="58"/>
                  </a:lnTo>
                  <a:lnTo>
                    <a:pt x="50" y="73"/>
                  </a:lnTo>
                  <a:lnTo>
                    <a:pt x="35" y="65"/>
                  </a:lnTo>
                  <a:lnTo>
                    <a:pt x="35" y="50"/>
                  </a:lnTo>
                  <a:close/>
                  <a:moveTo>
                    <a:pt x="16" y="41"/>
                  </a:moveTo>
                  <a:lnTo>
                    <a:pt x="31" y="47"/>
                  </a:lnTo>
                  <a:lnTo>
                    <a:pt x="31" y="63"/>
                  </a:lnTo>
                  <a:lnTo>
                    <a:pt x="16" y="56"/>
                  </a:lnTo>
                  <a:lnTo>
                    <a:pt x="16" y="41"/>
                  </a:lnTo>
                  <a:close/>
                  <a:moveTo>
                    <a:pt x="54" y="84"/>
                  </a:moveTo>
                  <a:lnTo>
                    <a:pt x="70" y="93"/>
                  </a:lnTo>
                  <a:lnTo>
                    <a:pt x="70" y="106"/>
                  </a:lnTo>
                  <a:lnTo>
                    <a:pt x="54" y="99"/>
                  </a:lnTo>
                  <a:lnTo>
                    <a:pt x="54" y="84"/>
                  </a:lnTo>
                  <a:close/>
                  <a:moveTo>
                    <a:pt x="35" y="76"/>
                  </a:moveTo>
                  <a:lnTo>
                    <a:pt x="50" y="82"/>
                  </a:lnTo>
                  <a:lnTo>
                    <a:pt x="50" y="97"/>
                  </a:lnTo>
                  <a:lnTo>
                    <a:pt x="35" y="91"/>
                  </a:lnTo>
                  <a:lnTo>
                    <a:pt x="35" y="76"/>
                  </a:lnTo>
                  <a:close/>
                  <a:moveTo>
                    <a:pt x="16" y="67"/>
                  </a:moveTo>
                  <a:lnTo>
                    <a:pt x="31" y="73"/>
                  </a:lnTo>
                  <a:lnTo>
                    <a:pt x="31" y="89"/>
                  </a:lnTo>
                  <a:lnTo>
                    <a:pt x="16" y="82"/>
                  </a:lnTo>
                  <a:lnTo>
                    <a:pt x="16" y="67"/>
                  </a:lnTo>
                  <a:close/>
                  <a:moveTo>
                    <a:pt x="54" y="110"/>
                  </a:moveTo>
                  <a:lnTo>
                    <a:pt x="70" y="117"/>
                  </a:lnTo>
                  <a:lnTo>
                    <a:pt x="70" y="132"/>
                  </a:lnTo>
                  <a:lnTo>
                    <a:pt x="54" y="125"/>
                  </a:lnTo>
                  <a:lnTo>
                    <a:pt x="54" y="110"/>
                  </a:lnTo>
                  <a:close/>
                  <a:moveTo>
                    <a:pt x="35" y="102"/>
                  </a:moveTo>
                  <a:lnTo>
                    <a:pt x="50" y="108"/>
                  </a:lnTo>
                  <a:lnTo>
                    <a:pt x="50" y="123"/>
                  </a:lnTo>
                  <a:lnTo>
                    <a:pt x="35" y="117"/>
                  </a:lnTo>
                  <a:lnTo>
                    <a:pt x="35" y="102"/>
                  </a:lnTo>
                  <a:close/>
                  <a:moveTo>
                    <a:pt x="16" y="93"/>
                  </a:moveTo>
                  <a:lnTo>
                    <a:pt x="31" y="99"/>
                  </a:lnTo>
                  <a:lnTo>
                    <a:pt x="31" y="115"/>
                  </a:lnTo>
                  <a:lnTo>
                    <a:pt x="16" y="108"/>
                  </a:lnTo>
                  <a:lnTo>
                    <a:pt x="16" y="93"/>
                  </a:lnTo>
                  <a:close/>
                  <a:moveTo>
                    <a:pt x="54" y="136"/>
                  </a:moveTo>
                  <a:lnTo>
                    <a:pt x="70" y="143"/>
                  </a:lnTo>
                  <a:lnTo>
                    <a:pt x="70" y="156"/>
                  </a:lnTo>
                  <a:lnTo>
                    <a:pt x="54" y="151"/>
                  </a:lnTo>
                  <a:lnTo>
                    <a:pt x="54" y="136"/>
                  </a:lnTo>
                  <a:close/>
                  <a:moveTo>
                    <a:pt x="35" y="128"/>
                  </a:moveTo>
                  <a:lnTo>
                    <a:pt x="50" y="134"/>
                  </a:lnTo>
                  <a:lnTo>
                    <a:pt x="50" y="149"/>
                  </a:lnTo>
                  <a:lnTo>
                    <a:pt x="35" y="143"/>
                  </a:lnTo>
                  <a:lnTo>
                    <a:pt x="35" y="128"/>
                  </a:lnTo>
                  <a:close/>
                  <a:moveTo>
                    <a:pt x="16" y="119"/>
                  </a:moveTo>
                  <a:lnTo>
                    <a:pt x="31" y="125"/>
                  </a:lnTo>
                  <a:lnTo>
                    <a:pt x="31" y="141"/>
                  </a:lnTo>
                  <a:lnTo>
                    <a:pt x="16" y="136"/>
                  </a:lnTo>
                  <a:lnTo>
                    <a:pt x="16" y="119"/>
                  </a:lnTo>
                  <a:close/>
                  <a:moveTo>
                    <a:pt x="54" y="160"/>
                  </a:moveTo>
                  <a:lnTo>
                    <a:pt x="70" y="166"/>
                  </a:lnTo>
                  <a:lnTo>
                    <a:pt x="70" y="182"/>
                  </a:lnTo>
                  <a:lnTo>
                    <a:pt x="54" y="175"/>
                  </a:lnTo>
                  <a:lnTo>
                    <a:pt x="54" y="160"/>
                  </a:lnTo>
                  <a:close/>
                  <a:moveTo>
                    <a:pt x="35" y="154"/>
                  </a:moveTo>
                  <a:lnTo>
                    <a:pt x="50" y="160"/>
                  </a:lnTo>
                  <a:lnTo>
                    <a:pt x="50" y="175"/>
                  </a:lnTo>
                  <a:lnTo>
                    <a:pt x="35" y="169"/>
                  </a:lnTo>
                  <a:lnTo>
                    <a:pt x="35" y="154"/>
                  </a:lnTo>
                  <a:close/>
                  <a:moveTo>
                    <a:pt x="16" y="147"/>
                  </a:moveTo>
                  <a:lnTo>
                    <a:pt x="31" y="151"/>
                  </a:lnTo>
                  <a:lnTo>
                    <a:pt x="31" y="166"/>
                  </a:lnTo>
                  <a:lnTo>
                    <a:pt x="16" y="162"/>
                  </a:lnTo>
                  <a:lnTo>
                    <a:pt x="16" y="147"/>
                  </a:lnTo>
                  <a:close/>
                  <a:moveTo>
                    <a:pt x="54" y="186"/>
                  </a:moveTo>
                  <a:lnTo>
                    <a:pt x="70" y="192"/>
                  </a:lnTo>
                  <a:lnTo>
                    <a:pt x="70" y="205"/>
                  </a:lnTo>
                  <a:lnTo>
                    <a:pt x="54" y="201"/>
                  </a:lnTo>
                  <a:lnTo>
                    <a:pt x="54" y="186"/>
                  </a:lnTo>
                  <a:close/>
                  <a:moveTo>
                    <a:pt x="35" y="179"/>
                  </a:moveTo>
                  <a:lnTo>
                    <a:pt x="50" y="184"/>
                  </a:lnTo>
                  <a:lnTo>
                    <a:pt x="50" y="199"/>
                  </a:lnTo>
                  <a:lnTo>
                    <a:pt x="35" y="195"/>
                  </a:lnTo>
                  <a:lnTo>
                    <a:pt x="35" y="179"/>
                  </a:lnTo>
                  <a:close/>
                  <a:moveTo>
                    <a:pt x="16" y="173"/>
                  </a:moveTo>
                  <a:lnTo>
                    <a:pt x="31" y="177"/>
                  </a:lnTo>
                  <a:lnTo>
                    <a:pt x="31" y="192"/>
                  </a:lnTo>
                  <a:lnTo>
                    <a:pt x="16" y="188"/>
                  </a:lnTo>
                  <a:lnTo>
                    <a:pt x="16" y="173"/>
                  </a:lnTo>
                  <a:close/>
                  <a:moveTo>
                    <a:pt x="54" y="212"/>
                  </a:moveTo>
                  <a:lnTo>
                    <a:pt x="70" y="216"/>
                  </a:lnTo>
                  <a:lnTo>
                    <a:pt x="70" y="231"/>
                  </a:lnTo>
                  <a:lnTo>
                    <a:pt x="54" y="227"/>
                  </a:lnTo>
                  <a:lnTo>
                    <a:pt x="54" y="212"/>
                  </a:lnTo>
                  <a:close/>
                  <a:moveTo>
                    <a:pt x="35" y="205"/>
                  </a:moveTo>
                  <a:lnTo>
                    <a:pt x="50" y="210"/>
                  </a:lnTo>
                  <a:lnTo>
                    <a:pt x="50" y="225"/>
                  </a:lnTo>
                  <a:lnTo>
                    <a:pt x="35" y="221"/>
                  </a:lnTo>
                  <a:lnTo>
                    <a:pt x="35" y="205"/>
                  </a:lnTo>
                  <a:close/>
                  <a:moveTo>
                    <a:pt x="16" y="199"/>
                  </a:moveTo>
                  <a:lnTo>
                    <a:pt x="31" y="203"/>
                  </a:lnTo>
                  <a:lnTo>
                    <a:pt x="31" y="218"/>
                  </a:lnTo>
                  <a:lnTo>
                    <a:pt x="16" y="214"/>
                  </a:lnTo>
                  <a:lnTo>
                    <a:pt x="16" y="199"/>
                  </a:lnTo>
                  <a:close/>
                  <a:moveTo>
                    <a:pt x="54" y="236"/>
                  </a:moveTo>
                  <a:lnTo>
                    <a:pt x="70" y="240"/>
                  </a:lnTo>
                  <a:lnTo>
                    <a:pt x="70" y="255"/>
                  </a:lnTo>
                  <a:lnTo>
                    <a:pt x="54" y="251"/>
                  </a:lnTo>
                  <a:lnTo>
                    <a:pt x="54" y="236"/>
                  </a:lnTo>
                  <a:close/>
                  <a:moveTo>
                    <a:pt x="35" y="231"/>
                  </a:moveTo>
                  <a:lnTo>
                    <a:pt x="50" y="236"/>
                  </a:lnTo>
                  <a:lnTo>
                    <a:pt x="50" y="251"/>
                  </a:lnTo>
                  <a:lnTo>
                    <a:pt x="35" y="247"/>
                  </a:lnTo>
                  <a:lnTo>
                    <a:pt x="35" y="231"/>
                  </a:lnTo>
                  <a:close/>
                  <a:moveTo>
                    <a:pt x="16" y="225"/>
                  </a:moveTo>
                  <a:lnTo>
                    <a:pt x="31" y="229"/>
                  </a:lnTo>
                  <a:lnTo>
                    <a:pt x="31" y="244"/>
                  </a:lnTo>
                  <a:lnTo>
                    <a:pt x="16" y="240"/>
                  </a:lnTo>
                  <a:lnTo>
                    <a:pt x="16" y="225"/>
                  </a:lnTo>
                  <a:close/>
                  <a:moveTo>
                    <a:pt x="54" y="262"/>
                  </a:moveTo>
                  <a:lnTo>
                    <a:pt x="70" y="266"/>
                  </a:lnTo>
                  <a:lnTo>
                    <a:pt x="70" y="281"/>
                  </a:lnTo>
                  <a:lnTo>
                    <a:pt x="54" y="277"/>
                  </a:lnTo>
                  <a:lnTo>
                    <a:pt x="54" y="262"/>
                  </a:lnTo>
                  <a:close/>
                  <a:moveTo>
                    <a:pt x="35" y="257"/>
                  </a:moveTo>
                  <a:lnTo>
                    <a:pt x="50" y="262"/>
                  </a:lnTo>
                  <a:lnTo>
                    <a:pt x="50" y="277"/>
                  </a:lnTo>
                  <a:lnTo>
                    <a:pt x="35" y="273"/>
                  </a:lnTo>
                  <a:lnTo>
                    <a:pt x="35" y="257"/>
                  </a:lnTo>
                  <a:close/>
                  <a:moveTo>
                    <a:pt x="16" y="251"/>
                  </a:moveTo>
                  <a:lnTo>
                    <a:pt x="31" y="255"/>
                  </a:lnTo>
                  <a:lnTo>
                    <a:pt x="31" y="270"/>
                  </a:lnTo>
                  <a:lnTo>
                    <a:pt x="16" y="266"/>
                  </a:lnTo>
                  <a:lnTo>
                    <a:pt x="16" y="251"/>
                  </a:lnTo>
                  <a:close/>
                  <a:moveTo>
                    <a:pt x="54" y="288"/>
                  </a:moveTo>
                  <a:lnTo>
                    <a:pt x="70" y="290"/>
                  </a:lnTo>
                  <a:lnTo>
                    <a:pt x="70" y="305"/>
                  </a:lnTo>
                  <a:lnTo>
                    <a:pt x="54" y="303"/>
                  </a:lnTo>
                  <a:lnTo>
                    <a:pt x="54" y="288"/>
                  </a:lnTo>
                  <a:close/>
                  <a:moveTo>
                    <a:pt x="35" y="283"/>
                  </a:moveTo>
                  <a:lnTo>
                    <a:pt x="50" y="286"/>
                  </a:lnTo>
                  <a:lnTo>
                    <a:pt x="50" y="301"/>
                  </a:lnTo>
                  <a:lnTo>
                    <a:pt x="35" y="299"/>
                  </a:lnTo>
                  <a:lnTo>
                    <a:pt x="35" y="283"/>
                  </a:lnTo>
                  <a:close/>
                  <a:moveTo>
                    <a:pt x="16" y="277"/>
                  </a:moveTo>
                  <a:lnTo>
                    <a:pt x="31" y="281"/>
                  </a:lnTo>
                  <a:lnTo>
                    <a:pt x="31" y="296"/>
                  </a:lnTo>
                  <a:lnTo>
                    <a:pt x="16" y="294"/>
                  </a:lnTo>
                  <a:lnTo>
                    <a:pt x="16" y="277"/>
                  </a:lnTo>
                  <a:close/>
                  <a:moveTo>
                    <a:pt x="54" y="312"/>
                  </a:moveTo>
                  <a:lnTo>
                    <a:pt x="70" y="316"/>
                  </a:lnTo>
                  <a:lnTo>
                    <a:pt x="70" y="331"/>
                  </a:lnTo>
                  <a:lnTo>
                    <a:pt x="54" y="327"/>
                  </a:lnTo>
                  <a:lnTo>
                    <a:pt x="54" y="312"/>
                  </a:lnTo>
                  <a:close/>
                  <a:moveTo>
                    <a:pt x="35" y="309"/>
                  </a:moveTo>
                  <a:lnTo>
                    <a:pt x="50" y="312"/>
                  </a:lnTo>
                  <a:lnTo>
                    <a:pt x="50" y="327"/>
                  </a:lnTo>
                  <a:lnTo>
                    <a:pt x="35" y="324"/>
                  </a:lnTo>
                  <a:lnTo>
                    <a:pt x="35" y="309"/>
                  </a:lnTo>
                  <a:close/>
                  <a:moveTo>
                    <a:pt x="16" y="305"/>
                  </a:moveTo>
                  <a:lnTo>
                    <a:pt x="31" y="307"/>
                  </a:lnTo>
                  <a:lnTo>
                    <a:pt x="31" y="322"/>
                  </a:lnTo>
                  <a:lnTo>
                    <a:pt x="16" y="320"/>
                  </a:lnTo>
                  <a:lnTo>
                    <a:pt x="16" y="305"/>
                  </a:lnTo>
                  <a:close/>
                  <a:moveTo>
                    <a:pt x="54" y="337"/>
                  </a:moveTo>
                  <a:lnTo>
                    <a:pt x="70" y="340"/>
                  </a:lnTo>
                  <a:lnTo>
                    <a:pt x="70" y="355"/>
                  </a:lnTo>
                  <a:lnTo>
                    <a:pt x="54" y="353"/>
                  </a:lnTo>
                  <a:lnTo>
                    <a:pt x="54" y="337"/>
                  </a:lnTo>
                  <a:close/>
                  <a:moveTo>
                    <a:pt x="35" y="333"/>
                  </a:moveTo>
                  <a:lnTo>
                    <a:pt x="50" y="337"/>
                  </a:lnTo>
                  <a:lnTo>
                    <a:pt x="50" y="353"/>
                  </a:lnTo>
                  <a:lnTo>
                    <a:pt x="35" y="350"/>
                  </a:lnTo>
                  <a:lnTo>
                    <a:pt x="35" y="333"/>
                  </a:lnTo>
                  <a:close/>
                  <a:moveTo>
                    <a:pt x="16" y="331"/>
                  </a:moveTo>
                  <a:lnTo>
                    <a:pt x="31" y="333"/>
                  </a:lnTo>
                  <a:lnTo>
                    <a:pt x="31" y="348"/>
                  </a:lnTo>
                  <a:lnTo>
                    <a:pt x="16" y="346"/>
                  </a:lnTo>
                  <a:lnTo>
                    <a:pt x="16" y="331"/>
                  </a:lnTo>
                  <a:close/>
                  <a:moveTo>
                    <a:pt x="54" y="363"/>
                  </a:moveTo>
                  <a:lnTo>
                    <a:pt x="70" y="366"/>
                  </a:lnTo>
                  <a:lnTo>
                    <a:pt x="70" y="381"/>
                  </a:lnTo>
                  <a:lnTo>
                    <a:pt x="54" y="379"/>
                  </a:lnTo>
                  <a:lnTo>
                    <a:pt x="54" y="363"/>
                  </a:lnTo>
                  <a:close/>
                  <a:moveTo>
                    <a:pt x="35" y="359"/>
                  </a:moveTo>
                  <a:lnTo>
                    <a:pt x="50" y="361"/>
                  </a:lnTo>
                  <a:lnTo>
                    <a:pt x="50" y="376"/>
                  </a:lnTo>
                  <a:lnTo>
                    <a:pt x="35" y="374"/>
                  </a:lnTo>
                  <a:lnTo>
                    <a:pt x="35" y="359"/>
                  </a:lnTo>
                  <a:close/>
                  <a:moveTo>
                    <a:pt x="16" y="357"/>
                  </a:moveTo>
                  <a:lnTo>
                    <a:pt x="31" y="359"/>
                  </a:lnTo>
                  <a:lnTo>
                    <a:pt x="31" y="374"/>
                  </a:lnTo>
                  <a:lnTo>
                    <a:pt x="16" y="372"/>
                  </a:lnTo>
                  <a:lnTo>
                    <a:pt x="16" y="357"/>
                  </a:lnTo>
                  <a:close/>
                  <a:moveTo>
                    <a:pt x="54" y="387"/>
                  </a:moveTo>
                  <a:lnTo>
                    <a:pt x="70" y="389"/>
                  </a:lnTo>
                  <a:lnTo>
                    <a:pt x="70" y="405"/>
                  </a:lnTo>
                  <a:lnTo>
                    <a:pt x="54" y="402"/>
                  </a:lnTo>
                  <a:lnTo>
                    <a:pt x="54" y="387"/>
                  </a:lnTo>
                  <a:close/>
                  <a:moveTo>
                    <a:pt x="35" y="385"/>
                  </a:moveTo>
                  <a:lnTo>
                    <a:pt x="50" y="387"/>
                  </a:lnTo>
                  <a:lnTo>
                    <a:pt x="50" y="402"/>
                  </a:lnTo>
                  <a:lnTo>
                    <a:pt x="35" y="400"/>
                  </a:lnTo>
                  <a:lnTo>
                    <a:pt x="35" y="385"/>
                  </a:lnTo>
                  <a:close/>
                  <a:moveTo>
                    <a:pt x="16" y="383"/>
                  </a:moveTo>
                  <a:lnTo>
                    <a:pt x="31" y="385"/>
                  </a:lnTo>
                  <a:lnTo>
                    <a:pt x="31" y="400"/>
                  </a:lnTo>
                  <a:lnTo>
                    <a:pt x="16" y="398"/>
                  </a:lnTo>
                  <a:lnTo>
                    <a:pt x="16" y="383"/>
                  </a:lnTo>
                  <a:close/>
                  <a:moveTo>
                    <a:pt x="54" y="413"/>
                  </a:moveTo>
                  <a:lnTo>
                    <a:pt x="70" y="415"/>
                  </a:lnTo>
                  <a:lnTo>
                    <a:pt x="70" y="431"/>
                  </a:lnTo>
                  <a:lnTo>
                    <a:pt x="54" y="428"/>
                  </a:lnTo>
                  <a:lnTo>
                    <a:pt x="54" y="413"/>
                  </a:lnTo>
                  <a:close/>
                  <a:moveTo>
                    <a:pt x="35" y="411"/>
                  </a:moveTo>
                  <a:lnTo>
                    <a:pt x="50" y="413"/>
                  </a:lnTo>
                  <a:lnTo>
                    <a:pt x="50" y="428"/>
                  </a:lnTo>
                  <a:lnTo>
                    <a:pt x="35" y="426"/>
                  </a:lnTo>
                  <a:lnTo>
                    <a:pt x="35" y="411"/>
                  </a:lnTo>
                  <a:close/>
                  <a:moveTo>
                    <a:pt x="16" y="409"/>
                  </a:moveTo>
                  <a:lnTo>
                    <a:pt x="31" y="411"/>
                  </a:lnTo>
                  <a:lnTo>
                    <a:pt x="31" y="426"/>
                  </a:lnTo>
                  <a:lnTo>
                    <a:pt x="16" y="424"/>
                  </a:lnTo>
                  <a:lnTo>
                    <a:pt x="16" y="4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3705225" y="1546225"/>
              <a:ext cx="85725" cy="71438"/>
            </a:xfrm>
            <a:custGeom>
              <a:avLst/>
              <a:gdLst>
                <a:gd name="T0" fmla="*/ 0 w 54"/>
                <a:gd name="T1" fmla="*/ 0 h 45"/>
                <a:gd name="T2" fmla="*/ 54 w 54"/>
                <a:gd name="T3" fmla="*/ 4 h 45"/>
                <a:gd name="T4" fmla="*/ 54 w 54"/>
                <a:gd name="T5" fmla="*/ 45 h 45"/>
                <a:gd name="T6" fmla="*/ 0 w 54"/>
                <a:gd name="T7" fmla="*/ 43 h 45"/>
                <a:gd name="T8" fmla="*/ 0 w 5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5">
                  <a:moveTo>
                    <a:pt x="0" y="0"/>
                  </a:moveTo>
                  <a:lnTo>
                    <a:pt x="54" y="4"/>
                  </a:lnTo>
                  <a:lnTo>
                    <a:pt x="54" y="45"/>
                  </a:lnTo>
                  <a:lnTo>
                    <a:pt x="0" y="4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3454400" y="1012825"/>
              <a:ext cx="41275" cy="519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3127375" y="1236663"/>
              <a:ext cx="26988" cy="303213"/>
            </a:xfrm>
            <a:custGeom>
              <a:avLst/>
              <a:gdLst>
                <a:gd name="T0" fmla="*/ 17 w 17"/>
                <a:gd name="T1" fmla="*/ 188 h 191"/>
                <a:gd name="T2" fmla="*/ 0 w 17"/>
                <a:gd name="T3" fmla="*/ 191 h 191"/>
                <a:gd name="T4" fmla="*/ 0 w 17"/>
                <a:gd name="T5" fmla="*/ 0 h 191"/>
                <a:gd name="T6" fmla="*/ 17 w 17"/>
                <a:gd name="T7" fmla="*/ 0 h 191"/>
                <a:gd name="T8" fmla="*/ 17 w 17"/>
                <a:gd name="T9" fmla="*/ 1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1">
                  <a:moveTo>
                    <a:pt x="17" y="188"/>
                  </a:moveTo>
                  <a:lnTo>
                    <a:pt x="0" y="19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7470264" y="2899753"/>
            <a:ext cx="30347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953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</a:rPr>
              <a:t>Short Analisys</a:t>
            </a:r>
            <a:endParaRPr lang="en-US" sz="2953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491710" y="3355281"/>
            <a:ext cx="3093505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87" dirty="0">
                <a:solidFill>
                  <a:schemeClr val="accent2"/>
                </a:solidFill>
              </a:rPr>
              <a:t>put your great subtitle here</a:t>
            </a:r>
            <a:endParaRPr lang="en-US" sz="1687" dirty="0">
              <a:solidFill>
                <a:schemeClr val="accent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470264" y="4641949"/>
            <a:ext cx="4454394" cy="15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6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Lorem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</a:t>
            </a:r>
            <a:r>
              <a:rPr lang="en-US" sz="1266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Ipsum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has been the industry's standard dummy text ever since the 1500s</a:t>
            </a:r>
            <a:r>
              <a:rPr lang="id-ID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r>
              <a:rPr lang="id-ID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861055" y="3811982"/>
            <a:ext cx="2063604" cy="89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d-ID" sz="1160" dirty="0">
                <a:solidFill>
                  <a:schemeClr val="bg1">
                    <a:lumMod val="65000"/>
                  </a:schemeClr>
                </a:solidFill>
              </a:rPr>
              <a:t>Suitable for all categories business and personal presentation.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17860" y="3652916"/>
            <a:ext cx="3226377" cy="12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7382" b="1" dirty="0">
                <a:solidFill>
                  <a:schemeClr val="accent5"/>
                </a:solidFill>
              </a:rPr>
              <a:t>BUILD</a:t>
            </a: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14029" y="6903374"/>
            <a:ext cx="1115525" cy="35533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6" b="1" dirty="0">
                <a:solidFill>
                  <a:schemeClr val="accent1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2009</a:t>
            </a:r>
            <a:endParaRPr lang="en-US" sz="1160" b="1" dirty="0">
              <a:solidFill>
                <a:schemeClr val="accent1">
                  <a:lumMod val="50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1673" y="6250182"/>
            <a:ext cx="11277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id-ID" sz="3797" b="1" dirty="0">
                <a:solidFill>
                  <a:schemeClr val="bg1"/>
                </a:solidFill>
              </a:rPr>
              <a:t>15</a:t>
            </a:r>
          </a:p>
          <a:p>
            <a:pPr algn="ctr">
              <a:lnSpc>
                <a:spcPct val="60000"/>
              </a:lnSpc>
            </a:pPr>
            <a:r>
              <a:rPr lang="id-ID" sz="2953" dirty="0">
                <a:solidFill>
                  <a:schemeClr val="bg1"/>
                </a:solidFill>
              </a:rPr>
              <a:t>%</a:t>
            </a:r>
            <a:endParaRPr lang="id-ID" sz="3797" dirty="0">
              <a:solidFill>
                <a:schemeClr val="bg1"/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517033" y="6897471"/>
            <a:ext cx="1115525" cy="35533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6" b="1" dirty="0">
                <a:solidFill>
                  <a:schemeClr val="accent2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2010</a:t>
            </a:r>
            <a:endParaRPr lang="en-US" sz="1160" b="1" dirty="0">
              <a:solidFill>
                <a:schemeClr val="accent2">
                  <a:lumMod val="50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24678" y="6244279"/>
            <a:ext cx="11277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id-ID" sz="3797" b="1" dirty="0">
                <a:solidFill>
                  <a:schemeClr val="bg1"/>
                </a:solidFill>
              </a:rPr>
              <a:t>30</a:t>
            </a:r>
          </a:p>
          <a:p>
            <a:pPr algn="ctr">
              <a:lnSpc>
                <a:spcPct val="60000"/>
              </a:lnSpc>
            </a:pPr>
            <a:r>
              <a:rPr lang="id-ID" sz="2953" dirty="0">
                <a:solidFill>
                  <a:schemeClr val="bg1"/>
                </a:solidFill>
              </a:rPr>
              <a:t>%</a:t>
            </a:r>
            <a:endParaRPr lang="id-ID" sz="3797" dirty="0">
              <a:solidFill>
                <a:schemeClr val="bg1"/>
              </a:solidFill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2921789" y="6897471"/>
            <a:ext cx="1115525" cy="35533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6" b="1" dirty="0">
                <a:solidFill>
                  <a:schemeClr val="accent3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2011</a:t>
            </a:r>
            <a:endParaRPr lang="en-US" sz="1160" b="1" dirty="0">
              <a:solidFill>
                <a:schemeClr val="accent3">
                  <a:lumMod val="50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29434" y="6244279"/>
            <a:ext cx="11277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id-ID" sz="3797" b="1" dirty="0">
                <a:solidFill>
                  <a:schemeClr val="bg1"/>
                </a:solidFill>
              </a:rPr>
              <a:t>25</a:t>
            </a:r>
          </a:p>
          <a:p>
            <a:pPr algn="ctr">
              <a:lnSpc>
                <a:spcPct val="60000"/>
              </a:lnSpc>
            </a:pPr>
            <a:r>
              <a:rPr lang="id-ID" sz="2953" dirty="0">
                <a:solidFill>
                  <a:schemeClr val="bg1"/>
                </a:solidFill>
              </a:rPr>
              <a:t>%</a:t>
            </a:r>
            <a:endParaRPr lang="id-ID" sz="3797" dirty="0">
              <a:solidFill>
                <a:schemeClr val="bg1"/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346625" y="6905069"/>
            <a:ext cx="1115525" cy="35533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6" b="1" dirty="0">
                <a:solidFill>
                  <a:schemeClr val="accent4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2012</a:t>
            </a:r>
            <a:endParaRPr lang="en-US" sz="1160" b="1" dirty="0">
              <a:solidFill>
                <a:schemeClr val="accent4">
                  <a:lumMod val="50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354270" y="6251878"/>
            <a:ext cx="11277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id-ID" sz="3797" b="1" dirty="0">
                <a:solidFill>
                  <a:schemeClr val="bg1"/>
                </a:solidFill>
              </a:rPr>
              <a:t>35</a:t>
            </a:r>
          </a:p>
          <a:p>
            <a:pPr algn="ctr">
              <a:lnSpc>
                <a:spcPct val="60000"/>
              </a:lnSpc>
            </a:pPr>
            <a:r>
              <a:rPr lang="id-ID" sz="2953" dirty="0">
                <a:solidFill>
                  <a:schemeClr val="bg1"/>
                </a:solidFill>
              </a:rPr>
              <a:t>%</a:t>
            </a:r>
            <a:endParaRPr lang="id-ID" sz="3797" dirty="0">
              <a:solidFill>
                <a:schemeClr val="bg1"/>
              </a:solidFill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5768191" y="6895589"/>
            <a:ext cx="1115525" cy="35533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6" b="1" dirty="0">
                <a:solidFill>
                  <a:schemeClr val="accent5">
                    <a:lumMod val="50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2013</a:t>
            </a:r>
            <a:endParaRPr lang="en-US" sz="1160" b="1" dirty="0">
              <a:solidFill>
                <a:schemeClr val="accent5">
                  <a:lumMod val="50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75836" y="6242398"/>
            <a:ext cx="11277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id-ID" sz="3797" b="1" dirty="0">
                <a:solidFill>
                  <a:schemeClr val="bg1"/>
                </a:solidFill>
              </a:rPr>
              <a:t>45</a:t>
            </a:r>
          </a:p>
          <a:p>
            <a:pPr algn="ctr">
              <a:lnSpc>
                <a:spcPct val="60000"/>
              </a:lnSpc>
            </a:pPr>
            <a:r>
              <a:rPr lang="id-ID" sz="2953" dirty="0">
                <a:solidFill>
                  <a:schemeClr val="bg1"/>
                </a:solidFill>
              </a:rPr>
              <a:t>%</a:t>
            </a:r>
            <a:endParaRPr lang="id-ID" sz="3797" dirty="0">
              <a:solidFill>
                <a:schemeClr val="bg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12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63862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6">
                <a:solidFill>
                  <a:schemeClr val="bg1"/>
                </a:solidFill>
              </a:rPr>
              <a:pPr/>
              <a:t>12</a:t>
            </a:fld>
            <a:endParaRPr lang="id-ID" sz="1266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/>
          </p:nvPr>
        </p:nvGraphicFramePr>
        <p:xfrm>
          <a:off x="2076006" y="1618747"/>
          <a:ext cx="9148133" cy="365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075989" y="5830634"/>
            <a:ext cx="379667" cy="379667"/>
            <a:chOff x="5385173" y="1917525"/>
            <a:chExt cx="1440000" cy="1440000"/>
          </a:xfrm>
        </p:grpSpPr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Oval 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4888894" y="5830634"/>
            <a:ext cx="379667" cy="379667"/>
            <a:chOff x="5385173" y="1917525"/>
            <a:chExt cx="1440000" cy="1440000"/>
          </a:xfrm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1" name="Oval 10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5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8701799" y="5835022"/>
            <a:ext cx="379667" cy="379667"/>
            <a:chOff x="5385173" y="1917525"/>
            <a:chExt cx="1440000" cy="1440000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4" name="Oval 13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517881" y="5637759"/>
            <a:ext cx="3261214" cy="822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66" dirty="0">
                <a:solidFill>
                  <a:schemeClr val="accent4"/>
                </a:solidFill>
              </a:rPr>
              <a:t>Sales</a:t>
            </a:r>
          </a:p>
          <a:p>
            <a:r>
              <a:rPr lang="id-ID" sz="1160" dirty="0">
                <a:solidFill>
                  <a:schemeClr val="bg1">
                    <a:lumMod val="65000"/>
                  </a:schemeClr>
                </a:solidFill>
              </a:rPr>
              <a:t>Suitable for all categories business and personal presentation 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</a:rPr>
              <a:t>If you are going to use a passage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endParaRPr lang="id-ID" sz="11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30785" y="5637759"/>
            <a:ext cx="3261214" cy="822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66" dirty="0">
                <a:solidFill>
                  <a:schemeClr val="accent5"/>
                </a:solidFill>
              </a:rPr>
              <a:t>New Stock</a:t>
            </a:r>
          </a:p>
          <a:p>
            <a:r>
              <a:rPr lang="id-ID" sz="1160" dirty="0">
                <a:solidFill>
                  <a:schemeClr val="bg1">
                    <a:lumMod val="65000"/>
                  </a:schemeClr>
                </a:solidFill>
              </a:rPr>
              <a:t>Suitable for all categories business and personal presentation 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</a:rPr>
              <a:t>If you are going to use a passage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endParaRPr lang="id-ID" sz="11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143690" y="5637759"/>
            <a:ext cx="3261214" cy="822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266" dirty="0">
                <a:solidFill>
                  <a:schemeClr val="accent6"/>
                </a:solidFill>
              </a:rPr>
              <a:t>Old Stock</a:t>
            </a:r>
          </a:p>
          <a:p>
            <a:r>
              <a:rPr lang="id-ID" sz="1160" dirty="0">
                <a:solidFill>
                  <a:schemeClr val="bg1">
                    <a:lumMod val="65000"/>
                  </a:schemeClr>
                </a:solidFill>
              </a:rPr>
              <a:t>Suitable for all categories business and personal presentation 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</a:rPr>
              <a:t>If you are going to use a passage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endParaRPr lang="id-ID" sz="11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913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000"/>
                            </p:stCondLst>
                            <p:childTnLst>
                              <p:par>
                                <p:cTn id="7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El"/>
        </p:bldSub>
      </p:bldGraphic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amond 11"/>
          <p:cNvSpPr/>
          <p:nvPr/>
        </p:nvSpPr>
        <p:spPr>
          <a:xfrm>
            <a:off x="1841666" y="1767436"/>
            <a:ext cx="771483" cy="7714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29095" y="3149992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095" y="2663107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9095" y="5819870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095" y="5332984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25720" y="3149992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25720" y="2681217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25720" y="5819870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25720" y="5332984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22345" y="3168103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22345" y="2681217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22345" y="5819870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2345" y="5332984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218969" y="3168103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8969" y="2681217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218969" y="5819870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8969" y="5332984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2" y="1978811"/>
            <a:ext cx="321451" cy="321451"/>
          </a:xfrm>
          <a:prstGeom prst="rect">
            <a:avLst/>
          </a:prstGeom>
        </p:spPr>
      </p:pic>
      <p:sp>
        <p:nvSpPr>
          <p:cNvPr id="30" name="Diamond 29"/>
          <p:cNvSpPr/>
          <p:nvPr/>
        </p:nvSpPr>
        <p:spPr>
          <a:xfrm>
            <a:off x="4653358" y="1785063"/>
            <a:ext cx="771483" cy="77148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/>
          <p:cNvSpPr/>
          <p:nvPr/>
        </p:nvSpPr>
        <p:spPr>
          <a:xfrm>
            <a:off x="1841666" y="4416199"/>
            <a:ext cx="771483" cy="771483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/>
          <p:cNvSpPr/>
          <p:nvPr/>
        </p:nvSpPr>
        <p:spPr>
          <a:xfrm>
            <a:off x="4655368" y="4420562"/>
            <a:ext cx="771483" cy="771483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/>
          <p:cNvSpPr/>
          <p:nvPr/>
        </p:nvSpPr>
        <p:spPr>
          <a:xfrm>
            <a:off x="7442449" y="1752376"/>
            <a:ext cx="771483" cy="771483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iamond 33"/>
          <p:cNvSpPr/>
          <p:nvPr/>
        </p:nvSpPr>
        <p:spPr>
          <a:xfrm>
            <a:off x="7426377" y="4428208"/>
            <a:ext cx="771483" cy="77148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iamond 34"/>
          <p:cNvSpPr/>
          <p:nvPr/>
        </p:nvSpPr>
        <p:spPr>
          <a:xfrm>
            <a:off x="10246607" y="1785063"/>
            <a:ext cx="771483" cy="771483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iamond 35"/>
          <p:cNvSpPr/>
          <p:nvPr/>
        </p:nvSpPr>
        <p:spPr>
          <a:xfrm>
            <a:off x="10231540" y="4416199"/>
            <a:ext cx="771483" cy="7714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302" y="1985803"/>
            <a:ext cx="321451" cy="32145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998" y="1970257"/>
            <a:ext cx="321451" cy="32145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623" y="2013189"/>
            <a:ext cx="321451" cy="32145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74" y="4639208"/>
            <a:ext cx="321451" cy="32145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2" y="4653224"/>
            <a:ext cx="321451" cy="32145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393" y="4653224"/>
            <a:ext cx="321451" cy="32145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556" y="4653224"/>
            <a:ext cx="321451" cy="321451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055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/>
          </p:nvPr>
        </p:nvGraphicFramePr>
        <p:xfrm>
          <a:off x="2143360" y="512358"/>
          <a:ext cx="8572030" cy="5714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1400715" y="5129592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0716" y="4777595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5" name="Oval 14"/>
          <p:cNvSpPr/>
          <p:nvPr/>
        </p:nvSpPr>
        <p:spPr>
          <a:xfrm>
            <a:off x="424838" y="4777594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2" y="5002610"/>
            <a:ext cx="321451" cy="32145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400715" y="6171626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00716" y="5819629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9" name="Oval 18"/>
          <p:cNvSpPr/>
          <p:nvPr/>
        </p:nvSpPr>
        <p:spPr>
          <a:xfrm>
            <a:off x="424838" y="5819629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2" y="6044645"/>
            <a:ext cx="321451" cy="32145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622232" y="5129592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2233" y="4777595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3" name="Oval 22"/>
          <p:cNvSpPr/>
          <p:nvPr/>
        </p:nvSpPr>
        <p:spPr>
          <a:xfrm>
            <a:off x="6646355" y="4777594"/>
            <a:ext cx="771483" cy="7714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622232" y="6169027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2233" y="5817030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6" name="Oval 25"/>
          <p:cNvSpPr/>
          <p:nvPr/>
        </p:nvSpPr>
        <p:spPr>
          <a:xfrm>
            <a:off x="6646355" y="5817030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371" y="5002610"/>
            <a:ext cx="321451" cy="32145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371" y="6060472"/>
            <a:ext cx="321451" cy="321451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0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5" grpId="0" animBg="1"/>
      <p:bldP spid="19" grpId="0" animBg="1"/>
      <p:bldP spid="23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2016163"/>
            <a:ext cx="12858044" cy="18985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147747" y="1666245"/>
            <a:ext cx="2548384" cy="2548382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5365934" y="1937785"/>
            <a:ext cx="2112012" cy="20053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5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29822" y="4638297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6084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583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76084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88583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581627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6" r="21276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r="15902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1" r="12351"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855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 rot="420092">
            <a:off x="881578" y="1756249"/>
            <a:ext cx="1524656" cy="2047967"/>
          </a:xfrm>
          <a:custGeom>
            <a:avLst/>
            <a:gdLst>
              <a:gd name="connsiteX0" fmla="*/ 0 w 1409700"/>
              <a:gd name="connsiteY0" fmla="*/ 0 h 1409700"/>
              <a:gd name="connsiteX1" fmla="*/ 1409700 w 1409700"/>
              <a:gd name="connsiteY1" fmla="*/ 0 h 1409700"/>
              <a:gd name="connsiteX2" fmla="*/ 1409700 w 1409700"/>
              <a:gd name="connsiteY2" fmla="*/ 1409700 h 1409700"/>
              <a:gd name="connsiteX3" fmla="*/ 0 w 1409700"/>
              <a:gd name="connsiteY3" fmla="*/ 1409700 h 1409700"/>
              <a:gd name="connsiteX4" fmla="*/ 0 w 1409700"/>
              <a:gd name="connsiteY4" fmla="*/ 0 h 1409700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5759" h="1597959">
                <a:moveTo>
                  <a:pt x="0" y="0"/>
                </a:moveTo>
                <a:lnTo>
                  <a:pt x="1409700" y="0"/>
                </a:lnTo>
                <a:lnTo>
                  <a:pt x="1445759" y="1597959"/>
                </a:lnTo>
                <a:cubicBezTo>
                  <a:pt x="999513" y="1401665"/>
                  <a:pt x="481920" y="1472453"/>
                  <a:pt x="0" y="1409700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0"/>
          <p:cNvSpPr/>
          <p:nvPr/>
        </p:nvSpPr>
        <p:spPr>
          <a:xfrm rot="420092">
            <a:off x="2798966" y="1756249"/>
            <a:ext cx="1524656" cy="2047967"/>
          </a:xfrm>
          <a:custGeom>
            <a:avLst/>
            <a:gdLst>
              <a:gd name="connsiteX0" fmla="*/ 0 w 1409700"/>
              <a:gd name="connsiteY0" fmla="*/ 0 h 1409700"/>
              <a:gd name="connsiteX1" fmla="*/ 1409700 w 1409700"/>
              <a:gd name="connsiteY1" fmla="*/ 0 h 1409700"/>
              <a:gd name="connsiteX2" fmla="*/ 1409700 w 1409700"/>
              <a:gd name="connsiteY2" fmla="*/ 1409700 h 1409700"/>
              <a:gd name="connsiteX3" fmla="*/ 0 w 1409700"/>
              <a:gd name="connsiteY3" fmla="*/ 1409700 h 1409700"/>
              <a:gd name="connsiteX4" fmla="*/ 0 w 1409700"/>
              <a:gd name="connsiteY4" fmla="*/ 0 h 1409700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5759" h="1597959">
                <a:moveTo>
                  <a:pt x="0" y="0"/>
                </a:moveTo>
                <a:lnTo>
                  <a:pt x="1409700" y="0"/>
                </a:lnTo>
                <a:lnTo>
                  <a:pt x="1445759" y="1597959"/>
                </a:lnTo>
                <a:cubicBezTo>
                  <a:pt x="999513" y="1401665"/>
                  <a:pt x="481920" y="1472453"/>
                  <a:pt x="0" y="140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0"/>
          <p:cNvSpPr/>
          <p:nvPr/>
        </p:nvSpPr>
        <p:spPr>
          <a:xfrm rot="420092">
            <a:off x="4716354" y="1756249"/>
            <a:ext cx="1524656" cy="2047967"/>
          </a:xfrm>
          <a:custGeom>
            <a:avLst/>
            <a:gdLst>
              <a:gd name="connsiteX0" fmla="*/ 0 w 1409700"/>
              <a:gd name="connsiteY0" fmla="*/ 0 h 1409700"/>
              <a:gd name="connsiteX1" fmla="*/ 1409700 w 1409700"/>
              <a:gd name="connsiteY1" fmla="*/ 0 h 1409700"/>
              <a:gd name="connsiteX2" fmla="*/ 1409700 w 1409700"/>
              <a:gd name="connsiteY2" fmla="*/ 1409700 h 1409700"/>
              <a:gd name="connsiteX3" fmla="*/ 0 w 1409700"/>
              <a:gd name="connsiteY3" fmla="*/ 1409700 h 1409700"/>
              <a:gd name="connsiteX4" fmla="*/ 0 w 1409700"/>
              <a:gd name="connsiteY4" fmla="*/ 0 h 1409700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5759" h="1597959">
                <a:moveTo>
                  <a:pt x="0" y="0"/>
                </a:moveTo>
                <a:lnTo>
                  <a:pt x="1409700" y="0"/>
                </a:lnTo>
                <a:lnTo>
                  <a:pt x="1445759" y="1597959"/>
                </a:lnTo>
                <a:cubicBezTo>
                  <a:pt x="999513" y="1401665"/>
                  <a:pt x="481920" y="1472453"/>
                  <a:pt x="0" y="140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0"/>
          <p:cNvSpPr/>
          <p:nvPr/>
        </p:nvSpPr>
        <p:spPr>
          <a:xfrm rot="420092">
            <a:off x="6633744" y="1756249"/>
            <a:ext cx="1524656" cy="2047967"/>
          </a:xfrm>
          <a:custGeom>
            <a:avLst/>
            <a:gdLst>
              <a:gd name="connsiteX0" fmla="*/ 0 w 1409700"/>
              <a:gd name="connsiteY0" fmla="*/ 0 h 1409700"/>
              <a:gd name="connsiteX1" fmla="*/ 1409700 w 1409700"/>
              <a:gd name="connsiteY1" fmla="*/ 0 h 1409700"/>
              <a:gd name="connsiteX2" fmla="*/ 1409700 w 1409700"/>
              <a:gd name="connsiteY2" fmla="*/ 1409700 h 1409700"/>
              <a:gd name="connsiteX3" fmla="*/ 0 w 1409700"/>
              <a:gd name="connsiteY3" fmla="*/ 1409700 h 1409700"/>
              <a:gd name="connsiteX4" fmla="*/ 0 w 1409700"/>
              <a:gd name="connsiteY4" fmla="*/ 0 h 1409700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5759" h="1597959">
                <a:moveTo>
                  <a:pt x="0" y="0"/>
                </a:moveTo>
                <a:lnTo>
                  <a:pt x="1409700" y="0"/>
                </a:lnTo>
                <a:lnTo>
                  <a:pt x="1445759" y="1597959"/>
                </a:lnTo>
                <a:cubicBezTo>
                  <a:pt x="999513" y="1401665"/>
                  <a:pt x="481920" y="1472453"/>
                  <a:pt x="0" y="140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0"/>
          <p:cNvSpPr/>
          <p:nvPr/>
        </p:nvSpPr>
        <p:spPr>
          <a:xfrm rot="420092">
            <a:off x="8551132" y="1756249"/>
            <a:ext cx="1524656" cy="2047967"/>
          </a:xfrm>
          <a:custGeom>
            <a:avLst/>
            <a:gdLst>
              <a:gd name="connsiteX0" fmla="*/ 0 w 1409700"/>
              <a:gd name="connsiteY0" fmla="*/ 0 h 1409700"/>
              <a:gd name="connsiteX1" fmla="*/ 1409700 w 1409700"/>
              <a:gd name="connsiteY1" fmla="*/ 0 h 1409700"/>
              <a:gd name="connsiteX2" fmla="*/ 1409700 w 1409700"/>
              <a:gd name="connsiteY2" fmla="*/ 1409700 h 1409700"/>
              <a:gd name="connsiteX3" fmla="*/ 0 w 1409700"/>
              <a:gd name="connsiteY3" fmla="*/ 1409700 h 1409700"/>
              <a:gd name="connsiteX4" fmla="*/ 0 w 1409700"/>
              <a:gd name="connsiteY4" fmla="*/ 0 h 1409700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5759" h="1597959">
                <a:moveTo>
                  <a:pt x="0" y="0"/>
                </a:moveTo>
                <a:lnTo>
                  <a:pt x="1409700" y="0"/>
                </a:lnTo>
                <a:lnTo>
                  <a:pt x="1445759" y="1597959"/>
                </a:lnTo>
                <a:cubicBezTo>
                  <a:pt x="999513" y="1401665"/>
                  <a:pt x="481920" y="1472453"/>
                  <a:pt x="0" y="140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10"/>
          <p:cNvSpPr/>
          <p:nvPr/>
        </p:nvSpPr>
        <p:spPr>
          <a:xfrm rot="420092">
            <a:off x="10385869" y="1756249"/>
            <a:ext cx="1524656" cy="2047967"/>
          </a:xfrm>
          <a:custGeom>
            <a:avLst/>
            <a:gdLst>
              <a:gd name="connsiteX0" fmla="*/ 0 w 1409700"/>
              <a:gd name="connsiteY0" fmla="*/ 0 h 1409700"/>
              <a:gd name="connsiteX1" fmla="*/ 1409700 w 1409700"/>
              <a:gd name="connsiteY1" fmla="*/ 0 h 1409700"/>
              <a:gd name="connsiteX2" fmla="*/ 1409700 w 1409700"/>
              <a:gd name="connsiteY2" fmla="*/ 1409700 h 1409700"/>
              <a:gd name="connsiteX3" fmla="*/ 0 w 1409700"/>
              <a:gd name="connsiteY3" fmla="*/ 1409700 h 1409700"/>
              <a:gd name="connsiteX4" fmla="*/ 0 w 1409700"/>
              <a:gd name="connsiteY4" fmla="*/ 0 h 1409700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  <a:gd name="connsiteX0" fmla="*/ 0 w 1445759"/>
              <a:gd name="connsiteY0" fmla="*/ 0 h 1597959"/>
              <a:gd name="connsiteX1" fmla="*/ 1409700 w 1445759"/>
              <a:gd name="connsiteY1" fmla="*/ 0 h 1597959"/>
              <a:gd name="connsiteX2" fmla="*/ 1445759 w 1445759"/>
              <a:gd name="connsiteY2" fmla="*/ 1597959 h 1597959"/>
              <a:gd name="connsiteX3" fmla="*/ 0 w 1445759"/>
              <a:gd name="connsiteY3" fmla="*/ 1409700 h 1597959"/>
              <a:gd name="connsiteX4" fmla="*/ 0 w 1445759"/>
              <a:gd name="connsiteY4" fmla="*/ 0 h 1597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5759" h="1597959">
                <a:moveTo>
                  <a:pt x="0" y="0"/>
                </a:moveTo>
                <a:lnTo>
                  <a:pt x="1409700" y="0"/>
                </a:lnTo>
                <a:lnTo>
                  <a:pt x="1445759" y="1597959"/>
                </a:lnTo>
                <a:cubicBezTo>
                  <a:pt x="999513" y="1401665"/>
                  <a:pt x="481920" y="1472453"/>
                  <a:pt x="0" y="140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22701" y="4114852"/>
            <a:ext cx="1366093" cy="1736467"/>
            <a:chOff x="874284" y="4132452"/>
            <a:chExt cx="1295401" cy="1646608"/>
          </a:xfrm>
        </p:grpSpPr>
        <p:sp>
          <p:nvSpPr>
            <p:cNvPr id="28" name="Rectangle 27"/>
            <p:cNvSpPr/>
            <p:nvPr/>
          </p:nvSpPr>
          <p:spPr>
            <a:xfrm>
              <a:off x="874284" y="4132452"/>
              <a:ext cx="1295401" cy="113924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476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4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74284" y="5471280"/>
              <a:ext cx="1295400" cy="3077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10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$ 150</a:t>
              </a:r>
              <a:r>
                <a:rPr lang="en-US" sz="147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.00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900358" y="4114848"/>
            <a:ext cx="1366093" cy="1736466"/>
            <a:chOff x="874284" y="4132452"/>
            <a:chExt cx="1295401" cy="1646608"/>
          </a:xfrm>
        </p:grpSpPr>
        <p:sp>
          <p:nvSpPr>
            <p:cNvPr id="31" name="Rectangle 30"/>
            <p:cNvSpPr/>
            <p:nvPr/>
          </p:nvSpPr>
          <p:spPr>
            <a:xfrm>
              <a:off x="874284" y="4132452"/>
              <a:ext cx="1295401" cy="11392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476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4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74284" y="5471280"/>
              <a:ext cx="1295400" cy="3077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10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$ 150</a:t>
              </a:r>
              <a:r>
                <a:rPr lang="en-US" altLang="zh-CN" sz="147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.00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817746" y="4114845"/>
            <a:ext cx="1366093" cy="1736465"/>
            <a:chOff x="874284" y="4132452"/>
            <a:chExt cx="1295401" cy="1646608"/>
          </a:xfrm>
        </p:grpSpPr>
        <p:sp>
          <p:nvSpPr>
            <p:cNvPr id="34" name="Rectangle 33"/>
            <p:cNvSpPr/>
            <p:nvPr/>
          </p:nvSpPr>
          <p:spPr>
            <a:xfrm>
              <a:off x="874284" y="4132452"/>
              <a:ext cx="1295401" cy="11392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476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4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4284" y="5471280"/>
              <a:ext cx="1295400" cy="3077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10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$ 150</a:t>
              </a:r>
              <a:r>
                <a:rPr lang="en-US" altLang="zh-CN" sz="147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.00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735136" y="4114844"/>
            <a:ext cx="1366093" cy="1736465"/>
            <a:chOff x="874284" y="4132452"/>
            <a:chExt cx="1295401" cy="1646608"/>
          </a:xfrm>
        </p:grpSpPr>
        <p:sp>
          <p:nvSpPr>
            <p:cNvPr id="37" name="Rectangle 36"/>
            <p:cNvSpPr/>
            <p:nvPr/>
          </p:nvSpPr>
          <p:spPr>
            <a:xfrm>
              <a:off x="874284" y="4132452"/>
              <a:ext cx="1295401" cy="11392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476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4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4284" y="5471280"/>
              <a:ext cx="1295400" cy="3077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10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$ 150</a:t>
              </a:r>
              <a:r>
                <a:rPr lang="en-US" altLang="zh-CN" sz="147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.00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652524" y="4114849"/>
            <a:ext cx="1366093" cy="1736466"/>
            <a:chOff x="874284" y="4132452"/>
            <a:chExt cx="1295401" cy="1646608"/>
          </a:xfrm>
        </p:grpSpPr>
        <p:sp>
          <p:nvSpPr>
            <p:cNvPr id="40" name="Rectangle 39"/>
            <p:cNvSpPr/>
            <p:nvPr/>
          </p:nvSpPr>
          <p:spPr>
            <a:xfrm>
              <a:off x="874284" y="4132452"/>
              <a:ext cx="1295401" cy="11392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476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4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4284" y="5471280"/>
              <a:ext cx="1295400" cy="3077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10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$ 150</a:t>
              </a:r>
              <a:r>
                <a:rPr lang="en-US" altLang="zh-CN" sz="147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.00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0487472" y="4114849"/>
            <a:ext cx="1366093" cy="1736466"/>
            <a:chOff x="874284" y="4132452"/>
            <a:chExt cx="1295401" cy="1646608"/>
          </a:xfrm>
        </p:grpSpPr>
        <p:sp>
          <p:nvSpPr>
            <p:cNvPr id="43" name="Rectangle 42"/>
            <p:cNvSpPr/>
            <p:nvPr/>
          </p:nvSpPr>
          <p:spPr>
            <a:xfrm>
              <a:off x="874284" y="4132452"/>
              <a:ext cx="1295401" cy="11392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476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84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74284" y="5471280"/>
              <a:ext cx="1295400" cy="3077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10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$ 150</a:t>
              </a:r>
              <a:r>
                <a:rPr lang="en-US" altLang="zh-CN" sz="147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.00</a:t>
              </a: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r="27091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6" r="28076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r="530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8" r="22218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4" r="14214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r="4160"/>
          <a:stretch>
            <a:fillRect/>
          </a:stretch>
        </p:blipFill>
        <p:spPr/>
      </p:pic>
      <p:sp>
        <p:nvSpPr>
          <p:cNvPr id="45" name="矩形 44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14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6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6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6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6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6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4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9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7" grpId="0" animBg="1"/>
      <p:bldP spid="20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63862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6">
                <a:solidFill>
                  <a:schemeClr val="bg1"/>
                </a:solidFill>
              </a:rPr>
              <a:pPr/>
              <a:t>18</a:t>
            </a:fld>
            <a:endParaRPr lang="id-ID" sz="1266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8511291" y="1848276"/>
            <a:ext cx="2601945" cy="4556000"/>
            <a:chOff x="1371600" y="671513"/>
            <a:chExt cx="1989138" cy="3482975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435225" y="3113088"/>
              <a:ext cx="841375" cy="1041400"/>
            </a:xfrm>
            <a:custGeom>
              <a:avLst/>
              <a:gdLst/>
              <a:ahLst/>
              <a:cxnLst>
                <a:cxn ang="0">
                  <a:pos x="524" y="34"/>
                </a:cxn>
                <a:cxn ang="0">
                  <a:pos x="498" y="70"/>
                </a:cxn>
                <a:cxn ang="0">
                  <a:pos x="454" y="110"/>
                </a:cxn>
                <a:cxn ang="0">
                  <a:pos x="397" y="148"/>
                </a:cxn>
                <a:cxn ang="0">
                  <a:pos x="330" y="182"/>
                </a:cxn>
                <a:cxn ang="0">
                  <a:pos x="257" y="211"/>
                </a:cxn>
                <a:cxn ang="0">
                  <a:pos x="186" y="231"/>
                </a:cxn>
                <a:cxn ang="0">
                  <a:pos x="120" y="241"/>
                </a:cxn>
                <a:cxn ang="0">
                  <a:pos x="64" y="241"/>
                </a:cxn>
                <a:cxn ang="0">
                  <a:pos x="23" y="230"/>
                </a:cxn>
                <a:cxn ang="0">
                  <a:pos x="0" y="210"/>
                </a:cxn>
                <a:cxn ang="0">
                  <a:pos x="490" y="656"/>
                </a:cxn>
                <a:cxn ang="0">
                  <a:pos x="530" y="0"/>
                </a:cxn>
                <a:cxn ang="0">
                  <a:pos x="524" y="34"/>
                </a:cxn>
              </a:cxnLst>
              <a:rect l="0" t="0" r="r" b="b"/>
              <a:pathLst>
                <a:path w="530" h="656">
                  <a:moveTo>
                    <a:pt x="524" y="34"/>
                  </a:moveTo>
                  <a:lnTo>
                    <a:pt x="498" y="70"/>
                  </a:lnTo>
                  <a:lnTo>
                    <a:pt x="454" y="110"/>
                  </a:lnTo>
                  <a:lnTo>
                    <a:pt x="397" y="148"/>
                  </a:lnTo>
                  <a:lnTo>
                    <a:pt x="330" y="182"/>
                  </a:lnTo>
                  <a:lnTo>
                    <a:pt x="257" y="211"/>
                  </a:lnTo>
                  <a:lnTo>
                    <a:pt x="186" y="231"/>
                  </a:lnTo>
                  <a:lnTo>
                    <a:pt x="120" y="241"/>
                  </a:lnTo>
                  <a:lnTo>
                    <a:pt x="64" y="241"/>
                  </a:lnTo>
                  <a:lnTo>
                    <a:pt x="23" y="230"/>
                  </a:lnTo>
                  <a:lnTo>
                    <a:pt x="0" y="210"/>
                  </a:lnTo>
                  <a:lnTo>
                    <a:pt x="490" y="656"/>
                  </a:lnTo>
                  <a:lnTo>
                    <a:pt x="530" y="0"/>
                  </a:lnTo>
                  <a:lnTo>
                    <a:pt x="524" y="34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2424113" y="3033713"/>
              <a:ext cx="852488" cy="461963"/>
            </a:xfrm>
            <a:custGeom>
              <a:avLst/>
              <a:gdLst/>
              <a:ahLst/>
              <a:cxnLst>
                <a:cxn ang="0">
                  <a:pos x="525" y="26"/>
                </a:cxn>
                <a:cxn ang="0">
                  <a:pos x="497" y="8"/>
                </a:cxn>
                <a:cxn ang="0">
                  <a:pos x="454" y="0"/>
                </a:cxn>
                <a:cxn ang="0">
                  <a:pos x="399" y="1"/>
                </a:cxn>
                <a:cxn ang="0">
                  <a:pos x="337" y="13"/>
                </a:cxn>
                <a:cxn ang="0">
                  <a:pos x="269" y="31"/>
                </a:cxn>
                <a:cxn ang="0">
                  <a:pos x="202" y="58"/>
                </a:cxn>
                <a:cxn ang="0">
                  <a:pos x="139" y="90"/>
                </a:cxn>
                <a:cxn ang="0">
                  <a:pos x="84" y="125"/>
                </a:cxn>
                <a:cxn ang="0">
                  <a:pos x="42" y="163"/>
                </a:cxn>
                <a:cxn ang="0">
                  <a:pos x="12" y="199"/>
                </a:cxn>
                <a:cxn ang="0">
                  <a:pos x="0" y="232"/>
                </a:cxn>
                <a:cxn ang="0">
                  <a:pos x="7" y="260"/>
                </a:cxn>
                <a:cxn ang="0">
                  <a:pos x="30" y="280"/>
                </a:cxn>
                <a:cxn ang="0">
                  <a:pos x="71" y="291"/>
                </a:cxn>
                <a:cxn ang="0">
                  <a:pos x="127" y="291"/>
                </a:cxn>
                <a:cxn ang="0">
                  <a:pos x="193" y="281"/>
                </a:cxn>
                <a:cxn ang="0">
                  <a:pos x="264" y="261"/>
                </a:cxn>
                <a:cxn ang="0">
                  <a:pos x="337" y="232"/>
                </a:cxn>
                <a:cxn ang="0">
                  <a:pos x="404" y="198"/>
                </a:cxn>
                <a:cxn ang="0">
                  <a:pos x="461" y="160"/>
                </a:cxn>
                <a:cxn ang="0">
                  <a:pos x="505" y="120"/>
                </a:cxn>
                <a:cxn ang="0">
                  <a:pos x="531" y="84"/>
                </a:cxn>
                <a:cxn ang="0">
                  <a:pos x="537" y="50"/>
                </a:cxn>
                <a:cxn ang="0">
                  <a:pos x="525" y="26"/>
                </a:cxn>
              </a:cxnLst>
              <a:rect l="0" t="0" r="r" b="b"/>
              <a:pathLst>
                <a:path w="537" h="291">
                  <a:moveTo>
                    <a:pt x="525" y="26"/>
                  </a:moveTo>
                  <a:lnTo>
                    <a:pt x="497" y="8"/>
                  </a:lnTo>
                  <a:lnTo>
                    <a:pt x="454" y="0"/>
                  </a:lnTo>
                  <a:lnTo>
                    <a:pt x="399" y="1"/>
                  </a:lnTo>
                  <a:lnTo>
                    <a:pt x="337" y="13"/>
                  </a:lnTo>
                  <a:lnTo>
                    <a:pt x="269" y="31"/>
                  </a:lnTo>
                  <a:lnTo>
                    <a:pt x="202" y="58"/>
                  </a:lnTo>
                  <a:lnTo>
                    <a:pt x="139" y="90"/>
                  </a:lnTo>
                  <a:lnTo>
                    <a:pt x="84" y="125"/>
                  </a:lnTo>
                  <a:lnTo>
                    <a:pt x="42" y="163"/>
                  </a:lnTo>
                  <a:lnTo>
                    <a:pt x="12" y="199"/>
                  </a:lnTo>
                  <a:lnTo>
                    <a:pt x="0" y="232"/>
                  </a:lnTo>
                  <a:lnTo>
                    <a:pt x="7" y="260"/>
                  </a:lnTo>
                  <a:lnTo>
                    <a:pt x="30" y="280"/>
                  </a:lnTo>
                  <a:lnTo>
                    <a:pt x="71" y="291"/>
                  </a:lnTo>
                  <a:lnTo>
                    <a:pt x="127" y="291"/>
                  </a:lnTo>
                  <a:lnTo>
                    <a:pt x="193" y="281"/>
                  </a:lnTo>
                  <a:lnTo>
                    <a:pt x="264" y="261"/>
                  </a:lnTo>
                  <a:lnTo>
                    <a:pt x="337" y="232"/>
                  </a:lnTo>
                  <a:lnTo>
                    <a:pt x="404" y="198"/>
                  </a:lnTo>
                  <a:lnTo>
                    <a:pt x="461" y="160"/>
                  </a:lnTo>
                  <a:lnTo>
                    <a:pt x="505" y="120"/>
                  </a:lnTo>
                  <a:lnTo>
                    <a:pt x="531" y="84"/>
                  </a:lnTo>
                  <a:lnTo>
                    <a:pt x="537" y="50"/>
                  </a:lnTo>
                  <a:lnTo>
                    <a:pt x="525" y="26"/>
                  </a:lnTo>
                  <a:close/>
                </a:path>
              </a:pathLst>
            </a:custGeom>
            <a:solidFill>
              <a:srgbClr val="3D9946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2497138" y="2728913"/>
              <a:ext cx="492125" cy="257175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150" y="162"/>
                </a:cxn>
                <a:cxn ang="0">
                  <a:pos x="0" y="106"/>
                </a:cxn>
                <a:cxn ang="0">
                  <a:pos x="310" y="0"/>
                </a:cxn>
              </a:cxnLst>
              <a:rect l="0" t="0" r="r" b="b"/>
              <a:pathLst>
                <a:path w="310" h="162">
                  <a:moveTo>
                    <a:pt x="310" y="0"/>
                  </a:moveTo>
                  <a:lnTo>
                    <a:pt x="150" y="162"/>
                  </a:lnTo>
                  <a:lnTo>
                    <a:pt x="0" y="106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B0CBA6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227263" y="2897188"/>
              <a:ext cx="508000" cy="261938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320" y="56"/>
                </a:cxn>
                <a:cxn ang="0">
                  <a:pos x="0" y="165"/>
                </a:cxn>
                <a:cxn ang="0">
                  <a:pos x="170" y="0"/>
                </a:cxn>
              </a:cxnLst>
              <a:rect l="0" t="0" r="r" b="b"/>
              <a:pathLst>
                <a:path w="320" h="165">
                  <a:moveTo>
                    <a:pt x="170" y="0"/>
                  </a:moveTo>
                  <a:lnTo>
                    <a:pt x="320" y="56"/>
                  </a:lnTo>
                  <a:lnTo>
                    <a:pt x="0" y="165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735263" y="2728913"/>
              <a:ext cx="514350" cy="257175"/>
            </a:xfrm>
            <a:custGeom>
              <a:avLst/>
              <a:gdLst/>
              <a:ahLst/>
              <a:cxnLst>
                <a:cxn ang="0">
                  <a:pos x="324" y="50"/>
                </a:cxn>
                <a:cxn ang="0">
                  <a:pos x="0" y="162"/>
                </a:cxn>
                <a:cxn ang="0">
                  <a:pos x="160" y="0"/>
                </a:cxn>
                <a:cxn ang="0">
                  <a:pos x="324" y="50"/>
                </a:cxn>
              </a:cxnLst>
              <a:rect l="0" t="0" r="r" b="b"/>
              <a:pathLst>
                <a:path w="324" h="162">
                  <a:moveTo>
                    <a:pt x="324" y="50"/>
                  </a:moveTo>
                  <a:lnTo>
                    <a:pt x="0" y="162"/>
                  </a:lnTo>
                  <a:lnTo>
                    <a:pt x="160" y="0"/>
                  </a:lnTo>
                  <a:lnTo>
                    <a:pt x="324" y="5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227263" y="3159125"/>
              <a:ext cx="355600" cy="390525"/>
            </a:xfrm>
            <a:custGeom>
              <a:avLst/>
              <a:gdLst/>
              <a:ahLst/>
              <a:cxnLst>
                <a:cxn ang="0">
                  <a:pos x="75" y="174"/>
                </a:cxn>
                <a:cxn ang="0">
                  <a:pos x="0" y="0"/>
                </a:cxn>
                <a:cxn ang="0">
                  <a:pos x="148" y="66"/>
                </a:cxn>
                <a:cxn ang="0">
                  <a:pos x="224" y="246"/>
                </a:cxn>
                <a:cxn ang="0">
                  <a:pos x="75" y="174"/>
                </a:cxn>
              </a:cxnLst>
              <a:rect l="0" t="0" r="r" b="b"/>
              <a:pathLst>
                <a:path w="224" h="246">
                  <a:moveTo>
                    <a:pt x="75" y="174"/>
                  </a:moveTo>
                  <a:lnTo>
                    <a:pt x="0" y="0"/>
                  </a:lnTo>
                  <a:lnTo>
                    <a:pt x="148" y="66"/>
                  </a:lnTo>
                  <a:lnTo>
                    <a:pt x="224" y="246"/>
                  </a:lnTo>
                  <a:lnTo>
                    <a:pt x="75" y="174"/>
                  </a:lnTo>
                  <a:close/>
                </a:path>
              </a:pathLst>
            </a:custGeom>
            <a:solidFill>
              <a:schemeClr val="accent1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227263" y="2986088"/>
              <a:ext cx="508000" cy="277813"/>
            </a:xfrm>
            <a:custGeom>
              <a:avLst/>
              <a:gdLst/>
              <a:ahLst/>
              <a:cxnLst>
                <a:cxn ang="0">
                  <a:pos x="0" y="109"/>
                </a:cxn>
                <a:cxn ang="0">
                  <a:pos x="320" y="0"/>
                </a:cxn>
                <a:cxn ang="0">
                  <a:pos x="148" y="175"/>
                </a:cxn>
                <a:cxn ang="0">
                  <a:pos x="0" y="109"/>
                </a:cxn>
              </a:cxnLst>
              <a:rect l="0" t="0" r="r" b="b"/>
              <a:pathLst>
                <a:path w="320" h="175">
                  <a:moveTo>
                    <a:pt x="0" y="109"/>
                  </a:moveTo>
                  <a:lnTo>
                    <a:pt x="320" y="0"/>
                  </a:lnTo>
                  <a:lnTo>
                    <a:pt x="148" y="175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2735263" y="2808288"/>
              <a:ext cx="514350" cy="274638"/>
            </a:xfrm>
            <a:custGeom>
              <a:avLst/>
              <a:gdLst/>
              <a:ahLst/>
              <a:cxnLst>
                <a:cxn ang="0">
                  <a:pos x="163" y="173"/>
                </a:cxn>
                <a:cxn ang="0">
                  <a:pos x="0" y="112"/>
                </a:cxn>
                <a:cxn ang="0">
                  <a:pos x="324" y="0"/>
                </a:cxn>
                <a:cxn ang="0">
                  <a:pos x="163" y="173"/>
                </a:cxn>
              </a:cxnLst>
              <a:rect l="0" t="0" r="r" b="b"/>
              <a:pathLst>
                <a:path w="324" h="173">
                  <a:moveTo>
                    <a:pt x="163" y="173"/>
                  </a:moveTo>
                  <a:lnTo>
                    <a:pt x="0" y="112"/>
                  </a:lnTo>
                  <a:lnTo>
                    <a:pt x="324" y="0"/>
                  </a:lnTo>
                  <a:lnTo>
                    <a:pt x="163" y="17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94025" y="2808288"/>
              <a:ext cx="366713" cy="565150"/>
            </a:xfrm>
            <a:custGeom>
              <a:avLst/>
              <a:gdLst/>
              <a:ahLst/>
              <a:cxnLst>
                <a:cxn ang="0">
                  <a:pos x="73" y="356"/>
                </a:cxn>
                <a:cxn ang="0">
                  <a:pos x="0" y="173"/>
                </a:cxn>
                <a:cxn ang="0">
                  <a:pos x="161" y="0"/>
                </a:cxn>
                <a:cxn ang="0">
                  <a:pos x="231" y="181"/>
                </a:cxn>
                <a:cxn ang="0">
                  <a:pos x="73" y="356"/>
                </a:cxn>
              </a:cxnLst>
              <a:rect l="0" t="0" r="r" b="b"/>
              <a:pathLst>
                <a:path w="231" h="356">
                  <a:moveTo>
                    <a:pt x="73" y="356"/>
                  </a:moveTo>
                  <a:lnTo>
                    <a:pt x="0" y="173"/>
                  </a:lnTo>
                  <a:lnTo>
                    <a:pt x="161" y="0"/>
                  </a:lnTo>
                  <a:lnTo>
                    <a:pt x="231" y="181"/>
                  </a:lnTo>
                  <a:lnTo>
                    <a:pt x="73" y="356"/>
                  </a:lnTo>
                  <a:close/>
                </a:path>
              </a:pathLst>
            </a:custGeom>
            <a:solidFill>
              <a:schemeClr val="accent1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2462213" y="2986088"/>
              <a:ext cx="531813" cy="27781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172" y="0"/>
                </a:cxn>
                <a:cxn ang="0">
                  <a:pos x="335" y="61"/>
                </a:cxn>
                <a:cxn ang="0">
                  <a:pos x="0" y="175"/>
                </a:cxn>
              </a:cxnLst>
              <a:rect l="0" t="0" r="r" b="b"/>
              <a:pathLst>
                <a:path w="335" h="175">
                  <a:moveTo>
                    <a:pt x="0" y="175"/>
                  </a:moveTo>
                  <a:lnTo>
                    <a:pt x="172" y="0"/>
                  </a:lnTo>
                  <a:lnTo>
                    <a:pt x="335" y="61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2462213" y="3082925"/>
              <a:ext cx="647700" cy="466725"/>
            </a:xfrm>
            <a:custGeom>
              <a:avLst/>
              <a:gdLst/>
              <a:ahLst/>
              <a:cxnLst>
                <a:cxn ang="0">
                  <a:pos x="76" y="294"/>
                </a:cxn>
                <a:cxn ang="0">
                  <a:pos x="0" y="114"/>
                </a:cxn>
                <a:cxn ang="0">
                  <a:pos x="335" y="0"/>
                </a:cxn>
                <a:cxn ang="0">
                  <a:pos x="408" y="183"/>
                </a:cxn>
                <a:cxn ang="0">
                  <a:pos x="76" y="294"/>
                </a:cxn>
              </a:cxnLst>
              <a:rect l="0" t="0" r="r" b="b"/>
              <a:pathLst>
                <a:path w="408" h="294">
                  <a:moveTo>
                    <a:pt x="76" y="294"/>
                  </a:moveTo>
                  <a:lnTo>
                    <a:pt x="0" y="114"/>
                  </a:lnTo>
                  <a:lnTo>
                    <a:pt x="335" y="0"/>
                  </a:lnTo>
                  <a:lnTo>
                    <a:pt x="408" y="183"/>
                  </a:lnTo>
                  <a:lnTo>
                    <a:pt x="76" y="294"/>
                  </a:lnTo>
                  <a:close/>
                </a:path>
              </a:pathLst>
            </a:custGeom>
            <a:solidFill>
              <a:schemeClr val="accent1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2363788" y="2379663"/>
              <a:ext cx="495300" cy="250825"/>
            </a:xfrm>
            <a:custGeom>
              <a:avLst/>
              <a:gdLst/>
              <a:ahLst/>
              <a:cxnLst>
                <a:cxn ang="0">
                  <a:pos x="312" y="0"/>
                </a:cxn>
                <a:cxn ang="0">
                  <a:pos x="147" y="158"/>
                </a:cxn>
                <a:cxn ang="0">
                  <a:pos x="0" y="111"/>
                </a:cxn>
                <a:cxn ang="0">
                  <a:pos x="312" y="0"/>
                </a:cxn>
              </a:cxnLst>
              <a:rect l="0" t="0" r="r" b="b"/>
              <a:pathLst>
                <a:path w="312" h="158">
                  <a:moveTo>
                    <a:pt x="312" y="0"/>
                  </a:moveTo>
                  <a:lnTo>
                    <a:pt x="147" y="158"/>
                  </a:lnTo>
                  <a:lnTo>
                    <a:pt x="0" y="111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084388" y="2555875"/>
              <a:ext cx="512763" cy="252413"/>
            </a:xfrm>
            <a:custGeom>
              <a:avLst/>
              <a:gdLst/>
              <a:ahLst/>
              <a:cxnLst>
                <a:cxn ang="0">
                  <a:pos x="176" y="0"/>
                </a:cxn>
                <a:cxn ang="0">
                  <a:pos x="323" y="47"/>
                </a:cxn>
                <a:cxn ang="0">
                  <a:pos x="0" y="159"/>
                </a:cxn>
                <a:cxn ang="0">
                  <a:pos x="176" y="0"/>
                </a:cxn>
              </a:cxnLst>
              <a:rect l="0" t="0" r="r" b="b"/>
              <a:pathLst>
                <a:path w="323" h="159">
                  <a:moveTo>
                    <a:pt x="176" y="0"/>
                  </a:moveTo>
                  <a:lnTo>
                    <a:pt x="323" y="47"/>
                  </a:lnTo>
                  <a:lnTo>
                    <a:pt x="0" y="159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2597150" y="2379663"/>
              <a:ext cx="520700" cy="250825"/>
            </a:xfrm>
            <a:custGeom>
              <a:avLst/>
              <a:gdLst/>
              <a:ahLst/>
              <a:cxnLst>
                <a:cxn ang="0">
                  <a:pos x="328" y="43"/>
                </a:cxn>
                <a:cxn ang="0">
                  <a:pos x="0" y="158"/>
                </a:cxn>
                <a:cxn ang="0">
                  <a:pos x="165" y="0"/>
                </a:cxn>
                <a:cxn ang="0">
                  <a:pos x="328" y="43"/>
                </a:cxn>
              </a:cxnLst>
              <a:rect l="0" t="0" r="r" b="b"/>
              <a:pathLst>
                <a:path w="328" h="158">
                  <a:moveTo>
                    <a:pt x="328" y="43"/>
                  </a:moveTo>
                  <a:lnTo>
                    <a:pt x="0" y="158"/>
                  </a:lnTo>
                  <a:lnTo>
                    <a:pt x="165" y="0"/>
                  </a:lnTo>
                  <a:lnTo>
                    <a:pt x="328" y="4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084388" y="2630488"/>
              <a:ext cx="512763" cy="268288"/>
            </a:xfrm>
            <a:custGeom>
              <a:avLst/>
              <a:gdLst/>
              <a:ahLst/>
              <a:cxnLst>
                <a:cxn ang="0">
                  <a:pos x="0" y="112"/>
                </a:cxn>
                <a:cxn ang="0">
                  <a:pos x="323" y="0"/>
                </a:cxn>
                <a:cxn ang="0">
                  <a:pos x="144" y="169"/>
                </a:cxn>
                <a:cxn ang="0">
                  <a:pos x="0" y="112"/>
                </a:cxn>
              </a:cxnLst>
              <a:rect l="0" t="0" r="r" b="b"/>
              <a:pathLst>
                <a:path w="323" h="169">
                  <a:moveTo>
                    <a:pt x="0" y="112"/>
                  </a:moveTo>
                  <a:lnTo>
                    <a:pt x="323" y="0"/>
                  </a:lnTo>
                  <a:lnTo>
                    <a:pt x="144" y="169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2084388" y="2808288"/>
              <a:ext cx="314325" cy="287338"/>
            </a:xfrm>
            <a:custGeom>
              <a:avLst/>
              <a:gdLst/>
              <a:ahLst/>
              <a:cxnLst>
                <a:cxn ang="0">
                  <a:pos x="51" y="120"/>
                </a:cxn>
                <a:cxn ang="0">
                  <a:pos x="0" y="0"/>
                </a:cxn>
                <a:cxn ang="0">
                  <a:pos x="144" y="57"/>
                </a:cxn>
                <a:cxn ang="0">
                  <a:pos x="198" y="181"/>
                </a:cxn>
                <a:cxn ang="0">
                  <a:pos x="51" y="120"/>
                </a:cxn>
              </a:cxnLst>
              <a:rect l="0" t="0" r="r" b="b"/>
              <a:pathLst>
                <a:path w="198" h="181">
                  <a:moveTo>
                    <a:pt x="51" y="120"/>
                  </a:moveTo>
                  <a:lnTo>
                    <a:pt x="0" y="0"/>
                  </a:lnTo>
                  <a:lnTo>
                    <a:pt x="144" y="57"/>
                  </a:lnTo>
                  <a:lnTo>
                    <a:pt x="198" y="181"/>
                  </a:lnTo>
                  <a:lnTo>
                    <a:pt x="51" y="120"/>
                  </a:lnTo>
                  <a:close/>
                </a:path>
              </a:pathLst>
            </a:custGeom>
            <a:solidFill>
              <a:schemeClr val="accent2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2597150" y="2447925"/>
              <a:ext cx="520700" cy="263525"/>
            </a:xfrm>
            <a:custGeom>
              <a:avLst/>
              <a:gdLst/>
              <a:ahLst/>
              <a:cxnLst>
                <a:cxn ang="0">
                  <a:pos x="162" y="166"/>
                </a:cxn>
                <a:cxn ang="0">
                  <a:pos x="0" y="115"/>
                </a:cxn>
                <a:cxn ang="0">
                  <a:pos x="328" y="0"/>
                </a:cxn>
                <a:cxn ang="0">
                  <a:pos x="162" y="166"/>
                </a:cxn>
              </a:cxnLst>
              <a:rect l="0" t="0" r="r" b="b"/>
              <a:pathLst>
                <a:path w="328" h="166">
                  <a:moveTo>
                    <a:pt x="162" y="166"/>
                  </a:moveTo>
                  <a:lnTo>
                    <a:pt x="0" y="115"/>
                  </a:lnTo>
                  <a:lnTo>
                    <a:pt x="328" y="0"/>
                  </a:lnTo>
                  <a:lnTo>
                    <a:pt x="162" y="16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2854325" y="2447925"/>
              <a:ext cx="339725" cy="465138"/>
            </a:xfrm>
            <a:custGeom>
              <a:avLst/>
              <a:gdLst/>
              <a:ahLst/>
              <a:cxnLst>
                <a:cxn ang="0">
                  <a:pos x="50" y="293"/>
                </a:cxn>
                <a:cxn ang="0">
                  <a:pos x="0" y="166"/>
                </a:cxn>
                <a:cxn ang="0">
                  <a:pos x="166" y="0"/>
                </a:cxn>
                <a:cxn ang="0">
                  <a:pos x="214" y="124"/>
                </a:cxn>
                <a:cxn ang="0">
                  <a:pos x="50" y="293"/>
                </a:cxn>
              </a:cxnLst>
              <a:rect l="0" t="0" r="r" b="b"/>
              <a:pathLst>
                <a:path w="214" h="293">
                  <a:moveTo>
                    <a:pt x="50" y="293"/>
                  </a:moveTo>
                  <a:lnTo>
                    <a:pt x="0" y="166"/>
                  </a:lnTo>
                  <a:lnTo>
                    <a:pt x="166" y="0"/>
                  </a:lnTo>
                  <a:lnTo>
                    <a:pt x="214" y="124"/>
                  </a:lnTo>
                  <a:lnTo>
                    <a:pt x="50" y="293"/>
                  </a:lnTo>
                  <a:close/>
                </a:path>
              </a:pathLst>
            </a:custGeom>
            <a:solidFill>
              <a:schemeClr val="accent2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2312988" y="2630488"/>
              <a:ext cx="541338" cy="268288"/>
            </a:xfrm>
            <a:custGeom>
              <a:avLst/>
              <a:gdLst/>
              <a:ahLst/>
              <a:cxnLst>
                <a:cxn ang="0">
                  <a:pos x="0" y="169"/>
                </a:cxn>
                <a:cxn ang="0">
                  <a:pos x="179" y="0"/>
                </a:cxn>
                <a:cxn ang="0">
                  <a:pos x="341" y="51"/>
                </a:cxn>
                <a:cxn ang="0">
                  <a:pos x="0" y="169"/>
                </a:cxn>
              </a:cxnLst>
              <a:rect l="0" t="0" r="r" b="b"/>
              <a:pathLst>
                <a:path w="341" h="169">
                  <a:moveTo>
                    <a:pt x="0" y="169"/>
                  </a:moveTo>
                  <a:lnTo>
                    <a:pt x="179" y="0"/>
                  </a:lnTo>
                  <a:lnTo>
                    <a:pt x="341" y="51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2312988" y="2711450"/>
              <a:ext cx="620713" cy="384175"/>
            </a:xfrm>
            <a:custGeom>
              <a:avLst/>
              <a:gdLst/>
              <a:ahLst/>
              <a:cxnLst>
                <a:cxn ang="0">
                  <a:pos x="54" y="242"/>
                </a:cxn>
                <a:cxn ang="0">
                  <a:pos x="0" y="118"/>
                </a:cxn>
                <a:cxn ang="0">
                  <a:pos x="341" y="0"/>
                </a:cxn>
                <a:cxn ang="0">
                  <a:pos x="391" y="127"/>
                </a:cxn>
                <a:cxn ang="0">
                  <a:pos x="54" y="242"/>
                </a:cxn>
              </a:cxnLst>
              <a:rect l="0" t="0" r="r" b="b"/>
              <a:pathLst>
                <a:path w="391" h="242">
                  <a:moveTo>
                    <a:pt x="54" y="242"/>
                  </a:moveTo>
                  <a:lnTo>
                    <a:pt x="0" y="118"/>
                  </a:lnTo>
                  <a:lnTo>
                    <a:pt x="341" y="0"/>
                  </a:lnTo>
                  <a:lnTo>
                    <a:pt x="391" y="127"/>
                  </a:lnTo>
                  <a:lnTo>
                    <a:pt x="54" y="242"/>
                  </a:lnTo>
                  <a:close/>
                </a:path>
              </a:pathLst>
            </a:custGeom>
            <a:solidFill>
              <a:schemeClr val="accent2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2197100" y="1976438"/>
              <a:ext cx="504825" cy="238125"/>
            </a:xfrm>
            <a:custGeom>
              <a:avLst/>
              <a:gdLst/>
              <a:ahLst/>
              <a:cxnLst>
                <a:cxn ang="0">
                  <a:pos x="318" y="0"/>
                </a:cxn>
                <a:cxn ang="0">
                  <a:pos x="146" y="150"/>
                </a:cxn>
                <a:cxn ang="0">
                  <a:pos x="0" y="113"/>
                </a:cxn>
                <a:cxn ang="0">
                  <a:pos x="318" y="0"/>
                </a:cxn>
              </a:cxnLst>
              <a:rect l="0" t="0" r="r" b="b"/>
              <a:pathLst>
                <a:path w="318" h="150">
                  <a:moveTo>
                    <a:pt x="318" y="0"/>
                  </a:moveTo>
                  <a:lnTo>
                    <a:pt x="146" y="150"/>
                  </a:lnTo>
                  <a:lnTo>
                    <a:pt x="0" y="113"/>
                  </a:lnTo>
                  <a:lnTo>
                    <a:pt x="31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1906588" y="2155825"/>
              <a:ext cx="522288" cy="244475"/>
            </a:xfrm>
            <a:custGeom>
              <a:avLst/>
              <a:gdLst/>
              <a:ahLst/>
              <a:cxnLst>
                <a:cxn ang="0">
                  <a:pos x="183" y="0"/>
                </a:cxn>
                <a:cxn ang="0">
                  <a:pos x="329" y="37"/>
                </a:cxn>
                <a:cxn ang="0">
                  <a:pos x="0" y="154"/>
                </a:cxn>
                <a:cxn ang="0">
                  <a:pos x="183" y="0"/>
                </a:cxn>
              </a:cxnLst>
              <a:rect l="0" t="0" r="r" b="b"/>
              <a:pathLst>
                <a:path w="329" h="154">
                  <a:moveTo>
                    <a:pt x="183" y="0"/>
                  </a:moveTo>
                  <a:lnTo>
                    <a:pt x="329" y="37"/>
                  </a:lnTo>
                  <a:lnTo>
                    <a:pt x="0" y="154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2428875" y="1976438"/>
              <a:ext cx="527050" cy="238125"/>
            </a:xfrm>
            <a:custGeom>
              <a:avLst/>
              <a:gdLst/>
              <a:ahLst/>
              <a:cxnLst>
                <a:cxn ang="0">
                  <a:pos x="332" y="31"/>
                </a:cxn>
                <a:cxn ang="0">
                  <a:pos x="0" y="150"/>
                </a:cxn>
                <a:cxn ang="0">
                  <a:pos x="172" y="0"/>
                </a:cxn>
                <a:cxn ang="0">
                  <a:pos x="332" y="31"/>
                </a:cxn>
              </a:cxnLst>
              <a:rect l="0" t="0" r="r" b="b"/>
              <a:pathLst>
                <a:path w="332" h="150">
                  <a:moveTo>
                    <a:pt x="332" y="31"/>
                  </a:moveTo>
                  <a:lnTo>
                    <a:pt x="0" y="150"/>
                  </a:lnTo>
                  <a:lnTo>
                    <a:pt x="172" y="0"/>
                  </a:lnTo>
                  <a:lnTo>
                    <a:pt x="332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1906588" y="2214563"/>
              <a:ext cx="522288" cy="255588"/>
            </a:xfrm>
            <a:custGeom>
              <a:avLst/>
              <a:gdLst/>
              <a:ahLst/>
              <a:cxnLst>
                <a:cxn ang="0">
                  <a:pos x="0" y="117"/>
                </a:cxn>
                <a:cxn ang="0">
                  <a:pos x="329" y="0"/>
                </a:cxn>
                <a:cxn ang="0">
                  <a:pos x="144" y="161"/>
                </a:cxn>
                <a:cxn ang="0">
                  <a:pos x="0" y="117"/>
                </a:cxn>
              </a:cxnLst>
              <a:rect l="0" t="0" r="r" b="b"/>
              <a:pathLst>
                <a:path w="329" h="161">
                  <a:moveTo>
                    <a:pt x="0" y="117"/>
                  </a:moveTo>
                  <a:lnTo>
                    <a:pt x="329" y="0"/>
                  </a:lnTo>
                  <a:lnTo>
                    <a:pt x="144" y="161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1906588" y="2400300"/>
              <a:ext cx="314325" cy="274638"/>
            </a:xfrm>
            <a:custGeom>
              <a:avLst/>
              <a:gdLst/>
              <a:ahLst/>
              <a:cxnLst>
                <a:cxn ang="0">
                  <a:pos x="53" y="123"/>
                </a:cxn>
                <a:cxn ang="0">
                  <a:pos x="0" y="0"/>
                </a:cxn>
                <a:cxn ang="0">
                  <a:pos x="144" y="44"/>
                </a:cxn>
                <a:cxn ang="0">
                  <a:pos x="198" y="173"/>
                </a:cxn>
                <a:cxn ang="0">
                  <a:pos x="53" y="123"/>
                </a:cxn>
              </a:cxnLst>
              <a:rect l="0" t="0" r="r" b="b"/>
              <a:pathLst>
                <a:path w="198" h="173">
                  <a:moveTo>
                    <a:pt x="53" y="123"/>
                  </a:moveTo>
                  <a:lnTo>
                    <a:pt x="0" y="0"/>
                  </a:lnTo>
                  <a:lnTo>
                    <a:pt x="144" y="44"/>
                  </a:lnTo>
                  <a:lnTo>
                    <a:pt x="198" y="173"/>
                  </a:lnTo>
                  <a:lnTo>
                    <a:pt x="53" y="123"/>
                  </a:lnTo>
                  <a:close/>
                </a:path>
              </a:pathLst>
            </a:custGeom>
            <a:solidFill>
              <a:schemeClr val="accent3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2428875" y="2025650"/>
              <a:ext cx="527050" cy="252413"/>
            </a:xfrm>
            <a:custGeom>
              <a:avLst/>
              <a:gdLst/>
              <a:ahLst/>
              <a:cxnLst>
                <a:cxn ang="0">
                  <a:pos x="159" y="159"/>
                </a:cxn>
                <a:cxn ang="0">
                  <a:pos x="0" y="119"/>
                </a:cxn>
                <a:cxn ang="0">
                  <a:pos x="332" y="0"/>
                </a:cxn>
                <a:cxn ang="0">
                  <a:pos x="159" y="159"/>
                </a:cxn>
              </a:cxnLst>
              <a:rect l="0" t="0" r="r" b="b"/>
              <a:pathLst>
                <a:path w="332" h="159">
                  <a:moveTo>
                    <a:pt x="159" y="159"/>
                  </a:moveTo>
                  <a:lnTo>
                    <a:pt x="0" y="119"/>
                  </a:lnTo>
                  <a:lnTo>
                    <a:pt x="332" y="0"/>
                  </a:lnTo>
                  <a:lnTo>
                    <a:pt x="159" y="15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2681288" y="2025650"/>
              <a:ext cx="352425" cy="460375"/>
            </a:xfrm>
            <a:custGeom>
              <a:avLst/>
              <a:gdLst/>
              <a:ahLst/>
              <a:cxnLst>
                <a:cxn ang="0">
                  <a:pos x="52" y="290"/>
                </a:cxn>
                <a:cxn ang="0">
                  <a:pos x="0" y="159"/>
                </a:cxn>
                <a:cxn ang="0">
                  <a:pos x="173" y="0"/>
                </a:cxn>
                <a:cxn ang="0">
                  <a:pos x="222" y="128"/>
                </a:cxn>
                <a:cxn ang="0">
                  <a:pos x="52" y="290"/>
                </a:cxn>
              </a:cxnLst>
              <a:rect l="0" t="0" r="r" b="b"/>
              <a:pathLst>
                <a:path w="222" h="290">
                  <a:moveTo>
                    <a:pt x="52" y="290"/>
                  </a:moveTo>
                  <a:lnTo>
                    <a:pt x="0" y="159"/>
                  </a:lnTo>
                  <a:lnTo>
                    <a:pt x="173" y="0"/>
                  </a:lnTo>
                  <a:lnTo>
                    <a:pt x="222" y="128"/>
                  </a:lnTo>
                  <a:lnTo>
                    <a:pt x="52" y="290"/>
                  </a:lnTo>
                  <a:close/>
                </a:path>
              </a:pathLst>
            </a:custGeom>
            <a:solidFill>
              <a:schemeClr val="accent3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2135188" y="2214563"/>
              <a:ext cx="546100" cy="255588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85" y="0"/>
                </a:cxn>
                <a:cxn ang="0">
                  <a:pos x="344" y="40"/>
                </a:cxn>
                <a:cxn ang="0">
                  <a:pos x="0" y="161"/>
                </a:cxn>
              </a:cxnLst>
              <a:rect l="0" t="0" r="r" b="b"/>
              <a:pathLst>
                <a:path w="344" h="161">
                  <a:moveTo>
                    <a:pt x="0" y="161"/>
                  </a:moveTo>
                  <a:lnTo>
                    <a:pt x="185" y="0"/>
                  </a:lnTo>
                  <a:lnTo>
                    <a:pt x="344" y="4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2135188" y="2278063"/>
              <a:ext cx="628650" cy="396875"/>
            </a:xfrm>
            <a:custGeom>
              <a:avLst/>
              <a:gdLst/>
              <a:ahLst/>
              <a:cxnLst>
                <a:cxn ang="0">
                  <a:pos x="54" y="250"/>
                </a:cxn>
                <a:cxn ang="0">
                  <a:pos x="0" y="121"/>
                </a:cxn>
                <a:cxn ang="0">
                  <a:pos x="344" y="0"/>
                </a:cxn>
                <a:cxn ang="0">
                  <a:pos x="396" y="131"/>
                </a:cxn>
                <a:cxn ang="0">
                  <a:pos x="54" y="250"/>
                </a:cxn>
              </a:cxnLst>
              <a:rect l="0" t="0" r="r" b="b"/>
              <a:pathLst>
                <a:path w="396" h="250">
                  <a:moveTo>
                    <a:pt x="54" y="250"/>
                  </a:moveTo>
                  <a:lnTo>
                    <a:pt x="0" y="121"/>
                  </a:lnTo>
                  <a:lnTo>
                    <a:pt x="344" y="0"/>
                  </a:lnTo>
                  <a:lnTo>
                    <a:pt x="396" y="131"/>
                  </a:lnTo>
                  <a:lnTo>
                    <a:pt x="54" y="250"/>
                  </a:lnTo>
                  <a:close/>
                </a:path>
              </a:pathLst>
            </a:custGeom>
            <a:solidFill>
              <a:schemeClr val="accent3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2039938" y="1595438"/>
              <a:ext cx="509588" cy="227013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144" y="143"/>
                </a:cxn>
                <a:cxn ang="0">
                  <a:pos x="0" y="117"/>
                </a:cxn>
                <a:cxn ang="0">
                  <a:pos x="321" y="0"/>
                </a:cxn>
              </a:cxnLst>
              <a:rect l="0" t="0" r="r" b="b"/>
              <a:pathLst>
                <a:path w="321" h="143">
                  <a:moveTo>
                    <a:pt x="321" y="0"/>
                  </a:moveTo>
                  <a:lnTo>
                    <a:pt x="144" y="143"/>
                  </a:lnTo>
                  <a:lnTo>
                    <a:pt x="0" y="117"/>
                  </a:lnTo>
                  <a:lnTo>
                    <a:pt x="321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1743075" y="1781175"/>
              <a:ext cx="525463" cy="231775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331" y="26"/>
                </a:cxn>
                <a:cxn ang="0">
                  <a:pos x="0" y="146"/>
                </a:cxn>
                <a:cxn ang="0">
                  <a:pos x="187" y="0"/>
                </a:cxn>
              </a:cxnLst>
              <a:rect l="0" t="0" r="r" b="b"/>
              <a:pathLst>
                <a:path w="331" h="146">
                  <a:moveTo>
                    <a:pt x="187" y="0"/>
                  </a:moveTo>
                  <a:lnTo>
                    <a:pt x="331" y="26"/>
                  </a:lnTo>
                  <a:lnTo>
                    <a:pt x="0" y="14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2268538" y="1595438"/>
              <a:ext cx="536575" cy="227013"/>
            </a:xfrm>
            <a:custGeom>
              <a:avLst/>
              <a:gdLst/>
              <a:ahLst/>
              <a:cxnLst>
                <a:cxn ang="0">
                  <a:pos x="338" y="20"/>
                </a:cxn>
                <a:cxn ang="0">
                  <a:pos x="0" y="143"/>
                </a:cxn>
                <a:cxn ang="0">
                  <a:pos x="177" y="0"/>
                </a:cxn>
                <a:cxn ang="0">
                  <a:pos x="338" y="20"/>
                </a:cxn>
              </a:cxnLst>
              <a:rect l="0" t="0" r="r" b="b"/>
              <a:pathLst>
                <a:path w="338" h="143">
                  <a:moveTo>
                    <a:pt x="338" y="20"/>
                  </a:moveTo>
                  <a:lnTo>
                    <a:pt x="0" y="143"/>
                  </a:lnTo>
                  <a:lnTo>
                    <a:pt x="177" y="0"/>
                  </a:lnTo>
                  <a:lnTo>
                    <a:pt x="338" y="2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1743075" y="1822450"/>
              <a:ext cx="525463" cy="244475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331" y="0"/>
                </a:cxn>
                <a:cxn ang="0">
                  <a:pos x="140" y="154"/>
                </a:cxn>
                <a:cxn ang="0">
                  <a:pos x="0" y="120"/>
                </a:cxn>
              </a:cxnLst>
              <a:rect l="0" t="0" r="r" b="b"/>
              <a:pathLst>
                <a:path w="331" h="154">
                  <a:moveTo>
                    <a:pt x="0" y="120"/>
                  </a:moveTo>
                  <a:lnTo>
                    <a:pt x="331" y="0"/>
                  </a:lnTo>
                  <a:lnTo>
                    <a:pt x="140" y="154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1743075" y="2012950"/>
              <a:ext cx="309563" cy="266700"/>
            </a:xfrm>
            <a:custGeom>
              <a:avLst/>
              <a:gdLst/>
              <a:ahLst/>
              <a:cxnLst>
                <a:cxn ang="0">
                  <a:pos x="54" y="128"/>
                </a:cxn>
                <a:cxn ang="0">
                  <a:pos x="0" y="0"/>
                </a:cxn>
                <a:cxn ang="0">
                  <a:pos x="140" y="34"/>
                </a:cxn>
                <a:cxn ang="0">
                  <a:pos x="195" y="168"/>
                </a:cxn>
                <a:cxn ang="0">
                  <a:pos x="54" y="128"/>
                </a:cxn>
              </a:cxnLst>
              <a:rect l="0" t="0" r="r" b="b"/>
              <a:pathLst>
                <a:path w="195" h="168">
                  <a:moveTo>
                    <a:pt x="54" y="128"/>
                  </a:moveTo>
                  <a:lnTo>
                    <a:pt x="0" y="0"/>
                  </a:lnTo>
                  <a:lnTo>
                    <a:pt x="140" y="34"/>
                  </a:lnTo>
                  <a:lnTo>
                    <a:pt x="195" y="168"/>
                  </a:lnTo>
                  <a:lnTo>
                    <a:pt x="54" y="128"/>
                  </a:lnTo>
                  <a:close/>
                </a:path>
              </a:pathLst>
            </a:custGeom>
            <a:solidFill>
              <a:schemeClr val="accent4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2268538" y="1627188"/>
              <a:ext cx="536575" cy="239713"/>
            </a:xfrm>
            <a:custGeom>
              <a:avLst/>
              <a:gdLst/>
              <a:ahLst/>
              <a:cxnLst>
                <a:cxn ang="0">
                  <a:pos x="157" y="151"/>
                </a:cxn>
                <a:cxn ang="0">
                  <a:pos x="0" y="123"/>
                </a:cxn>
                <a:cxn ang="0">
                  <a:pos x="338" y="0"/>
                </a:cxn>
                <a:cxn ang="0">
                  <a:pos x="157" y="151"/>
                </a:cxn>
              </a:cxnLst>
              <a:rect l="0" t="0" r="r" b="b"/>
              <a:pathLst>
                <a:path w="338" h="151">
                  <a:moveTo>
                    <a:pt x="157" y="151"/>
                  </a:moveTo>
                  <a:lnTo>
                    <a:pt x="0" y="123"/>
                  </a:lnTo>
                  <a:lnTo>
                    <a:pt x="338" y="0"/>
                  </a:lnTo>
                  <a:lnTo>
                    <a:pt x="157" y="15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2517775" y="1627188"/>
              <a:ext cx="366713" cy="455613"/>
            </a:xfrm>
            <a:custGeom>
              <a:avLst/>
              <a:gdLst/>
              <a:ahLst/>
              <a:cxnLst>
                <a:cxn ang="0">
                  <a:pos x="54" y="287"/>
                </a:cxn>
                <a:cxn ang="0">
                  <a:pos x="0" y="151"/>
                </a:cxn>
                <a:cxn ang="0">
                  <a:pos x="181" y="0"/>
                </a:cxn>
                <a:cxn ang="0">
                  <a:pos x="231" y="132"/>
                </a:cxn>
                <a:cxn ang="0">
                  <a:pos x="54" y="287"/>
                </a:cxn>
              </a:cxnLst>
              <a:rect l="0" t="0" r="r" b="b"/>
              <a:pathLst>
                <a:path w="231" h="287">
                  <a:moveTo>
                    <a:pt x="54" y="287"/>
                  </a:moveTo>
                  <a:lnTo>
                    <a:pt x="0" y="151"/>
                  </a:lnTo>
                  <a:lnTo>
                    <a:pt x="181" y="0"/>
                  </a:lnTo>
                  <a:lnTo>
                    <a:pt x="231" y="132"/>
                  </a:lnTo>
                  <a:lnTo>
                    <a:pt x="54" y="287"/>
                  </a:lnTo>
                  <a:close/>
                </a:path>
              </a:pathLst>
            </a:custGeom>
            <a:solidFill>
              <a:schemeClr val="accent4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1965325" y="1822450"/>
              <a:ext cx="552450" cy="244475"/>
            </a:xfrm>
            <a:custGeom>
              <a:avLst/>
              <a:gdLst/>
              <a:ahLst/>
              <a:cxnLst>
                <a:cxn ang="0">
                  <a:pos x="0" y="154"/>
                </a:cxn>
                <a:cxn ang="0">
                  <a:pos x="191" y="0"/>
                </a:cxn>
                <a:cxn ang="0">
                  <a:pos x="348" y="28"/>
                </a:cxn>
                <a:cxn ang="0">
                  <a:pos x="0" y="154"/>
                </a:cxn>
              </a:cxnLst>
              <a:rect l="0" t="0" r="r" b="b"/>
              <a:pathLst>
                <a:path w="348" h="154">
                  <a:moveTo>
                    <a:pt x="0" y="154"/>
                  </a:moveTo>
                  <a:lnTo>
                    <a:pt x="191" y="0"/>
                  </a:lnTo>
                  <a:lnTo>
                    <a:pt x="348" y="28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1965325" y="1866900"/>
              <a:ext cx="638175" cy="412750"/>
            </a:xfrm>
            <a:custGeom>
              <a:avLst/>
              <a:gdLst/>
              <a:ahLst/>
              <a:cxnLst>
                <a:cxn ang="0">
                  <a:pos x="55" y="260"/>
                </a:cxn>
                <a:cxn ang="0">
                  <a:pos x="0" y="126"/>
                </a:cxn>
                <a:cxn ang="0">
                  <a:pos x="348" y="0"/>
                </a:cxn>
                <a:cxn ang="0">
                  <a:pos x="402" y="136"/>
                </a:cxn>
                <a:cxn ang="0">
                  <a:pos x="55" y="260"/>
                </a:cxn>
              </a:cxnLst>
              <a:rect l="0" t="0" r="r" b="b"/>
              <a:pathLst>
                <a:path w="402" h="260">
                  <a:moveTo>
                    <a:pt x="55" y="260"/>
                  </a:moveTo>
                  <a:lnTo>
                    <a:pt x="0" y="126"/>
                  </a:lnTo>
                  <a:lnTo>
                    <a:pt x="348" y="0"/>
                  </a:lnTo>
                  <a:lnTo>
                    <a:pt x="402" y="136"/>
                  </a:lnTo>
                  <a:lnTo>
                    <a:pt x="55" y="260"/>
                  </a:lnTo>
                  <a:close/>
                </a:path>
              </a:pathLst>
            </a:custGeom>
            <a:solidFill>
              <a:schemeClr val="accent4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1889125" y="1220788"/>
              <a:ext cx="514350" cy="215900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141" y="136"/>
                </a:cxn>
                <a:cxn ang="0">
                  <a:pos x="0" y="121"/>
                </a:cxn>
                <a:cxn ang="0">
                  <a:pos x="324" y="0"/>
                </a:cxn>
              </a:cxnLst>
              <a:rect l="0" t="0" r="r" b="b"/>
              <a:pathLst>
                <a:path w="324" h="136">
                  <a:moveTo>
                    <a:pt x="324" y="0"/>
                  </a:moveTo>
                  <a:lnTo>
                    <a:pt x="141" y="136"/>
                  </a:lnTo>
                  <a:lnTo>
                    <a:pt x="0" y="121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1581150" y="1412875"/>
              <a:ext cx="531813" cy="223838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335" y="15"/>
                </a:cxn>
                <a:cxn ang="0">
                  <a:pos x="0" y="141"/>
                </a:cxn>
                <a:cxn ang="0">
                  <a:pos x="194" y="0"/>
                </a:cxn>
              </a:cxnLst>
              <a:rect l="0" t="0" r="r" b="b"/>
              <a:pathLst>
                <a:path w="335" h="141">
                  <a:moveTo>
                    <a:pt x="194" y="0"/>
                  </a:moveTo>
                  <a:lnTo>
                    <a:pt x="335" y="15"/>
                  </a:lnTo>
                  <a:lnTo>
                    <a:pt x="0" y="141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2112963" y="1220788"/>
              <a:ext cx="541338" cy="215900"/>
            </a:xfrm>
            <a:custGeom>
              <a:avLst/>
              <a:gdLst/>
              <a:ahLst/>
              <a:cxnLst>
                <a:cxn ang="0">
                  <a:pos x="341" y="10"/>
                </a:cxn>
                <a:cxn ang="0">
                  <a:pos x="0" y="136"/>
                </a:cxn>
                <a:cxn ang="0">
                  <a:pos x="183" y="0"/>
                </a:cxn>
                <a:cxn ang="0">
                  <a:pos x="341" y="10"/>
                </a:cxn>
              </a:cxnLst>
              <a:rect l="0" t="0" r="r" b="b"/>
              <a:pathLst>
                <a:path w="341" h="136">
                  <a:moveTo>
                    <a:pt x="341" y="10"/>
                  </a:moveTo>
                  <a:lnTo>
                    <a:pt x="0" y="136"/>
                  </a:lnTo>
                  <a:lnTo>
                    <a:pt x="183" y="0"/>
                  </a:lnTo>
                  <a:lnTo>
                    <a:pt x="341" y="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1581150" y="1436688"/>
              <a:ext cx="531813" cy="234950"/>
            </a:xfrm>
            <a:custGeom>
              <a:avLst/>
              <a:gdLst/>
              <a:ahLst/>
              <a:cxnLst>
                <a:cxn ang="0">
                  <a:pos x="0" y="126"/>
                </a:cxn>
                <a:cxn ang="0">
                  <a:pos x="335" y="0"/>
                </a:cxn>
                <a:cxn ang="0">
                  <a:pos x="136" y="148"/>
                </a:cxn>
                <a:cxn ang="0">
                  <a:pos x="0" y="126"/>
                </a:cxn>
              </a:cxnLst>
              <a:rect l="0" t="0" r="r" b="b"/>
              <a:pathLst>
                <a:path w="335" h="148">
                  <a:moveTo>
                    <a:pt x="0" y="126"/>
                  </a:moveTo>
                  <a:lnTo>
                    <a:pt x="335" y="0"/>
                  </a:lnTo>
                  <a:lnTo>
                    <a:pt x="136" y="148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1581150" y="1636713"/>
              <a:ext cx="307975" cy="254000"/>
            </a:xfrm>
            <a:custGeom>
              <a:avLst/>
              <a:gdLst/>
              <a:ahLst/>
              <a:cxnLst>
                <a:cxn ang="0">
                  <a:pos x="55" y="130"/>
                </a:cxn>
                <a:cxn ang="0">
                  <a:pos x="0" y="0"/>
                </a:cxn>
                <a:cxn ang="0">
                  <a:pos x="136" y="22"/>
                </a:cxn>
                <a:cxn ang="0">
                  <a:pos x="194" y="160"/>
                </a:cxn>
                <a:cxn ang="0">
                  <a:pos x="55" y="130"/>
                </a:cxn>
              </a:cxnLst>
              <a:rect l="0" t="0" r="r" b="b"/>
              <a:pathLst>
                <a:path w="194" h="160">
                  <a:moveTo>
                    <a:pt x="55" y="130"/>
                  </a:moveTo>
                  <a:lnTo>
                    <a:pt x="0" y="0"/>
                  </a:lnTo>
                  <a:lnTo>
                    <a:pt x="136" y="22"/>
                  </a:lnTo>
                  <a:lnTo>
                    <a:pt x="194" y="160"/>
                  </a:lnTo>
                  <a:lnTo>
                    <a:pt x="55" y="130"/>
                  </a:lnTo>
                  <a:close/>
                </a:path>
              </a:pathLst>
            </a:custGeom>
            <a:solidFill>
              <a:schemeClr val="accent5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2112963" y="1236663"/>
              <a:ext cx="541338" cy="227013"/>
            </a:xfrm>
            <a:custGeom>
              <a:avLst/>
              <a:gdLst/>
              <a:ahLst/>
              <a:cxnLst>
                <a:cxn ang="0">
                  <a:pos x="154" y="143"/>
                </a:cxn>
                <a:cxn ang="0">
                  <a:pos x="0" y="126"/>
                </a:cxn>
                <a:cxn ang="0">
                  <a:pos x="341" y="0"/>
                </a:cxn>
                <a:cxn ang="0">
                  <a:pos x="154" y="143"/>
                </a:cxn>
              </a:cxnLst>
              <a:rect l="0" t="0" r="r" b="b"/>
              <a:pathLst>
                <a:path w="341" h="143">
                  <a:moveTo>
                    <a:pt x="154" y="143"/>
                  </a:moveTo>
                  <a:lnTo>
                    <a:pt x="0" y="126"/>
                  </a:lnTo>
                  <a:lnTo>
                    <a:pt x="341" y="0"/>
                  </a:lnTo>
                  <a:lnTo>
                    <a:pt x="154" y="14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2357438" y="1236663"/>
              <a:ext cx="379413" cy="450850"/>
            </a:xfrm>
            <a:custGeom>
              <a:avLst/>
              <a:gdLst/>
              <a:ahLst/>
              <a:cxnLst>
                <a:cxn ang="0">
                  <a:pos x="55" y="284"/>
                </a:cxn>
                <a:cxn ang="0">
                  <a:pos x="0" y="143"/>
                </a:cxn>
                <a:cxn ang="0">
                  <a:pos x="187" y="0"/>
                </a:cxn>
                <a:cxn ang="0">
                  <a:pos x="239" y="135"/>
                </a:cxn>
                <a:cxn ang="0">
                  <a:pos x="55" y="284"/>
                </a:cxn>
              </a:cxnLst>
              <a:rect l="0" t="0" r="r" b="b"/>
              <a:pathLst>
                <a:path w="239" h="284">
                  <a:moveTo>
                    <a:pt x="55" y="284"/>
                  </a:moveTo>
                  <a:lnTo>
                    <a:pt x="0" y="143"/>
                  </a:lnTo>
                  <a:lnTo>
                    <a:pt x="187" y="0"/>
                  </a:lnTo>
                  <a:lnTo>
                    <a:pt x="239" y="135"/>
                  </a:lnTo>
                  <a:lnTo>
                    <a:pt x="55" y="284"/>
                  </a:lnTo>
                  <a:close/>
                </a:path>
              </a:pathLst>
            </a:custGeom>
            <a:solidFill>
              <a:schemeClr val="accent5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1797050" y="1436688"/>
              <a:ext cx="560388" cy="234950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199" y="0"/>
                </a:cxn>
                <a:cxn ang="0">
                  <a:pos x="353" y="17"/>
                </a:cxn>
                <a:cxn ang="0">
                  <a:pos x="0" y="148"/>
                </a:cxn>
              </a:cxnLst>
              <a:rect l="0" t="0" r="r" b="b"/>
              <a:pathLst>
                <a:path w="353" h="148">
                  <a:moveTo>
                    <a:pt x="0" y="148"/>
                  </a:moveTo>
                  <a:lnTo>
                    <a:pt x="199" y="0"/>
                  </a:lnTo>
                  <a:lnTo>
                    <a:pt x="353" y="17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797050" y="1463675"/>
              <a:ext cx="647700" cy="427038"/>
            </a:xfrm>
            <a:custGeom>
              <a:avLst/>
              <a:gdLst/>
              <a:ahLst/>
              <a:cxnLst>
                <a:cxn ang="0">
                  <a:pos x="58" y="269"/>
                </a:cxn>
                <a:cxn ang="0">
                  <a:pos x="0" y="131"/>
                </a:cxn>
                <a:cxn ang="0">
                  <a:pos x="353" y="0"/>
                </a:cxn>
                <a:cxn ang="0">
                  <a:pos x="408" y="141"/>
                </a:cxn>
                <a:cxn ang="0">
                  <a:pos x="58" y="269"/>
                </a:cxn>
              </a:cxnLst>
              <a:rect l="0" t="0" r="r" b="b"/>
              <a:pathLst>
                <a:path w="408" h="269">
                  <a:moveTo>
                    <a:pt x="58" y="269"/>
                  </a:moveTo>
                  <a:lnTo>
                    <a:pt x="0" y="131"/>
                  </a:lnTo>
                  <a:lnTo>
                    <a:pt x="353" y="0"/>
                  </a:lnTo>
                  <a:lnTo>
                    <a:pt x="408" y="141"/>
                  </a:lnTo>
                  <a:lnTo>
                    <a:pt x="58" y="269"/>
                  </a:lnTo>
                  <a:close/>
                </a:path>
              </a:pathLst>
            </a:custGeom>
            <a:solidFill>
              <a:schemeClr val="accent5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1730375" y="835025"/>
              <a:ext cx="522288" cy="204788"/>
            </a:xfrm>
            <a:custGeom>
              <a:avLst/>
              <a:gdLst/>
              <a:ahLst/>
              <a:cxnLst>
                <a:cxn ang="0">
                  <a:pos x="329" y="0"/>
                </a:cxn>
                <a:cxn ang="0">
                  <a:pos x="139" y="129"/>
                </a:cxn>
                <a:cxn ang="0">
                  <a:pos x="0" y="124"/>
                </a:cxn>
                <a:cxn ang="0">
                  <a:pos x="329" y="0"/>
                </a:cxn>
              </a:cxnLst>
              <a:rect l="0" t="0" r="r" b="b"/>
              <a:pathLst>
                <a:path w="329" h="129">
                  <a:moveTo>
                    <a:pt x="329" y="0"/>
                  </a:moveTo>
                  <a:lnTo>
                    <a:pt x="139" y="129"/>
                  </a:lnTo>
                  <a:lnTo>
                    <a:pt x="0" y="124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6AA760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1412875" y="1031875"/>
              <a:ext cx="538163" cy="211138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339" y="5"/>
                </a:cxn>
                <a:cxn ang="0">
                  <a:pos x="0" y="133"/>
                </a:cxn>
                <a:cxn ang="0">
                  <a:pos x="200" y="0"/>
                </a:cxn>
              </a:cxnLst>
              <a:rect l="0" t="0" r="r" b="b"/>
              <a:pathLst>
                <a:path w="339" h="133">
                  <a:moveTo>
                    <a:pt x="200" y="0"/>
                  </a:moveTo>
                  <a:lnTo>
                    <a:pt x="339" y="5"/>
                  </a:lnTo>
                  <a:lnTo>
                    <a:pt x="0" y="133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6AA760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1951038" y="833438"/>
              <a:ext cx="547688" cy="206375"/>
            </a:xfrm>
            <a:custGeom>
              <a:avLst/>
              <a:gdLst/>
              <a:ahLst/>
              <a:cxnLst>
                <a:cxn ang="0">
                  <a:pos x="345" y="0"/>
                </a:cxn>
                <a:cxn ang="0">
                  <a:pos x="0" y="130"/>
                </a:cxn>
                <a:cxn ang="0">
                  <a:pos x="190" y="1"/>
                </a:cxn>
                <a:cxn ang="0">
                  <a:pos x="345" y="0"/>
                </a:cxn>
              </a:cxnLst>
              <a:rect l="0" t="0" r="r" b="b"/>
              <a:pathLst>
                <a:path w="345" h="130">
                  <a:moveTo>
                    <a:pt x="345" y="0"/>
                  </a:moveTo>
                  <a:lnTo>
                    <a:pt x="0" y="130"/>
                  </a:lnTo>
                  <a:lnTo>
                    <a:pt x="190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6AA760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1412875" y="1039813"/>
              <a:ext cx="538163" cy="220663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339" y="0"/>
                </a:cxn>
                <a:cxn ang="0">
                  <a:pos x="133" y="139"/>
                </a:cxn>
                <a:cxn ang="0">
                  <a:pos x="0" y="128"/>
                </a:cxn>
              </a:cxnLst>
              <a:rect l="0" t="0" r="r" b="b"/>
              <a:pathLst>
                <a:path w="339" h="139">
                  <a:moveTo>
                    <a:pt x="0" y="128"/>
                  </a:moveTo>
                  <a:lnTo>
                    <a:pt x="339" y="0"/>
                  </a:lnTo>
                  <a:lnTo>
                    <a:pt x="133" y="139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6AA760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1412875" y="1243013"/>
              <a:ext cx="304800" cy="242888"/>
            </a:xfrm>
            <a:custGeom>
              <a:avLst/>
              <a:gdLst/>
              <a:ahLst/>
              <a:cxnLst>
                <a:cxn ang="0">
                  <a:pos x="57" y="135"/>
                </a:cxn>
                <a:cxn ang="0">
                  <a:pos x="0" y="0"/>
                </a:cxn>
                <a:cxn ang="0">
                  <a:pos x="133" y="11"/>
                </a:cxn>
                <a:cxn ang="0">
                  <a:pos x="192" y="153"/>
                </a:cxn>
                <a:cxn ang="0">
                  <a:pos x="57" y="135"/>
                </a:cxn>
              </a:cxnLst>
              <a:rect l="0" t="0" r="r" b="b"/>
              <a:pathLst>
                <a:path w="192" h="153">
                  <a:moveTo>
                    <a:pt x="57" y="135"/>
                  </a:moveTo>
                  <a:lnTo>
                    <a:pt x="0" y="0"/>
                  </a:lnTo>
                  <a:lnTo>
                    <a:pt x="133" y="11"/>
                  </a:lnTo>
                  <a:lnTo>
                    <a:pt x="192" y="153"/>
                  </a:lnTo>
                  <a:lnTo>
                    <a:pt x="57" y="135"/>
                  </a:lnTo>
                  <a:close/>
                </a:path>
              </a:pathLst>
            </a:custGeom>
            <a:solidFill>
              <a:schemeClr val="accent6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1951038" y="833438"/>
              <a:ext cx="547688" cy="214313"/>
            </a:xfrm>
            <a:custGeom>
              <a:avLst/>
              <a:gdLst/>
              <a:ahLst/>
              <a:cxnLst>
                <a:cxn ang="0">
                  <a:pos x="151" y="135"/>
                </a:cxn>
                <a:cxn ang="0">
                  <a:pos x="0" y="130"/>
                </a:cxn>
                <a:cxn ang="0">
                  <a:pos x="345" y="0"/>
                </a:cxn>
                <a:cxn ang="0">
                  <a:pos x="151" y="135"/>
                </a:cxn>
              </a:cxnLst>
              <a:rect l="0" t="0" r="r" b="b"/>
              <a:pathLst>
                <a:path w="345" h="135">
                  <a:moveTo>
                    <a:pt x="151" y="135"/>
                  </a:moveTo>
                  <a:lnTo>
                    <a:pt x="0" y="130"/>
                  </a:lnTo>
                  <a:lnTo>
                    <a:pt x="345" y="0"/>
                  </a:lnTo>
                  <a:lnTo>
                    <a:pt x="151" y="135"/>
                  </a:lnTo>
                  <a:close/>
                </a:path>
              </a:pathLst>
            </a:custGeom>
            <a:solidFill>
              <a:srgbClr val="6AA760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2190750" y="833438"/>
              <a:ext cx="392113" cy="441325"/>
            </a:xfrm>
            <a:custGeom>
              <a:avLst/>
              <a:gdLst/>
              <a:ahLst/>
              <a:cxnLst>
                <a:cxn ang="0">
                  <a:pos x="58" y="278"/>
                </a:cxn>
                <a:cxn ang="0">
                  <a:pos x="0" y="135"/>
                </a:cxn>
                <a:cxn ang="0">
                  <a:pos x="194" y="0"/>
                </a:cxn>
                <a:cxn ang="0">
                  <a:pos x="247" y="139"/>
                </a:cxn>
                <a:cxn ang="0">
                  <a:pos x="58" y="278"/>
                </a:cxn>
              </a:cxnLst>
              <a:rect l="0" t="0" r="r" b="b"/>
              <a:pathLst>
                <a:path w="247" h="278">
                  <a:moveTo>
                    <a:pt x="58" y="278"/>
                  </a:moveTo>
                  <a:lnTo>
                    <a:pt x="0" y="135"/>
                  </a:lnTo>
                  <a:lnTo>
                    <a:pt x="194" y="0"/>
                  </a:lnTo>
                  <a:lnTo>
                    <a:pt x="247" y="139"/>
                  </a:lnTo>
                  <a:lnTo>
                    <a:pt x="58" y="278"/>
                  </a:lnTo>
                  <a:close/>
                </a:path>
              </a:pathLst>
            </a:custGeom>
            <a:solidFill>
              <a:schemeClr val="accent6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1624013" y="1039813"/>
              <a:ext cx="566738" cy="220663"/>
            </a:xfrm>
            <a:custGeom>
              <a:avLst/>
              <a:gdLst/>
              <a:ahLst/>
              <a:cxnLst>
                <a:cxn ang="0">
                  <a:pos x="0" y="139"/>
                </a:cxn>
                <a:cxn ang="0">
                  <a:pos x="206" y="0"/>
                </a:cxn>
                <a:cxn ang="0">
                  <a:pos x="357" y="5"/>
                </a:cxn>
                <a:cxn ang="0">
                  <a:pos x="0" y="139"/>
                </a:cxn>
              </a:cxnLst>
              <a:rect l="0" t="0" r="r" b="b"/>
              <a:pathLst>
                <a:path w="357" h="139">
                  <a:moveTo>
                    <a:pt x="0" y="139"/>
                  </a:moveTo>
                  <a:lnTo>
                    <a:pt x="206" y="0"/>
                  </a:lnTo>
                  <a:lnTo>
                    <a:pt x="357" y="5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6AA760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1624013" y="1047750"/>
              <a:ext cx="658813" cy="438150"/>
            </a:xfrm>
            <a:custGeom>
              <a:avLst/>
              <a:gdLst/>
              <a:ahLst/>
              <a:cxnLst>
                <a:cxn ang="0">
                  <a:pos x="59" y="276"/>
                </a:cxn>
                <a:cxn ang="0">
                  <a:pos x="0" y="134"/>
                </a:cxn>
                <a:cxn ang="0">
                  <a:pos x="357" y="0"/>
                </a:cxn>
                <a:cxn ang="0">
                  <a:pos x="415" y="143"/>
                </a:cxn>
                <a:cxn ang="0">
                  <a:pos x="59" y="276"/>
                </a:cxn>
              </a:cxnLst>
              <a:rect l="0" t="0" r="r" b="b"/>
              <a:pathLst>
                <a:path w="415" h="276">
                  <a:moveTo>
                    <a:pt x="59" y="276"/>
                  </a:moveTo>
                  <a:lnTo>
                    <a:pt x="0" y="134"/>
                  </a:lnTo>
                  <a:lnTo>
                    <a:pt x="357" y="0"/>
                  </a:lnTo>
                  <a:lnTo>
                    <a:pt x="415" y="143"/>
                  </a:lnTo>
                  <a:lnTo>
                    <a:pt x="59" y="276"/>
                  </a:lnTo>
                  <a:close/>
                </a:path>
              </a:pathLst>
            </a:custGeom>
            <a:solidFill>
              <a:schemeClr val="accent6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1638300" y="720725"/>
              <a:ext cx="182563" cy="96838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115" y="0"/>
                </a:cxn>
                <a:cxn ang="0">
                  <a:pos x="0" y="61"/>
                </a:cxn>
                <a:cxn ang="0">
                  <a:pos x="72" y="16"/>
                </a:cxn>
              </a:cxnLst>
              <a:rect l="0" t="0" r="r" b="b"/>
              <a:pathLst>
                <a:path w="115" h="61">
                  <a:moveTo>
                    <a:pt x="72" y="16"/>
                  </a:moveTo>
                  <a:lnTo>
                    <a:pt x="115" y="0"/>
                  </a:lnTo>
                  <a:lnTo>
                    <a:pt x="0" y="61"/>
                  </a:lnTo>
                  <a:lnTo>
                    <a:pt x="72" y="16"/>
                  </a:lnTo>
                  <a:close/>
                </a:path>
              </a:pathLst>
            </a:custGeom>
            <a:solidFill>
              <a:srgbClr val="8C236C"/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1638300" y="720725"/>
              <a:ext cx="182563" cy="96838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115" y="0"/>
                </a:cxn>
                <a:cxn ang="0">
                  <a:pos x="49" y="61"/>
                </a:cxn>
                <a:cxn ang="0">
                  <a:pos x="0" y="61"/>
                </a:cxn>
              </a:cxnLst>
              <a:rect l="0" t="0" r="r" b="b"/>
              <a:pathLst>
                <a:path w="115" h="61">
                  <a:moveTo>
                    <a:pt x="0" y="61"/>
                  </a:moveTo>
                  <a:lnTo>
                    <a:pt x="115" y="0"/>
                  </a:lnTo>
                  <a:lnTo>
                    <a:pt x="49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1371600" y="1147763"/>
              <a:ext cx="258763" cy="127000"/>
            </a:xfrm>
            <a:custGeom>
              <a:avLst/>
              <a:gdLst/>
              <a:ahLst/>
              <a:cxnLst>
                <a:cxn ang="0">
                  <a:pos x="30" y="69"/>
                </a:cxn>
                <a:cxn ang="0">
                  <a:pos x="0" y="0"/>
                </a:cxn>
                <a:cxn ang="0">
                  <a:pos x="133" y="8"/>
                </a:cxn>
                <a:cxn ang="0">
                  <a:pos x="163" y="80"/>
                </a:cxn>
                <a:cxn ang="0">
                  <a:pos x="30" y="69"/>
                </a:cxn>
              </a:cxnLst>
              <a:rect l="0" t="0" r="r" b="b"/>
              <a:pathLst>
                <a:path w="163" h="80">
                  <a:moveTo>
                    <a:pt x="30" y="69"/>
                  </a:moveTo>
                  <a:lnTo>
                    <a:pt x="0" y="0"/>
                  </a:lnTo>
                  <a:lnTo>
                    <a:pt x="133" y="8"/>
                  </a:lnTo>
                  <a:lnTo>
                    <a:pt x="163" y="80"/>
                  </a:lnTo>
                  <a:lnTo>
                    <a:pt x="30" y="6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1485900" y="817563"/>
              <a:ext cx="230188" cy="15081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96" y="0"/>
                </a:cxn>
                <a:cxn ang="0">
                  <a:pos x="145" y="0"/>
                </a:cxn>
                <a:cxn ang="0">
                  <a:pos x="95" y="95"/>
                </a:cxn>
                <a:cxn ang="0">
                  <a:pos x="0" y="92"/>
                </a:cxn>
              </a:cxnLst>
              <a:rect l="0" t="0" r="r" b="b"/>
              <a:pathLst>
                <a:path w="145" h="95">
                  <a:moveTo>
                    <a:pt x="0" y="92"/>
                  </a:moveTo>
                  <a:lnTo>
                    <a:pt x="96" y="0"/>
                  </a:lnTo>
                  <a:lnTo>
                    <a:pt x="145" y="0"/>
                  </a:lnTo>
                  <a:lnTo>
                    <a:pt x="95" y="95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1820863" y="671513"/>
              <a:ext cx="204788" cy="71438"/>
            </a:xfrm>
            <a:custGeom>
              <a:avLst/>
              <a:gdLst/>
              <a:ahLst/>
              <a:cxnLst>
                <a:cxn ang="0">
                  <a:pos x="58" y="45"/>
                </a:cxn>
                <a:cxn ang="0">
                  <a:pos x="0" y="31"/>
                </a:cxn>
                <a:cxn ang="0">
                  <a:pos x="129" y="0"/>
                </a:cxn>
                <a:cxn ang="0">
                  <a:pos x="58" y="45"/>
                </a:cxn>
              </a:cxnLst>
              <a:rect l="0" t="0" r="r" b="b"/>
              <a:pathLst>
                <a:path w="129" h="45">
                  <a:moveTo>
                    <a:pt x="58" y="45"/>
                  </a:moveTo>
                  <a:lnTo>
                    <a:pt x="0" y="31"/>
                  </a:lnTo>
                  <a:lnTo>
                    <a:pt x="129" y="0"/>
                  </a:lnTo>
                  <a:lnTo>
                    <a:pt x="58" y="4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1371600" y="963613"/>
              <a:ext cx="265113" cy="196850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72" y="0"/>
                </a:cxn>
                <a:cxn ang="0">
                  <a:pos x="167" y="3"/>
                </a:cxn>
                <a:cxn ang="0">
                  <a:pos x="133" y="124"/>
                </a:cxn>
                <a:cxn ang="0">
                  <a:pos x="0" y="116"/>
                </a:cxn>
              </a:cxnLst>
              <a:rect l="0" t="0" r="r" b="b"/>
              <a:pathLst>
                <a:path w="167" h="124">
                  <a:moveTo>
                    <a:pt x="0" y="116"/>
                  </a:moveTo>
                  <a:lnTo>
                    <a:pt x="72" y="0"/>
                  </a:lnTo>
                  <a:lnTo>
                    <a:pt x="167" y="3"/>
                  </a:lnTo>
                  <a:lnTo>
                    <a:pt x="133" y="124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1716088" y="720725"/>
              <a:ext cx="196850" cy="96838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66" y="0"/>
                </a:cxn>
                <a:cxn ang="0">
                  <a:pos x="124" y="14"/>
                </a:cxn>
                <a:cxn ang="0">
                  <a:pos x="0" y="61"/>
                </a:cxn>
              </a:cxnLst>
              <a:rect l="0" t="0" r="r" b="b"/>
              <a:pathLst>
                <a:path w="124" h="61">
                  <a:moveTo>
                    <a:pt x="0" y="61"/>
                  </a:moveTo>
                  <a:lnTo>
                    <a:pt x="66" y="0"/>
                  </a:lnTo>
                  <a:lnTo>
                    <a:pt x="124" y="14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1912938" y="671513"/>
              <a:ext cx="331788" cy="146050"/>
            </a:xfrm>
            <a:custGeom>
              <a:avLst/>
              <a:gdLst/>
              <a:ahLst/>
              <a:cxnLst>
                <a:cxn ang="0">
                  <a:pos x="70" y="92"/>
                </a:cxn>
                <a:cxn ang="0">
                  <a:pos x="0" y="45"/>
                </a:cxn>
                <a:cxn ang="0">
                  <a:pos x="71" y="0"/>
                </a:cxn>
                <a:cxn ang="0">
                  <a:pos x="209" y="2"/>
                </a:cxn>
                <a:cxn ang="0">
                  <a:pos x="70" y="92"/>
                </a:cxn>
              </a:cxnLst>
              <a:rect l="0" t="0" r="r" b="b"/>
              <a:pathLst>
                <a:path w="209" h="92">
                  <a:moveTo>
                    <a:pt x="70" y="92"/>
                  </a:moveTo>
                  <a:lnTo>
                    <a:pt x="0" y="45"/>
                  </a:lnTo>
                  <a:lnTo>
                    <a:pt x="71" y="0"/>
                  </a:lnTo>
                  <a:lnTo>
                    <a:pt x="209" y="2"/>
                  </a:lnTo>
                  <a:lnTo>
                    <a:pt x="70" y="9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2024063" y="674688"/>
              <a:ext cx="438150" cy="271463"/>
            </a:xfrm>
            <a:custGeom>
              <a:avLst/>
              <a:gdLst/>
              <a:ahLst/>
              <a:cxnLst>
                <a:cxn ang="0">
                  <a:pos x="80" y="171"/>
                </a:cxn>
                <a:cxn ang="0">
                  <a:pos x="0" y="90"/>
                </a:cxn>
                <a:cxn ang="0">
                  <a:pos x="139" y="0"/>
                </a:cxn>
                <a:cxn ang="0">
                  <a:pos x="276" y="36"/>
                </a:cxn>
                <a:cxn ang="0">
                  <a:pos x="80" y="171"/>
                </a:cxn>
              </a:cxnLst>
              <a:rect l="0" t="0" r="r" b="b"/>
              <a:pathLst>
                <a:path w="276" h="171">
                  <a:moveTo>
                    <a:pt x="80" y="171"/>
                  </a:moveTo>
                  <a:lnTo>
                    <a:pt x="0" y="90"/>
                  </a:lnTo>
                  <a:lnTo>
                    <a:pt x="139" y="0"/>
                  </a:lnTo>
                  <a:lnTo>
                    <a:pt x="276" y="36"/>
                  </a:lnTo>
                  <a:lnTo>
                    <a:pt x="80" y="17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2151063" y="731838"/>
              <a:ext cx="354013" cy="328613"/>
            </a:xfrm>
            <a:custGeom>
              <a:avLst/>
              <a:gdLst/>
              <a:ahLst/>
              <a:cxnLst>
                <a:cxn ang="0">
                  <a:pos x="30" y="207"/>
                </a:cxn>
                <a:cxn ang="0">
                  <a:pos x="0" y="135"/>
                </a:cxn>
                <a:cxn ang="0">
                  <a:pos x="196" y="0"/>
                </a:cxn>
                <a:cxn ang="0">
                  <a:pos x="223" y="71"/>
                </a:cxn>
                <a:cxn ang="0">
                  <a:pos x="30" y="207"/>
                </a:cxn>
              </a:cxnLst>
              <a:rect l="0" t="0" r="r" b="b"/>
              <a:pathLst>
                <a:path w="223" h="207">
                  <a:moveTo>
                    <a:pt x="30" y="207"/>
                  </a:moveTo>
                  <a:lnTo>
                    <a:pt x="0" y="135"/>
                  </a:lnTo>
                  <a:lnTo>
                    <a:pt x="196" y="0"/>
                  </a:lnTo>
                  <a:lnTo>
                    <a:pt x="223" y="71"/>
                  </a:lnTo>
                  <a:lnTo>
                    <a:pt x="30" y="2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1636713" y="742950"/>
              <a:ext cx="387350" cy="225425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50" y="47"/>
                </a:cxn>
                <a:cxn ang="0">
                  <a:pos x="174" y="0"/>
                </a:cxn>
                <a:cxn ang="0">
                  <a:pos x="244" y="47"/>
                </a:cxn>
                <a:cxn ang="0">
                  <a:pos x="0" y="142"/>
                </a:cxn>
              </a:cxnLst>
              <a:rect l="0" t="0" r="r" b="b"/>
              <a:pathLst>
                <a:path w="244" h="142">
                  <a:moveTo>
                    <a:pt x="0" y="142"/>
                  </a:moveTo>
                  <a:lnTo>
                    <a:pt x="50" y="47"/>
                  </a:lnTo>
                  <a:lnTo>
                    <a:pt x="174" y="0"/>
                  </a:lnTo>
                  <a:lnTo>
                    <a:pt x="244" y="47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1582738" y="817563"/>
              <a:ext cx="568325" cy="342900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34" y="95"/>
                </a:cxn>
                <a:cxn ang="0">
                  <a:pos x="278" y="0"/>
                </a:cxn>
                <a:cxn ang="0">
                  <a:pos x="358" y="81"/>
                </a:cxn>
                <a:cxn ang="0">
                  <a:pos x="0" y="216"/>
                </a:cxn>
              </a:cxnLst>
              <a:rect l="0" t="0" r="r" b="b"/>
              <a:pathLst>
                <a:path w="358" h="216">
                  <a:moveTo>
                    <a:pt x="0" y="216"/>
                  </a:moveTo>
                  <a:lnTo>
                    <a:pt x="34" y="95"/>
                  </a:lnTo>
                  <a:lnTo>
                    <a:pt x="278" y="0"/>
                  </a:lnTo>
                  <a:lnTo>
                    <a:pt x="358" y="81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1582738" y="946150"/>
              <a:ext cx="615950" cy="328613"/>
            </a:xfrm>
            <a:custGeom>
              <a:avLst/>
              <a:gdLst/>
              <a:ahLst/>
              <a:cxnLst>
                <a:cxn ang="0">
                  <a:pos x="30" y="207"/>
                </a:cxn>
                <a:cxn ang="0">
                  <a:pos x="0" y="135"/>
                </a:cxn>
                <a:cxn ang="0">
                  <a:pos x="358" y="0"/>
                </a:cxn>
                <a:cxn ang="0">
                  <a:pos x="388" y="72"/>
                </a:cxn>
                <a:cxn ang="0">
                  <a:pos x="30" y="207"/>
                </a:cxn>
              </a:cxnLst>
              <a:rect l="0" t="0" r="r" b="b"/>
              <a:pathLst>
                <a:path w="388" h="207">
                  <a:moveTo>
                    <a:pt x="30" y="207"/>
                  </a:moveTo>
                  <a:lnTo>
                    <a:pt x="0" y="135"/>
                  </a:lnTo>
                  <a:lnTo>
                    <a:pt x="358" y="0"/>
                  </a:lnTo>
                  <a:lnTo>
                    <a:pt x="388" y="72"/>
                  </a:lnTo>
                  <a:lnTo>
                    <a:pt x="30" y="2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3375"/>
            </a:p>
          </p:txBody>
        </p:sp>
      </p:grpSp>
      <p:cxnSp>
        <p:nvCxnSpPr>
          <p:cNvPr id="3" name="Straight Connector 2"/>
          <p:cNvCxnSpPr>
            <a:cxnSpLocks noChangeAspect="1"/>
          </p:cNvCxnSpPr>
          <p:nvPr/>
        </p:nvCxnSpPr>
        <p:spPr>
          <a:xfrm rot="-1500000" flipH="1" flipV="1">
            <a:off x="7881110" y="1990126"/>
            <a:ext cx="721367" cy="769712"/>
          </a:xfrm>
          <a:prstGeom prst="line">
            <a:avLst/>
          </a:prstGeom>
          <a:ln w="12700">
            <a:solidFill>
              <a:schemeClr val="accent6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6188203" y="2177087"/>
            <a:ext cx="1594600" cy="0"/>
          </a:xfrm>
          <a:prstGeom prst="line">
            <a:avLst/>
          </a:prstGeom>
          <a:ln w="12700">
            <a:solidFill>
              <a:schemeClr val="accent6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cxnSpLocks noChangeAspect="1"/>
          </p:cNvCxnSpPr>
          <p:nvPr/>
        </p:nvCxnSpPr>
        <p:spPr>
          <a:xfrm rot="-1500000" flipH="1" flipV="1">
            <a:off x="7901644" y="2349460"/>
            <a:ext cx="911200" cy="972268"/>
          </a:xfrm>
          <a:prstGeom prst="line">
            <a:avLst/>
          </a:prstGeom>
          <a:ln w="12700">
            <a:solidFill>
              <a:schemeClr val="accent5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6180828" y="2582658"/>
            <a:ext cx="1594600" cy="0"/>
          </a:xfrm>
          <a:prstGeom prst="line">
            <a:avLst/>
          </a:prstGeom>
          <a:ln w="12700">
            <a:solidFill>
              <a:schemeClr val="accent5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 noChangeAspect="1"/>
          </p:cNvCxnSpPr>
          <p:nvPr/>
        </p:nvCxnSpPr>
        <p:spPr>
          <a:xfrm rot="-1500000" flipH="1" flipV="1">
            <a:off x="7937911" y="2726705"/>
            <a:ext cx="1063067" cy="1134314"/>
          </a:xfrm>
          <a:prstGeom prst="line">
            <a:avLst/>
          </a:prstGeom>
          <a:ln w="12700">
            <a:solidFill>
              <a:schemeClr val="accent4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6189970" y="2999589"/>
            <a:ext cx="1594600" cy="0"/>
          </a:xfrm>
          <a:prstGeom prst="line">
            <a:avLst/>
          </a:prstGeom>
          <a:ln w="12700">
            <a:solidFill>
              <a:schemeClr val="accent4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cxnSpLocks noChangeAspect="1"/>
          </p:cNvCxnSpPr>
          <p:nvPr/>
        </p:nvCxnSpPr>
        <p:spPr>
          <a:xfrm rot="-1500000" flipH="1" flipV="1">
            <a:off x="7985796" y="3053840"/>
            <a:ext cx="1290867" cy="1377383"/>
          </a:xfrm>
          <a:prstGeom prst="line">
            <a:avLst/>
          </a:prstGeom>
          <a:ln w="12700">
            <a:solidFill>
              <a:schemeClr val="accent3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6181861" y="3401559"/>
            <a:ext cx="1594600" cy="0"/>
          </a:xfrm>
          <a:prstGeom prst="line">
            <a:avLst/>
          </a:prstGeom>
          <a:ln w="12700">
            <a:solidFill>
              <a:schemeClr val="accent3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cxnSpLocks noChangeAspect="1"/>
          </p:cNvCxnSpPr>
          <p:nvPr/>
        </p:nvCxnSpPr>
        <p:spPr>
          <a:xfrm rot="-1500000" flipH="1" flipV="1">
            <a:off x="8029108" y="3440309"/>
            <a:ext cx="1480700" cy="1579941"/>
          </a:xfrm>
          <a:prstGeom prst="line">
            <a:avLst/>
          </a:prstGeom>
          <a:ln w="12700">
            <a:solidFill>
              <a:schemeClr val="accent2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6191266" y="3822330"/>
            <a:ext cx="1594600" cy="0"/>
          </a:xfrm>
          <a:prstGeom prst="line">
            <a:avLst/>
          </a:prstGeom>
          <a:ln w="12700">
            <a:solidFill>
              <a:schemeClr val="accent2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cxnSpLocks noChangeAspect="1"/>
          </p:cNvCxnSpPr>
          <p:nvPr/>
        </p:nvCxnSpPr>
        <p:spPr>
          <a:xfrm rot="-1500000" flipH="1" flipV="1">
            <a:off x="8048154" y="3792010"/>
            <a:ext cx="1632567" cy="1741987"/>
          </a:xfrm>
          <a:prstGeom prst="line">
            <a:avLst/>
          </a:prstGeom>
          <a:ln w="12700">
            <a:solidFill>
              <a:schemeClr val="accent1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6183188" y="4213717"/>
            <a:ext cx="1594600" cy="0"/>
          </a:xfrm>
          <a:prstGeom prst="line">
            <a:avLst/>
          </a:prstGeom>
          <a:ln w="12700">
            <a:solidFill>
              <a:schemeClr val="accent1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Content Placeholder 2"/>
          <p:cNvSpPr txBox="1">
            <a:spLocks/>
          </p:cNvSpPr>
          <p:nvPr/>
        </p:nvSpPr>
        <p:spPr>
          <a:xfrm>
            <a:off x="1255543" y="1987257"/>
            <a:ext cx="4878386" cy="50060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6" b="1" dirty="0">
                <a:solidFill>
                  <a:schemeClr val="accent6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Content 1</a:t>
            </a:r>
            <a:r>
              <a:rPr lang="id-ID" sz="1476" b="1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Ipsum has been the industry's standard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7" name="Content Placeholder 2"/>
          <p:cNvSpPr txBox="1">
            <a:spLocks/>
          </p:cNvSpPr>
          <p:nvPr/>
        </p:nvSpPr>
        <p:spPr>
          <a:xfrm>
            <a:off x="1262738" y="2418984"/>
            <a:ext cx="4878386" cy="50060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6" b="1" dirty="0">
                <a:solidFill>
                  <a:schemeClr val="accent5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Content 2</a:t>
            </a:r>
            <a:r>
              <a:rPr lang="id-ID" sz="1476" b="1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Ipsum has been the industry's standard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8" name="Content Placeholder 2"/>
          <p:cNvSpPr txBox="1">
            <a:spLocks/>
          </p:cNvSpPr>
          <p:nvPr/>
        </p:nvSpPr>
        <p:spPr>
          <a:xfrm>
            <a:off x="1263071" y="2835594"/>
            <a:ext cx="4878386" cy="50060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6" b="1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Content 3</a:t>
            </a:r>
            <a:r>
              <a:rPr lang="id-ID" sz="1476" b="1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Ipsum has been the industry's standard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09" name="Content Placeholder 2"/>
          <p:cNvSpPr txBox="1">
            <a:spLocks/>
          </p:cNvSpPr>
          <p:nvPr/>
        </p:nvSpPr>
        <p:spPr>
          <a:xfrm>
            <a:off x="1251831" y="3232296"/>
            <a:ext cx="4878386" cy="50060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6" b="1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Content 4</a:t>
            </a:r>
            <a:r>
              <a:rPr lang="id-ID" sz="1476" b="1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Ipsum has been the industry's standard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0" name="Content Placeholder 2"/>
          <p:cNvSpPr txBox="1">
            <a:spLocks/>
          </p:cNvSpPr>
          <p:nvPr/>
        </p:nvSpPr>
        <p:spPr>
          <a:xfrm>
            <a:off x="1262738" y="3663953"/>
            <a:ext cx="4878386" cy="50060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6" b="1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Content 5</a:t>
            </a:r>
            <a:r>
              <a:rPr lang="id-ID" sz="1476" b="1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Ipsum has been the industry's standard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1" name="Content Placeholder 2"/>
          <p:cNvSpPr txBox="1">
            <a:spLocks/>
          </p:cNvSpPr>
          <p:nvPr/>
        </p:nvSpPr>
        <p:spPr>
          <a:xfrm>
            <a:off x="1262738" y="4060655"/>
            <a:ext cx="4878386" cy="50060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6" b="1" dirty="0">
                <a:solidFill>
                  <a:schemeClr val="accent1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Content 6</a:t>
            </a:r>
            <a:r>
              <a:rPr lang="id-ID" sz="1476" b="1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Ipsum has been the industry's standard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2" name="Content Placeholder 2"/>
          <p:cNvSpPr txBox="1">
            <a:spLocks/>
          </p:cNvSpPr>
          <p:nvPr/>
        </p:nvSpPr>
        <p:spPr>
          <a:xfrm>
            <a:off x="912382" y="5208336"/>
            <a:ext cx="7724582" cy="120000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id-ID" sz="2109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</a:rPr>
              <a:t>Short Analisys</a:t>
            </a:r>
            <a:endParaRPr lang="id-ID" sz="2109" b="1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a galley of type and scrambled it to make a type specimen book. It has survived not only five centuries, but also the leap into electronic typesetting.</a:t>
            </a:r>
            <a:r>
              <a:rPr lang="id-ID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It was </a:t>
            </a:r>
            <a:r>
              <a:rPr lang="en-US" sz="1266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popularised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in the 1960s with the release of </a:t>
            </a:r>
            <a:r>
              <a:rPr lang="en-US" sz="1266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Letraset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sheets containing Lorem </a:t>
            </a:r>
            <a:r>
              <a:rPr lang="en-US" sz="1266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Ipsum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passages</a:t>
            </a:r>
            <a:r>
              <a:rPr lang="id-ID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266" i="1" dirty="0">
              <a:solidFill>
                <a:schemeClr val="bg1">
                  <a:lumMod val="7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7" name="文本框 96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150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75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25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75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amond 11"/>
          <p:cNvSpPr/>
          <p:nvPr/>
        </p:nvSpPr>
        <p:spPr>
          <a:xfrm>
            <a:off x="993837" y="1883547"/>
            <a:ext cx="771483" cy="7714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65320" y="2371536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5319" y="1884650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5" name="Diamond 14"/>
          <p:cNvSpPr/>
          <p:nvPr/>
        </p:nvSpPr>
        <p:spPr>
          <a:xfrm>
            <a:off x="6670463" y="1887049"/>
            <a:ext cx="771483" cy="77148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41946" y="2375037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1945" y="1888151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8" name="Diamond 17"/>
          <p:cNvSpPr/>
          <p:nvPr/>
        </p:nvSpPr>
        <p:spPr>
          <a:xfrm>
            <a:off x="993837" y="3125250"/>
            <a:ext cx="771483" cy="771483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65320" y="3613239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65319" y="3126353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1" name="Diamond 20"/>
          <p:cNvSpPr/>
          <p:nvPr/>
        </p:nvSpPr>
        <p:spPr>
          <a:xfrm>
            <a:off x="6670463" y="3128752"/>
            <a:ext cx="771483" cy="771483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441946" y="3616740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41945" y="3129854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4" name="Diamond 23"/>
          <p:cNvSpPr/>
          <p:nvPr/>
        </p:nvSpPr>
        <p:spPr>
          <a:xfrm>
            <a:off x="993837" y="4383619"/>
            <a:ext cx="771483" cy="771483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765320" y="4871607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65319" y="4384721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7" name="Diamond 26"/>
          <p:cNvSpPr/>
          <p:nvPr/>
        </p:nvSpPr>
        <p:spPr>
          <a:xfrm>
            <a:off x="6670463" y="4387120"/>
            <a:ext cx="771483" cy="771483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441946" y="4875108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41945" y="4388222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0" name="Diamond 29"/>
          <p:cNvSpPr/>
          <p:nvPr/>
        </p:nvSpPr>
        <p:spPr>
          <a:xfrm>
            <a:off x="973746" y="5641987"/>
            <a:ext cx="771483" cy="771483"/>
          </a:xfrm>
          <a:prstGeom prst="diamon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745229" y="6129975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45229" y="5643089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3" name="Diamond 32"/>
          <p:cNvSpPr/>
          <p:nvPr/>
        </p:nvSpPr>
        <p:spPr>
          <a:xfrm>
            <a:off x="6650372" y="5645488"/>
            <a:ext cx="771483" cy="7714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421855" y="6133477"/>
            <a:ext cx="4417945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21855" y="5646591"/>
            <a:ext cx="4422968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61" y="5871463"/>
            <a:ext cx="321451" cy="32145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53" y="2086143"/>
            <a:ext cx="321451" cy="32145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05" y="2100478"/>
            <a:ext cx="321451" cy="32145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05" y="3369795"/>
            <a:ext cx="321451" cy="32145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53" y="3345609"/>
            <a:ext cx="321451" cy="32145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53" y="4579559"/>
            <a:ext cx="321451" cy="32145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513" y="4573230"/>
            <a:ext cx="321451" cy="32145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78" y="5886531"/>
            <a:ext cx="321451" cy="321451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36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  <p:bldP spid="21" grpId="0" animBg="1"/>
      <p:bldP spid="24" grpId="0" animBg="1"/>
      <p:bldP spid="27" grpId="0" animBg="1"/>
      <p:bldP spid="30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364695" y="2174970"/>
            <a:ext cx="4129360" cy="4129360"/>
            <a:chOff x="2614270" y="1782534"/>
            <a:chExt cx="3915460" cy="3915460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4119441" y="3304091"/>
              <a:ext cx="905119" cy="90259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588388" y="1782534"/>
              <a:ext cx="1675353" cy="1285823"/>
            </a:xfrm>
            <a:custGeom>
              <a:avLst/>
              <a:gdLst>
                <a:gd name="T0" fmla="*/ 539 w 789"/>
                <a:gd name="T1" fmla="*/ 606 h 606"/>
                <a:gd name="T2" fmla="*/ 789 w 789"/>
                <a:gd name="T3" fmla="*/ 458 h 606"/>
                <a:gd name="T4" fmla="*/ 0 w 789"/>
                <a:gd name="T5" fmla="*/ 0 h 606"/>
                <a:gd name="T6" fmla="*/ 0 w 789"/>
                <a:gd name="T7" fmla="*/ 294 h 606"/>
                <a:gd name="T8" fmla="*/ 539 w 789"/>
                <a:gd name="T9" fmla="*/ 60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" h="606">
                  <a:moveTo>
                    <a:pt x="539" y="606"/>
                  </a:moveTo>
                  <a:cubicBezTo>
                    <a:pt x="789" y="458"/>
                    <a:pt x="789" y="458"/>
                    <a:pt x="789" y="458"/>
                  </a:cubicBezTo>
                  <a:cubicBezTo>
                    <a:pt x="630" y="186"/>
                    <a:pt x="336" y="3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29" y="296"/>
                    <a:pt x="430" y="421"/>
                    <a:pt x="539" y="6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750672" y="2782199"/>
              <a:ext cx="779058" cy="1922433"/>
            </a:xfrm>
            <a:custGeom>
              <a:avLst/>
              <a:gdLst>
                <a:gd name="T0" fmla="*/ 5 w 367"/>
                <a:gd name="T1" fmla="*/ 760 h 905"/>
                <a:gd name="T2" fmla="*/ 248 w 367"/>
                <a:gd name="T3" fmla="*/ 905 h 905"/>
                <a:gd name="T4" fmla="*/ 367 w 367"/>
                <a:gd name="T5" fmla="*/ 451 h 905"/>
                <a:gd name="T6" fmla="*/ 249 w 367"/>
                <a:gd name="T7" fmla="*/ 0 h 905"/>
                <a:gd name="T8" fmla="*/ 0 w 367"/>
                <a:gd name="T9" fmla="*/ 148 h 905"/>
                <a:gd name="T10" fmla="*/ 81 w 367"/>
                <a:gd name="T11" fmla="*/ 459 h 905"/>
                <a:gd name="T12" fmla="*/ 5 w 367"/>
                <a:gd name="T13" fmla="*/ 760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7" h="905">
                  <a:moveTo>
                    <a:pt x="5" y="760"/>
                  </a:moveTo>
                  <a:cubicBezTo>
                    <a:pt x="248" y="905"/>
                    <a:pt x="248" y="905"/>
                    <a:pt x="248" y="905"/>
                  </a:cubicBezTo>
                  <a:cubicBezTo>
                    <a:pt x="324" y="771"/>
                    <a:pt x="367" y="616"/>
                    <a:pt x="367" y="451"/>
                  </a:cubicBezTo>
                  <a:cubicBezTo>
                    <a:pt x="367" y="287"/>
                    <a:pt x="324" y="133"/>
                    <a:pt x="249" y="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51" y="240"/>
                    <a:pt x="81" y="346"/>
                    <a:pt x="81" y="459"/>
                  </a:cubicBezTo>
                  <a:cubicBezTo>
                    <a:pt x="81" y="568"/>
                    <a:pt x="53" y="670"/>
                    <a:pt x="5" y="7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588389" y="4423515"/>
              <a:ext cx="1671571" cy="1274479"/>
            </a:xfrm>
            <a:custGeom>
              <a:avLst/>
              <a:gdLst>
                <a:gd name="T0" fmla="*/ 545 w 787"/>
                <a:gd name="T1" fmla="*/ 0 h 600"/>
                <a:gd name="T2" fmla="*/ 0 w 787"/>
                <a:gd name="T3" fmla="*/ 321 h 600"/>
                <a:gd name="T4" fmla="*/ 0 w 787"/>
                <a:gd name="T5" fmla="*/ 600 h 600"/>
                <a:gd name="T6" fmla="*/ 787 w 787"/>
                <a:gd name="T7" fmla="*/ 145 h 600"/>
                <a:gd name="T8" fmla="*/ 545 w 787"/>
                <a:gd name="T9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" h="600">
                  <a:moveTo>
                    <a:pt x="545" y="0"/>
                  </a:moveTo>
                  <a:cubicBezTo>
                    <a:pt x="436" y="190"/>
                    <a:pt x="233" y="319"/>
                    <a:pt x="0" y="321"/>
                  </a:cubicBezTo>
                  <a:cubicBezTo>
                    <a:pt x="0" y="600"/>
                    <a:pt x="0" y="600"/>
                    <a:pt x="0" y="600"/>
                  </a:cubicBezTo>
                  <a:cubicBezTo>
                    <a:pt x="335" y="597"/>
                    <a:pt x="628" y="415"/>
                    <a:pt x="787" y="145"/>
                  </a:cubicBezTo>
                  <a:lnTo>
                    <a:pt x="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887824" y="4432339"/>
              <a:ext cx="1669049" cy="1265654"/>
            </a:xfrm>
            <a:custGeom>
              <a:avLst/>
              <a:gdLst>
                <a:gd name="T0" fmla="*/ 243 w 786"/>
                <a:gd name="T1" fmla="*/ 0 h 596"/>
                <a:gd name="T2" fmla="*/ 0 w 786"/>
                <a:gd name="T3" fmla="*/ 145 h 596"/>
                <a:gd name="T4" fmla="*/ 786 w 786"/>
                <a:gd name="T5" fmla="*/ 596 h 596"/>
                <a:gd name="T6" fmla="*/ 786 w 786"/>
                <a:gd name="T7" fmla="*/ 317 h 596"/>
                <a:gd name="T8" fmla="*/ 243 w 786"/>
                <a:gd name="T9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6" h="596">
                  <a:moveTo>
                    <a:pt x="243" y="0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160" y="413"/>
                    <a:pt x="452" y="593"/>
                    <a:pt x="786" y="596"/>
                  </a:cubicBezTo>
                  <a:cubicBezTo>
                    <a:pt x="786" y="317"/>
                    <a:pt x="786" y="317"/>
                    <a:pt x="786" y="317"/>
                  </a:cubicBezTo>
                  <a:cubicBezTo>
                    <a:pt x="554" y="315"/>
                    <a:pt x="352" y="188"/>
                    <a:pt x="2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2614270" y="3746566"/>
              <a:ext cx="775277" cy="965628"/>
            </a:xfrm>
            <a:custGeom>
              <a:avLst/>
              <a:gdLst>
                <a:gd name="T0" fmla="*/ 286 w 365"/>
                <a:gd name="T1" fmla="*/ 0 h 455"/>
                <a:gd name="T2" fmla="*/ 0 w 365"/>
                <a:gd name="T3" fmla="*/ 0 h 455"/>
                <a:gd name="T4" fmla="*/ 122 w 365"/>
                <a:gd name="T5" fmla="*/ 455 h 455"/>
                <a:gd name="T6" fmla="*/ 365 w 365"/>
                <a:gd name="T7" fmla="*/ 310 h 455"/>
                <a:gd name="T8" fmla="*/ 286 w 365"/>
                <a:gd name="T9" fmla="*/ 5 h 455"/>
                <a:gd name="T10" fmla="*/ 286 w 365"/>
                <a:gd name="T11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5" h="455">
                  <a:moveTo>
                    <a:pt x="2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66"/>
                    <a:pt x="45" y="321"/>
                    <a:pt x="122" y="455"/>
                  </a:cubicBezTo>
                  <a:cubicBezTo>
                    <a:pt x="365" y="310"/>
                    <a:pt x="365" y="310"/>
                    <a:pt x="365" y="310"/>
                  </a:cubicBezTo>
                  <a:cubicBezTo>
                    <a:pt x="315" y="220"/>
                    <a:pt x="286" y="115"/>
                    <a:pt x="286" y="5"/>
                  </a:cubicBezTo>
                  <a:cubicBezTo>
                    <a:pt x="286" y="3"/>
                    <a:pt x="286" y="2"/>
                    <a:pt x="2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620239" y="1782534"/>
              <a:ext cx="936635" cy="782840"/>
            </a:xfrm>
            <a:custGeom>
              <a:avLst/>
              <a:gdLst>
                <a:gd name="T0" fmla="*/ 149 w 441"/>
                <a:gd name="T1" fmla="*/ 369 h 369"/>
                <a:gd name="T2" fmla="*/ 441 w 441"/>
                <a:gd name="T3" fmla="*/ 294 h 369"/>
                <a:gd name="T4" fmla="*/ 441 w 441"/>
                <a:gd name="T5" fmla="*/ 0 h 369"/>
                <a:gd name="T6" fmla="*/ 0 w 441"/>
                <a:gd name="T7" fmla="*/ 116 h 369"/>
                <a:gd name="T8" fmla="*/ 149 w 441"/>
                <a:gd name="T9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369">
                  <a:moveTo>
                    <a:pt x="149" y="369"/>
                  </a:moveTo>
                  <a:cubicBezTo>
                    <a:pt x="236" y="322"/>
                    <a:pt x="335" y="295"/>
                    <a:pt x="441" y="294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281" y="1"/>
                    <a:pt x="130" y="43"/>
                    <a:pt x="0" y="116"/>
                  </a:cubicBezTo>
                  <a:lnTo>
                    <a:pt x="149" y="3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614271" y="2750683"/>
              <a:ext cx="797968" cy="964368"/>
            </a:xfrm>
            <a:custGeom>
              <a:avLst/>
              <a:gdLst>
                <a:gd name="T0" fmla="*/ 127 w 376"/>
                <a:gd name="T1" fmla="*/ 0 h 454"/>
                <a:gd name="T2" fmla="*/ 0 w 376"/>
                <a:gd name="T3" fmla="*/ 454 h 454"/>
                <a:gd name="T4" fmla="*/ 286 w 376"/>
                <a:gd name="T5" fmla="*/ 454 h 454"/>
                <a:gd name="T6" fmla="*/ 376 w 376"/>
                <a:gd name="T7" fmla="*/ 148 h 454"/>
                <a:gd name="T8" fmla="*/ 127 w 376"/>
                <a:gd name="T9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454">
                  <a:moveTo>
                    <a:pt x="127" y="0"/>
                  </a:moveTo>
                  <a:cubicBezTo>
                    <a:pt x="48" y="133"/>
                    <a:pt x="2" y="288"/>
                    <a:pt x="0" y="454"/>
                  </a:cubicBezTo>
                  <a:cubicBezTo>
                    <a:pt x="286" y="454"/>
                    <a:pt x="286" y="454"/>
                    <a:pt x="286" y="454"/>
                  </a:cubicBezTo>
                  <a:cubicBezTo>
                    <a:pt x="290" y="343"/>
                    <a:pt x="322" y="238"/>
                    <a:pt x="376" y="148"/>
                  </a:cubicBezTo>
                  <a:lnTo>
                    <a:pt x="12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2897908" y="2046002"/>
              <a:ext cx="1011011" cy="990841"/>
            </a:xfrm>
            <a:custGeom>
              <a:avLst/>
              <a:gdLst>
                <a:gd name="T0" fmla="*/ 250 w 476"/>
                <a:gd name="T1" fmla="*/ 467 h 467"/>
                <a:gd name="T2" fmla="*/ 476 w 476"/>
                <a:gd name="T3" fmla="*/ 252 h 467"/>
                <a:gd name="T4" fmla="*/ 327 w 476"/>
                <a:gd name="T5" fmla="*/ 0 h 467"/>
                <a:gd name="T6" fmla="*/ 0 w 476"/>
                <a:gd name="T7" fmla="*/ 319 h 467"/>
                <a:gd name="T8" fmla="*/ 250 w 476"/>
                <a:gd name="T9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" h="467">
                  <a:moveTo>
                    <a:pt x="250" y="467"/>
                  </a:moveTo>
                  <a:cubicBezTo>
                    <a:pt x="306" y="378"/>
                    <a:pt x="384" y="304"/>
                    <a:pt x="476" y="252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193" y="77"/>
                    <a:pt x="81" y="187"/>
                    <a:pt x="0" y="319"/>
                  </a:cubicBezTo>
                  <a:lnTo>
                    <a:pt x="250" y="4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72327" tIns="36163" rIns="72327" bIns="36163" numCol="1" anchor="t" anchorCtr="0" compatLnSpc="1">
              <a:prstTxWarp prst="textNoShape">
                <a:avLst/>
              </a:prstTxWarp>
            </a:bodyPr>
            <a:lstStyle/>
            <a:p>
              <a:endParaRPr lang="id-ID" sz="1424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3253401" y="2438052"/>
              <a:ext cx="2637200" cy="2636659"/>
              <a:chOff x="4337868" y="2107735"/>
              <a:chExt cx="3516266" cy="351554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6117851" y="2107735"/>
                <a:ext cx="1736283" cy="2588455"/>
              </a:xfrm>
              <a:custGeom>
                <a:avLst/>
                <a:gdLst>
                  <a:gd name="T0" fmla="*/ 220 w 613"/>
                  <a:gd name="T1" fmla="*/ 621 h 914"/>
                  <a:gd name="T2" fmla="*/ 200 w 613"/>
                  <a:gd name="T3" fmla="*/ 712 h 914"/>
                  <a:gd name="T4" fmla="*/ 539 w 613"/>
                  <a:gd name="T5" fmla="*/ 914 h 914"/>
                  <a:gd name="T6" fmla="*/ 613 w 613"/>
                  <a:gd name="T7" fmla="*/ 621 h 914"/>
                  <a:gd name="T8" fmla="*/ 0 w 613"/>
                  <a:gd name="T9" fmla="*/ 0 h 914"/>
                  <a:gd name="T10" fmla="*/ 0 w 613"/>
                  <a:gd name="T11" fmla="*/ 393 h 914"/>
                  <a:gd name="T12" fmla="*/ 220 w 613"/>
                  <a:gd name="T13" fmla="*/ 621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914">
                    <a:moveTo>
                      <a:pt x="220" y="621"/>
                    </a:moveTo>
                    <a:cubicBezTo>
                      <a:pt x="220" y="653"/>
                      <a:pt x="213" y="684"/>
                      <a:pt x="200" y="712"/>
                    </a:cubicBezTo>
                    <a:cubicBezTo>
                      <a:pt x="539" y="914"/>
                      <a:pt x="539" y="914"/>
                      <a:pt x="539" y="914"/>
                    </a:cubicBezTo>
                    <a:cubicBezTo>
                      <a:pt x="586" y="827"/>
                      <a:pt x="613" y="727"/>
                      <a:pt x="613" y="621"/>
                    </a:cubicBezTo>
                    <a:cubicBezTo>
                      <a:pt x="613" y="280"/>
                      <a:pt x="339" y="4"/>
                      <a:pt x="0" y="0"/>
                    </a:cubicBezTo>
                    <a:cubicBezTo>
                      <a:pt x="0" y="393"/>
                      <a:pt x="0" y="393"/>
                      <a:pt x="0" y="393"/>
                    </a:cubicBezTo>
                    <a:cubicBezTo>
                      <a:pt x="122" y="397"/>
                      <a:pt x="220" y="497"/>
                      <a:pt x="220" y="62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72327" tIns="36163" rIns="72327" bIns="36163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24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4337868" y="2107735"/>
                <a:ext cx="1737963" cy="2601902"/>
              </a:xfrm>
              <a:custGeom>
                <a:avLst/>
                <a:gdLst>
                  <a:gd name="T0" fmla="*/ 0 w 614"/>
                  <a:gd name="T1" fmla="*/ 621 h 919"/>
                  <a:gd name="T2" fmla="*/ 76 w 614"/>
                  <a:gd name="T3" fmla="*/ 919 h 919"/>
                  <a:gd name="T4" fmla="*/ 415 w 614"/>
                  <a:gd name="T5" fmla="*/ 717 h 919"/>
                  <a:gd name="T6" fmla="*/ 393 w 614"/>
                  <a:gd name="T7" fmla="*/ 621 h 919"/>
                  <a:gd name="T8" fmla="*/ 614 w 614"/>
                  <a:gd name="T9" fmla="*/ 393 h 919"/>
                  <a:gd name="T10" fmla="*/ 614 w 614"/>
                  <a:gd name="T11" fmla="*/ 0 h 919"/>
                  <a:gd name="T12" fmla="*/ 0 w 614"/>
                  <a:gd name="T13" fmla="*/ 621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4" h="919">
                    <a:moveTo>
                      <a:pt x="0" y="621"/>
                    </a:moveTo>
                    <a:cubicBezTo>
                      <a:pt x="0" y="729"/>
                      <a:pt x="28" y="830"/>
                      <a:pt x="76" y="919"/>
                    </a:cubicBezTo>
                    <a:cubicBezTo>
                      <a:pt x="415" y="717"/>
                      <a:pt x="415" y="717"/>
                      <a:pt x="415" y="717"/>
                    </a:cubicBezTo>
                    <a:cubicBezTo>
                      <a:pt x="401" y="688"/>
                      <a:pt x="393" y="655"/>
                      <a:pt x="393" y="621"/>
                    </a:cubicBezTo>
                    <a:cubicBezTo>
                      <a:pt x="393" y="497"/>
                      <a:pt x="491" y="397"/>
                      <a:pt x="614" y="393"/>
                    </a:cubicBezTo>
                    <a:cubicBezTo>
                      <a:pt x="614" y="0"/>
                      <a:pt x="614" y="0"/>
                      <a:pt x="614" y="0"/>
                    </a:cubicBezTo>
                    <a:cubicBezTo>
                      <a:pt x="274" y="4"/>
                      <a:pt x="0" y="280"/>
                      <a:pt x="0" y="6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72327" tIns="36163" rIns="72327" bIns="36163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24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4574862" y="4161480"/>
                <a:ext cx="3048999" cy="1461800"/>
              </a:xfrm>
              <a:custGeom>
                <a:avLst/>
                <a:gdLst>
                  <a:gd name="T0" fmla="*/ 987 w 1438"/>
                  <a:gd name="T1" fmla="*/ 0 h 688"/>
                  <a:gd name="T2" fmla="*/ 717 w 1438"/>
                  <a:gd name="T3" fmla="*/ 163 h 688"/>
                  <a:gd name="T4" fmla="*/ 451 w 1438"/>
                  <a:gd name="T5" fmla="*/ 6 h 688"/>
                  <a:gd name="T6" fmla="*/ 0 w 1438"/>
                  <a:gd name="T7" fmla="*/ 275 h 688"/>
                  <a:gd name="T8" fmla="*/ 717 w 1438"/>
                  <a:gd name="T9" fmla="*/ 688 h 688"/>
                  <a:gd name="T10" fmla="*/ 1438 w 1438"/>
                  <a:gd name="T11" fmla="*/ 269 h 688"/>
                  <a:gd name="T12" fmla="*/ 987 w 1438"/>
                  <a:gd name="T13" fmla="*/ 0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8" h="688">
                    <a:moveTo>
                      <a:pt x="987" y="0"/>
                    </a:moveTo>
                    <a:cubicBezTo>
                      <a:pt x="936" y="97"/>
                      <a:pt x="834" y="163"/>
                      <a:pt x="717" y="163"/>
                    </a:cubicBezTo>
                    <a:cubicBezTo>
                      <a:pt x="603" y="163"/>
                      <a:pt x="503" y="99"/>
                      <a:pt x="451" y="6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143" y="522"/>
                      <a:pt x="411" y="688"/>
                      <a:pt x="717" y="688"/>
                    </a:cubicBezTo>
                    <a:cubicBezTo>
                      <a:pt x="1026" y="688"/>
                      <a:pt x="1295" y="519"/>
                      <a:pt x="1438" y="269"/>
                    </a:cubicBezTo>
                    <a:lnTo>
                      <a:pt x="9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72327" tIns="36163" rIns="72327" bIns="36163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424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8494056" y="2300299"/>
            <a:ext cx="3053160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94056" y="1948303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863650" y="3953204"/>
            <a:ext cx="3053160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3650" y="3601208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528620" y="5606110"/>
            <a:ext cx="3053160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28621" y="5254113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0873" y="3888202"/>
            <a:ext cx="3053160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874" y="3536206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311535" y="2349848"/>
            <a:ext cx="3053160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11536" y="1997852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53782" y="5616673"/>
            <a:ext cx="3053160" cy="67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53782" y="5264677"/>
            <a:ext cx="3053159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18" y="3900915"/>
            <a:ext cx="642902" cy="64290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005" y="3652831"/>
            <a:ext cx="321451" cy="32145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48" y="5026037"/>
            <a:ext cx="321451" cy="32145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320" y="3602887"/>
            <a:ext cx="321451" cy="32145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742731" y="2587774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13329" y="4067924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54856" y="2395465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84398" y="5539135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91389" y="2821098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62576" y="5508119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237401" y="3623831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89170" y="4498307"/>
            <a:ext cx="1087409" cy="36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Your Text</a:t>
            </a:r>
          </a:p>
          <a:p>
            <a:pPr algn="ctr"/>
            <a:r>
              <a:rPr lang="en-US" sz="870" b="1" dirty="0">
                <a:solidFill>
                  <a:schemeClr val="bg1"/>
                </a:solidFill>
                <a:latin typeface="+mj-lt"/>
              </a:rPr>
              <a:t>Here</a:t>
            </a:r>
          </a:p>
        </p:txBody>
      </p:sp>
      <p:sp>
        <p:nvSpPr>
          <p:cNvPr id="50" name="矩形 4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561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2016163"/>
            <a:ext cx="12858044" cy="18985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147747" y="1666245"/>
            <a:ext cx="2548384" cy="2548382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5365934" y="1937785"/>
            <a:ext cx="2112012" cy="20053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65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29822" y="4638297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6084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583" y="5230715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4876084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588583" y="550353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94037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1128529" y="1379391"/>
            <a:ext cx="1821145" cy="28929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32062" y="3752818"/>
            <a:ext cx="1890180" cy="112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326238" y="2511887"/>
            <a:ext cx="1821145" cy="28929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29769" y="4885315"/>
            <a:ext cx="1890180" cy="112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26967" y="1379391"/>
            <a:ext cx="1821145" cy="28929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530500" y="3752818"/>
            <a:ext cx="1890180" cy="112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721652" y="2511882"/>
            <a:ext cx="1821145" cy="28929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725183" y="4885309"/>
            <a:ext cx="1890180" cy="112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9916332" y="1379391"/>
            <a:ext cx="1821145" cy="28929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altLang="zh-CN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919865" y="3752818"/>
            <a:ext cx="1890180" cy="1120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5150" y="4953313"/>
            <a:ext cx="998671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10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99833" y="6170919"/>
            <a:ext cx="998671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10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98757" y="4953313"/>
            <a:ext cx="998671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10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98272" y="6170919"/>
            <a:ext cx="998671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10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292363" y="4953313"/>
            <a:ext cx="998671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10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 b="645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8" b="13208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6" b="1572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5" b="13575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6" r="16636"/>
          <a:stretch>
            <a:fillRect/>
          </a:stretch>
        </p:blipFill>
        <p:spPr/>
      </p:pic>
      <p:sp>
        <p:nvSpPr>
          <p:cNvPr id="22" name="矩形 21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554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3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2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9" grpId="0" animBg="1"/>
      <p:bldP spid="25" grpId="0"/>
      <p:bldP spid="27" grpId="0" animBg="1"/>
      <p:bldP spid="29" grpId="0"/>
      <p:bldP spid="31" grpId="0" animBg="1"/>
      <p:bldP spid="33" grpId="0"/>
      <p:bldP spid="35" grpId="0" animBg="1"/>
      <p:bldP spid="37" grpId="0"/>
      <p:bldP spid="8" grpId="0"/>
      <p:bldP spid="39" grpId="0"/>
      <p:bldP spid="41" grpId="0"/>
      <p:bldP spid="43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63862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6">
                <a:solidFill>
                  <a:schemeClr val="bg1"/>
                </a:solidFill>
              </a:rPr>
              <a:pPr/>
              <a:t>23</a:t>
            </a:fld>
            <a:endParaRPr lang="id-ID" sz="1266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475675" y="4942877"/>
            <a:ext cx="9849237" cy="509064"/>
            <a:chOff x="1210219" y="5041212"/>
            <a:chExt cx="9339048" cy="482695"/>
          </a:xfrm>
        </p:grpSpPr>
        <p:sp>
          <p:nvSpPr>
            <p:cNvPr id="6" name="Title 13"/>
            <p:cNvSpPr txBox="1">
              <a:spLocks/>
            </p:cNvSpPr>
            <p:nvPr/>
          </p:nvSpPr>
          <p:spPr>
            <a:xfrm>
              <a:off x="1210219" y="5057313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YouTube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7" name="Title 13"/>
            <p:cNvSpPr txBox="1">
              <a:spLocks/>
            </p:cNvSpPr>
            <p:nvPr/>
          </p:nvSpPr>
          <p:spPr>
            <a:xfrm>
              <a:off x="2311659" y="5041212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MySpace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8" name="Title 13"/>
            <p:cNvSpPr txBox="1">
              <a:spLocks/>
            </p:cNvSpPr>
            <p:nvPr/>
          </p:nvSpPr>
          <p:spPr>
            <a:xfrm>
              <a:off x="3276068" y="5052245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Tumblr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9" name="Title 13"/>
            <p:cNvSpPr txBox="1">
              <a:spLocks/>
            </p:cNvSpPr>
            <p:nvPr/>
          </p:nvSpPr>
          <p:spPr>
            <a:xfrm>
              <a:off x="4208225" y="5041212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Twitter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0" name="Title 13"/>
            <p:cNvSpPr txBox="1">
              <a:spLocks/>
            </p:cNvSpPr>
            <p:nvPr/>
          </p:nvSpPr>
          <p:spPr>
            <a:xfrm>
              <a:off x="5137072" y="5041212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Linkedin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1" name="Title 13"/>
            <p:cNvSpPr txBox="1">
              <a:spLocks/>
            </p:cNvSpPr>
            <p:nvPr/>
          </p:nvSpPr>
          <p:spPr>
            <a:xfrm>
              <a:off x="6124109" y="5043889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Facebook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2" name="Title 13"/>
            <p:cNvSpPr txBox="1">
              <a:spLocks/>
            </p:cNvSpPr>
            <p:nvPr/>
          </p:nvSpPr>
          <p:spPr>
            <a:xfrm>
              <a:off x="7121412" y="5041212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Pinterest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3" name="Title 13"/>
            <p:cNvSpPr txBox="1">
              <a:spLocks/>
            </p:cNvSpPr>
            <p:nvPr/>
          </p:nvSpPr>
          <p:spPr>
            <a:xfrm>
              <a:off x="8161602" y="5041212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Google+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4" name="Title 13"/>
            <p:cNvSpPr txBox="1">
              <a:spLocks/>
            </p:cNvSpPr>
            <p:nvPr/>
          </p:nvSpPr>
          <p:spPr>
            <a:xfrm>
              <a:off x="9249417" y="5041212"/>
              <a:ext cx="1299850" cy="466594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id-ID" sz="1160" b="1" dirty="0">
                  <a:solidFill>
                    <a:schemeClr val="bg1">
                      <a:lumMod val="50000"/>
                    </a:schemeClr>
                  </a:solidFill>
                  <a:latin typeface="Lato" panose="020F0502020204030203" pitchFamily="34" charset="0"/>
                  <a:ea typeface="Roboto" panose="02000000000000000000" pitchFamily="2" charset="0"/>
                </a:rPr>
                <a:t>Flickr</a:t>
              </a:r>
              <a:endParaRPr lang="en-US" sz="116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972398" y="1605968"/>
            <a:ext cx="8922193" cy="2079613"/>
            <a:chOff x="1981200" y="1141678"/>
            <a:chExt cx="5333522" cy="1302274"/>
          </a:xfrm>
        </p:grpSpPr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6356767" y="1294078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7042567" y="1827478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1981200" y="1141678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2644711" y="1882412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3242932" y="1522678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3841899" y="1730012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4419600" y="1294078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5061099" y="1979878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26" name="Freeform 7"/>
            <p:cNvSpPr>
              <a:spLocks noEditPoints="1"/>
            </p:cNvSpPr>
            <p:nvPr/>
          </p:nvSpPr>
          <p:spPr bwMode="auto">
            <a:xfrm>
              <a:off x="5681332" y="1760142"/>
              <a:ext cx="272155" cy="464074"/>
            </a:xfrm>
            <a:custGeom>
              <a:avLst/>
              <a:gdLst>
                <a:gd name="T0" fmla="*/ 53 w 106"/>
                <a:gd name="T1" fmla="*/ 0 h 181"/>
                <a:gd name="T2" fmla="*/ 0 w 106"/>
                <a:gd name="T3" fmla="*/ 53 h 181"/>
                <a:gd name="T4" fmla="*/ 53 w 106"/>
                <a:gd name="T5" fmla="*/ 181 h 181"/>
                <a:gd name="T6" fmla="*/ 106 w 106"/>
                <a:gd name="T7" fmla="*/ 53 h 181"/>
                <a:gd name="T8" fmla="*/ 53 w 106"/>
                <a:gd name="T9" fmla="*/ 0 h 181"/>
                <a:gd name="T10" fmla="*/ 53 w 106"/>
                <a:gd name="T11" fmla="*/ 90 h 181"/>
                <a:gd name="T12" fmla="*/ 15 w 106"/>
                <a:gd name="T13" fmla="*/ 52 h 181"/>
                <a:gd name="T14" fmla="*/ 53 w 106"/>
                <a:gd name="T15" fmla="*/ 13 h 181"/>
                <a:gd name="T16" fmla="*/ 92 w 106"/>
                <a:gd name="T17" fmla="*/ 52 h 181"/>
                <a:gd name="T18" fmla="*/ 53 w 106"/>
                <a:gd name="T19" fmla="*/ 9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81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3"/>
                    <a:pt x="53" y="181"/>
                    <a:pt x="53" y="181"/>
                  </a:cubicBezTo>
                  <a:cubicBezTo>
                    <a:pt x="53" y="181"/>
                    <a:pt x="106" y="83"/>
                    <a:pt x="106" y="53"/>
                  </a:cubicBezTo>
                  <a:cubicBezTo>
                    <a:pt x="106" y="24"/>
                    <a:pt x="82" y="0"/>
                    <a:pt x="53" y="0"/>
                  </a:cubicBezTo>
                  <a:close/>
                  <a:moveTo>
                    <a:pt x="53" y="90"/>
                  </a:moveTo>
                  <a:cubicBezTo>
                    <a:pt x="32" y="90"/>
                    <a:pt x="15" y="73"/>
                    <a:pt x="15" y="52"/>
                  </a:cubicBezTo>
                  <a:cubicBezTo>
                    <a:pt x="15" y="30"/>
                    <a:pt x="32" y="13"/>
                    <a:pt x="53" y="13"/>
                  </a:cubicBezTo>
                  <a:cubicBezTo>
                    <a:pt x="75" y="13"/>
                    <a:pt x="92" y="30"/>
                    <a:pt x="92" y="52"/>
                  </a:cubicBezTo>
                  <a:cubicBezTo>
                    <a:pt x="92" y="73"/>
                    <a:pt x="75" y="90"/>
                    <a:pt x="53" y="9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</p:grp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011172" y="1708548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8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0%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6084450" y="1950374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65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9338446" y="1965435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70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30" name="Freeform 8"/>
          <p:cNvSpPr>
            <a:spLocks/>
          </p:cNvSpPr>
          <p:nvPr/>
        </p:nvSpPr>
        <p:spPr bwMode="auto">
          <a:xfrm>
            <a:off x="1103030" y="3192936"/>
            <a:ext cx="781524" cy="164527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9"/>
              </a:cxn>
              <a:cxn ang="0">
                <a:pos x="203" y="649"/>
              </a:cxn>
              <a:cxn ang="0">
                <a:pos x="0" y="0"/>
              </a:cxn>
            </a:cxnLst>
            <a:rect l="0" t="0" r="r" b="b"/>
            <a:pathLst>
              <a:path w="203" h="649">
                <a:moveTo>
                  <a:pt x="0" y="0"/>
                </a:moveTo>
                <a:lnTo>
                  <a:pt x="0" y="649"/>
                </a:lnTo>
                <a:lnTo>
                  <a:pt x="203" y="649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1" name="Freeform 10"/>
          <p:cNvSpPr>
            <a:spLocks/>
          </p:cNvSpPr>
          <p:nvPr/>
        </p:nvSpPr>
        <p:spPr bwMode="auto">
          <a:xfrm>
            <a:off x="1903802" y="2462829"/>
            <a:ext cx="1647743" cy="2375382"/>
          </a:xfrm>
          <a:custGeom>
            <a:avLst/>
            <a:gdLst/>
            <a:ahLst/>
            <a:cxnLst>
              <a:cxn ang="0">
                <a:pos x="215" y="0"/>
              </a:cxn>
              <a:cxn ang="0">
                <a:pos x="428" y="937"/>
              </a:cxn>
              <a:cxn ang="0">
                <a:pos x="0" y="937"/>
              </a:cxn>
              <a:cxn ang="0">
                <a:pos x="215" y="0"/>
              </a:cxn>
            </a:cxnLst>
            <a:rect l="0" t="0" r="r" b="b"/>
            <a:pathLst>
              <a:path w="428" h="937">
                <a:moveTo>
                  <a:pt x="215" y="0"/>
                </a:moveTo>
                <a:lnTo>
                  <a:pt x="428" y="937"/>
                </a:lnTo>
                <a:lnTo>
                  <a:pt x="0" y="937"/>
                </a:lnTo>
                <a:lnTo>
                  <a:pt x="215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2731524" y="2480576"/>
            <a:ext cx="820023" cy="235763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30"/>
              </a:cxn>
              <a:cxn ang="0">
                <a:pos x="213" y="930"/>
              </a:cxn>
              <a:cxn ang="0">
                <a:pos x="213" y="930"/>
              </a:cxn>
              <a:cxn ang="0">
                <a:pos x="213" y="930"/>
              </a:cxn>
              <a:cxn ang="0">
                <a:pos x="0" y="0"/>
              </a:cxn>
            </a:cxnLst>
            <a:rect l="0" t="0" r="r" b="b"/>
            <a:pathLst>
              <a:path w="213" h="930">
                <a:moveTo>
                  <a:pt x="0" y="0"/>
                </a:moveTo>
                <a:lnTo>
                  <a:pt x="0" y="930"/>
                </a:lnTo>
                <a:lnTo>
                  <a:pt x="213" y="930"/>
                </a:lnTo>
                <a:lnTo>
                  <a:pt x="213" y="930"/>
                </a:lnTo>
                <a:lnTo>
                  <a:pt x="213" y="93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3" name="Freeform 15"/>
          <p:cNvSpPr>
            <a:spLocks/>
          </p:cNvSpPr>
          <p:nvPr/>
        </p:nvSpPr>
        <p:spPr bwMode="auto">
          <a:xfrm>
            <a:off x="4329218" y="3644182"/>
            <a:ext cx="762274" cy="119403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98" y="471"/>
              </a:cxn>
              <a:cxn ang="0">
                <a:pos x="0" y="0"/>
              </a:cxn>
            </a:cxnLst>
            <a:rect l="0" t="0" r="r" b="b"/>
            <a:pathLst>
              <a:path w="198" h="471">
                <a:moveTo>
                  <a:pt x="0" y="0"/>
                </a:moveTo>
                <a:lnTo>
                  <a:pt x="0" y="0"/>
                </a:lnTo>
                <a:lnTo>
                  <a:pt x="198" y="471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4329218" y="3644182"/>
            <a:ext cx="762274" cy="119403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98" y="471"/>
              </a:cxn>
              <a:cxn ang="0">
                <a:pos x="0" y="0"/>
              </a:cxn>
            </a:cxnLst>
            <a:rect l="0" t="0" r="r" b="b"/>
            <a:pathLst>
              <a:path w="198" h="471">
                <a:moveTo>
                  <a:pt x="0" y="0"/>
                </a:moveTo>
                <a:lnTo>
                  <a:pt x="0" y="0"/>
                </a:lnTo>
                <a:lnTo>
                  <a:pt x="198" y="471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5" name="Freeform 18"/>
          <p:cNvSpPr>
            <a:spLocks/>
          </p:cNvSpPr>
          <p:nvPr/>
        </p:nvSpPr>
        <p:spPr bwMode="auto">
          <a:xfrm>
            <a:off x="4329218" y="3644182"/>
            <a:ext cx="762274" cy="119403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71"/>
              </a:cxn>
              <a:cxn ang="0">
                <a:pos x="198" y="471"/>
              </a:cxn>
              <a:cxn ang="0">
                <a:pos x="198" y="471"/>
              </a:cxn>
              <a:cxn ang="0">
                <a:pos x="198" y="471"/>
              </a:cxn>
              <a:cxn ang="0">
                <a:pos x="0" y="0"/>
              </a:cxn>
            </a:cxnLst>
            <a:rect l="0" t="0" r="r" b="b"/>
            <a:pathLst>
              <a:path w="198" h="471">
                <a:moveTo>
                  <a:pt x="0" y="0"/>
                </a:moveTo>
                <a:lnTo>
                  <a:pt x="0" y="471"/>
                </a:lnTo>
                <a:lnTo>
                  <a:pt x="198" y="471"/>
                </a:lnTo>
                <a:lnTo>
                  <a:pt x="198" y="471"/>
                </a:lnTo>
                <a:lnTo>
                  <a:pt x="198" y="471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6" name="Freeform 20"/>
          <p:cNvSpPr>
            <a:spLocks/>
          </p:cNvSpPr>
          <p:nvPr/>
        </p:nvSpPr>
        <p:spPr bwMode="auto">
          <a:xfrm>
            <a:off x="5091491" y="3061112"/>
            <a:ext cx="1532247" cy="1777100"/>
          </a:xfrm>
          <a:custGeom>
            <a:avLst/>
            <a:gdLst/>
            <a:ahLst/>
            <a:cxnLst>
              <a:cxn ang="0">
                <a:pos x="199" y="0"/>
              </a:cxn>
              <a:cxn ang="0">
                <a:pos x="398" y="701"/>
              </a:cxn>
              <a:cxn ang="0">
                <a:pos x="0" y="701"/>
              </a:cxn>
              <a:cxn ang="0">
                <a:pos x="199" y="0"/>
              </a:cxn>
            </a:cxnLst>
            <a:rect l="0" t="0" r="r" b="b"/>
            <a:pathLst>
              <a:path w="398" h="701">
                <a:moveTo>
                  <a:pt x="199" y="0"/>
                </a:moveTo>
                <a:lnTo>
                  <a:pt x="398" y="701"/>
                </a:lnTo>
                <a:lnTo>
                  <a:pt x="0" y="701"/>
                </a:lnTo>
                <a:lnTo>
                  <a:pt x="199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7" name="Freeform 22"/>
          <p:cNvSpPr>
            <a:spLocks/>
          </p:cNvSpPr>
          <p:nvPr/>
        </p:nvSpPr>
        <p:spPr bwMode="auto">
          <a:xfrm>
            <a:off x="5869165" y="3073788"/>
            <a:ext cx="754574" cy="1764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96"/>
              </a:cxn>
              <a:cxn ang="0">
                <a:pos x="196" y="696"/>
              </a:cxn>
              <a:cxn ang="0">
                <a:pos x="0" y="0"/>
              </a:cxn>
            </a:cxnLst>
            <a:rect l="0" t="0" r="r" b="b"/>
            <a:pathLst>
              <a:path w="196" h="696">
                <a:moveTo>
                  <a:pt x="0" y="0"/>
                </a:moveTo>
                <a:lnTo>
                  <a:pt x="0" y="696"/>
                </a:lnTo>
                <a:lnTo>
                  <a:pt x="196" y="696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8" name="Freeform 24"/>
          <p:cNvSpPr>
            <a:spLocks/>
          </p:cNvSpPr>
          <p:nvPr/>
        </p:nvSpPr>
        <p:spPr bwMode="auto">
          <a:xfrm>
            <a:off x="6650689" y="3393209"/>
            <a:ext cx="1505299" cy="1445003"/>
          </a:xfrm>
          <a:custGeom>
            <a:avLst/>
            <a:gdLst/>
            <a:ahLst/>
            <a:cxnLst>
              <a:cxn ang="0">
                <a:pos x="196" y="0"/>
              </a:cxn>
              <a:cxn ang="0">
                <a:pos x="391" y="570"/>
              </a:cxn>
              <a:cxn ang="0">
                <a:pos x="0" y="570"/>
              </a:cxn>
              <a:cxn ang="0">
                <a:pos x="196" y="0"/>
              </a:cxn>
            </a:cxnLst>
            <a:rect l="0" t="0" r="r" b="b"/>
            <a:pathLst>
              <a:path w="391" h="570">
                <a:moveTo>
                  <a:pt x="196" y="0"/>
                </a:moveTo>
                <a:lnTo>
                  <a:pt x="391" y="570"/>
                </a:lnTo>
                <a:lnTo>
                  <a:pt x="0" y="570"/>
                </a:lnTo>
                <a:lnTo>
                  <a:pt x="196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39" name="Freeform 25"/>
          <p:cNvSpPr>
            <a:spLocks/>
          </p:cNvSpPr>
          <p:nvPr/>
        </p:nvSpPr>
        <p:spPr bwMode="auto">
          <a:xfrm>
            <a:off x="7416812" y="3398279"/>
            <a:ext cx="739174" cy="143993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92" y="568"/>
              </a:cxn>
              <a:cxn ang="0">
                <a:pos x="0" y="0"/>
              </a:cxn>
            </a:cxnLst>
            <a:rect l="0" t="0" r="r" b="b"/>
            <a:pathLst>
              <a:path w="192" h="568">
                <a:moveTo>
                  <a:pt x="0" y="0"/>
                </a:moveTo>
                <a:lnTo>
                  <a:pt x="0" y="0"/>
                </a:lnTo>
                <a:lnTo>
                  <a:pt x="192" y="568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0" name="Freeform 26"/>
          <p:cNvSpPr>
            <a:spLocks/>
          </p:cNvSpPr>
          <p:nvPr/>
        </p:nvSpPr>
        <p:spPr bwMode="auto">
          <a:xfrm>
            <a:off x="7416812" y="3398279"/>
            <a:ext cx="739174" cy="143993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92" y="568"/>
              </a:cxn>
              <a:cxn ang="0">
                <a:pos x="0" y="0"/>
              </a:cxn>
            </a:cxnLst>
            <a:rect l="0" t="0" r="r" b="b"/>
            <a:pathLst>
              <a:path w="192" h="568">
                <a:moveTo>
                  <a:pt x="0" y="0"/>
                </a:moveTo>
                <a:lnTo>
                  <a:pt x="0" y="0"/>
                </a:lnTo>
                <a:lnTo>
                  <a:pt x="192" y="568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1" name="Freeform 28"/>
          <p:cNvSpPr>
            <a:spLocks/>
          </p:cNvSpPr>
          <p:nvPr/>
        </p:nvSpPr>
        <p:spPr bwMode="auto">
          <a:xfrm>
            <a:off x="7416812" y="3398279"/>
            <a:ext cx="739174" cy="143993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8"/>
              </a:cxn>
              <a:cxn ang="0">
                <a:pos x="192" y="568"/>
              </a:cxn>
              <a:cxn ang="0">
                <a:pos x="0" y="0"/>
              </a:cxn>
            </a:cxnLst>
            <a:rect l="0" t="0" r="r" b="b"/>
            <a:pathLst>
              <a:path w="192" h="568">
                <a:moveTo>
                  <a:pt x="0" y="0"/>
                </a:moveTo>
                <a:lnTo>
                  <a:pt x="0" y="568"/>
                </a:lnTo>
                <a:lnTo>
                  <a:pt x="192" y="568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2" name="Freeform 30"/>
          <p:cNvSpPr>
            <a:spLocks/>
          </p:cNvSpPr>
          <p:nvPr/>
        </p:nvSpPr>
        <p:spPr bwMode="auto">
          <a:xfrm>
            <a:off x="8171385" y="2723945"/>
            <a:ext cx="1605395" cy="2114267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417" y="834"/>
              </a:cxn>
              <a:cxn ang="0">
                <a:pos x="0" y="834"/>
              </a:cxn>
              <a:cxn ang="0">
                <a:pos x="209" y="0"/>
              </a:cxn>
            </a:cxnLst>
            <a:rect l="0" t="0" r="r" b="b"/>
            <a:pathLst>
              <a:path w="417" h="834">
                <a:moveTo>
                  <a:pt x="209" y="0"/>
                </a:moveTo>
                <a:lnTo>
                  <a:pt x="417" y="834"/>
                </a:lnTo>
                <a:lnTo>
                  <a:pt x="0" y="834"/>
                </a:lnTo>
                <a:lnTo>
                  <a:pt x="209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3" name="Freeform 32"/>
          <p:cNvSpPr>
            <a:spLocks/>
          </p:cNvSpPr>
          <p:nvPr/>
        </p:nvSpPr>
        <p:spPr bwMode="auto">
          <a:xfrm>
            <a:off x="8983709" y="2741690"/>
            <a:ext cx="793072" cy="209652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827"/>
              </a:cxn>
              <a:cxn ang="0">
                <a:pos x="206" y="827"/>
              </a:cxn>
              <a:cxn ang="0">
                <a:pos x="203" y="827"/>
              </a:cxn>
              <a:cxn ang="0">
                <a:pos x="206" y="825"/>
              </a:cxn>
              <a:cxn ang="0">
                <a:pos x="0" y="0"/>
              </a:cxn>
            </a:cxnLst>
            <a:rect l="0" t="0" r="r" b="b"/>
            <a:pathLst>
              <a:path w="206" h="827">
                <a:moveTo>
                  <a:pt x="0" y="0"/>
                </a:moveTo>
                <a:lnTo>
                  <a:pt x="0" y="827"/>
                </a:lnTo>
                <a:lnTo>
                  <a:pt x="206" y="827"/>
                </a:lnTo>
                <a:lnTo>
                  <a:pt x="203" y="827"/>
                </a:lnTo>
                <a:lnTo>
                  <a:pt x="206" y="825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4" name="Freeform 34"/>
          <p:cNvSpPr>
            <a:spLocks/>
          </p:cNvSpPr>
          <p:nvPr/>
        </p:nvSpPr>
        <p:spPr bwMode="auto">
          <a:xfrm>
            <a:off x="9765230" y="3867270"/>
            <a:ext cx="1505299" cy="970942"/>
          </a:xfrm>
          <a:custGeom>
            <a:avLst/>
            <a:gdLst/>
            <a:ahLst/>
            <a:cxnLst>
              <a:cxn ang="0">
                <a:pos x="195" y="0"/>
              </a:cxn>
              <a:cxn ang="0">
                <a:pos x="391" y="383"/>
              </a:cxn>
              <a:cxn ang="0">
                <a:pos x="0" y="383"/>
              </a:cxn>
              <a:cxn ang="0">
                <a:pos x="195" y="0"/>
              </a:cxn>
            </a:cxnLst>
            <a:rect l="0" t="0" r="r" b="b"/>
            <a:pathLst>
              <a:path w="391" h="383">
                <a:moveTo>
                  <a:pt x="195" y="0"/>
                </a:moveTo>
                <a:lnTo>
                  <a:pt x="391" y="383"/>
                </a:lnTo>
                <a:lnTo>
                  <a:pt x="0" y="383"/>
                </a:lnTo>
                <a:lnTo>
                  <a:pt x="195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5" name="Freeform 35"/>
          <p:cNvSpPr>
            <a:spLocks/>
          </p:cNvSpPr>
          <p:nvPr/>
        </p:nvSpPr>
        <p:spPr bwMode="auto">
          <a:xfrm>
            <a:off x="10523654" y="3874877"/>
            <a:ext cx="746874" cy="96333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94" y="380"/>
              </a:cxn>
              <a:cxn ang="0">
                <a:pos x="0" y="0"/>
              </a:cxn>
            </a:cxnLst>
            <a:rect l="0" t="0" r="r" b="b"/>
            <a:pathLst>
              <a:path w="194" h="380">
                <a:moveTo>
                  <a:pt x="0" y="0"/>
                </a:moveTo>
                <a:lnTo>
                  <a:pt x="0" y="0"/>
                </a:lnTo>
                <a:lnTo>
                  <a:pt x="194" y="380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6" name="Freeform 36"/>
          <p:cNvSpPr>
            <a:spLocks/>
          </p:cNvSpPr>
          <p:nvPr/>
        </p:nvSpPr>
        <p:spPr bwMode="auto">
          <a:xfrm>
            <a:off x="10523654" y="3874877"/>
            <a:ext cx="746874" cy="96333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194" y="380"/>
              </a:cxn>
              <a:cxn ang="0">
                <a:pos x="0" y="0"/>
              </a:cxn>
            </a:cxnLst>
            <a:rect l="0" t="0" r="r" b="b"/>
            <a:pathLst>
              <a:path w="194" h="380">
                <a:moveTo>
                  <a:pt x="0" y="0"/>
                </a:moveTo>
                <a:lnTo>
                  <a:pt x="0" y="0"/>
                </a:lnTo>
                <a:lnTo>
                  <a:pt x="194" y="38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sp>
        <p:nvSpPr>
          <p:cNvPr id="47" name="Freeform 38"/>
          <p:cNvSpPr>
            <a:spLocks/>
          </p:cNvSpPr>
          <p:nvPr/>
        </p:nvSpPr>
        <p:spPr bwMode="auto">
          <a:xfrm>
            <a:off x="10523654" y="3874877"/>
            <a:ext cx="746874" cy="96333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80"/>
              </a:cxn>
              <a:cxn ang="0">
                <a:pos x="194" y="380"/>
              </a:cxn>
              <a:cxn ang="0">
                <a:pos x="0" y="0"/>
              </a:cxn>
            </a:cxnLst>
            <a:rect l="0" t="0" r="r" b="b"/>
            <a:pathLst>
              <a:path w="194" h="380">
                <a:moveTo>
                  <a:pt x="0" y="0"/>
                </a:moveTo>
                <a:lnTo>
                  <a:pt x="0" y="380"/>
                </a:lnTo>
                <a:lnTo>
                  <a:pt x="194" y="38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87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344773" y="2462830"/>
            <a:ext cx="10060502" cy="2375383"/>
            <a:chOff x="1086097" y="2422339"/>
            <a:chExt cx="9539370" cy="2252339"/>
          </a:xfrm>
        </p:grpSpPr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1086097" y="2422339"/>
              <a:ext cx="1562390" cy="2252338"/>
            </a:xfrm>
            <a:custGeom>
              <a:avLst/>
              <a:gdLst/>
              <a:ahLst/>
              <a:cxnLst>
                <a:cxn ang="0">
                  <a:pos x="215" y="0"/>
                </a:cxn>
                <a:cxn ang="0">
                  <a:pos x="428" y="937"/>
                </a:cxn>
                <a:cxn ang="0">
                  <a:pos x="0" y="937"/>
                </a:cxn>
                <a:cxn ang="0">
                  <a:pos x="215" y="0"/>
                </a:cxn>
              </a:cxnLst>
              <a:rect l="0" t="0" r="r" b="b"/>
              <a:pathLst>
                <a:path w="428" h="937">
                  <a:moveTo>
                    <a:pt x="215" y="0"/>
                  </a:moveTo>
                  <a:lnTo>
                    <a:pt x="428" y="937"/>
                  </a:lnTo>
                  <a:lnTo>
                    <a:pt x="0" y="937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0" name="Freeform 11"/>
            <p:cNvSpPr>
              <a:spLocks/>
            </p:cNvSpPr>
            <p:nvPr/>
          </p:nvSpPr>
          <p:spPr bwMode="auto">
            <a:xfrm>
              <a:off x="1870943" y="2439166"/>
              <a:ext cx="777546" cy="22355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30"/>
                </a:cxn>
                <a:cxn ang="0">
                  <a:pos x="213" y="930"/>
                </a:cxn>
                <a:cxn ang="0">
                  <a:pos x="213" y="930"/>
                </a:cxn>
                <a:cxn ang="0">
                  <a:pos x="213" y="930"/>
                </a:cxn>
                <a:cxn ang="0">
                  <a:pos x="0" y="0"/>
                </a:cxn>
              </a:cxnLst>
              <a:rect l="0" t="0" r="r" b="b"/>
              <a:pathLst>
                <a:path w="213" h="930">
                  <a:moveTo>
                    <a:pt x="0" y="0"/>
                  </a:moveTo>
                  <a:lnTo>
                    <a:pt x="0" y="930"/>
                  </a:lnTo>
                  <a:lnTo>
                    <a:pt x="213" y="930"/>
                  </a:lnTo>
                  <a:lnTo>
                    <a:pt x="213" y="930"/>
                  </a:lnTo>
                  <a:lnTo>
                    <a:pt x="213" y="9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2214844" y="3532883"/>
              <a:ext cx="1460178" cy="1141794"/>
            </a:xfrm>
            <a:custGeom>
              <a:avLst/>
              <a:gdLst/>
              <a:ahLst/>
              <a:cxnLst>
                <a:cxn ang="0">
                  <a:pos x="202" y="0"/>
                </a:cxn>
                <a:cxn ang="0">
                  <a:pos x="400" y="475"/>
                </a:cxn>
                <a:cxn ang="0">
                  <a:pos x="0" y="475"/>
                </a:cxn>
                <a:cxn ang="0">
                  <a:pos x="202" y="0"/>
                </a:cxn>
              </a:cxnLst>
              <a:rect l="0" t="0" r="r" b="b"/>
              <a:pathLst>
                <a:path w="400" h="475">
                  <a:moveTo>
                    <a:pt x="202" y="0"/>
                  </a:moveTo>
                  <a:lnTo>
                    <a:pt x="400" y="475"/>
                  </a:lnTo>
                  <a:lnTo>
                    <a:pt x="0" y="47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2952234" y="3542498"/>
              <a:ext cx="722788" cy="11321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1"/>
                </a:cxn>
                <a:cxn ang="0">
                  <a:pos x="198" y="471"/>
                </a:cxn>
                <a:cxn ang="0">
                  <a:pos x="198" y="471"/>
                </a:cxn>
                <a:cxn ang="0">
                  <a:pos x="198" y="471"/>
                </a:cxn>
                <a:cxn ang="0">
                  <a:pos x="0" y="0"/>
                </a:cxn>
              </a:cxnLst>
              <a:rect l="0" t="0" r="r" b="b"/>
              <a:pathLst>
                <a:path w="198" h="471">
                  <a:moveTo>
                    <a:pt x="0" y="0"/>
                  </a:moveTo>
                  <a:lnTo>
                    <a:pt x="0" y="471"/>
                  </a:lnTo>
                  <a:lnTo>
                    <a:pt x="198" y="471"/>
                  </a:lnTo>
                  <a:lnTo>
                    <a:pt x="198" y="471"/>
                  </a:lnTo>
                  <a:lnTo>
                    <a:pt x="198" y="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3190615" y="2989630"/>
              <a:ext cx="1452877" cy="1685047"/>
            </a:xfrm>
            <a:custGeom>
              <a:avLst/>
              <a:gdLst/>
              <a:ahLst/>
              <a:cxnLst>
                <a:cxn ang="0">
                  <a:pos x="199" y="0"/>
                </a:cxn>
                <a:cxn ang="0">
                  <a:pos x="398" y="701"/>
                </a:cxn>
                <a:cxn ang="0">
                  <a:pos x="0" y="701"/>
                </a:cxn>
                <a:cxn ang="0">
                  <a:pos x="199" y="0"/>
                </a:cxn>
              </a:cxnLst>
              <a:rect l="0" t="0" r="r" b="b"/>
              <a:pathLst>
                <a:path w="398" h="701">
                  <a:moveTo>
                    <a:pt x="199" y="0"/>
                  </a:moveTo>
                  <a:lnTo>
                    <a:pt x="398" y="701"/>
                  </a:lnTo>
                  <a:lnTo>
                    <a:pt x="0" y="701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3928005" y="3001650"/>
              <a:ext cx="715487" cy="16730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6"/>
                </a:cxn>
                <a:cxn ang="0">
                  <a:pos x="196" y="696"/>
                </a:cxn>
                <a:cxn ang="0">
                  <a:pos x="0" y="0"/>
                </a:cxn>
              </a:cxnLst>
              <a:rect l="0" t="0" r="r" b="b"/>
              <a:pathLst>
                <a:path w="196" h="696">
                  <a:moveTo>
                    <a:pt x="0" y="0"/>
                  </a:moveTo>
                  <a:lnTo>
                    <a:pt x="0" y="696"/>
                  </a:lnTo>
                  <a:lnTo>
                    <a:pt x="196" y="6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5" name="Freeform 23"/>
            <p:cNvSpPr>
              <a:spLocks/>
            </p:cNvSpPr>
            <p:nvPr/>
          </p:nvSpPr>
          <p:spPr bwMode="auto">
            <a:xfrm>
              <a:off x="4142278" y="3304525"/>
              <a:ext cx="1427325" cy="1370152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391" y="570"/>
                </a:cxn>
                <a:cxn ang="0">
                  <a:pos x="0" y="570"/>
                </a:cxn>
                <a:cxn ang="0">
                  <a:pos x="196" y="0"/>
                </a:cxn>
              </a:cxnLst>
              <a:rect l="0" t="0" r="r" b="b"/>
              <a:pathLst>
                <a:path w="391" h="570">
                  <a:moveTo>
                    <a:pt x="196" y="0"/>
                  </a:moveTo>
                  <a:lnTo>
                    <a:pt x="391" y="570"/>
                  </a:lnTo>
                  <a:lnTo>
                    <a:pt x="0" y="57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6" name="Freeform 27"/>
            <p:cNvSpPr>
              <a:spLocks/>
            </p:cNvSpPr>
            <p:nvPr/>
          </p:nvSpPr>
          <p:spPr bwMode="auto">
            <a:xfrm>
              <a:off x="4868716" y="3309333"/>
              <a:ext cx="700885" cy="1365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68"/>
                </a:cxn>
                <a:cxn ang="0">
                  <a:pos x="192" y="568"/>
                </a:cxn>
                <a:cxn ang="0">
                  <a:pos x="0" y="0"/>
                </a:cxn>
              </a:cxnLst>
              <a:rect l="0" t="0" r="r" b="b"/>
              <a:pathLst>
                <a:path w="192" h="568">
                  <a:moveTo>
                    <a:pt x="0" y="0"/>
                  </a:moveTo>
                  <a:lnTo>
                    <a:pt x="0" y="568"/>
                  </a:lnTo>
                  <a:lnTo>
                    <a:pt x="192" y="5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5018385" y="2669929"/>
              <a:ext cx="1522236" cy="200474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417" y="834"/>
                </a:cxn>
                <a:cxn ang="0">
                  <a:pos x="0" y="834"/>
                </a:cxn>
                <a:cxn ang="0">
                  <a:pos x="209" y="0"/>
                </a:cxn>
              </a:cxnLst>
              <a:rect l="0" t="0" r="r" b="b"/>
              <a:pathLst>
                <a:path w="417" h="834">
                  <a:moveTo>
                    <a:pt x="209" y="0"/>
                  </a:moveTo>
                  <a:lnTo>
                    <a:pt x="417" y="834"/>
                  </a:lnTo>
                  <a:lnTo>
                    <a:pt x="0" y="83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8" name="Freeform 31"/>
            <p:cNvSpPr>
              <a:spLocks/>
            </p:cNvSpPr>
            <p:nvPr/>
          </p:nvSpPr>
          <p:spPr bwMode="auto">
            <a:xfrm>
              <a:off x="5788630" y="2686754"/>
              <a:ext cx="751991" cy="19879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27"/>
                </a:cxn>
                <a:cxn ang="0">
                  <a:pos x="206" y="827"/>
                </a:cxn>
                <a:cxn ang="0">
                  <a:pos x="203" y="827"/>
                </a:cxn>
                <a:cxn ang="0">
                  <a:pos x="206" y="825"/>
                </a:cxn>
                <a:cxn ang="0">
                  <a:pos x="0" y="0"/>
                </a:cxn>
              </a:cxnLst>
              <a:rect l="0" t="0" r="r" b="b"/>
              <a:pathLst>
                <a:path w="206" h="827">
                  <a:moveTo>
                    <a:pt x="0" y="0"/>
                  </a:moveTo>
                  <a:lnTo>
                    <a:pt x="0" y="827"/>
                  </a:lnTo>
                  <a:lnTo>
                    <a:pt x="206" y="827"/>
                  </a:lnTo>
                  <a:lnTo>
                    <a:pt x="203" y="827"/>
                  </a:lnTo>
                  <a:lnTo>
                    <a:pt x="206" y="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59" name="Freeform 33"/>
            <p:cNvSpPr>
              <a:spLocks/>
            </p:cNvSpPr>
            <p:nvPr/>
          </p:nvSpPr>
          <p:spPr bwMode="auto">
            <a:xfrm>
              <a:off x="6069713" y="3754030"/>
              <a:ext cx="1427325" cy="920647"/>
            </a:xfrm>
            <a:custGeom>
              <a:avLst/>
              <a:gdLst/>
              <a:ahLst/>
              <a:cxnLst>
                <a:cxn ang="0">
                  <a:pos x="195" y="0"/>
                </a:cxn>
                <a:cxn ang="0">
                  <a:pos x="391" y="383"/>
                </a:cxn>
                <a:cxn ang="0">
                  <a:pos x="0" y="383"/>
                </a:cxn>
                <a:cxn ang="0">
                  <a:pos x="195" y="0"/>
                </a:cxn>
              </a:cxnLst>
              <a:rect l="0" t="0" r="r" b="b"/>
              <a:pathLst>
                <a:path w="391" h="383">
                  <a:moveTo>
                    <a:pt x="195" y="0"/>
                  </a:moveTo>
                  <a:lnTo>
                    <a:pt x="391" y="383"/>
                  </a:lnTo>
                  <a:lnTo>
                    <a:pt x="0" y="383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0" name="Freeform 37"/>
            <p:cNvSpPr>
              <a:spLocks/>
            </p:cNvSpPr>
            <p:nvPr/>
          </p:nvSpPr>
          <p:spPr bwMode="auto">
            <a:xfrm>
              <a:off x="6788851" y="3761243"/>
              <a:ext cx="708186" cy="9134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0"/>
                </a:cxn>
                <a:cxn ang="0">
                  <a:pos x="194" y="380"/>
                </a:cxn>
                <a:cxn ang="0">
                  <a:pos x="0" y="0"/>
                </a:cxn>
              </a:cxnLst>
              <a:rect l="0" t="0" r="r" b="b"/>
              <a:pathLst>
                <a:path w="194" h="380">
                  <a:moveTo>
                    <a:pt x="0" y="0"/>
                  </a:moveTo>
                  <a:lnTo>
                    <a:pt x="0" y="380"/>
                  </a:lnTo>
                  <a:lnTo>
                    <a:pt x="194" y="3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1" name="Freeform 39"/>
            <p:cNvSpPr>
              <a:spLocks/>
            </p:cNvSpPr>
            <p:nvPr/>
          </p:nvSpPr>
          <p:spPr bwMode="auto">
            <a:xfrm>
              <a:off x="7000575" y="3330966"/>
              <a:ext cx="1522236" cy="1343711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417" y="559"/>
                </a:cxn>
                <a:cxn ang="0">
                  <a:pos x="0" y="559"/>
                </a:cxn>
                <a:cxn ang="0">
                  <a:pos x="209" y="0"/>
                </a:cxn>
              </a:cxnLst>
              <a:rect l="0" t="0" r="r" b="b"/>
              <a:pathLst>
                <a:path w="417" h="559">
                  <a:moveTo>
                    <a:pt x="209" y="0"/>
                  </a:moveTo>
                  <a:lnTo>
                    <a:pt x="417" y="559"/>
                  </a:lnTo>
                  <a:lnTo>
                    <a:pt x="0" y="559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2" name="Freeform 41"/>
            <p:cNvSpPr>
              <a:spLocks/>
            </p:cNvSpPr>
            <p:nvPr/>
          </p:nvSpPr>
          <p:spPr bwMode="auto">
            <a:xfrm>
              <a:off x="7770371" y="3342986"/>
              <a:ext cx="751991" cy="133169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54"/>
                </a:cxn>
                <a:cxn ang="0">
                  <a:pos x="206" y="554"/>
                </a:cxn>
                <a:cxn ang="0">
                  <a:pos x="0" y="0"/>
                </a:cxn>
              </a:cxnLst>
              <a:rect l="0" t="0" r="r" b="b"/>
              <a:pathLst>
                <a:path w="206" h="554">
                  <a:moveTo>
                    <a:pt x="0" y="0"/>
                  </a:moveTo>
                  <a:lnTo>
                    <a:pt x="0" y="554"/>
                  </a:lnTo>
                  <a:lnTo>
                    <a:pt x="206" y="5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8051903" y="2669927"/>
              <a:ext cx="1522236" cy="200474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417" y="834"/>
                </a:cxn>
                <a:cxn ang="0">
                  <a:pos x="0" y="834"/>
                </a:cxn>
                <a:cxn ang="0">
                  <a:pos x="209" y="0"/>
                </a:cxn>
              </a:cxnLst>
              <a:rect l="0" t="0" r="r" b="b"/>
              <a:pathLst>
                <a:path w="417" h="834">
                  <a:moveTo>
                    <a:pt x="209" y="0"/>
                  </a:moveTo>
                  <a:lnTo>
                    <a:pt x="417" y="834"/>
                  </a:lnTo>
                  <a:lnTo>
                    <a:pt x="0" y="834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8822148" y="2686753"/>
              <a:ext cx="751991" cy="19879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27"/>
                </a:cxn>
                <a:cxn ang="0">
                  <a:pos x="206" y="827"/>
                </a:cxn>
                <a:cxn ang="0">
                  <a:pos x="203" y="827"/>
                </a:cxn>
                <a:cxn ang="0">
                  <a:pos x="206" y="825"/>
                </a:cxn>
                <a:cxn ang="0">
                  <a:pos x="0" y="0"/>
                </a:cxn>
              </a:cxnLst>
              <a:rect l="0" t="0" r="r" b="b"/>
              <a:pathLst>
                <a:path w="206" h="827">
                  <a:moveTo>
                    <a:pt x="0" y="0"/>
                  </a:moveTo>
                  <a:lnTo>
                    <a:pt x="0" y="827"/>
                  </a:lnTo>
                  <a:lnTo>
                    <a:pt x="206" y="827"/>
                  </a:lnTo>
                  <a:lnTo>
                    <a:pt x="203" y="827"/>
                  </a:lnTo>
                  <a:lnTo>
                    <a:pt x="206" y="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5" name="Freeform 13"/>
            <p:cNvSpPr>
              <a:spLocks/>
            </p:cNvSpPr>
            <p:nvPr/>
          </p:nvSpPr>
          <p:spPr bwMode="auto">
            <a:xfrm>
              <a:off x="9165289" y="3532472"/>
              <a:ext cx="1460178" cy="1141794"/>
            </a:xfrm>
            <a:custGeom>
              <a:avLst/>
              <a:gdLst/>
              <a:ahLst/>
              <a:cxnLst>
                <a:cxn ang="0">
                  <a:pos x="202" y="0"/>
                </a:cxn>
                <a:cxn ang="0">
                  <a:pos x="400" y="475"/>
                </a:cxn>
                <a:cxn ang="0">
                  <a:pos x="0" y="475"/>
                </a:cxn>
                <a:cxn ang="0">
                  <a:pos x="202" y="0"/>
                </a:cxn>
              </a:cxnLst>
              <a:rect l="0" t="0" r="r" b="b"/>
              <a:pathLst>
                <a:path w="400" h="475">
                  <a:moveTo>
                    <a:pt x="202" y="0"/>
                  </a:moveTo>
                  <a:lnTo>
                    <a:pt x="400" y="475"/>
                  </a:lnTo>
                  <a:lnTo>
                    <a:pt x="0" y="475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accent1">
                <a:lumMod val="50000"/>
                <a:lumOff val="50000"/>
                <a:alpha val="90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66" name="Freeform 17"/>
            <p:cNvSpPr>
              <a:spLocks/>
            </p:cNvSpPr>
            <p:nvPr/>
          </p:nvSpPr>
          <p:spPr bwMode="auto">
            <a:xfrm>
              <a:off x="9902679" y="3542087"/>
              <a:ext cx="722788" cy="11321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1"/>
                </a:cxn>
                <a:cxn ang="0">
                  <a:pos x="198" y="471"/>
                </a:cxn>
                <a:cxn ang="0">
                  <a:pos x="198" y="471"/>
                </a:cxn>
                <a:cxn ang="0">
                  <a:pos x="198" y="471"/>
                </a:cxn>
                <a:cxn ang="0">
                  <a:pos x="0" y="0"/>
                </a:cxn>
              </a:cxnLst>
              <a:rect l="0" t="0" r="r" b="b"/>
              <a:pathLst>
                <a:path w="198" h="471">
                  <a:moveTo>
                    <a:pt x="0" y="0"/>
                  </a:moveTo>
                  <a:lnTo>
                    <a:pt x="0" y="471"/>
                  </a:lnTo>
                  <a:lnTo>
                    <a:pt x="198" y="471"/>
                  </a:lnTo>
                  <a:lnTo>
                    <a:pt x="198" y="471"/>
                  </a:lnTo>
                  <a:lnTo>
                    <a:pt x="198" y="4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687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</a:endParaRPr>
            </a:p>
          </p:txBody>
        </p:sp>
      </p:grpSp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3122668" y="2884194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30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4115763" y="2317158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50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69" name="Text Box 10"/>
          <p:cNvSpPr txBox="1">
            <a:spLocks noChangeArrowheads="1"/>
          </p:cNvSpPr>
          <p:nvPr/>
        </p:nvSpPr>
        <p:spPr bwMode="auto">
          <a:xfrm>
            <a:off x="5119484" y="2643855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35%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70" name="Text Box 10"/>
          <p:cNvSpPr txBox="1">
            <a:spLocks noChangeArrowheads="1"/>
          </p:cNvSpPr>
          <p:nvPr/>
        </p:nvSpPr>
        <p:spPr bwMode="auto">
          <a:xfrm>
            <a:off x="7157582" y="3048092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20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71" name="Text Box 10"/>
          <p:cNvSpPr txBox="1">
            <a:spLocks noChangeArrowheads="1"/>
          </p:cNvSpPr>
          <p:nvPr/>
        </p:nvSpPr>
        <p:spPr bwMode="auto">
          <a:xfrm>
            <a:off x="8200701" y="2688812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33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72" name="Text Box 10"/>
          <p:cNvSpPr txBox="1">
            <a:spLocks noChangeArrowheads="1"/>
          </p:cNvSpPr>
          <p:nvPr/>
        </p:nvSpPr>
        <p:spPr bwMode="auto">
          <a:xfrm>
            <a:off x="10458307" y="2790036"/>
            <a:ext cx="389336" cy="2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ctr" defTabSz="1147649"/>
            <a:r>
              <a:rPr lang="id-ID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3</a:t>
            </a:r>
            <a:r>
              <a:rPr lang="en-US" sz="1107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Roboto" panose="02000000000000000000" pitchFamily="2" charset="0"/>
                <a:cs typeface="Myanmar Text" panose="020B0502040204020203" pitchFamily="34" charset="0"/>
              </a:rPr>
              <a:t>0%</a:t>
            </a:r>
            <a:endParaRPr lang="en-US" sz="844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1249623" y="4835585"/>
            <a:ext cx="10251000" cy="0"/>
          </a:xfrm>
          <a:prstGeom prst="line">
            <a:avLst/>
          </a:prstGeom>
          <a:ln w="50800">
            <a:solidFill>
              <a:schemeClr val="accent6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ontent Placeholder 2"/>
          <p:cNvSpPr txBox="1">
            <a:spLocks/>
          </p:cNvSpPr>
          <p:nvPr/>
        </p:nvSpPr>
        <p:spPr>
          <a:xfrm>
            <a:off x="777593" y="5469033"/>
            <a:ext cx="11255586" cy="125695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Lorem Ipsum has been the industry's standard dummy text ever since the 1500s</a:t>
            </a:r>
            <a:r>
              <a:rPr lang="id-ID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r>
              <a:rPr lang="id-ID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endParaRPr lang="id-ID" sz="1266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  <a:p>
            <a:pPr algn="ctr"/>
            <a:endParaRPr lang="id-ID" sz="1266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205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67" grpId="0"/>
      <p:bldP spid="68" grpId="0"/>
      <p:bldP spid="69" grpId="0"/>
      <p:bldP spid="70" grpId="0"/>
      <p:bldP spid="71" grpId="0"/>
      <p:bldP spid="72" grpId="0"/>
      <p:bldP spid="7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44162" y="3153044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162" y="2666158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4" name="Oval 13"/>
          <p:cNvSpPr/>
          <p:nvPr/>
        </p:nvSpPr>
        <p:spPr>
          <a:xfrm>
            <a:off x="1856733" y="1752377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44162" y="5822921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162" y="5336035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7" name="Oval 16"/>
          <p:cNvSpPr/>
          <p:nvPr/>
        </p:nvSpPr>
        <p:spPr>
          <a:xfrm>
            <a:off x="1856733" y="4422254"/>
            <a:ext cx="771483" cy="7714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640786" y="3153044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40786" y="2684268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0" name="Oval 19"/>
          <p:cNvSpPr/>
          <p:nvPr/>
        </p:nvSpPr>
        <p:spPr>
          <a:xfrm>
            <a:off x="4653357" y="1770487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40786" y="5822921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40786" y="5336035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3" name="Oval 22"/>
          <p:cNvSpPr/>
          <p:nvPr/>
        </p:nvSpPr>
        <p:spPr>
          <a:xfrm>
            <a:off x="4653357" y="4422254"/>
            <a:ext cx="771483" cy="7714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37411" y="3171154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7411" y="2684268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6" name="Oval 25"/>
          <p:cNvSpPr/>
          <p:nvPr/>
        </p:nvSpPr>
        <p:spPr>
          <a:xfrm>
            <a:off x="7449982" y="1770487"/>
            <a:ext cx="771483" cy="7714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437411" y="5822921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7411" y="5336035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9" name="Oval 28"/>
          <p:cNvSpPr/>
          <p:nvPr/>
        </p:nvSpPr>
        <p:spPr>
          <a:xfrm>
            <a:off x="7449982" y="4422254"/>
            <a:ext cx="771483" cy="77148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234036" y="3171154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4036" y="2684268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2" name="Oval 31"/>
          <p:cNvSpPr/>
          <p:nvPr/>
        </p:nvSpPr>
        <p:spPr>
          <a:xfrm>
            <a:off x="10246607" y="177048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234036" y="5822921"/>
            <a:ext cx="279662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34036" y="5336035"/>
            <a:ext cx="2796625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35" name="Oval 34"/>
          <p:cNvSpPr/>
          <p:nvPr/>
        </p:nvSpPr>
        <p:spPr>
          <a:xfrm>
            <a:off x="10246607" y="4422254"/>
            <a:ext cx="771483" cy="7714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73" y="2005261"/>
            <a:ext cx="321451" cy="32145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49" y="1981862"/>
            <a:ext cx="321451" cy="32145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998" y="1995503"/>
            <a:ext cx="321451" cy="32145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623" y="2008040"/>
            <a:ext cx="321451" cy="32145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73" y="4647270"/>
            <a:ext cx="321451" cy="32145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749" y="4647270"/>
            <a:ext cx="321451" cy="321451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998" y="4656275"/>
            <a:ext cx="321451" cy="32145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861" y="4656275"/>
            <a:ext cx="321451" cy="321451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100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0" grpId="0" animBg="1"/>
      <p:bldP spid="23" grpId="0" animBg="1"/>
      <p:bldP spid="26" grpId="0" animBg="1"/>
      <p:bldP spid="29" grpId="0" animBg="1"/>
      <p:bldP spid="32" grpId="0" animBg="1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477540" y="2308443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77541" y="1956446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4" name="Oval 13"/>
          <p:cNvSpPr/>
          <p:nvPr/>
        </p:nvSpPr>
        <p:spPr>
          <a:xfrm>
            <a:off x="501663" y="1956445"/>
            <a:ext cx="771483" cy="7714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7" y="2181461"/>
            <a:ext cx="321451" cy="32145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477540" y="3350477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7541" y="2998480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18" name="Oval 17"/>
          <p:cNvSpPr/>
          <p:nvPr/>
        </p:nvSpPr>
        <p:spPr>
          <a:xfrm>
            <a:off x="501663" y="2998480"/>
            <a:ext cx="771483" cy="7714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477540" y="4393058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77541" y="4041062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1" name="Oval 20"/>
          <p:cNvSpPr/>
          <p:nvPr/>
        </p:nvSpPr>
        <p:spPr>
          <a:xfrm>
            <a:off x="501663" y="4041061"/>
            <a:ext cx="771483" cy="7714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477540" y="5432494"/>
            <a:ext cx="5192924" cy="48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Lorem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ipsum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dolor sit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amet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consectetur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adipiscing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elit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Nunc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bibendum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eleifend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tortor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, non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porta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justo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gravida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266" dirty="0" err="1">
                <a:solidFill>
                  <a:schemeClr val="tx2">
                    <a:lumMod val="50000"/>
                  </a:schemeClr>
                </a:solidFill>
              </a:rPr>
              <a:t>posuere</a:t>
            </a:r>
            <a:r>
              <a:rPr lang="en-US" sz="1266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77541" y="5080497"/>
            <a:ext cx="5192922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31" dirty="0">
                <a:solidFill>
                  <a:schemeClr val="tx2">
                    <a:lumMod val="50000"/>
                  </a:schemeClr>
                </a:solidFill>
                <a:latin typeface="Bebas Neue" panose="020B0606020202050201" pitchFamily="34" charset="0"/>
              </a:rPr>
              <a:t>Your text here</a:t>
            </a:r>
          </a:p>
        </p:txBody>
      </p:sp>
      <p:sp>
        <p:nvSpPr>
          <p:cNvPr id="24" name="Oval 23"/>
          <p:cNvSpPr/>
          <p:nvPr/>
        </p:nvSpPr>
        <p:spPr>
          <a:xfrm>
            <a:off x="501663" y="5080497"/>
            <a:ext cx="771483" cy="7714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7" y="3223496"/>
            <a:ext cx="321451" cy="32145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79" y="4266077"/>
            <a:ext cx="321451" cy="32145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79" y="5323939"/>
            <a:ext cx="321451" cy="32145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007" y="1824937"/>
            <a:ext cx="6159989" cy="5003621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6670464" y="2008831"/>
            <a:ext cx="5893270" cy="33151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矩形 2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837494" y="362393"/>
            <a:ext cx="1020547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139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1" grpId="0" animBg="1"/>
      <p:bldP spid="24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670" b="-16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480693"/>
            <a:ext cx="12858750" cy="259228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581150" y="3834631"/>
            <a:ext cx="9696450" cy="147732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9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837780" y="5321275"/>
            <a:ext cx="918319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smtClean="0">
                <a:solidFill>
                  <a:schemeClr val="bg1"/>
                </a:solidFill>
                <a:cs typeface="Arial" panose="020B0604020202020204" pitchFamily="34" charset="0"/>
              </a:rPr>
              <a:t>WIN-WIN COOPERATION POWERPOINT TEMPLATE</a:t>
            </a:r>
            <a:endParaRPr lang="zh-CN" altLang="en-US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01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13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342">
      <a:dk1>
        <a:sysClr val="windowText" lastClr="000000"/>
      </a:dk1>
      <a:lt1>
        <a:sysClr val="window" lastClr="FFFFFF"/>
      </a:lt1>
      <a:dk2>
        <a:srgbClr val="336699"/>
      </a:dk2>
      <a:lt2>
        <a:srgbClr val="7F7F7F"/>
      </a:lt2>
      <a:accent1>
        <a:srgbClr val="336699"/>
      </a:accent1>
      <a:accent2>
        <a:srgbClr val="595959"/>
      </a:accent2>
      <a:accent3>
        <a:srgbClr val="336699"/>
      </a:accent3>
      <a:accent4>
        <a:srgbClr val="595959"/>
      </a:accent4>
      <a:accent5>
        <a:srgbClr val="336699"/>
      </a:accent5>
      <a:accent6>
        <a:srgbClr val="595959"/>
      </a:accent6>
      <a:hlink>
        <a:srgbClr val="336699"/>
      </a:hlink>
      <a:folHlink>
        <a:srgbClr val="59595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2896</Words>
  <Application>Microsoft Office PowerPoint</Application>
  <PresentationFormat>自定义</PresentationFormat>
  <Paragraphs>362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Bebas Neue</vt:lpstr>
      <vt:lpstr>Lato</vt:lpstr>
      <vt:lpstr>Raleway</vt:lpstr>
      <vt:lpstr>Roboto</vt:lpstr>
      <vt:lpstr>宋体</vt:lpstr>
      <vt:lpstr>微软雅黑</vt:lpstr>
      <vt:lpstr>Arial</vt:lpstr>
      <vt:lpstr>Calibri</vt:lpstr>
      <vt:lpstr>Calibri Light</vt:lpstr>
      <vt:lpstr>Myanmar Text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bt1301</dc:title>
  <dc:creator/>
  <cp:lastModifiedBy/>
  <cp:revision>1</cp:revision>
  <dcterms:created xsi:type="dcterms:W3CDTF">2017-03-16T14:50:27Z</dcterms:created>
  <dcterms:modified xsi:type="dcterms:W3CDTF">2018-04-27T01:55:46Z</dcterms:modified>
</cp:coreProperties>
</file>