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26" r:id="rId2"/>
    <p:sldId id="322" r:id="rId3"/>
    <p:sldId id="257" r:id="rId4"/>
    <p:sldId id="284" r:id="rId5"/>
    <p:sldId id="259" r:id="rId6"/>
    <p:sldId id="327" r:id="rId7"/>
    <p:sldId id="329" r:id="rId8"/>
    <p:sldId id="323" r:id="rId9"/>
    <p:sldId id="263" r:id="rId10"/>
    <p:sldId id="264" r:id="rId11"/>
    <p:sldId id="265" r:id="rId12"/>
    <p:sldId id="266" r:id="rId13"/>
    <p:sldId id="268" r:id="rId14"/>
    <p:sldId id="328" r:id="rId15"/>
    <p:sldId id="270" r:id="rId16"/>
    <p:sldId id="324" r:id="rId17"/>
    <p:sldId id="271" r:id="rId18"/>
    <p:sldId id="276" r:id="rId19"/>
    <p:sldId id="274" r:id="rId20"/>
    <p:sldId id="330" r:id="rId21"/>
    <p:sldId id="325" r:id="rId22"/>
    <p:sldId id="287" r:id="rId23"/>
    <p:sldId id="278" r:id="rId24"/>
    <p:sldId id="277" r:id="rId25"/>
    <p:sldId id="280" r:id="rId26"/>
    <p:sldId id="331" r:id="rId27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>
          <p15:clr>
            <a:srgbClr val="A4A3A4"/>
          </p15:clr>
        </p15:guide>
        <p15:guide id="2" pos="317">
          <p15:clr>
            <a:srgbClr val="A4A3A4"/>
          </p15:clr>
        </p15:guide>
        <p15:guide id="3" pos="54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4B3"/>
    <a:srgbClr val="22618C"/>
    <a:srgbClr val="D9E1BE"/>
    <a:srgbClr val="C7DDB4"/>
    <a:srgbClr val="AFBDCF"/>
    <a:srgbClr val="E6E6E6"/>
    <a:srgbClr val="93C3B8"/>
    <a:srgbClr val="B4D3B4"/>
    <a:srgbClr val="A0C59B"/>
    <a:srgbClr val="B8D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44" autoAdjust="0"/>
    <p:restoredTop sz="94692" autoAdjust="0"/>
  </p:normalViewPr>
  <p:slideViewPr>
    <p:cSldViewPr>
      <p:cViewPr varScale="1">
        <p:scale>
          <a:sx n="112" d="100"/>
          <a:sy n="112" d="100"/>
        </p:scale>
        <p:origin x="906" y="114"/>
      </p:cViewPr>
      <p:guideLst>
        <p:guide orient="horz" pos="373"/>
        <p:guide pos="317"/>
        <p:guide pos="54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977186-57EB-487E-AF84-E26E0C709263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C19DA-2680-41CB-AB35-0F2A02865F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54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276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507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867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79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852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84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368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186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957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76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850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599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4424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0842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5766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4122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023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826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0088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7525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8006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402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0658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041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9473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C19DA-2680-41CB-AB35-0F2A02865FB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426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1403648" y="480399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0376-D032-4DF7-A51E-308BE3270D3C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B0376-D032-4DF7-A51E-308BE3270D3C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B5ACA-F797-42BD-911C-72545913C7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Relationship Id="rId5" Type="http://schemas.microsoft.com/office/2007/relationships/hdphoto" Target="../media/hdphoto3.wdp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Relationship Id="rId5" Type="http://schemas.microsoft.com/office/2007/relationships/hdphoto" Target="../media/hdphoto5.wdp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Relationship Id="rId5" Type="http://schemas.microsoft.com/office/2007/relationships/hdphoto" Target="../media/hdphoto6.wdp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矩形 590"/>
          <p:cNvSpPr/>
          <p:nvPr/>
        </p:nvSpPr>
        <p:spPr>
          <a:xfrm>
            <a:off x="3307051" y="1311610"/>
            <a:ext cx="259878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8000" dirty="0" smtClean="0">
                <a:solidFill>
                  <a:srgbClr val="A0C59B"/>
                </a:solidFill>
                <a:latin typeface="Californian FB" panose="0207040306080B030204" pitchFamily="18" charset="0"/>
                <a:ea typeface="微软雅黑" panose="020B0503020204020204" pitchFamily="34" charset="-122"/>
              </a:rPr>
              <a:t>20XX</a:t>
            </a:r>
            <a:endParaRPr lang="zh-CN" altLang="en-US" sz="8000" dirty="0">
              <a:solidFill>
                <a:srgbClr val="A0C59B"/>
              </a:solidFill>
              <a:latin typeface="Californian FB" panose="0207040306080B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592" name="矩形 591"/>
          <p:cNvSpPr/>
          <p:nvPr/>
        </p:nvSpPr>
        <p:spPr>
          <a:xfrm>
            <a:off x="2204321" y="2427734"/>
            <a:ext cx="50577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dirty="0">
                <a:ln w="0"/>
                <a:solidFill>
                  <a:srgbClr val="A0C59B"/>
                </a:solidFill>
                <a:latin typeface="汉仪中圆简" panose="02010609000101010101" pitchFamily="49" charset="-122"/>
                <a:ea typeface="汉仪中圆简" panose="02010609000101010101" pitchFamily="49" charset="-122"/>
              </a:rPr>
              <a:t>制作个人名片</a:t>
            </a:r>
            <a:r>
              <a:rPr lang="en-US" altLang="zh-CN" sz="4000" dirty="0" err="1">
                <a:ln w="0"/>
                <a:solidFill>
                  <a:srgbClr val="A0C59B"/>
                </a:solidFill>
                <a:latin typeface="汉仪中圆简" panose="02010609000101010101" pitchFamily="49" charset="-122"/>
                <a:ea typeface="汉仪中圆简" panose="02010609000101010101" pitchFamily="49" charset="-122"/>
              </a:rPr>
              <a:t>ppt</a:t>
            </a:r>
            <a:r>
              <a:rPr lang="zh-CN" altLang="en-US" sz="4000" dirty="0">
                <a:ln w="0"/>
                <a:solidFill>
                  <a:srgbClr val="A0C59B"/>
                </a:solidFill>
                <a:latin typeface="汉仪中圆简" panose="02010609000101010101" pitchFamily="49" charset="-122"/>
                <a:ea typeface="汉仪中圆简" panose="02010609000101010101" pitchFamily="49" charset="-122"/>
              </a:rPr>
              <a:t>模板</a:t>
            </a:r>
            <a:endParaRPr lang="zh-CN" altLang="en-US" sz="4000" b="0" cap="none" spc="0" dirty="0">
              <a:ln w="0"/>
              <a:solidFill>
                <a:srgbClr val="A0C59B"/>
              </a:solidFill>
              <a:latin typeface="汉仪中圆简" panose="02010609000101010101" pitchFamily="49" charset="-122"/>
              <a:ea typeface="汉仪中圆简" panose="02010609000101010101" pitchFamily="49" charset="-122"/>
            </a:endParaRPr>
          </a:p>
        </p:txBody>
      </p:sp>
      <p:pic>
        <p:nvPicPr>
          <p:cNvPr id="3" name="你的笑颜 your smil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 flipV="1">
            <a:off x="-47849824" y="-29147774"/>
            <a:ext cx="1332148" cy="133214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32">
        <p:fade/>
      </p:transition>
    </mc:Choice>
    <mc:Fallback xmlns="">
      <p:transition spd="med" advTm="36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91" grpId="0"/>
      <p:bldP spid="59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组合 117"/>
          <p:cNvGrpSpPr/>
          <p:nvPr/>
        </p:nvGrpSpPr>
        <p:grpSpPr>
          <a:xfrm>
            <a:off x="4868864" y="1707654"/>
            <a:ext cx="1729703" cy="2414139"/>
            <a:chOff x="5464657" y="2075237"/>
            <a:chExt cx="1729703" cy="2414139"/>
          </a:xfrm>
        </p:grpSpPr>
        <p:grpSp>
          <p:nvGrpSpPr>
            <p:cNvPr id="119" name="组合 118"/>
            <p:cNvGrpSpPr/>
            <p:nvPr/>
          </p:nvGrpSpPr>
          <p:grpSpPr>
            <a:xfrm>
              <a:off x="5464657" y="3407574"/>
              <a:ext cx="1729703" cy="1081802"/>
              <a:chOff x="5532427" y="3407574"/>
              <a:chExt cx="1729703" cy="1081802"/>
            </a:xfrm>
          </p:grpSpPr>
          <p:sp>
            <p:nvSpPr>
              <p:cNvPr id="125" name="文本框 13"/>
              <p:cNvSpPr txBox="1"/>
              <p:nvPr/>
            </p:nvSpPr>
            <p:spPr>
              <a:xfrm>
                <a:off x="5576520" y="3407574"/>
                <a:ext cx="16415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126" name="矩形 125"/>
              <p:cNvSpPr/>
              <p:nvPr/>
            </p:nvSpPr>
            <p:spPr>
              <a:xfrm>
                <a:off x="5532427" y="3843045"/>
                <a:ext cx="172970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图表的颜色可以根据需要自行修改，直接在格式里填充颜色即可。</a:t>
                </a:r>
              </a:p>
            </p:txBody>
          </p:sp>
          <p:cxnSp>
            <p:nvCxnSpPr>
              <p:cNvPr id="127" name="直接连接符 126"/>
              <p:cNvCxnSpPr/>
              <p:nvPr/>
            </p:nvCxnSpPr>
            <p:spPr>
              <a:xfrm>
                <a:off x="5705525" y="3843045"/>
                <a:ext cx="1383506" cy="0"/>
              </a:xfrm>
              <a:prstGeom prst="line">
                <a:avLst/>
              </a:prstGeom>
              <a:ln>
                <a:solidFill>
                  <a:srgbClr val="A0C5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0" name="组合 119"/>
            <p:cNvGrpSpPr/>
            <p:nvPr/>
          </p:nvGrpSpPr>
          <p:grpSpPr>
            <a:xfrm>
              <a:off x="5699508" y="2075237"/>
              <a:ext cx="1260000" cy="1260000"/>
              <a:chOff x="5653096" y="2187556"/>
              <a:chExt cx="1260000" cy="1260000"/>
            </a:xfrm>
          </p:grpSpPr>
          <p:sp>
            <p:nvSpPr>
              <p:cNvPr id="121" name="椭圆 120"/>
              <p:cNvSpPr>
                <a:spLocks noChangeAspect="1"/>
              </p:cNvSpPr>
              <p:nvPr/>
            </p:nvSpPr>
            <p:spPr>
              <a:xfrm>
                <a:off x="5653096" y="2187556"/>
                <a:ext cx="1260000" cy="1260000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grpSp>
            <p:nvGrpSpPr>
              <p:cNvPr id="122" name="组合 121"/>
              <p:cNvGrpSpPr>
                <a:grpSpLocks noChangeAspect="1"/>
              </p:cNvGrpSpPr>
              <p:nvPr/>
            </p:nvGrpSpPr>
            <p:grpSpPr>
              <a:xfrm>
                <a:off x="5743096" y="2277556"/>
                <a:ext cx="1080000" cy="1080000"/>
                <a:chOff x="4662378" y="4835251"/>
                <a:chExt cx="1513306" cy="1513306"/>
              </a:xfrm>
            </p:grpSpPr>
            <p:sp>
              <p:nvSpPr>
                <p:cNvPr id="123" name="椭圆 122"/>
                <p:cNvSpPr/>
                <p:nvPr/>
              </p:nvSpPr>
              <p:spPr>
                <a:xfrm>
                  <a:off x="4662378" y="4835251"/>
                  <a:ext cx="1513306" cy="1513306"/>
                </a:xfrm>
                <a:prstGeom prst="ellipse">
                  <a:avLst/>
                </a:prstGeom>
                <a:solidFill>
                  <a:srgbClr val="93C3B8"/>
                </a:solidFill>
                <a:ln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24" name="KSO_Shape"/>
                <p:cNvSpPr/>
                <p:nvPr/>
              </p:nvSpPr>
              <p:spPr bwMode="auto">
                <a:xfrm>
                  <a:off x="4908261" y="5179883"/>
                  <a:ext cx="1021540" cy="824042"/>
                </a:xfrm>
                <a:custGeom>
                  <a:avLst/>
                  <a:gdLst>
                    <a:gd name="T0" fmla="*/ 1038534 w 1908175"/>
                    <a:gd name="T1" fmla="*/ 1254798 h 1538287"/>
                    <a:gd name="T2" fmla="*/ 1021765 w 1908175"/>
                    <a:gd name="T3" fmla="*/ 1280033 h 1538287"/>
                    <a:gd name="T4" fmla="*/ 298181 w 1908175"/>
                    <a:gd name="T5" fmla="*/ 1355739 h 1538287"/>
                    <a:gd name="T6" fmla="*/ 309965 w 1908175"/>
                    <a:gd name="T7" fmla="*/ 1328701 h 1538287"/>
                    <a:gd name="T8" fmla="*/ 511914 w 1908175"/>
                    <a:gd name="T9" fmla="*/ 1149564 h 1538287"/>
                    <a:gd name="T10" fmla="*/ 509878 w 1908175"/>
                    <a:gd name="T11" fmla="*/ 1182862 h 1538287"/>
                    <a:gd name="T12" fmla="*/ 284589 w 1908175"/>
                    <a:gd name="T13" fmla="*/ 1207950 h 1538287"/>
                    <a:gd name="T14" fmla="*/ 281422 w 1908175"/>
                    <a:gd name="T15" fmla="*/ 1174424 h 1538287"/>
                    <a:gd name="T16" fmla="*/ 822326 w 1908175"/>
                    <a:gd name="T17" fmla="*/ 1105351 h 1538287"/>
                    <a:gd name="T18" fmla="*/ 832279 w 1908175"/>
                    <a:gd name="T19" fmla="*/ 1136947 h 1538287"/>
                    <a:gd name="T20" fmla="*/ 609024 w 1908175"/>
                    <a:gd name="T21" fmla="*/ 1171498 h 1538287"/>
                    <a:gd name="T22" fmla="*/ 594774 w 1908175"/>
                    <a:gd name="T23" fmla="*/ 1141493 h 1538287"/>
                    <a:gd name="T24" fmla="*/ 1130126 w 1908175"/>
                    <a:gd name="T25" fmla="*/ 1065699 h 1538287"/>
                    <a:gd name="T26" fmla="*/ 1150599 w 1908175"/>
                    <a:gd name="T27" fmla="*/ 1078471 h 1538287"/>
                    <a:gd name="T28" fmla="*/ 1137179 w 1908175"/>
                    <a:gd name="T29" fmla="*/ 1108576 h 1538287"/>
                    <a:gd name="T30" fmla="*/ 914024 w 1908175"/>
                    <a:gd name="T31" fmla="*/ 1123629 h 1538287"/>
                    <a:gd name="T32" fmla="*/ 922895 w 1908175"/>
                    <a:gd name="T33" fmla="*/ 1091927 h 1538287"/>
                    <a:gd name="T34" fmla="*/ 1465323 w 1908175"/>
                    <a:gd name="T35" fmla="*/ 1033327 h 1538287"/>
                    <a:gd name="T36" fmla="*/ 1461029 w 1908175"/>
                    <a:gd name="T37" fmla="*/ 1066514 h 1538287"/>
                    <a:gd name="T38" fmla="*/ 1235726 w 1908175"/>
                    <a:gd name="T39" fmla="*/ 1089244 h 1538287"/>
                    <a:gd name="T40" fmla="*/ 1235274 w 1908175"/>
                    <a:gd name="T41" fmla="*/ 1055830 h 1538287"/>
                    <a:gd name="T42" fmla="*/ 236823 w 1908175"/>
                    <a:gd name="T43" fmla="*/ 997710 h 1538287"/>
                    <a:gd name="T44" fmla="*/ 235917 w 1908175"/>
                    <a:gd name="T45" fmla="*/ 994680 h 1538287"/>
                    <a:gd name="T46" fmla="*/ 516664 w 1908175"/>
                    <a:gd name="T47" fmla="*/ 905313 h 1538287"/>
                    <a:gd name="T48" fmla="*/ 220295 w 1908175"/>
                    <a:gd name="T49" fmla="*/ 759376 h 1538287"/>
                    <a:gd name="T50" fmla="*/ 210992 w 1908175"/>
                    <a:gd name="T51" fmla="*/ 776117 h 1538287"/>
                    <a:gd name="T52" fmla="*/ 412091 w 1908175"/>
                    <a:gd name="T53" fmla="*/ 726757 h 1538287"/>
                    <a:gd name="T54" fmla="*/ 493344 w 1908175"/>
                    <a:gd name="T55" fmla="*/ 678500 h 1538287"/>
                    <a:gd name="T56" fmla="*/ 540663 w 1908175"/>
                    <a:gd name="T57" fmla="*/ 722553 h 1538287"/>
                    <a:gd name="T58" fmla="*/ 570097 w 1908175"/>
                    <a:gd name="T59" fmla="*/ 973989 h 1538287"/>
                    <a:gd name="T60" fmla="*/ 531154 w 1908175"/>
                    <a:gd name="T61" fmla="*/ 1027981 h 1538287"/>
                    <a:gd name="T62" fmla="*/ 261954 w 1908175"/>
                    <a:gd name="T63" fmla="*/ 1067968 h 1538287"/>
                    <a:gd name="T64" fmla="*/ 206258 w 1908175"/>
                    <a:gd name="T65" fmla="*/ 1040858 h 1538287"/>
                    <a:gd name="T66" fmla="*/ 157127 w 1908175"/>
                    <a:gd name="T67" fmla="*/ 795296 h 1538287"/>
                    <a:gd name="T68" fmla="*/ 178410 w 1908175"/>
                    <a:gd name="T69" fmla="*/ 729330 h 1538287"/>
                    <a:gd name="T70" fmla="*/ 240899 w 1908175"/>
                    <a:gd name="T71" fmla="*/ 696347 h 1538287"/>
                    <a:gd name="T72" fmla="*/ 54987 w 1908175"/>
                    <a:gd name="T73" fmla="*/ 576484 h 1538287"/>
                    <a:gd name="T74" fmla="*/ 170620 w 1908175"/>
                    <a:gd name="T75" fmla="*/ 1478216 h 1538287"/>
                    <a:gd name="T76" fmla="*/ 1603233 w 1908175"/>
                    <a:gd name="T77" fmla="*/ 1306394 h 1538287"/>
                    <a:gd name="T78" fmla="*/ 1505477 w 1908175"/>
                    <a:gd name="T79" fmla="*/ 402620 h 1538287"/>
                    <a:gd name="T80" fmla="*/ 1485791 w 1908175"/>
                    <a:gd name="T81" fmla="*/ 335297 h 1538287"/>
                    <a:gd name="T82" fmla="*/ 1543719 w 1908175"/>
                    <a:gd name="T83" fmla="*/ 368165 h 1538287"/>
                    <a:gd name="T84" fmla="*/ 1667046 w 1908175"/>
                    <a:gd name="T85" fmla="*/ 1285313 h 1538287"/>
                    <a:gd name="T86" fmla="*/ 1636723 w 1908175"/>
                    <a:gd name="T87" fmla="*/ 1344929 h 1538287"/>
                    <a:gd name="T88" fmla="*/ 190080 w 1908175"/>
                    <a:gd name="T89" fmla="*/ 1536700 h 1538287"/>
                    <a:gd name="T90" fmla="*/ 129210 w 1908175"/>
                    <a:gd name="T91" fmla="*/ 1509725 h 1538287"/>
                    <a:gd name="T92" fmla="*/ 0 w 1908175"/>
                    <a:gd name="T93" fmla="*/ 594845 h 1538287"/>
                    <a:gd name="T94" fmla="*/ 23986 w 1908175"/>
                    <a:gd name="T95" fmla="*/ 532281 h 1538287"/>
                    <a:gd name="T96" fmla="*/ 1468140 w 1908175"/>
                    <a:gd name="T97" fmla="*/ 334843 h 1538287"/>
                    <a:gd name="T98" fmla="*/ 498976 w 1908175"/>
                    <a:gd name="T99" fmla="*/ 310829 h 1538287"/>
                    <a:gd name="T100" fmla="*/ 1849764 w 1908175"/>
                    <a:gd name="T101" fmla="*/ 191436 h 1538287"/>
                    <a:gd name="T102" fmla="*/ 1897529 w 1908175"/>
                    <a:gd name="T103" fmla="*/ 237879 h 1538287"/>
                    <a:gd name="T104" fmla="*/ 1787058 w 1908175"/>
                    <a:gd name="T105" fmla="*/ 1153828 h 1538287"/>
                    <a:gd name="T106" fmla="*/ 1752876 w 1908175"/>
                    <a:gd name="T107" fmla="*/ 1199592 h 1538287"/>
                    <a:gd name="T108" fmla="*/ 1607315 w 1908175"/>
                    <a:gd name="T109" fmla="*/ 350929 h 1538287"/>
                    <a:gd name="T110" fmla="*/ 1574038 w 1908175"/>
                    <a:gd name="T111" fmla="*/ 292251 h 1538287"/>
                    <a:gd name="T112" fmla="*/ 1509068 w 1908175"/>
                    <a:gd name="T113" fmla="*/ 274128 h 1538287"/>
                    <a:gd name="T114" fmla="*/ 758856 w 1908175"/>
                    <a:gd name="T115" fmla="*/ 305618 h 1538287"/>
                    <a:gd name="T116" fmla="*/ 345945 w 1908175"/>
                    <a:gd name="T117" fmla="*/ 67739 h 1538287"/>
                    <a:gd name="T118" fmla="*/ 385108 w 1908175"/>
                    <a:gd name="T119" fmla="*/ 13139 h 1538287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1908175" h="1538287">
                      <a:moveTo>
                        <a:pt x="1018928" y="1243012"/>
                      </a:moveTo>
                      <a:lnTo>
                        <a:pt x="1020971" y="1243012"/>
                      </a:lnTo>
                      <a:lnTo>
                        <a:pt x="1023241" y="1243238"/>
                      </a:lnTo>
                      <a:lnTo>
                        <a:pt x="1025284" y="1243689"/>
                      </a:lnTo>
                      <a:lnTo>
                        <a:pt x="1027327" y="1244140"/>
                      </a:lnTo>
                      <a:lnTo>
                        <a:pt x="1029143" y="1244591"/>
                      </a:lnTo>
                      <a:lnTo>
                        <a:pt x="1030959" y="1245268"/>
                      </a:lnTo>
                      <a:lnTo>
                        <a:pt x="1032547" y="1245944"/>
                      </a:lnTo>
                      <a:lnTo>
                        <a:pt x="1034363" y="1246846"/>
                      </a:lnTo>
                      <a:lnTo>
                        <a:pt x="1035725" y="1247974"/>
                      </a:lnTo>
                      <a:lnTo>
                        <a:pt x="1036860" y="1249102"/>
                      </a:lnTo>
                      <a:lnTo>
                        <a:pt x="1037995" y="1250230"/>
                      </a:lnTo>
                      <a:lnTo>
                        <a:pt x="1038903" y="1251808"/>
                      </a:lnTo>
                      <a:lnTo>
                        <a:pt x="1039584" y="1253162"/>
                      </a:lnTo>
                      <a:lnTo>
                        <a:pt x="1040038" y="1254515"/>
                      </a:lnTo>
                      <a:lnTo>
                        <a:pt x="1040265" y="1256094"/>
                      </a:lnTo>
                      <a:lnTo>
                        <a:pt x="1041400" y="1263311"/>
                      </a:lnTo>
                      <a:lnTo>
                        <a:pt x="1041400" y="1264890"/>
                      </a:lnTo>
                      <a:lnTo>
                        <a:pt x="1041400" y="1266695"/>
                      </a:lnTo>
                      <a:lnTo>
                        <a:pt x="1040946" y="1268273"/>
                      </a:lnTo>
                      <a:lnTo>
                        <a:pt x="1040265" y="1269627"/>
                      </a:lnTo>
                      <a:lnTo>
                        <a:pt x="1039584" y="1270980"/>
                      </a:lnTo>
                      <a:lnTo>
                        <a:pt x="1038676" y="1272333"/>
                      </a:lnTo>
                      <a:lnTo>
                        <a:pt x="1037541" y="1273912"/>
                      </a:lnTo>
                      <a:lnTo>
                        <a:pt x="1036179" y="1275265"/>
                      </a:lnTo>
                      <a:lnTo>
                        <a:pt x="1034817" y="1276393"/>
                      </a:lnTo>
                      <a:lnTo>
                        <a:pt x="1033455" y="1277295"/>
                      </a:lnTo>
                      <a:lnTo>
                        <a:pt x="1031412" y="1278423"/>
                      </a:lnTo>
                      <a:lnTo>
                        <a:pt x="1029597" y="1279100"/>
                      </a:lnTo>
                      <a:lnTo>
                        <a:pt x="1027781" y="1280002"/>
                      </a:lnTo>
                      <a:lnTo>
                        <a:pt x="1025738" y="1280904"/>
                      </a:lnTo>
                      <a:lnTo>
                        <a:pt x="1023468" y="1281355"/>
                      </a:lnTo>
                      <a:lnTo>
                        <a:pt x="1021198" y="1281581"/>
                      </a:lnTo>
                      <a:lnTo>
                        <a:pt x="321605" y="1366612"/>
                      </a:lnTo>
                      <a:lnTo>
                        <a:pt x="319335" y="1366837"/>
                      </a:lnTo>
                      <a:lnTo>
                        <a:pt x="317065" y="1366837"/>
                      </a:lnTo>
                      <a:lnTo>
                        <a:pt x="315022" y="1366837"/>
                      </a:lnTo>
                      <a:lnTo>
                        <a:pt x="312752" y="1366612"/>
                      </a:lnTo>
                      <a:lnTo>
                        <a:pt x="310936" y="1366160"/>
                      </a:lnTo>
                      <a:lnTo>
                        <a:pt x="309120" y="1365484"/>
                      </a:lnTo>
                      <a:lnTo>
                        <a:pt x="307304" y="1364807"/>
                      </a:lnTo>
                      <a:lnTo>
                        <a:pt x="305488" y="1364131"/>
                      </a:lnTo>
                      <a:lnTo>
                        <a:pt x="303899" y="1363228"/>
                      </a:lnTo>
                      <a:lnTo>
                        <a:pt x="302537" y="1362326"/>
                      </a:lnTo>
                      <a:lnTo>
                        <a:pt x="301402" y="1360973"/>
                      </a:lnTo>
                      <a:lnTo>
                        <a:pt x="300267" y="1359620"/>
                      </a:lnTo>
                      <a:lnTo>
                        <a:pt x="299359" y="1358492"/>
                      </a:lnTo>
                      <a:lnTo>
                        <a:pt x="298678" y="1357139"/>
                      </a:lnTo>
                      <a:lnTo>
                        <a:pt x="297997" y="1355560"/>
                      </a:lnTo>
                      <a:lnTo>
                        <a:pt x="297770" y="1353755"/>
                      </a:lnTo>
                      <a:lnTo>
                        <a:pt x="296862" y="1346538"/>
                      </a:lnTo>
                      <a:lnTo>
                        <a:pt x="296862" y="1344959"/>
                      </a:lnTo>
                      <a:lnTo>
                        <a:pt x="296862" y="1343380"/>
                      </a:lnTo>
                      <a:lnTo>
                        <a:pt x="297316" y="1342027"/>
                      </a:lnTo>
                      <a:lnTo>
                        <a:pt x="297770" y="1340448"/>
                      </a:lnTo>
                      <a:lnTo>
                        <a:pt x="298678" y="1338869"/>
                      </a:lnTo>
                      <a:lnTo>
                        <a:pt x="299586" y="1337516"/>
                      </a:lnTo>
                      <a:lnTo>
                        <a:pt x="300721" y="1336163"/>
                      </a:lnTo>
                      <a:lnTo>
                        <a:pt x="302083" y="1335035"/>
                      </a:lnTo>
                      <a:lnTo>
                        <a:pt x="303445" y="1333907"/>
                      </a:lnTo>
                      <a:lnTo>
                        <a:pt x="304807" y="1332780"/>
                      </a:lnTo>
                      <a:lnTo>
                        <a:pt x="306850" y="1331652"/>
                      </a:lnTo>
                      <a:lnTo>
                        <a:pt x="308666" y="1330750"/>
                      </a:lnTo>
                      <a:lnTo>
                        <a:pt x="310482" y="1330073"/>
                      </a:lnTo>
                      <a:lnTo>
                        <a:pt x="312525" y="1329396"/>
                      </a:lnTo>
                      <a:lnTo>
                        <a:pt x="314795" y="1328945"/>
                      </a:lnTo>
                      <a:lnTo>
                        <a:pt x="316838" y="1328494"/>
                      </a:lnTo>
                      <a:lnTo>
                        <a:pt x="1016431" y="1243238"/>
                      </a:lnTo>
                      <a:lnTo>
                        <a:pt x="1018928" y="1243012"/>
                      </a:lnTo>
                      <a:close/>
                      <a:moveTo>
                        <a:pt x="497360" y="1144587"/>
                      </a:moveTo>
                      <a:lnTo>
                        <a:pt x="499400" y="1144587"/>
                      </a:lnTo>
                      <a:lnTo>
                        <a:pt x="501212" y="1144815"/>
                      </a:lnTo>
                      <a:lnTo>
                        <a:pt x="502798" y="1145044"/>
                      </a:lnTo>
                      <a:lnTo>
                        <a:pt x="504611" y="1145500"/>
                      </a:lnTo>
                      <a:lnTo>
                        <a:pt x="506197" y="1145957"/>
                      </a:lnTo>
                      <a:lnTo>
                        <a:pt x="507783" y="1146642"/>
                      </a:lnTo>
                      <a:lnTo>
                        <a:pt x="509142" y="1147783"/>
                      </a:lnTo>
                      <a:lnTo>
                        <a:pt x="510502" y="1148697"/>
                      </a:lnTo>
                      <a:lnTo>
                        <a:pt x="511634" y="1149610"/>
                      </a:lnTo>
                      <a:lnTo>
                        <a:pt x="512767" y="1150751"/>
                      </a:lnTo>
                      <a:lnTo>
                        <a:pt x="513900" y="1151893"/>
                      </a:lnTo>
                      <a:lnTo>
                        <a:pt x="514580" y="1153263"/>
                      </a:lnTo>
                      <a:lnTo>
                        <a:pt x="515260" y="1154861"/>
                      </a:lnTo>
                      <a:lnTo>
                        <a:pt x="515713" y="1156231"/>
                      </a:lnTo>
                      <a:lnTo>
                        <a:pt x="515939" y="1157829"/>
                      </a:lnTo>
                      <a:lnTo>
                        <a:pt x="517525" y="1170614"/>
                      </a:lnTo>
                      <a:lnTo>
                        <a:pt x="517525" y="1172212"/>
                      </a:lnTo>
                      <a:lnTo>
                        <a:pt x="517525" y="1173582"/>
                      </a:lnTo>
                      <a:lnTo>
                        <a:pt x="517299" y="1175180"/>
                      </a:lnTo>
                      <a:lnTo>
                        <a:pt x="516846" y="1176550"/>
                      </a:lnTo>
                      <a:lnTo>
                        <a:pt x="516166" y="1178148"/>
                      </a:lnTo>
                      <a:lnTo>
                        <a:pt x="515486" y="1179518"/>
                      </a:lnTo>
                      <a:lnTo>
                        <a:pt x="514580" y="1180659"/>
                      </a:lnTo>
                      <a:lnTo>
                        <a:pt x="513220" y="1182029"/>
                      </a:lnTo>
                      <a:lnTo>
                        <a:pt x="512088" y="1182942"/>
                      </a:lnTo>
                      <a:lnTo>
                        <a:pt x="510728" y="1184084"/>
                      </a:lnTo>
                      <a:lnTo>
                        <a:pt x="509369" y="1185225"/>
                      </a:lnTo>
                      <a:lnTo>
                        <a:pt x="508009" y="1186139"/>
                      </a:lnTo>
                      <a:lnTo>
                        <a:pt x="506197" y="1186823"/>
                      </a:lnTo>
                      <a:lnTo>
                        <a:pt x="504384" y="1187280"/>
                      </a:lnTo>
                      <a:lnTo>
                        <a:pt x="502572" y="1187737"/>
                      </a:lnTo>
                      <a:lnTo>
                        <a:pt x="500759" y="1187965"/>
                      </a:lnTo>
                      <a:lnTo>
                        <a:pt x="300016" y="1212850"/>
                      </a:lnTo>
                      <a:lnTo>
                        <a:pt x="297977" y="1212850"/>
                      </a:lnTo>
                      <a:lnTo>
                        <a:pt x="296165" y="1212850"/>
                      </a:lnTo>
                      <a:lnTo>
                        <a:pt x="294352" y="1212850"/>
                      </a:lnTo>
                      <a:lnTo>
                        <a:pt x="292539" y="1212394"/>
                      </a:lnTo>
                      <a:lnTo>
                        <a:pt x="290727" y="1211937"/>
                      </a:lnTo>
                      <a:lnTo>
                        <a:pt x="289141" y="1211480"/>
                      </a:lnTo>
                      <a:lnTo>
                        <a:pt x="287555" y="1210795"/>
                      </a:lnTo>
                      <a:lnTo>
                        <a:pt x="286195" y="1210110"/>
                      </a:lnTo>
                      <a:lnTo>
                        <a:pt x="285063" y="1209197"/>
                      </a:lnTo>
                      <a:lnTo>
                        <a:pt x="283477" y="1208056"/>
                      </a:lnTo>
                      <a:lnTo>
                        <a:pt x="282570" y="1206686"/>
                      </a:lnTo>
                      <a:lnTo>
                        <a:pt x="281664" y="1205544"/>
                      </a:lnTo>
                      <a:lnTo>
                        <a:pt x="280758" y="1204175"/>
                      </a:lnTo>
                      <a:lnTo>
                        <a:pt x="280305" y="1202805"/>
                      </a:lnTo>
                      <a:lnTo>
                        <a:pt x="279851" y="1201435"/>
                      </a:lnTo>
                      <a:lnTo>
                        <a:pt x="279398" y="1200065"/>
                      </a:lnTo>
                      <a:lnTo>
                        <a:pt x="278039" y="1187280"/>
                      </a:lnTo>
                      <a:lnTo>
                        <a:pt x="277812" y="1185682"/>
                      </a:lnTo>
                      <a:lnTo>
                        <a:pt x="278039" y="1183855"/>
                      </a:lnTo>
                      <a:lnTo>
                        <a:pt x="278265" y="1182486"/>
                      </a:lnTo>
                      <a:lnTo>
                        <a:pt x="278719" y="1181116"/>
                      </a:lnTo>
                      <a:lnTo>
                        <a:pt x="279398" y="1179746"/>
                      </a:lnTo>
                      <a:lnTo>
                        <a:pt x="280078" y="1178376"/>
                      </a:lnTo>
                      <a:lnTo>
                        <a:pt x="280984" y="1176778"/>
                      </a:lnTo>
                      <a:lnTo>
                        <a:pt x="281891" y="1175637"/>
                      </a:lnTo>
                      <a:lnTo>
                        <a:pt x="283250" y="1174495"/>
                      </a:lnTo>
                      <a:lnTo>
                        <a:pt x="284609" y="1173582"/>
                      </a:lnTo>
                      <a:lnTo>
                        <a:pt x="285969" y="1172669"/>
                      </a:lnTo>
                      <a:lnTo>
                        <a:pt x="287555" y="1171755"/>
                      </a:lnTo>
                      <a:lnTo>
                        <a:pt x="289141" y="1171070"/>
                      </a:lnTo>
                      <a:lnTo>
                        <a:pt x="290727" y="1170386"/>
                      </a:lnTo>
                      <a:lnTo>
                        <a:pt x="292766" y="1169929"/>
                      </a:lnTo>
                      <a:lnTo>
                        <a:pt x="294579" y="1169472"/>
                      </a:lnTo>
                      <a:lnTo>
                        <a:pt x="495548" y="1144815"/>
                      </a:lnTo>
                      <a:lnTo>
                        <a:pt x="497360" y="1144587"/>
                      </a:lnTo>
                      <a:close/>
                      <a:moveTo>
                        <a:pt x="814860" y="1104900"/>
                      </a:moveTo>
                      <a:lnTo>
                        <a:pt x="816673" y="1104900"/>
                      </a:lnTo>
                      <a:lnTo>
                        <a:pt x="818712" y="1105128"/>
                      </a:lnTo>
                      <a:lnTo>
                        <a:pt x="820298" y="1105355"/>
                      </a:lnTo>
                      <a:lnTo>
                        <a:pt x="822111" y="1105810"/>
                      </a:lnTo>
                      <a:lnTo>
                        <a:pt x="823697" y="1106493"/>
                      </a:lnTo>
                      <a:lnTo>
                        <a:pt x="825283" y="1107176"/>
                      </a:lnTo>
                      <a:lnTo>
                        <a:pt x="826642" y="1107858"/>
                      </a:lnTo>
                      <a:lnTo>
                        <a:pt x="828002" y="1108768"/>
                      </a:lnTo>
                      <a:lnTo>
                        <a:pt x="829134" y="1110134"/>
                      </a:lnTo>
                      <a:lnTo>
                        <a:pt x="830267" y="1111044"/>
                      </a:lnTo>
                      <a:lnTo>
                        <a:pt x="831174" y="1112409"/>
                      </a:lnTo>
                      <a:lnTo>
                        <a:pt x="832080" y="1113547"/>
                      </a:lnTo>
                      <a:lnTo>
                        <a:pt x="832760" y="1114912"/>
                      </a:lnTo>
                      <a:lnTo>
                        <a:pt x="833213" y="1116505"/>
                      </a:lnTo>
                      <a:lnTo>
                        <a:pt x="833439" y="1118098"/>
                      </a:lnTo>
                      <a:lnTo>
                        <a:pt x="835025" y="1130613"/>
                      </a:lnTo>
                      <a:lnTo>
                        <a:pt x="835025" y="1132433"/>
                      </a:lnTo>
                      <a:lnTo>
                        <a:pt x="835025" y="1133798"/>
                      </a:lnTo>
                      <a:lnTo>
                        <a:pt x="834799" y="1135391"/>
                      </a:lnTo>
                      <a:lnTo>
                        <a:pt x="834346" y="1136756"/>
                      </a:lnTo>
                      <a:lnTo>
                        <a:pt x="833666" y="1138121"/>
                      </a:lnTo>
                      <a:lnTo>
                        <a:pt x="832986" y="1139714"/>
                      </a:lnTo>
                      <a:lnTo>
                        <a:pt x="832080" y="1141080"/>
                      </a:lnTo>
                      <a:lnTo>
                        <a:pt x="830720" y="1142217"/>
                      </a:lnTo>
                      <a:lnTo>
                        <a:pt x="829588" y="1143355"/>
                      </a:lnTo>
                      <a:lnTo>
                        <a:pt x="828228" y="1144265"/>
                      </a:lnTo>
                      <a:lnTo>
                        <a:pt x="826869" y="1145175"/>
                      </a:lnTo>
                      <a:lnTo>
                        <a:pt x="825509" y="1146085"/>
                      </a:lnTo>
                      <a:lnTo>
                        <a:pt x="823697" y="1146996"/>
                      </a:lnTo>
                      <a:lnTo>
                        <a:pt x="821884" y="1147451"/>
                      </a:lnTo>
                      <a:lnTo>
                        <a:pt x="820072" y="1147906"/>
                      </a:lnTo>
                      <a:lnTo>
                        <a:pt x="818259" y="1148361"/>
                      </a:lnTo>
                      <a:lnTo>
                        <a:pt x="617516" y="1172936"/>
                      </a:lnTo>
                      <a:lnTo>
                        <a:pt x="615477" y="1173163"/>
                      </a:lnTo>
                      <a:lnTo>
                        <a:pt x="613665" y="1173163"/>
                      </a:lnTo>
                      <a:lnTo>
                        <a:pt x="611852" y="1172936"/>
                      </a:lnTo>
                      <a:lnTo>
                        <a:pt x="610039" y="1172708"/>
                      </a:lnTo>
                      <a:lnTo>
                        <a:pt x="608227" y="1172253"/>
                      </a:lnTo>
                      <a:lnTo>
                        <a:pt x="606641" y="1171570"/>
                      </a:lnTo>
                      <a:lnTo>
                        <a:pt x="605055" y="1170888"/>
                      </a:lnTo>
                      <a:lnTo>
                        <a:pt x="603695" y="1170205"/>
                      </a:lnTo>
                      <a:lnTo>
                        <a:pt x="602563" y="1169295"/>
                      </a:lnTo>
                      <a:lnTo>
                        <a:pt x="600977" y="1168157"/>
                      </a:lnTo>
                      <a:lnTo>
                        <a:pt x="600070" y="1167019"/>
                      </a:lnTo>
                      <a:lnTo>
                        <a:pt x="599164" y="1165654"/>
                      </a:lnTo>
                      <a:lnTo>
                        <a:pt x="598258" y="1164516"/>
                      </a:lnTo>
                      <a:lnTo>
                        <a:pt x="597805" y="1163151"/>
                      </a:lnTo>
                      <a:lnTo>
                        <a:pt x="597351" y="1161786"/>
                      </a:lnTo>
                      <a:lnTo>
                        <a:pt x="596898" y="1159966"/>
                      </a:lnTo>
                      <a:lnTo>
                        <a:pt x="595539" y="1147451"/>
                      </a:lnTo>
                      <a:lnTo>
                        <a:pt x="595312" y="1145630"/>
                      </a:lnTo>
                      <a:lnTo>
                        <a:pt x="595539" y="1144265"/>
                      </a:lnTo>
                      <a:lnTo>
                        <a:pt x="595765" y="1142672"/>
                      </a:lnTo>
                      <a:lnTo>
                        <a:pt x="596219" y="1141307"/>
                      </a:lnTo>
                      <a:lnTo>
                        <a:pt x="596672" y="1139942"/>
                      </a:lnTo>
                      <a:lnTo>
                        <a:pt x="597578" y="1138349"/>
                      </a:lnTo>
                      <a:lnTo>
                        <a:pt x="598484" y="1136984"/>
                      </a:lnTo>
                      <a:lnTo>
                        <a:pt x="599391" y="1135846"/>
                      </a:lnTo>
                      <a:lnTo>
                        <a:pt x="600523" y="1134708"/>
                      </a:lnTo>
                      <a:lnTo>
                        <a:pt x="601883" y="1133798"/>
                      </a:lnTo>
                      <a:lnTo>
                        <a:pt x="603469" y="1132888"/>
                      </a:lnTo>
                      <a:lnTo>
                        <a:pt x="605055" y="1131750"/>
                      </a:lnTo>
                      <a:lnTo>
                        <a:pt x="606641" y="1131068"/>
                      </a:lnTo>
                      <a:lnTo>
                        <a:pt x="608227" y="1130613"/>
                      </a:lnTo>
                      <a:lnTo>
                        <a:pt x="610266" y="1130157"/>
                      </a:lnTo>
                      <a:lnTo>
                        <a:pt x="612079" y="1129702"/>
                      </a:lnTo>
                      <a:lnTo>
                        <a:pt x="813048" y="1105128"/>
                      </a:lnTo>
                      <a:lnTo>
                        <a:pt x="814860" y="1104900"/>
                      </a:lnTo>
                      <a:close/>
                      <a:moveTo>
                        <a:pt x="1132010" y="1066800"/>
                      </a:moveTo>
                      <a:lnTo>
                        <a:pt x="1133833" y="1066800"/>
                      </a:lnTo>
                      <a:lnTo>
                        <a:pt x="1135656" y="1066800"/>
                      </a:lnTo>
                      <a:lnTo>
                        <a:pt x="1137707" y="1066800"/>
                      </a:lnTo>
                      <a:lnTo>
                        <a:pt x="1139302" y="1067257"/>
                      </a:lnTo>
                      <a:lnTo>
                        <a:pt x="1141124" y="1067713"/>
                      </a:lnTo>
                      <a:lnTo>
                        <a:pt x="1142719" y="1068170"/>
                      </a:lnTo>
                      <a:lnTo>
                        <a:pt x="1144087" y="1068855"/>
                      </a:lnTo>
                      <a:lnTo>
                        <a:pt x="1145682" y="1069768"/>
                      </a:lnTo>
                      <a:lnTo>
                        <a:pt x="1147049" y="1070453"/>
                      </a:lnTo>
                      <a:lnTo>
                        <a:pt x="1148188" y="1071595"/>
                      </a:lnTo>
                      <a:lnTo>
                        <a:pt x="1149327" y="1072736"/>
                      </a:lnTo>
                      <a:lnTo>
                        <a:pt x="1150239" y="1074106"/>
                      </a:lnTo>
                      <a:lnTo>
                        <a:pt x="1150922" y="1075476"/>
                      </a:lnTo>
                      <a:lnTo>
                        <a:pt x="1151834" y="1076846"/>
                      </a:lnTo>
                      <a:lnTo>
                        <a:pt x="1152289" y="1078215"/>
                      </a:lnTo>
                      <a:lnTo>
                        <a:pt x="1152517" y="1079585"/>
                      </a:lnTo>
                      <a:lnTo>
                        <a:pt x="1154112" y="1092370"/>
                      </a:lnTo>
                      <a:lnTo>
                        <a:pt x="1154112" y="1093968"/>
                      </a:lnTo>
                      <a:lnTo>
                        <a:pt x="1154112" y="1095795"/>
                      </a:lnTo>
                      <a:lnTo>
                        <a:pt x="1153657" y="1097165"/>
                      </a:lnTo>
                      <a:lnTo>
                        <a:pt x="1153429" y="1098763"/>
                      </a:lnTo>
                      <a:lnTo>
                        <a:pt x="1152745" y="1100133"/>
                      </a:lnTo>
                      <a:lnTo>
                        <a:pt x="1152062" y="1101274"/>
                      </a:lnTo>
                      <a:lnTo>
                        <a:pt x="1150922" y="1102644"/>
                      </a:lnTo>
                      <a:lnTo>
                        <a:pt x="1149783" y="1104014"/>
                      </a:lnTo>
                      <a:lnTo>
                        <a:pt x="1148644" y="1105155"/>
                      </a:lnTo>
                      <a:lnTo>
                        <a:pt x="1147277" y="1106297"/>
                      </a:lnTo>
                      <a:lnTo>
                        <a:pt x="1145909" y="1107210"/>
                      </a:lnTo>
                      <a:lnTo>
                        <a:pt x="1144542" y="1107895"/>
                      </a:lnTo>
                      <a:lnTo>
                        <a:pt x="1142719" y="1108580"/>
                      </a:lnTo>
                      <a:lnTo>
                        <a:pt x="1140897" y="1109265"/>
                      </a:lnTo>
                      <a:lnTo>
                        <a:pt x="1139074" y="1109721"/>
                      </a:lnTo>
                      <a:lnTo>
                        <a:pt x="1137251" y="1109950"/>
                      </a:lnTo>
                      <a:lnTo>
                        <a:pt x="935142" y="1134835"/>
                      </a:lnTo>
                      <a:lnTo>
                        <a:pt x="933319" y="1135063"/>
                      </a:lnTo>
                      <a:lnTo>
                        <a:pt x="931496" y="1135063"/>
                      </a:lnTo>
                      <a:lnTo>
                        <a:pt x="929674" y="1134835"/>
                      </a:lnTo>
                      <a:lnTo>
                        <a:pt x="927623" y="1134607"/>
                      </a:lnTo>
                      <a:lnTo>
                        <a:pt x="926028" y="1134150"/>
                      </a:lnTo>
                      <a:lnTo>
                        <a:pt x="924433" y="1133693"/>
                      </a:lnTo>
                      <a:lnTo>
                        <a:pt x="922838" y="1132780"/>
                      </a:lnTo>
                      <a:lnTo>
                        <a:pt x="921471" y="1131867"/>
                      </a:lnTo>
                      <a:lnTo>
                        <a:pt x="920104" y="1130954"/>
                      </a:lnTo>
                      <a:lnTo>
                        <a:pt x="918737" y="1130040"/>
                      </a:lnTo>
                      <a:lnTo>
                        <a:pt x="917825" y="1128899"/>
                      </a:lnTo>
                      <a:lnTo>
                        <a:pt x="916914" y="1127757"/>
                      </a:lnTo>
                      <a:lnTo>
                        <a:pt x="916002" y="1126388"/>
                      </a:lnTo>
                      <a:lnTo>
                        <a:pt x="915547" y="1124789"/>
                      </a:lnTo>
                      <a:lnTo>
                        <a:pt x="915091" y="1123420"/>
                      </a:lnTo>
                      <a:lnTo>
                        <a:pt x="914635" y="1121821"/>
                      </a:lnTo>
                      <a:lnTo>
                        <a:pt x="913040" y="1109036"/>
                      </a:lnTo>
                      <a:lnTo>
                        <a:pt x="912812" y="1107667"/>
                      </a:lnTo>
                      <a:lnTo>
                        <a:pt x="913040" y="1106068"/>
                      </a:lnTo>
                      <a:lnTo>
                        <a:pt x="913496" y="1104699"/>
                      </a:lnTo>
                      <a:lnTo>
                        <a:pt x="913952" y="1102872"/>
                      </a:lnTo>
                      <a:lnTo>
                        <a:pt x="914635" y="1101502"/>
                      </a:lnTo>
                      <a:lnTo>
                        <a:pt x="915319" y="1100133"/>
                      </a:lnTo>
                      <a:lnTo>
                        <a:pt x="916230" y="1098991"/>
                      </a:lnTo>
                      <a:lnTo>
                        <a:pt x="917142" y="1097850"/>
                      </a:lnTo>
                      <a:lnTo>
                        <a:pt x="918281" y="1096708"/>
                      </a:lnTo>
                      <a:lnTo>
                        <a:pt x="919648" y="1095338"/>
                      </a:lnTo>
                      <a:lnTo>
                        <a:pt x="921243" y="1094425"/>
                      </a:lnTo>
                      <a:lnTo>
                        <a:pt x="922838" y="1093740"/>
                      </a:lnTo>
                      <a:lnTo>
                        <a:pt x="924433" y="1093055"/>
                      </a:lnTo>
                      <a:lnTo>
                        <a:pt x="926028" y="1092370"/>
                      </a:lnTo>
                      <a:lnTo>
                        <a:pt x="927851" y="1091914"/>
                      </a:lnTo>
                      <a:lnTo>
                        <a:pt x="929901" y="1091685"/>
                      </a:lnTo>
                      <a:lnTo>
                        <a:pt x="1132010" y="1066800"/>
                      </a:lnTo>
                      <a:close/>
                      <a:moveTo>
                        <a:pt x="1451467" y="1027112"/>
                      </a:moveTo>
                      <a:lnTo>
                        <a:pt x="1453278" y="1027112"/>
                      </a:lnTo>
                      <a:lnTo>
                        <a:pt x="1455315" y="1027340"/>
                      </a:lnTo>
                      <a:lnTo>
                        <a:pt x="1456900" y="1027567"/>
                      </a:lnTo>
                      <a:lnTo>
                        <a:pt x="1458711" y="1028022"/>
                      </a:lnTo>
                      <a:lnTo>
                        <a:pt x="1460295" y="1028705"/>
                      </a:lnTo>
                      <a:lnTo>
                        <a:pt x="1461653" y="1029388"/>
                      </a:lnTo>
                      <a:lnTo>
                        <a:pt x="1463238" y="1030298"/>
                      </a:lnTo>
                      <a:lnTo>
                        <a:pt x="1464596" y="1031208"/>
                      </a:lnTo>
                      <a:lnTo>
                        <a:pt x="1465728" y="1032118"/>
                      </a:lnTo>
                      <a:lnTo>
                        <a:pt x="1466860" y="1033256"/>
                      </a:lnTo>
                      <a:lnTo>
                        <a:pt x="1467765" y="1034394"/>
                      </a:lnTo>
                      <a:lnTo>
                        <a:pt x="1468444" y="1035986"/>
                      </a:lnTo>
                      <a:lnTo>
                        <a:pt x="1469123" y="1037352"/>
                      </a:lnTo>
                      <a:lnTo>
                        <a:pt x="1469576" y="1038717"/>
                      </a:lnTo>
                      <a:lnTo>
                        <a:pt x="1470029" y="1040310"/>
                      </a:lnTo>
                      <a:lnTo>
                        <a:pt x="1471613" y="1053052"/>
                      </a:lnTo>
                      <a:lnTo>
                        <a:pt x="1471613" y="1054645"/>
                      </a:lnTo>
                      <a:lnTo>
                        <a:pt x="1471613" y="1056010"/>
                      </a:lnTo>
                      <a:lnTo>
                        <a:pt x="1471161" y="1057603"/>
                      </a:lnTo>
                      <a:lnTo>
                        <a:pt x="1470934" y="1059196"/>
                      </a:lnTo>
                      <a:lnTo>
                        <a:pt x="1470255" y="1060561"/>
                      </a:lnTo>
                      <a:lnTo>
                        <a:pt x="1469350" y="1061926"/>
                      </a:lnTo>
                      <a:lnTo>
                        <a:pt x="1468444" y="1063064"/>
                      </a:lnTo>
                      <a:lnTo>
                        <a:pt x="1467312" y="1064429"/>
                      </a:lnTo>
                      <a:lnTo>
                        <a:pt x="1466181" y="1065339"/>
                      </a:lnTo>
                      <a:lnTo>
                        <a:pt x="1464823" y="1066705"/>
                      </a:lnTo>
                      <a:lnTo>
                        <a:pt x="1463464" y="1067615"/>
                      </a:lnTo>
                      <a:lnTo>
                        <a:pt x="1461880" y="1068525"/>
                      </a:lnTo>
                      <a:lnTo>
                        <a:pt x="1460295" y="1069208"/>
                      </a:lnTo>
                      <a:lnTo>
                        <a:pt x="1458484" y="1069663"/>
                      </a:lnTo>
                      <a:lnTo>
                        <a:pt x="1456674" y="1070118"/>
                      </a:lnTo>
                      <a:lnTo>
                        <a:pt x="1454636" y="1070345"/>
                      </a:lnTo>
                      <a:lnTo>
                        <a:pt x="1254083" y="1095375"/>
                      </a:lnTo>
                      <a:lnTo>
                        <a:pt x="1252046" y="1095375"/>
                      </a:lnTo>
                      <a:lnTo>
                        <a:pt x="1250235" y="1095375"/>
                      </a:lnTo>
                      <a:lnTo>
                        <a:pt x="1248651" y="1095375"/>
                      </a:lnTo>
                      <a:lnTo>
                        <a:pt x="1246614" y="1094692"/>
                      </a:lnTo>
                      <a:lnTo>
                        <a:pt x="1245029" y="1094465"/>
                      </a:lnTo>
                      <a:lnTo>
                        <a:pt x="1243445" y="1093782"/>
                      </a:lnTo>
                      <a:lnTo>
                        <a:pt x="1241860" y="1093100"/>
                      </a:lnTo>
                      <a:lnTo>
                        <a:pt x="1240275" y="1092417"/>
                      </a:lnTo>
                      <a:lnTo>
                        <a:pt x="1238917" y="1091507"/>
                      </a:lnTo>
                      <a:lnTo>
                        <a:pt x="1237786" y="1090369"/>
                      </a:lnTo>
                      <a:lnTo>
                        <a:pt x="1236880" y="1089231"/>
                      </a:lnTo>
                      <a:lnTo>
                        <a:pt x="1235975" y="1088094"/>
                      </a:lnTo>
                      <a:lnTo>
                        <a:pt x="1235069" y="1086728"/>
                      </a:lnTo>
                      <a:lnTo>
                        <a:pt x="1234390" y="1085363"/>
                      </a:lnTo>
                      <a:lnTo>
                        <a:pt x="1233937" y="1083770"/>
                      </a:lnTo>
                      <a:lnTo>
                        <a:pt x="1233711" y="1082405"/>
                      </a:lnTo>
                      <a:lnTo>
                        <a:pt x="1232127" y="1069663"/>
                      </a:lnTo>
                      <a:lnTo>
                        <a:pt x="1231900" y="1068070"/>
                      </a:lnTo>
                      <a:lnTo>
                        <a:pt x="1232127" y="1066477"/>
                      </a:lnTo>
                      <a:lnTo>
                        <a:pt x="1232353" y="1064884"/>
                      </a:lnTo>
                      <a:lnTo>
                        <a:pt x="1232806" y="1063519"/>
                      </a:lnTo>
                      <a:lnTo>
                        <a:pt x="1233485" y="1062154"/>
                      </a:lnTo>
                      <a:lnTo>
                        <a:pt x="1234390" y="1060789"/>
                      </a:lnTo>
                      <a:lnTo>
                        <a:pt x="1235296" y="1059423"/>
                      </a:lnTo>
                      <a:lnTo>
                        <a:pt x="1236201" y="1058286"/>
                      </a:lnTo>
                      <a:lnTo>
                        <a:pt x="1237333" y="1056920"/>
                      </a:lnTo>
                      <a:lnTo>
                        <a:pt x="1238691" y="1056010"/>
                      </a:lnTo>
                      <a:lnTo>
                        <a:pt x="1240049" y="1055100"/>
                      </a:lnTo>
                      <a:lnTo>
                        <a:pt x="1241860" y="1054190"/>
                      </a:lnTo>
                      <a:lnTo>
                        <a:pt x="1243445" y="1053507"/>
                      </a:lnTo>
                      <a:lnTo>
                        <a:pt x="1245029" y="1052825"/>
                      </a:lnTo>
                      <a:lnTo>
                        <a:pt x="1246840" y="1052369"/>
                      </a:lnTo>
                      <a:lnTo>
                        <a:pt x="1248877" y="1052142"/>
                      </a:lnTo>
                      <a:lnTo>
                        <a:pt x="1449657" y="1027340"/>
                      </a:lnTo>
                      <a:lnTo>
                        <a:pt x="1451467" y="1027112"/>
                      </a:lnTo>
                      <a:close/>
                      <a:moveTo>
                        <a:pt x="520020" y="928184"/>
                      </a:moveTo>
                      <a:lnTo>
                        <a:pt x="229280" y="963688"/>
                      </a:lnTo>
                      <a:lnTo>
                        <a:pt x="232002" y="983589"/>
                      </a:lnTo>
                      <a:lnTo>
                        <a:pt x="232682" y="987885"/>
                      </a:lnTo>
                      <a:lnTo>
                        <a:pt x="233816" y="991730"/>
                      </a:lnTo>
                      <a:lnTo>
                        <a:pt x="235403" y="995348"/>
                      </a:lnTo>
                      <a:lnTo>
                        <a:pt x="237218" y="998740"/>
                      </a:lnTo>
                      <a:lnTo>
                        <a:pt x="239712" y="1002132"/>
                      </a:lnTo>
                      <a:lnTo>
                        <a:pt x="242207" y="1005072"/>
                      </a:lnTo>
                      <a:lnTo>
                        <a:pt x="244928" y="1008012"/>
                      </a:lnTo>
                      <a:lnTo>
                        <a:pt x="248330" y="1010500"/>
                      </a:lnTo>
                      <a:lnTo>
                        <a:pt x="251505" y="1012761"/>
                      </a:lnTo>
                      <a:lnTo>
                        <a:pt x="255361" y="1014796"/>
                      </a:lnTo>
                      <a:lnTo>
                        <a:pt x="259216" y="1016153"/>
                      </a:lnTo>
                      <a:lnTo>
                        <a:pt x="259463" y="1016235"/>
                      </a:lnTo>
                      <a:lnTo>
                        <a:pt x="256268" y="1015113"/>
                      </a:lnTo>
                      <a:lnTo>
                        <a:pt x="252412" y="1013082"/>
                      </a:lnTo>
                      <a:lnTo>
                        <a:pt x="249237" y="1010826"/>
                      </a:lnTo>
                      <a:lnTo>
                        <a:pt x="245835" y="1008344"/>
                      </a:lnTo>
                      <a:lnTo>
                        <a:pt x="243114" y="1005410"/>
                      </a:lnTo>
                      <a:lnTo>
                        <a:pt x="240619" y="1002477"/>
                      </a:lnTo>
                      <a:lnTo>
                        <a:pt x="238125" y="999092"/>
                      </a:lnTo>
                      <a:lnTo>
                        <a:pt x="236310" y="995707"/>
                      </a:lnTo>
                      <a:lnTo>
                        <a:pt x="234723" y="992096"/>
                      </a:lnTo>
                      <a:lnTo>
                        <a:pt x="233589" y="988260"/>
                      </a:lnTo>
                      <a:lnTo>
                        <a:pt x="232909" y="983973"/>
                      </a:lnTo>
                      <a:lnTo>
                        <a:pt x="230187" y="964115"/>
                      </a:lnTo>
                      <a:lnTo>
                        <a:pt x="520101" y="928788"/>
                      </a:lnTo>
                      <a:lnTo>
                        <a:pt x="520020" y="928184"/>
                      </a:lnTo>
                      <a:close/>
                      <a:moveTo>
                        <a:pt x="216449" y="857984"/>
                      </a:moveTo>
                      <a:lnTo>
                        <a:pt x="226786" y="941752"/>
                      </a:lnTo>
                      <a:lnTo>
                        <a:pt x="303439" y="932254"/>
                      </a:lnTo>
                      <a:lnTo>
                        <a:pt x="303424" y="932127"/>
                      </a:lnTo>
                      <a:lnTo>
                        <a:pt x="226976" y="941388"/>
                      </a:lnTo>
                      <a:lnTo>
                        <a:pt x="216449" y="857984"/>
                      </a:lnTo>
                      <a:close/>
                      <a:moveTo>
                        <a:pt x="510268" y="848808"/>
                      </a:moveTo>
                      <a:lnTo>
                        <a:pt x="428171" y="858984"/>
                      </a:lnTo>
                      <a:lnTo>
                        <a:pt x="435202" y="916198"/>
                      </a:lnTo>
                      <a:lnTo>
                        <a:pt x="517525" y="906248"/>
                      </a:lnTo>
                      <a:lnTo>
                        <a:pt x="517512" y="906144"/>
                      </a:lnTo>
                      <a:lnTo>
                        <a:pt x="435620" y="915987"/>
                      </a:lnTo>
                      <a:lnTo>
                        <a:pt x="428625" y="859380"/>
                      </a:lnTo>
                      <a:lnTo>
                        <a:pt x="510305" y="849312"/>
                      </a:lnTo>
                      <a:lnTo>
                        <a:pt x="515147" y="887422"/>
                      </a:lnTo>
                      <a:lnTo>
                        <a:pt x="510268" y="848808"/>
                      </a:lnTo>
                      <a:close/>
                      <a:moveTo>
                        <a:pt x="291193" y="831395"/>
                      </a:moveTo>
                      <a:lnTo>
                        <a:pt x="214312" y="840667"/>
                      </a:lnTo>
                      <a:lnTo>
                        <a:pt x="214359" y="841048"/>
                      </a:lnTo>
                      <a:lnTo>
                        <a:pt x="291264" y="831980"/>
                      </a:lnTo>
                      <a:lnTo>
                        <a:pt x="291193" y="831395"/>
                      </a:lnTo>
                      <a:close/>
                      <a:moveTo>
                        <a:pt x="231342" y="752595"/>
                      </a:moveTo>
                      <a:lnTo>
                        <a:pt x="230641" y="752923"/>
                      </a:lnTo>
                      <a:lnTo>
                        <a:pt x="227012" y="754959"/>
                      </a:lnTo>
                      <a:lnTo>
                        <a:pt x="223837" y="757672"/>
                      </a:lnTo>
                      <a:lnTo>
                        <a:pt x="220662" y="760160"/>
                      </a:lnTo>
                      <a:lnTo>
                        <a:pt x="217941" y="763326"/>
                      </a:lnTo>
                      <a:lnTo>
                        <a:pt x="215219" y="766492"/>
                      </a:lnTo>
                      <a:lnTo>
                        <a:pt x="213178" y="769658"/>
                      </a:lnTo>
                      <a:lnTo>
                        <a:pt x="211364" y="773502"/>
                      </a:lnTo>
                      <a:lnTo>
                        <a:pt x="210003" y="777121"/>
                      </a:lnTo>
                      <a:lnTo>
                        <a:pt x="209096" y="780965"/>
                      </a:lnTo>
                      <a:lnTo>
                        <a:pt x="208189" y="785036"/>
                      </a:lnTo>
                      <a:lnTo>
                        <a:pt x="208189" y="789106"/>
                      </a:lnTo>
                      <a:lnTo>
                        <a:pt x="208416" y="793403"/>
                      </a:lnTo>
                      <a:lnTo>
                        <a:pt x="211591" y="818731"/>
                      </a:lnTo>
                      <a:lnTo>
                        <a:pt x="212844" y="818580"/>
                      </a:lnTo>
                      <a:lnTo>
                        <a:pt x="209774" y="793444"/>
                      </a:lnTo>
                      <a:lnTo>
                        <a:pt x="209550" y="789083"/>
                      </a:lnTo>
                      <a:lnTo>
                        <a:pt x="209550" y="784952"/>
                      </a:lnTo>
                      <a:lnTo>
                        <a:pt x="210447" y="780821"/>
                      </a:lnTo>
                      <a:lnTo>
                        <a:pt x="211344" y="776919"/>
                      </a:lnTo>
                      <a:lnTo>
                        <a:pt x="212689" y="773247"/>
                      </a:lnTo>
                      <a:lnTo>
                        <a:pt x="214483" y="769345"/>
                      </a:lnTo>
                      <a:lnTo>
                        <a:pt x="216501" y="766131"/>
                      </a:lnTo>
                      <a:lnTo>
                        <a:pt x="219192" y="762918"/>
                      </a:lnTo>
                      <a:lnTo>
                        <a:pt x="221883" y="759705"/>
                      </a:lnTo>
                      <a:lnTo>
                        <a:pt x="225022" y="757180"/>
                      </a:lnTo>
                      <a:lnTo>
                        <a:pt x="228161" y="754426"/>
                      </a:lnTo>
                      <a:lnTo>
                        <a:pt x="231342" y="752595"/>
                      </a:lnTo>
                      <a:close/>
                      <a:moveTo>
                        <a:pt x="390071" y="730309"/>
                      </a:moveTo>
                      <a:lnTo>
                        <a:pt x="302305" y="741164"/>
                      </a:lnTo>
                      <a:lnTo>
                        <a:pt x="325437" y="929767"/>
                      </a:lnTo>
                      <a:lnTo>
                        <a:pt x="326316" y="929660"/>
                      </a:lnTo>
                      <a:lnTo>
                        <a:pt x="303212" y="741136"/>
                      </a:lnTo>
                      <a:lnTo>
                        <a:pt x="390080" y="730383"/>
                      </a:lnTo>
                      <a:lnTo>
                        <a:pt x="390071" y="730309"/>
                      </a:lnTo>
                      <a:close/>
                      <a:moveTo>
                        <a:pt x="412778" y="727508"/>
                      </a:moveTo>
                      <a:lnTo>
                        <a:pt x="412070" y="727595"/>
                      </a:lnTo>
                      <a:lnTo>
                        <a:pt x="425450" y="837048"/>
                      </a:lnTo>
                      <a:lnTo>
                        <a:pt x="507773" y="826872"/>
                      </a:lnTo>
                      <a:lnTo>
                        <a:pt x="507726" y="826481"/>
                      </a:lnTo>
                      <a:lnTo>
                        <a:pt x="426067" y="836612"/>
                      </a:lnTo>
                      <a:lnTo>
                        <a:pt x="412778" y="727508"/>
                      </a:lnTo>
                      <a:close/>
                      <a:moveTo>
                        <a:pt x="456293" y="671512"/>
                      </a:moveTo>
                      <a:lnTo>
                        <a:pt x="460602" y="671512"/>
                      </a:lnTo>
                      <a:lnTo>
                        <a:pt x="465138" y="671964"/>
                      </a:lnTo>
                      <a:lnTo>
                        <a:pt x="469673" y="672417"/>
                      </a:lnTo>
                      <a:lnTo>
                        <a:pt x="473755" y="673095"/>
                      </a:lnTo>
                      <a:lnTo>
                        <a:pt x="478064" y="673774"/>
                      </a:lnTo>
                      <a:lnTo>
                        <a:pt x="482147" y="675130"/>
                      </a:lnTo>
                      <a:lnTo>
                        <a:pt x="486455" y="676261"/>
                      </a:lnTo>
                      <a:lnTo>
                        <a:pt x="490311" y="677618"/>
                      </a:lnTo>
                      <a:lnTo>
                        <a:pt x="494166" y="679201"/>
                      </a:lnTo>
                      <a:lnTo>
                        <a:pt x="498248" y="680784"/>
                      </a:lnTo>
                      <a:lnTo>
                        <a:pt x="501877" y="682819"/>
                      </a:lnTo>
                      <a:lnTo>
                        <a:pt x="505732" y="684855"/>
                      </a:lnTo>
                      <a:lnTo>
                        <a:pt x="509134" y="686890"/>
                      </a:lnTo>
                      <a:lnTo>
                        <a:pt x="512309" y="689377"/>
                      </a:lnTo>
                      <a:lnTo>
                        <a:pt x="515938" y="691865"/>
                      </a:lnTo>
                      <a:lnTo>
                        <a:pt x="518886" y="694353"/>
                      </a:lnTo>
                      <a:lnTo>
                        <a:pt x="522061" y="697292"/>
                      </a:lnTo>
                      <a:lnTo>
                        <a:pt x="525009" y="700006"/>
                      </a:lnTo>
                      <a:lnTo>
                        <a:pt x="527957" y="702946"/>
                      </a:lnTo>
                      <a:lnTo>
                        <a:pt x="530452" y="706112"/>
                      </a:lnTo>
                      <a:lnTo>
                        <a:pt x="532947" y="709278"/>
                      </a:lnTo>
                      <a:lnTo>
                        <a:pt x="535441" y="712896"/>
                      </a:lnTo>
                      <a:lnTo>
                        <a:pt x="537709" y="716062"/>
                      </a:lnTo>
                      <a:lnTo>
                        <a:pt x="539750" y="719907"/>
                      </a:lnTo>
                      <a:lnTo>
                        <a:pt x="541564" y="723299"/>
                      </a:lnTo>
                      <a:lnTo>
                        <a:pt x="543379" y="727143"/>
                      </a:lnTo>
                      <a:lnTo>
                        <a:pt x="544966" y="730988"/>
                      </a:lnTo>
                      <a:lnTo>
                        <a:pt x="546327" y="735058"/>
                      </a:lnTo>
                      <a:lnTo>
                        <a:pt x="547461" y="738903"/>
                      </a:lnTo>
                      <a:lnTo>
                        <a:pt x="548595" y="742973"/>
                      </a:lnTo>
                      <a:lnTo>
                        <a:pt x="549275" y="747044"/>
                      </a:lnTo>
                      <a:lnTo>
                        <a:pt x="550182" y="751340"/>
                      </a:lnTo>
                      <a:lnTo>
                        <a:pt x="564923" y="871422"/>
                      </a:lnTo>
                      <a:lnTo>
                        <a:pt x="574675" y="950798"/>
                      </a:lnTo>
                      <a:lnTo>
                        <a:pt x="574222" y="950798"/>
                      </a:lnTo>
                      <a:lnTo>
                        <a:pt x="574222" y="955095"/>
                      </a:lnTo>
                      <a:lnTo>
                        <a:pt x="573995" y="958939"/>
                      </a:lnTo>
                      <a:lnTo>
                        <a:pt x="573541" y="963236"/>
                      </a:lnTo>
                      <a:lnTo>
                        <a:pt x="573088" y="967080"/>
                      </a:lnTo>
                      <a:lnTo>
                        <a:pt x="571954" y="971151"/>
                      </a:lnTo>
                      <a:lnTo>
                        <a:pt x="571047" y="974995"/>
                      </a:lnTo>
                      <a:lnTo>
                        <a:pt x="569913" y="979066"/>
                      </a:lnTo>
                      <a:lnTo>
                        <a:pt x="568779" y="982910"/>
                      </a:lnTo>
                      <a:lnTo>
                        <a:pt x="567418" y="986755"/>
                      </a:lnTo>
                      <a:lnTo>
                        <a:pt x="565831" y="990373"/>
                      </a:lnTo>
                      <a:lnTo>
                        <a:pt x="563789" y="994217"/>
                      </a:lnTo>
                      <a:lnTo>
                        <a:pt x="561748" y="997610"/>
                      </a:lnTo>
                      <a:lnTo>
                        <a:pt x="559707" y="1001454"/>
                      </a:lnTo>
                      <a:lnTo>
                        <a:pt x="557213" y="1004620"/>
                      </a:lnTo>
                      <a:lnTo>
                        <a:pt x="554718" y="1008238"/>
                      </a:lnTo>
                      <a:lnTo>
                        <a:pt x="552223" y="1011404"/>
                      </a:lnTo>
                      <a:lnTo>
                        <a:pt x="549048" y="1014796"/>
                      </a:lnTo>
                      <a:lnTo>
                        <a:pt x="545873" y="1017962"/>
                      </a:lnTo>
                      <a:lnTo>
                        <a:pt x="542698" y="1020902"/>
                      </a:lnTo>
                      <a:lnTo>
                        <a:pt x="539297" y="1023842"/>
                      </a:lnTo>
                      <a:lnTo>
                        <a:pt x="535668" y="1026556"/>
                      </a:lnTo>
                      <a:lnTo>
                        <a:pt x="532039" y="1029043"/>
                      </a:lnTo>
                      <a:lnTo>
                        <a:pt x="528411" y="1031531"/>
                      </a:lnTo>
                      <a:lnTo>
                        <a:pt x="524329" y="1033566"/>
                      </a:lnTo>
                      <a:lnTo>
                        <a:pt x="520473" y="1035601"/>
                      </a:lnTo>
                      <a:lnTo>
                        <a:pt x="516164" y="1037411"/>
                      </a:lnTo>
                      <a:lnTo>
                        <a:pt x="511856" y="1038994"/>
                      </a:lnTo>
                      <a:lnTo>
                        <a:pt x="507773" y="1040577"/>
                      </a:lnTo>
                      <a:lnTo>
                        <a:pt x="503238" y="1041707"/>
                      </a:lnTo>
                      <a:lnTo>
                        <a:pt x="498929" y="1042838"/>
                      </a:lnTo>
                      <a:lnTo>
                        <a:pt x="494393" y="1043743"/>
                      </a:lnTo>
                      <a:lnTo>
                        <a:pt x="489857" y="1044421"/>
                      </a:lnTo>
                      <a:lnTo>
                        <a:pt x="286884" y="1069297"/>
                      </a:lnTo>
                      <a:lnTo>
                        <a:pt x="280761" y="1069749"/>
                      </a:lnTo>
                      <a:lnTo>
                        <a:pt x="274637" y="1069975"/>
                      </a:lnTo>
                      <a:lnTo>
                        <a:pt x="270555" y="1069749"/>
                      </a:lnTo>
                      <a:lnTo>
                        <a:pt x="266473" y="1069523"/>
                      </a:lnTo>
                      <a:lnTo>
                        <a:pt x="262391" y="1069071"/>
                      </a:lnTo>
                      <a:lnTo>
                        <a:pt x="258309" y="1068618"/>
                      </a:lnTo>
                      <a:lnTo>
                        <a:pt x="254453" y="1067940"/>
                      </a:lnTo>
                      <a:lnTo>
                        <a:pt x="250371" y="1067035"/>
                      </a:lnTo>
                      <a:lnTo>
                        <a:pt x="246743" y="1065905"/>
                      </a:lnTo>
                      <a:lnTo>
                        <a:pt x="242887" y="1064548"/>
                      </a:lnTo>
                      <a:lnTo>
                        <a:pt x="239259" y="1063191"/>
                      </a:lnTo>
                      <a:lnTo>
                        <a:pt x="235403" y="1061608"/>
                      </a:lnTo>
                      <a:lnTo>
                        <a:pt x="232002" y="1060025"/>
                      </a:lnTo>
                      <a:lnTo>
                        <a:pt x="228373" y="1058442"/>
                      </a:lnTo>
                      <a:lnTo>
                        <a:pt x="225198" y="1056180"/>
                      </a:lnTo>
                      <a:lnTo>
                        <a:pt x="221569" y="1054145"/>
                      </a:lnTo>
                      <a:lnTo>
                        <a:pt x="218621" y="1052110"/>
                      </a:lnTo>
                      <a:lnTo>
                        <a:pt x="215219" y="1049622"/>
                      </a:lnTo>
                      <a:lnTo>
                        <a:pt x="212498" y="1047361"/>
                      </a:lnTo>
                      <a:lnTo>
                        <a:pt x="209550" y="1044873"/>
                      </a:lnTo>
                      <a:lnTo>
                        <a:pt x="206602" y="1041933"/>
                      </a:lnTo>
                      <a:lnTo>
                        <a:pt x="204107" y="1039220"/>
                      </a:lnTo>
                      <a:lnTo>
                        <a:pt x="201612" y="1036506"/>
                      </a:lnTo>
                      <a:lnTo>
                        <a:pt x="199118" y="1033340"/>
                      </a:lnTo>
                      <a:lnTo>
                        <a:pt x="196850" y="1030400"/>
                      </a:lnTo>
                      <a:lnTo>
                        <a:pt x="194809" y="1027008"/>
                      </a:lnTo>
                      <a:lnTo>
                        <a:pt x="192541" y="1023842"/>
                      </a:lnTo>
                      <a:lnTo>
                        <a:pt x="190727" y="1020450"/>
                      </a:lnTo>
                      <a:lnTo>
                        <a:pt x="188912" y="1017058"/>
                      </a:lnTo>
                      <a:lnTo>
                        <a:pt x="187552" y="1013440"/>
                      </a:lnTo>
                      <a:lnTo>
                        <a:pt x="185964" y="1009821"/>
                      </a:lnTo>
                      <a:lnTo>
                        <a:pt x="184603" y="1006429"/>
                      </a:lnTo>
                      <a:lnTo>
                        <a:pt x="183469" y="1002359"/>
                      </a:lnTo>
                      <a:lnTo>
                        <a:pt x="182562" y="998514"/>
                      </a:lnTo>
                      <a:lnTo>
                        <a:pt x="182109" y="998514"/>
                      </a:lnTo>
                      <a:lnTo>
                        <a:pt x="172584" y="919364"/>
                      </a:lnTo>
                      <a:lnTo>
                        <a:pt x="157389" y="796117"/>
                      </a:lnTo>
                      <a:lnTo>
                        <a:pt x="157162" y="791594"/>
                      </a:lnTo>
                      <a:lnTo>
                        <a:pt x="157162" y="787297"/>
                      </a:lnTo>
                      <a:lnTo>
                        <a:pt x="157389" y="782774"/>
                      </a:lnTo>
                      <a:lnTo>
                        <a:pt x="157616" y="778478"/>
                      </a:lnTo>
                      <a:lnTo>
                        <a:pt x="158296" y="773955"/>
                      </a:lnTo>
                      <a:lnTo>
                        <a:pt x="159203" y="769658"/>
                      </a:lnTo>
                      <a:lnTo>
                        <a:pt x="160110" y="765361"/>
                      </a:lnTo>
                      <a:lnTo>
                        <a:pt x="161471" y="761065"/>
                      </a:lnTo>
                      <a:lnTo>
                        <a:pt x="162832" y="756994"/>
                      </a:lnTo>
                      <a:lnTo>
                        <a:pt x="164646" y="752923"/>
                      </a:lnTo>
                      <a:lnTo>
                        <a:pt x="166460" y="748853"/>
                      </a:lnTo>
                      <a:lnTo>
                        <a:pt x="168502" y="744782"/>
                      </a:lnTo>
                      <a:lnTo>
                        <a:pt x="170769" y="741164"/>
                      </a:lnTo>
                      <a:lnTo>
                        <a:pt x="173491" y="737320"/>
                      </a:lnTo>
                      <a:lnTo>
                        <a:pt x="175985" y="733701"/>
                      </a:lnTo>
                      <a:lnTo>
                        <a:pt x="178707" y="730083"/>
                      </a:lnTo>
                      <a:lnTo>
                        <a:pt x="181882" y="726917"/>
                      </a:lnTo>
                      <a:lnTo>
                        <a:pt x="185057" y="723525"/>
                      </a:lnTo>
                      <a:lnTo>
                        <a:pt x="188459" y="720585"/>
                      </a:lnTo>
                      <a:lnTo>
                        <a:pt x="191861" y="717645"/>
                      </a:lnTo>
                      <a:lnTo>
                        <a:pt x="195489" y="714931"/>
                      </a:lnTo>
                      <a:lnTo>
                        <a:pt x="198891" y="712444"/>
                      </a:lnTo>
                      <a:lnTo>
                        <a:pt x="202973" y="709956"/>
                      </a:lnTo>
                      <a:lnTo>
                        <a:pt x="206602" y="707921"/>
                      </a:lnTo>
                      <a:lnTo>
                        <a:pt x="210911" y="705886"/>
                      </a:lnTo>
                      <a:lnTo>
                        <a:pt x="214766" y="704077"/>
                      </a:lnTo>
                      <a:lnTo>
                        <a:pt x="219075" y="702268"/>
                      </a:lnTo>
                      <a:lnTo>
                        <a:pt x="223157" y="700911"/>
                      </a:lnTo>
                      <a:lnTo>
                        <a:pt x="227693" y="699554"/>
                      </a:lnTo>
                      <a:lnTo>
                        <a:pt x="232228" y="698649"/>
                      </a:lnTo>
                      <a:lnTo>
                        <a:pt x="236537" y="697745"/>
                      </a:lnTo>
                      <a:lnTo>
                        <a:pt x="241300" y="697066"/>
                      </a:lnTo>
                      <a:lnTo>
                        <a:pt x="444046" y="672191"/>
                      </a:lnTo>
                      <a:lnTo>
                        <a:pt x="450170" y="671738"/>
                      </a:lnTo>
                      <a:lnTo>
                        <a:pt x="456293" y="671512"/>
                      </a:lnTo>
                      <a:close/>
                      <a:moveTo>
                        <a:pt x="1474667" y="386245"/>
                      </a:moveTo>
                      <a:lnTo>
                        <a:pt x="1472400" y="386472"/>
                      </a:lnTo>
                      <a:lnTo>
                        <a:pt x="83865" y="556884"/>
                      </a:lnTo>
                      <a:lnTo>
                        <a:pt x="80012" y="557338"/>
                      </a:lnTo>
                      <a:lnTo>
                        <a:pt x="76612" y="558246"/>
                      </a:lnTo>
                      <a:lnTo>
                        <a:pt x="73212" y="559607"/>
                      </a:lnTo>
                      <a:lnTo>
                        <a:pt x="70039" y="561195"/>
                      </a:lnTo>
                      <a:lnTo>
                        <a:pt x="66866" y="563238"/>
                      </a:lnTo>
                      <a:lnTo>
                        <a:pt x="64146" y="565507"/>
                      </a:lnTo>
                      <a:lnTo>
                        <a:pt x="61652" y="568003"/>
                      </a:lnTo>
                      <a:lnTo>
                        <a:pt x="58933" y="570953"/>
                      </a:lnTo>
                      <a:lnTo>
                        <a:pt x="56893" y="573676"/>
                      </a:lnTo>
                      <a:lnTo>
                        <a:pt x="55079" y="577079"/>
                      </a:lnTo>
                      <a:lnTo>
                        <a:pt x="53493" y="580256"/>
                      </a:lnTo>
                      <a:lnTo>
                        <a:pt x="52359" y="583660"/>
                      </a:lnTo>
                      <a:lnTo>
                        <a:pt x="51679" y="587291"/>
                      </a:lnTo>
                      <a:lnTo>
                        <a:pt x="51226" y="590694"/>
                      </a:lnTo>
                      <a:lnTo>
                        <a:pt x="50999" y="594552"/>
                      </a:lnTo>
                      <a:lnTo>
                        <a:pt x="51453" y="598182"/>
                      </a:lnTo>
                      <a:lnTo>
                        <a:pt x="156171" y="1454556"/>
                      </a:lnTo>
                      <a:lnTo>
                        <a:pt x="156624" y="1457733"/>
                      </a:lnTo>
                      <a:lnTo>
                        <a:pt x="157531" y="1461363"/>
                      </a:lnTo>
                      <a:lnTo>
                        <a:pt x="158891" y="1464313"/>
                      </a:lnTo>
                      <a:lnTo>
                        <a:pt x="160251" y="1467490"/>
                      </a:lnTo>
                      <a:lnTo>
                        <a:pt x="161837" y="1470213"/>
                      </a:lnTo>
                      <a:lnTo>
                        <a:pt x="163877" y="1472936"/>
                      </a:lnTo>
                      <a:lnTo>
                        <a:pt x="166144" y="1475659"/>
                      </a:lnTo>
                      <a:lnTo>
                        <a:pt x="168411" y="1477928"/>
                      </a:lnTo>
                      <a:lnTo>
                        <a:pt x="170904" y="1479743"/>
                      </a:lnTo>
                      <a:lnTo>
                        <a:pt x="173850" y="1481786"/>
                      </a:lnTo>
                      <a:lnTo>
                        <a:pt x="176570" y="1483374"/>
                      </a:lnTo>
                      <a:lnTo>
                        <a:pt x="179517" y="1484736"/>
                      </a:lnTo>
                      <a:lnTo>
                        <a:pt x="182917" y="1485643"/>
                      </a:lnTo>
                      <a:lnTo>
                        <a:pt x="186090" y="1486551"/>
                      </a:lnTo>
                      <a:lnTo>
                        <a:pt x="189490" y="1487005"/>
                      </a:lnTo>
                      <a:lnTo>
                        <a:pt x="192890" y="1487232"/>
                      </a:lnTo>
                      <a:lnTo>
                        <a:pt x="195383" y="1487005"/>
                      </a:lnTo>
                      <a:lnTo>
                        <a:pt x="197650" y="1486778"/>
                      </a:lnTo>
                      <a:lnTo>
                        <a:pt x="1586185" y="1316592"/>
                      </a:lnTo>
                      <a:lnTo>
                        <a:pt x="1590038" y="1315911"/>
                      </a:lnTo>
                      <a:lnTo>
                        <a:pt x="1593438" y="1315004"/>
                      </a:lnTo>
                      <a:lnTo>
                        <a:pt x="1597065" y="1313642"/>
                      </a:lnTo>
                      <a:lnTo>
                        <a:pt x="1600011" y="1312054"/>
                      </a:lnTo>
                      <a:lnTo>
                        <a:pt x="1603185" y="1309785"/>
                      </a:lnTo>
                      <a:lnTo>
                        <a:pt x="1605905" y="1307743"/>
                      </a:lnTo>
                      <a:lnTo>
                        <a:pt x="1608398" y="1305246"/>
                      </a:lnTo>
                      <a:lnTo>
                        <a:pt x="1610891" y="1302524"/>
                      </a:lnTo>
                      <a:lnTo>
                        <a:pt x="1612931" y="1299574"/>
                      </a:lnTo>
                      <a:lnTo>
                        <a:pt x="1614745" y="1296624"/>
                      </a:lnTo>
                      <a:lnTo>
                        <a:pt x="1616105" y="1293220"/>
                      </a:lnTo>
                      <a:lnTo>
                        <a:pt x="1617238" y="1289816"/>
                      </a:lnTo>
                      <a:lnTo>
                        <a:pt x="1618371" y="1286186"/>
                      </a:lnTo>
                      <a:lnTo>
                        <a:pt x="1618824" y="1282782"/>
                      </a:lnTo>
                      <a:lnTo>
                        <a:pt x="1618824" y="1278924"/>
                      </a:lnTo>
                      <a:lnTo>
                        <a:pt x="1618598" y="1275067"/>
                      </a:lnTo>
                      <a:lnTo>
                        <a:pt x="1513653" y="418693"/>
                      </a:lnTo>
                      <a:lnTo>
                        <a:pt x="1512973" y="415517"/>
                      </a:lnTo>
                      <a:lnTo>
                        <a:pt x="1512066" y="412113"/>
                      </a:lnTo>
                      <a:lnTo>
                        <a:pt x="1510933" y="408936"/>
                      </a:lnTo>
                      <a:lnTo>
                        <a:pt x="1509573" y="405759"/>
                      </a:lnTo>
                      <a:lnTo>
                        <a:pt x="1507986" y="403036"/>
                      </a:lnTo>
                      <a:lnTo>
                        <a:pt x="1505946" y="400313"/>
                      </a:lnTo>
                      <a:lnTo>
                        <a:pt x="1503907" y="397817"/>
                      </a:lnTo>
                      <a:lnTo>
                        <a:pt x="1501413" y="395548"/>
                      </a:lnTo>
                      <a:lnTo>
                        <a:pt x="1498693" y="393506"/>
                      </a:lnTo>
                      <a:lnTo>
                        <a:pt x="1496200" y="391691"/>
                      </a:lnTo>
                      <a:lnTo>
                        <a:pt x="1493253" y="389875"/>
                      </a:lnTo>
                      <a:lnTo>
                        <a:pt x="1490080" y="388514"/>
                      </a:lnTo>
                      <a:lnTo>
                        <a:pt x="1487133" y="387606"/>
                      </a:lnTo>
                      <a:lnTo>
                        <a:pt x="1483734" y="386925"/>
                      </a:lnTo>
                      <a:lnTo>
                        <a:pt x="1480334" y="386472"/>
                      </a:lnTo>
                      <a:lnTo>
                        <a:pt x="1476707" y="386245"/>
                      </a:lnTo>
                      <a:lnTo>
                        <a:pt x="1474667" y="386245"/>
                      </a:lnTo>
                      <a:close/>
                      <a:moveTo>
                        <a:pt x="1475120" y="334962"/>
                      </a:moveTo>
                      <a:lnTo>
                        <a:pt x="1479654" y="334962"/>
                      </a:lnTo>
                      <a:lnTo>
                        <a:pt x="1483960" y="335189"/>
                      </a:lnTo>
                      <a:lnTo>
                        <a:pt x="1488267" y="335643"/>
                      </a:lnTo>
                      <a:lnTo>
                        <a:pt x="1492800" y="336324"/>
                      </a:lnTo>
                      <a:lnTo>
                        <a:pt x="1496880" y="337231"/>
                      </a:lnTo>
                      <a:lnTo>
                        <a:pt x="1501187" y="338139"/>
                      </a:lnTo>
                      <a:lnTo>
                        <a:pt x="1505040" y="339727"/>
                      </a:lnTo>
                      <a:lnTo>
                        <a:pt x="1509120" y="341089"/>
                      </a:lnTo>
                      <a:lnTo>
                        <a:pt x="1512973" y="342677"/>
                      </a:lnTo>
                      <a:lnTo>
                        <a:pt x="1517053" y="344493"/>
                      </a:lnTo>
                      <a:lnTo>
                        <a:pt x="1520680" y="346535"/>
                      </a:lnTo>
                      <a:lnTo>
                        <a:pt x="1524306" y="348804"/>
                      </a:lnTo>
                      <a:lnTo>
                        <a:pt x="1527706" y="351073"/>
                      </a:lnTo>
                      <a:lnTo>
                        <a:pt x="1531333" y="353569"/>
                      </a:lnTo>
                      <a:lnTo>
                        <a:pt x="1534506" y="356519"/>
                      </a:lnTo>
                      <a:lnTo>
                        <a:pt x="1537679" y="359242"/>
                      </a:lnTo>
                      <a:lnTo>
                        <a:pt x="1540626" y="362419"/>
                      </a:lnTo>
                      <a:lnTo>
                        <a:pt x="1543346" y="365369"/>
                      </a:lnTo>
                      <a:lnTo>
                        <a:pt x="1546292" y="368545"/>
                      </a:lnTo>
                      <a:lnTo>
                        <a:pt x="1548786" y="372176"/>
                      </a:lnTo>
                      <a:lnTo>
                        <a:pt x="1551279" y="375580"/>
                      </a:lnTo>
                      <a:lnTo>
                        <a:pt x="1553546" y="379210"/>
                      </a:lnTo>
                      <a:lnTo>
                        <a:pt x="1555359" y="383068"/>
                      </a:lnTo>
                      <a:lnTo>
                        <a:pt x="1557399" y="386925"/>
                      </a:lnTo>
                      <a:lnTo>
                        <a:pt x="1559212" y="391010"/>
                      </a:lnTo>
                      <a:lnTo>
                        <a:pt x="1560572" y="395094"/>
                      </a:lnTo>
                      <a:lnTo>
                        <a:pt x="1561932" y="399406"/>
                      </a:lnTo>
                      <a:lnTo>
                        <a:pt x="1562839" y="403717"/>
                      </a:lnTo>
                      <a:lnTo>
                        <a:pt x="1563745" y="408255"/>
                      </a:lnTo>
                      <a:lnTo>
                        <a:pt x="1564425" y="412567"/>
                      </a:lnTo>
                      <a:lnTo>
                        <a:pt x="1669144" y="1268940"/>
                      </a:lnTo>
                      <a:lnTo>
                        <a:pt x="1669824" y="1273479"/>
                      </a:lnTo>
                      <a:lnTo>
                        <a:pt x="1670050" y="1277790"/>
                      </a:lnTo>
                      <a:lnTo>
                        <a:pt x="1670050" y="1282328"/>
                      </a:lnTo>
                      <a:lnTo>
                        <a:pt x="1669824" y="1286640"/>
                      </a:lnTo>
                      <a:lnTo>
                        <a:pt x="1669144" y="1291178"/>
                      </a:lnTo>
                      <a:lnTo>
                        <a:pt x="1668464" y="1295489"/>
                      </a:lnTo>
                      <a:lnTo>
                        <a:pt x="1667557" y="1299801"/>
                      </a:lnTo>
                      <a:lnTo>
                        <a:pt x="1666650" y="1303885"/>
                      </a:lnTo>
                      <a:lnTo>
                        <a:pt x="1665290" y="1307969"/>
                      </a:lnTo>
                      <a:lnTo>
                        <a:pt x="1663930" y="1312054"/>
                      </a:lnTo>
                      <a:lnTo>
                        <a:pt x="1662344" y="1315911"/>
                      </a:lnTo>
                      <a:lnTo>
                        <a:pt x="1660304" y="1319769"/>
                      </a:lnTo>
                      <a:lnTo>
                        <a:pt x="1658264" y="1323400"/>
                      </a:lnTo>
                      <a:lnTo>
                        <a:pt x="1656224" y="1327257"/>
                      </a:lnTo>
                      <a:lnTo>
                        <a:pt x="1653730" y="1330661"/>
                      </a:lnTo>
                      <a:lnTo>
                        <a:pt x="1651237" y="1334065"/>
                      </a:lnTo>
                      <a:lnTo>
                        <a:pt x="1648517" y="1337468"/>
                      </a:lnTo>
                      <a:lnTo>
                        <a:pt x="1645571" y="1340645"/>
                      </a:lnTo>
                      <a:lnTo>
                        <a:pt x="1642624" y="1343595"/>
                      </a:lnTo>
                      <a:lnTo>
                        <a:pt x="1639451" y="1346318"/>
                      </a:lnTo>
                      <a:lnTo>
                        <a:pt x="1636277" y="1349268"/>
                      </a:lnTo>
                      <a:lnTo>
                        <a:pt x="1632878" y="1351764"/>
                      </a:lnTo>
                      <a:lnTo>
                        <a:pt x="1629251" y="1354033"/>
                      </a:lnTo>
                      <a:lnTo>
                        <a:pt x="1625851" y="1356529"/>
                      </a:lnTo>
                      <a:lnTo>
                        <a:pt x="1621771" y="1358344"/>
                      </a:lnTo>
                      <a:lnTo>
                        <a:pt x="1618144" y="1360160"/>
                      </a:lnTo>
                      <a:lnTo>
                        <a:pt x="1613838" y="1362202"/>
                      </a:lnTo>
                      <a:lnTo>
                        <a:pt x="1609758" y="1363563"/>
                      </a:lnTo>
                      <a:lnTo>
                        <a:pt x="1605678" y="1364925"/>
                      </a:lnTo>
                      <a:lnTo>
                        <a:pt x="1601145" y="1365833"/>
                      </a:lnTo>
                      <a:lnTo>
                        <a:pt x="1596838" y="1366740"/>
                      </a:lnTo>
                      <a:lnTo>
                        <a:pt x="1592305" y="1367421"/>
                      </a:lnTo>
                      <a:lnTo>
                        <a:pt x="203997" y="1537833"/>
                      </a:lnTo>
                      <a:lnTo>
                        <a:pt x="199237" y="1538060"/>
                      </a:lnTo>
                      <a:lnTo>
                        <a:pt x="194703" y="1538287"/>
                      </a:lnTo>
                      <a:lnTo>
                        <a:pt x="190397" y="1538287"/>
                      </a:lnTo>
                      <a:lnTo>
                        <a:pt x="185864" y="1538060"/>
                      </a:lnTo>
                      <a:lnTo>
                        <a:pt x="181557" y="1537606"/>
                      </a:lnTo>
                      <a:lnTo>
                        <a:pt x="177250" y="1536926"/>
                      </a:lnTo>
                      <a:lnTo>
                        <a:pt x="173170" y="1536245"/>
                      </a:lnTo>
                      <a:lnTo>
                        <a:pt x="168864" y="1535110"/>
                      </a:lnTo>
                      <a:lnTo>
                        <a:pt x="164557" y="1533749"/>
                      </a:lnTo>
                      <a:lnTo>
                        <a:pt x="160704" y="1532161"/>
                      </a:lnTo>
                      <a:lnTo>
                        <a:pt x="156624" y="1530572"/>
                      </a:lnTo>
                      <a:lnTo>
                        <a:pt x="152997" y="1528757"/>
                      </a:lnTo>
                      <a:lnTo>
                        <a:pt x="149144" y="1526942"/>
                      </a:lnTo>
                      <a:lnTo>
                        <a:pt x="145744" y="1524445"/>
                      </a:lnTo>
                      <a:lnTo>
                        <a:pt x="141891" y="1522176"/>
                      </a:lnTo>
                      <a:lnTo>
                        <a:pt x="138718" y="1519680"/>
                      </a:lnTo>
                      <a:lnTo>
                        <a:pt x="135318" y="1516957"/>
                      </a:lnTo>
                      <a:lnTo>
                        <a:pt x="132145" y="1514234"/>
                      </a:lnTo>
                      <a:lnTo>
                        <a:pt x="129425" y="1511284"/>
                      </a:lnTo>
                      <a:lnTo>
                        <a:pt x="126251" y="1507881"/>
                      </a:lnTo>
                      <a:lnTo>
                        <a:pt x="123758" y="1504704"/>
                      </a:lnTo>
                      <a:lnTo>
                        <a:pt x="121265" y="1501300"/>
                      </a:lnTo>
                      <a:lnTo>
                        <a:pt x="118545" y="1497670"/>
                      </a:lnTo>
                      <a:lnTo>
                        <a:pt x="116505" y="1494039"/>
                      </a:lnTo>
                      <a:lnTo>
                        <a:pt x="114465" y="1490408"/>
                      </a:lnTo>
                      <a:lnTo>
                        <a:pt x="112425" y="1486324"/>
                      </a:lnTo>
                      <a:lnTo>
                        <a:pt x="110838" y="1482466"/>
                      </a:lnTo>
                      <a:lnTo>
                        <a:pt x="109252" y="1478155"/>
                      </a:lnTo>
                      <a:lnTo>
                        <a:pt x="108118" y="1474071"/>
                      </a:lnTo>
                      <a:lnTo>
                        <a:pt x="106985" y="1469759"/>
                      </a:lnTo>
                      <a:lnTo>
                        <a:pt x="106078" y="1465221"/>
                      </a:lnTo>
                      <a:lnTo>
                        <a:pt x="105172" y="1460683"/>
                      </a:lnTo>
                      <a:lnTo>
                        <a:pt x="454" y="604536"/>
                      </a:lnTo>
                      <a:lnTo>
                        <a:pt x="0" y="599998"/>
                      </a:lnTo>
                      <a:lnTo>
                        <a:pt x="0" y="595459"/>
                      </a:lnTo>
                      <a:lnTo>
                        <a:pt x="0" y="590921"/>
                      </a:lnTo>
                      <a:lnTo>
                        <a:pt x="227" y="586610"/>
                      </a:lnTo>
                      <a:lnTo>
                        <a:pt x="680" y="582071"/>
                      </a:lnTo>
                      <a:lnTo>
                        <a:pt x="1360" y="577987"/>
                      </a:lnTo>
                      <a:lnTo>
                        <a:pt x="2040" y="573676"/>
                      </a:lnTo>
                      <a:lnTo>
                        <a:pt x="3400" y="569591"/>
                      </a:lnTo>
                      <a:lnTo>
                        <a:pt x="4534" y="565280"/>
                      </a:lnTo>
                      <a:lnTo>
                        <a:pt x="6120" y="561195"/>
                      </a:lnTo>
                      <a:lnTo>
                        <a:pt x="7707" y="557338"/>
                      </a:lnTo>
                      <a:lnTo>
                        <a:pt x="9747" y="553480"/>
                      </a:lnTo>
                      <a:lnTo>
                        <a:pt x="11560" y="549850"/>
                      </a:lnTo>
                      <a:lnTo>
                        <a:pt x="13827" y="545992"/>
                      </a:lnTo>
                      <a:lnTo>
                        <a:pt x="16093" y="542588"/>
                      </a:lnTo>
                      <a:lnTo>
                        <a:pt x="18813" y="539185"/>
                      </a:lnTo>
                      <a:lnTo>
                        <a:pt x="21307" y="536008"/>
                      </a:lnTo>
                      <a:lnTo>
                        <a:pt x="24026" y="532831"/>
                      </a:lnTo>
                      <a:lnTo>
                        <a:pt x="27200" y="529654"/>
                      </a:lnTo>
                      <a:lnTo>
                        <a:pt x="30373" y="526931"/>
                      </a:lnTo>
                      <a:lnTo>
                        <a:pt x="33773" y="524208"/>
                      </a:lnTo>
                      <a:lnTo>
                        <a:pt x="36946" y="521712"/>
                      </a:lnTo>
                      <a:lnTo>
                        <a:pt x="40573" y="519216"/>
                      </a:lnTo>
                      <a:lnTo>
                        <a:pt x="44199" y="516947"/>
                      </a:lnTo>
                      <a:lnTo>
                        <a:pt x="48053" y="514905"/>
                      </a:lnTo>
                      <a:lnTo>
                        <a:pt x="51906" y="513090"/>
                      </a:lnTo>
                      <a:lnTo>
                        <a:pt x="55986" y="511501"/>
                      </a:lnTo>
                      <a:lnTo>
                        <a:pt x="60066" y="509913"/>
                      </a:lnTo>
                      <a:lnTo>
                        <a:pt x="64372" y="508551"/>
                      </a:lnTo>
                      <a:lnTo>
                        <a:pt x="68452" y="507417"/>
                      </a:lnTo>
                      <a:lnTo>
                        <a:pt x="72986" y="506509"/>
                      </a:lnTo>
                      <a:lnTo>
                        <a:pt x="77519" y="505828"/>
                      </a:lnTo>
                      <a:lnTo>
                        <a:pt x="1466054" y="335643"/>
                      </a:lnTo>
                      <a:lnTo>
                        <a:pt x="1470587" y="335189"/>
                      </a:lnTo>
                      <a:lnTo>
                        <a:pt x="1475120" y="334962"/>
                      </a:lnTo>
                      <a:close/>
                      <a:moveTo>
                        <a:pt x="539943" y="276452"/>
                      </a:moveTo>
                      <a:lnTo>
                        <a:pt x="535408" y="276905"/>
                      </a:lnTo>
                      <a:lnTo>
                        <a:pt x="531326" y="277586"/>
                      </a:lnTo>
                      <a:lnTo>
                        <a:pt x="527245" y="278720"/>
                      </a:lnTo>
                      <a:lnTo>
                        <a:pt x="523390" y="280307"/>
                      </a:lnTo>
                      <a:lnTo>
                        <a:pt x="519535" y="282348"/>
                      </a:lnTo>
                      <a:lnTo>
                        <a:pt x="516361" y="284389"/>
                      </a:lnTo>
                      <a:lnTo>
                        <a:pt x="512959" y="286884"/>
                      </a:lnTo>
                      <a:lnTo>
                        <a:pt x="510012" y="289832"/>
                      </a:lnTo>
                      <a:lnTo>
                        <a:pt x="507517" y="292553"/>
                      </a:lnTo>
                      <a:lnTo>
                        <a:pt x="505023" y="295955"/>
                      </a:lnTo>
                      <a:lnTo>
                        <a:pt x="503209" y="299357"/>
                      </a:lnTo>
                      <a:lnTo>
                        <a:pt x="501622" y="302986"/>
                      </a:lnTo>
                      <a:lnTo>
                        <a:pt x="500488" y="307068"/>
                      </a:lnTo>
                      <a:lnTo>
                        <a:pt x="499808" y="311150"/>
                      </a:lnTo>
                      <a:lnTo>
                        <a:pt x="496180" y="336777"/>
                      </a:lnTo>
                      <a:lnTo>
                        <a:pt x="572822" y="346756"/>
                      </a:lnTo>
                      <a:lnTo>
                        <a:pt x="581666" y="281214"/>
                      </a:lnTo>
                      <a:lnTo>
                        <a:pt x="548786" y="276905"/>
                      </a:lnTo>
                      <a:lnTo>
                        <a:pt x="544251" y="276452"/>
                      </a:lnTo>
                      <a:lnTo>
                        <a:pt x="539943" y="276452"/>
                      </a:lnTo>
                      <a:close/>
                      <a:moveTo>
                        <a:pt x="430648" y="0"/>
                      </a:moveTo>
                      <a:lnTo>
                        <a:pt x="435183" y="227"/>
                      </a:lnTo>
                      <a:lnTo>
                        <a:pt x="439491" y="453"/>
                      </a:lnTo>
                      <a:lnTo>
                        <a:pt x="444253" y="907"/>
                      </a:lnTo>
                      <a:lnTo>
                        <a:pt x="1831306" y="185964"/>
                      </a:lnTo>
                      <a:lnTo>
                        <a:pt x="1835841" y="186645"/>
                      </a:lnTo>
                      <a:lnTo>
                        <a:pt x="1840149" y="187552"/>
                      </a:lnTo>
                      <a:lnTo>
                        <a:pt x="1844457" y="188686"/>
                      </a:lnTo>
                      <a:lnTo>
                        <a:pt x="1848766" y="190046"/>
                      </a:lnTo>
                      <a:lnTo>
                        <a:pt x="1852847" y="191634"/>
                      </a:lnTo>
                      <a:lnTo>
                        <a:pt x="1856929" y="193448"/>
                      </a:lnTo>
                      <a:lnTo>
                        <a:pt x="1860784" y="195262"/>
                      </a:lnTo>
                      <a:lnTo>
                        <a:pt x="1864638" y="197303"/>
                      </a:lnTo>
                      <a:lnTo>
                        <a:pt x="1868040" y="199798"/>
                      </a:lnTo>
                      <a:lnTo>
                        <a:pt x="1871895" y="202066"/>
                      </a:lnTo>
                      <a:lnTo>
                        <a:pt x="1875069" y="204561"/>
                      </a:lnTo>
                      <a:lnTo>
                        <a:pt x="1878470" y="207509"/>
                      </a:lnTo>
                      <a:lnTo>
                        <a:pt x="1881418" y="210457"/>
                      </a:lnTo>
                      <a:lnTo>
                        <a:pt x="1884366" y="213405"/>
                      </a:lnTo>
                      <a:lnTo>
                        <a:pt x="1887314" y="216580"/>
                      </a:lnTo>
                      <a:lnTo>
                        <a:pt x="1889808" y="219755"/>
                      </a:lnTo>
                      <a:lnTo>
                        <a:pt x="1892302" y="223384"/>
                      </a:lnTo>
                      <a:lnTo>
                        <a:pt x="1894796" y="226786"/>
                      </a:lnTo>
                      <a:lnTo>
                        <a:pt x="1896837" y="230641"/>
                      </a:lnTo>
                      <a:lnTo>
                        <a:pt x="1898878" y="234270"/>
                      </a:lnTo>
                      <a:lnTo>
                        <a:pt x="1900692" y="238125"/>
                      </a:lnTo>
                      <a:lnTo>
                        <a:pt x="1902279" y="241980"/>
                      </a:lnTo>
                      <a:lnTo>
                        <a:pt x="1903640" y="246289"/>
                      </a:lnTo>
                      <a:lnTo>
                        <a:pt x="1905000" y="250145"/>
                      </a:lnTo>
                      <a:lnTo>
                        <a:pt x="1905908" y="254453"/>
                      </a:lnTo>
                      <a:lnTo>
                        <a:pt x="1906814" y="258536"/>
                      </a:lnTo>
                      <a:lnTo>
                        <a:pt x="1907268" y="263071"/>
                      </a:lnTo>
                      <a:lnTo>
                        <a:pt x="1907722" y="267380"/>
                      </a:lnTo>
                      <a:lnTo>
                        <a:pt x="1908175" y="271689"/>
                      </a:lnTo>
                      <a:lnTo>
                        <a:pt x="1908175" y="276225"/>
                      </a:lnTo>
                      <a:lnTo>
                        <a:pt x="1907722" y="280761"/>
                      </a:lnTo>
                      <a:lnTo>
                        <a:pt x="1907041" y="285296"/>
                      </a:lnTo>
                      <a:lnTo>
                        <a:pt x="1793211" y="1139825"/>
                      </a:lnTo>
                      <a:lnTo>
                        <a:pt x="1792758" y="1143681"/>
                      </a:lnTo>
                      <a:lnTo>
                        <a:pt x="1791851" y="1147309"/>
                      </a:lnTo>
                      <a:lnTo>
                        <a:pt x="1791170" y="1151165"/>
                      </a:lnTo>
                      <a:lnTo>
                        <a:pt x="1790036" y="1155020"/>
                      </a:lnTo>
                      <a:lnTo>
                        <a:pt x="1788676" y="1158422"/>
                      </a:lnTo>
                      <a:lnTo>
                        <a:pt x="1787315" y="1161823"/>
                      </a:lnTo>
                      <a:lnTo>
                        <a:pt x="1785955" y="1165225"/>
                      </a:lnTo>
                      <a:lnTo>
                        <a:pt x="1784368" y="1168400"/>
                      </a:lnTo>
                      <a:lnTo>
                        <a:pt x="1782554" y="1171802"/>
                      </a:lnTo>
                      <a:lnTo>
                        <a:pt x="1780513" y="1174977"/>
                      </a:lnTo>
                      <a:lnTo>
                        <a:pt x="1778699" y="1178152"/>
                      </a:lnTo>
                      <a:lnTo>
                        <a:pt x="1776658" y="1180873"/>
                      </a:lnTo>
                      <a:lnTo>
                        <a:pt x="1774164" y="1183595"/>
                      </a:lnTo>
                      <a:lnTo>
                        <a:pt x="1771896" y="1186543"/>
                      </a:lnTo>
                      <a:lnTo>
                        <a:pt x="1769402" y="1189265"/>
                      </a:lnTo>
                      <a:lnTo>
                        <a:pt x="1766908" y="1191532"/>
                      </a:lnTo>
                      <a:lnTo>
                        <a:pt x="1764187" y="1194254"/>
                      </a:lnTo>
                      <a:lnTo>
                        <a:pt x="1761466" y="1196522"/>
                      </a:lnTo>
                      <a:lnTo>
                        <a:pt x="1758518" y="1198563"/>
                      </a:lnTo>
                      <a:lnTo>
                        <a:pt x="1755797" y="1200831"/>
                      </a:lnTo>
                      <a:lnTo>
                        <a:pt x="1752849" y="1202872"/>
                      </a:lnTo>
                      <a:lnTo>
                        <a:pt x="1749448" y="1204686"/>
                      </a:lnTo>
                      <a:lnTo>
                        <a:pt x="1746500" y="1206273"/>
                      </a:lnTo>
                      <a:lnTo>
                        <a:pt x="1743098" y="1208088"/>
                      </a:lnTo>
                      <a:lnTo>
                        <a:pt x="1739924" y="1209448"/>
                      </a:lnTo>
                      <a:lnTo>
                        <a:pt x="1736296" y="1210809"/>
                      </a:lnTo>
                      <a:lnTo>
                        <a:pt x="1733121" y="1211943"/>
                      </a:lnTo>
                      <a:lnTo>
                        <a:pt x="1729493" y="1213077"/>
                      </a:lnTo>
                      <a:lnTo>
                        <a:pt x="1725865" y="1213984"/>
                      </a:lnTo>
                      <a:lnTo>
                        <a:pt x="1722237" y="1214891"/>
                      </a:lnTo>
                      <a:lnTo>
                        <a:pt x="1718609" y="1215572"/>
                      </a:lnTo>
                      <a:lnTo>
                        <a:pt x="1714981" y="1216025"/>
                      </a:lnTo>
                      <a:lnTo>
                        <a:pt x="1714981" y="1211490"/>
                      </a:lnTo>
                      <a:lnTo>
                        <a:pt x="1714981" y="1209448"/>
                      </a:lnTo>
                      <a:lnTo>
                        <a:pt x="1714754" y="1207181"/>
                      </a:lnTo>
                      <a:lnTo>
                        <a:pt x="1609994" y="351291"/>
                      </a:lnTo>
                      <a:lnTo>
                        <a:pt x="1609314" y="346756"/>
                      </a:lnTo>
                      <a:lnTo>
                        <a:pt x="1608407" y="342447"/>
                      </a:lnTo>
                      <a:lnTo>
                        <a:pt x="1607273" y="338138"/>
                      </a:lnTo>
                      <a:lnTo>
                        <a:pt x="1606139" y="334055"/>
                      </a:lnTo>
                      <a:lnTo>
                        <a:pt x="1604552" y="329746"/>
                      </a:lnTo>
                      <a:lnTo>
                        <a:pt x="1602738" y="325891"/>
                      </a:lnTo>
                      <a:lnTo>
                        <a:pt x="1600924" y="321809"/>
                      </a:lnTo>
                      <a:lnTo>
                        <a:pt x="1598883" y="318180"/>
                      </a:lnTo>
                      <a:lnTo>
                        <a:pt x="1596842" y="314325"/>
                      </a:lnTo>
                      <a:lnTo>
                        <a:pt x="1594348" y="310923"/>
                      </a:lnTo>
                      <a:lnTo>
                        <a:pt x="1591854" y="307521"/>
                      </a:lnTo>
                      <a:lnTo>
                        <a:pt x="1588906" y="304346"/>
                      </a:lnTo>
                      <a:lnTo>
                        <a:pt x="1586185" y="300945"/>
                      </a:lnTo>
                      <a:lnTo>
                        <a:pt x="1583237" y="297996"/>
                      </a:lnTo>
                      <a:lnTo>
                        <a:pt x="1579836" y="295048"/>
                      </a:lnTo>
                      <a:lnTo>
                        <a:pt x="1576661" y="292553"/>
                      </a:lnTo>
                      <a:lnTo>
                        <a:pt x="1573260" y="290059"/>
                      </a:lnTo>
                      <a:lnTo>
                        <a:pt x="1569859" y="287564"/>
                      </a:lnTo>
                      <a:lnTo>
                        <a:pt x="1566004" y="285296"/>
                      </a:lnTo>
                      <a:lnTo>
                        <a:pt x="1562376" y="283482"/>
                      </a:lnTo>
                      <a:lnTo>
                        <a:pt x="1558521" y="281668"/>
                      </a:lnTo>
                      <a:lnTo>
                        <a:pt x="1554666" y="279853"/>
                      </a:lnTo>
                      <a:lnTo>
                        <a:pt x="1550584" y="278266"/>
                      </a:lnTo>
                      <a:lnTo>
                        <a:pt x="1546503" y="277132"/>
                      </a:lnTo>
                      <a:lnTo>
                        <a:pt x="1542195" y="275998"/>
                      </a:lnTo>
                      <a:lnTo>
                        <a:pt x="1538113" y="275091"/>
                      </a:lnTo>
                      <a:lnTo>
                        <a:pt x="1533805" y="274637"/>
                      </a:lnTo>
                      <a:lnTo>
                        <a:pt x="1529270" y="274184"/>
                      </a:lnTo>
                      <a:lnTo>
                        <a:pt x="1524961" y="273957"/>
                      </a:lnTo>
                      <a:lnTo>
                        <a:pt x="1520426" y="273730"/>
                      </a:lnTo>
                      <a:lnTo>
                        <a:pt x="1516118" y="273957"/>
                      </a:lnTo>
                      <a:lnTo>
                        <a:pt x="1511583" y="274411"/>
                      </a:lnTo>
                      <a:lnTo>
                        <a:pt x="788012" y="363084"/>
                      </a:lnTo>
                      <a:lnTo>
                        <a:pt x="790052" y="349931"/>
                      </a:lnTo>
                      <a:lnTo>
                        <a:pt x="790279" y="345622"/>
                      </a:lnTo>
                      <a:lnTo>
                        <a:pt x="790052" y="341766"/>
                      </a:lnTo>
                      <a:lnTo>
                        <a:pt x="789599" y="337684"/>
                      </a:lnTo>
                      <a:lnTo>
                        <a:pt x="788692" y="333828"/>
                      </a:lnTo>
                      <a:lnTo>
                        <a:pt x="787105" y="329973"/>
                      </a:lnTo>
                      <a:lnTo>
                        <a:pt x="785291" y="326571"/>
                      </a:lnTo>
                      <a:lnTo>
                        <a:pt x="783250" y="322943"/>
                      </a:lnTo>
                      <a:lnTo>
                        <a:pt x="780756" y="319768"/>
                      </a:lnTo>
                      <a:lnTo>
                        <a:pt x="778034" y="316593"/>
                      </a:lnTo>
                      <a:lnTo>
                        <a:pt x="775087" y="313871"/>
                      </a:lnTo>
                      <a:lnTo>
                        <a:pt x="771685" y="311603"/>
                      </a:lnTo>
                      <a:lnTo>
                        <a:pt x="768057" y="309109"/>
                      </a:lnTo>
                      <a:lnTo>
                        <a:pt x="764202" y="307295"/>
                      </a:lnTo>
                      <a:lnTo>
                        <a:pt x="760121" y="305934"/>
                      </a:lnTo>
                      <a:lnTo>
                        <a:pt x="755813" y="304800"/>
                      </a:lnTo>
                      <a:lnTo>
                        <a:pt x="751278" y="303893"/>
                      </a:lnTo>
                      <a:lnTo>
                        <a:pt x="712956" y="298677"/>
                      </a:lnTo>
                      <a:lnTo>
                        <a:pt x="703206" y="373516"/>
                      </a:lnTo>
                      <a:lnTo>
                        <a:pt x="680530" y="376238"/>
                      </a:lnTo>
                      <a:lnTo>
                        <a:pt x="691188" y="295955"/>
                      </a:lnTo>
                      <a:lnTo>
                        <a:pt x="603661" y="284162"/>
                      </a:lnTo>
                      <a:lnTo>
                        <a:pt x="589829" y="387350"/>
                      </a:lnTo>
                      <a:lnTo>
                        <a:pt x="567153" y="390072"/>
                      </a:lnTo>
                      <a:lnTo>
                        <a:pt x="569874" y="368754"/>
                      </a:lnTo>
                      <a:lnTo>
                        <a:pt x="493232" y="358548"/>
                      </a:lnTo>
                      <a:lnTo>
                        <a:pt x="487790" y="400050"/>
                      </a:lnTo>
                      <a:lnTo>
                        <a:pt x="298450" y="423182"/>
                      </a:lnTo>
                      <a:lnTo>
                        <a:pt x="344935" y="76653"/>
                      </a:lnTo>
                      <a:lnTo>
                        <a:pt x="345615" y="72118"/>
                      </a:lnTo>
                      <a:lnTo>
                        <a:pt x="346522" y="67809"/>
                      </a:lnTo>
                      <a:lnTo>
                        <a:pt x="347656" y="63500"/>
                      </a:lnTo>
                      <a:lnTo>
                        <a:pt x="349016" y="59418"/>
                      </a:lnTo>
                      <a:lnTo>
                        <a:pt x="350377" y="55109"/>
                      </a:lnTo>
                      <a:lnTo>
                        <a:pt x="352418" y="51027"/>
                      </a:lnTo>
                      <a:lnTo>
                        <a:pt x="354232" y="47398"/>
                      </a:lnTo>
                      <a:lnTo>
                        <a:pt x="356272" y="43316"/>
                      </a:lnTo>
                      <a:lnTo>
                        <a:pt x="358767" y="39914"/>
                      </a:lnTo>
                      <a:lnTo>
                        <a:pt x="361034" y="36286"/>
                      </a:lnTo>
                      <a:lnTo>
                        <a:pt x="363529" y="32884"/>
                      </a:lnTo>
                      <a:lnTo>
                        <a:pt x="366476" y="29709"/>
                      </a:lnTo>
                      <a:lnTo>
                        <a:pt x="369197" y="26534"/>
                      </a:lnTo>
                      <a:lnTo>
                        <a:pt x="372145" y="23586"/>
                      </a:lnTo>
                      <a:lnTo>
                        <a:pt x="375547" y="20637"/>
                      </a:lnTo>
                      <a:lnTo>
                        <a:pt x="378721" y="18143"/>
                      </a:lnTo>
                      <a:lnTo>
                        <a:pt x="382349" y="15648"/>
                      </a:lnTo>
                      <a:lnTo>
                        <a:pt x="385750" y="13153"/>
                      </a:lnTo>
                      <a:lnTo>
                        <a:pt x="389605" y="11112"/>
                      </a:lnTo>
                      <a:lnTo>
                        <a:pt x="393233" y="9298"/>
                      </a:lnTo>
                      <a:lnTo>
                        <a:pt x="397088" y="7484"/>
                      </a:lnTo>
                      <a:lnTo>
                        <a:pt x="400943" y="5670"/>
                      </a:lnTo>
                      <a:lnTo>
                        <a:pt x="405025" y="4309"/>
                      </a:lnTo>
                      <a:lnTo>
                        <a:pt x="409106" y="3175"/>
                      </a:lnTo>
                      <a:lnTo>
                        <a:pt x="413414" y="2041"/>
                      </a:lnTo>
                      <a:lnTo>
                        <a:pt x="417496" y="1361"/>
                      </a:lnTo>
                      <a:lnTo>
                        <a:pt x="421804" y="680"/>
                      </a:lnTo>
                      <a:lnTo>
                        <a:pt x="426339" y="227"/>
                      </a:lnTo>
                      <a:lnTo>
                        <a:pt x="430648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</p:grpSp>
        </p:grpSp>
      </p:grpSp>
      <p:grpSp>
        <p:nvGrpSpPr>
          <p:cNvPr id="128" name="组合 127"/>
          <p:cNvGrpSpPr/>
          <p:nvPr/>
        </p:nvGrpSpPr>
        <p:grpSpPr>
          <a:xfrm>
            <a:off x="7070516" y="1707654"/>
            <a:ext cx="1729704" cy="2414139"/>
            <a:chOff x="7902605" y="2075237"/>
            <a:chExt cx="1729704" cy="2414139"/>
          </a:xfrm>
        </p:grpSpPr>
        <p:grpSp>
          <p:nvGrpSpPr>
            <p:cNvPr id="129" name="组合 128"/>
            <p:cNvGrpSpPr/>
            <p:nvPr/>
          </p:nvGrpSpPr>
          <p:grpSpPr>
            <a:xfrm>
              <a:off x="7902605" y="3407574"/>
              <a:ext cx="1729704" cy="1081802"/>
              <a:chOff x="7940387" y="3407574"/>
              <a:chExt cx="1729704" cy="1081802"/>
            </a:xfrm>
          </p:grpSpPr>
          <p:sp>
            <p:nvSpPr>
              <p:cNvPr id="135" name="文本框 23"/>
              <p:cNvSpPr txBox="1"/>
              <p:nvPr/>
            </p:nvSpPr>
            <p:spPr>
              <a:xfrm>
                <a:off x="7984481" y="3407574"/>
                <a:ext cx="16415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136" name="矩形 135"/>
              <p:cNvSpPr/>
              <p:nvPr/>
            </p:nvSpPr>
            <p:spPr>
              <a:xfrm>
                <a:off x="7940387" y="3843045"/>
                <a:ext cx="1729704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图表的颜色可以根据需要自行修改，直接在格式里填充颜色即可。</a:t>
                </a:r>
              </a:p>
            </p:txBody>
          </p:sp>
          <p:cxnSp>
            <p:nvCxnSpPr>
              <p:cNvPr id="137" name="直接连接符 136"/>
              <p:cNvCxnSpPr/>
              <p:nvPr/>
            </p:nvCxnSpPr>
            <p:spPr>
              <a:xfrm>
                <a:off x="8113486" y="3843045"/>
                <a:ext cx="1383506" cy="0"/>
              </a:xfrm>
              <a:prstGeom prst="line">
                <a:avLst/>
              </a:prstGeom>
              <a:ln>
                <a:solidFill>
                  <a:srgbClr val="A0C5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组合 129"/>
            <p:cNvGrpSpPr/>
            <p:nvPr/>
          </p:nvGrpSpPr>
          <p:grpSpPr>
            <a:xfrm>
              <a:off x="8137457" y="2075237"/>
              <a:ext cx="1260000" cy="1260000"/>
              <a:chOff x="8280904" y="1796434"/>
              <a:chExt cx="1260000" cy="1260000"/>
            </a:xfrm>
          </p:grpSpPr>
          <p:sp>
            <p:nvSpPr>
              <p:cNvPr id="131" name="椭圆 130"/>
              <p:cNvSpPr>
                <a:spLocks noChangeAspect="1"/>
              </p:cNvSpPr>
              <p:nvPr/>
            </p:nvSpPr>
            <p:spPr>
              <a:xfrm>
                <a:off x="8280904" y="1796434"/>
                <a:ext cx="1260000" cy="1260000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grpSp>
            <p:nvGrpSpPr>
              <p:cNvPr id="132" name="组合 131"/>
              <p:cNvGrpSpPr>
                <a:grpSpLocks noChangeAspect="1"/>
              </p:cNvGrpSpPr>
              <p:nvPr/>
            </p:nvGrpSpPr>
            <p:grpSpPr>
              <a:xfrm>
                <a:off x="8370904" y="1886434"/>
                <a:ext cx="1080000" cy="1080000"/>
                <a:chOff x="5861163" y="2301287"/>
                <a:chExt cx="1513306" cy="1513306"/>
              </a:xfrm>
            </p:grpSpPr>
            <p:sp>
              <p:nvSpPr>
                <p:cNvPr id="133" name="椭圆 132"/>
                <p:cNvSpPr/>
                <p:nvPr/>
              </p:nvSpPr>
              <p:spPr>
                <a:xfrm>
                  <a:off x="5861163" y="2301287"/>
                  <a:ext cx="1513306" cy="1513306"/>
                </a:xfrm>
                <a:prstGeom prst="ellipse">
                  <a:avLst/>
                </a:prstGeom>
                <a:solidFill>
                  <a:srgbClr val="C7DDB4"/>
                </a:solidFill>
                <a:ln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34" name="KSO_Shape"/>
                <p:cNvSpPr/>
                <p:nvPr/>
              </p:nvSpPr>
              <p:spPr bwMode="auto">
                <a:xfrm>
                  <a:off x="6102120" y="2596392"/>
                  <a:ext cx="1031392" cy="923096"/>
                </a:xfrm>
                <a:custGeom>
                  <a:avLst/>
                  <a:gdLst>
                    <a:gd name="T0" fmla="*/ 1480360 w 1992313"/>
                    <a:gd name="T1" fmla="*/ 1334906 h 1782762"/>
                    <a:gd name="T2" fmla="*/ 777324 w 1992313"/>
                    <a:gd name="T3" fmla="*/ 842810 h 1782762"/>
                    <a:gd name="T4" fmla="*/ 755742 w 1992313"/>
                    <a:gd name="T5" fmla="*/ 902270 h 1782762"/>
                    <a:gd name="T6" fmla="*/ 812160 w 1992313"/>
                    <a:gd name="T7" fmla="*/ 945068 h 1782762"/>
                    <a:gd name="T8" fmla="*/ 870093 w 1992313"/>
                    <a:gd name="T9" fmla="*/ 974229 h 1782762"/>
                    <a:gd name="T10" fmla="*/ 849647 w 1992313"/>
                    <a:gd name="T11" fmla="*/ 997711 h 1782762"/>
                    <a:gd name="T12" fmla="*/ 766722 w 1992313"/>
                    <a:gd name="T13" fmla="*/ 1032554 h 1782762"/>
                    <a:gd name="T14" fmla="*/ 880696 w 1992313"/>
                    <a:gd name="T15" fmla="*/ 1031039 h 1782762"/>
                    <a:gd name="T16" fmla="*/ 929162 w 1992313"/>
                    <a:gd name="T17" fmla="*/ 978775 h 1782762"/>
                    <a:gd name="T18" fmla="*/ 902657 w 1992313"/>
                    <a:gd name="T19" fmla="*/ 923858 h 1782762"/>
                    <a:gd name="T20" fmla="*/ 817461 w 1992313"/>
                    <a:gd name="T21" fmla="*/ 890909 h 1782762"/>
                    <a:gd name="T22" fmla="*/ 821247 w 1992313"/>
                    <a:gd name="T23" fmla="*/ 866291 h 1782762"/>
                    <a:gd name="T24" fmla="*/ 892055 w 1992313"/>
                    <a:gd name="T25" fmla="*/ 865155 h 1782762"/>
                    <a:gd name="T26" fmla="*/ 840937 w 1992313"/>
                    <a:gd name="T27" fmla="*/ 756080 h 1782762"/>
                    <a:gd name="T28" fmla="*/ 936735 w 1992313"/>
                    <a:gd name="T29" fmla="*/ 784106 h 1782762"/>
                    <a:gd name="T30" fmla="*/ 1000348 w 1992313"/>
                    <a:gd name="T31" fmla="*/ 859852 h 1782762"/>
                    <a:gd name="T32" fmla="*/ 1012086 w 1992313"/>
                    <a:gd name="T33" fmla="*/ 962489 h 1782762"/>
                    <a:gd name="T34" fmla="*/ 966649 w 1992313"/>
                    <a:gd name="T35" fmla="*/ 1050355 h 1782762"/>
                    <a:gd name="T36" fmla="*/ 880317 w 1992313"/>
                    <a:gd name="T37" fmla="*/ 1099590 h 1782762"/>
                    <a:gd name="T38" fmla="*/ 778839 w 1992313"/>
                    <a:gd name="T39" fmla="*/ 1090879 h 1782762"/>
                    <a:gd name="T40" fmla="*/ 701973 w 1992313"/>
                    <a:gd name="T41" fmla="*/ 1029146 h 1782762"/>
                    <a:gd name="T42" fmla="*/ 670924 w 1992313"/>
                    <a:gd name="T43" fmla="*/ 931811 h 1782762"/>
                    <a:gd name="T44" fmla="*/ 698944 w 1992313"/>
                    <a:gd name="T45" fmla="*/ 834856 h 1782762"/>
                    <a:gd name="T46" fmla="*/ 773538 w 1992313"/>
                    <a:gd name="T47" fmla="*/ 770472 h 1782762"/>
                    <a:gd name="T48" fmla="*/ 302826 w 1992313"/>
                    <a:gd name="T49" fmla="*/ 770123 h 1782762"/>
                    <a:gd name="T50" fmla="*/ 250079 w 1992313"/>
                    <a:gd name="T51" fmla="*/ 823262 h 1782762"/>
                    <a:gd name="T52" fmla="*/ 1360063 w 1992313"/>
                    <a:gd name="T53" fmla="*/ 1373621 h 1782762"/>
                    <a:gd name="T54" fmla="*/ 255391 w 1992313"/>
                    <a:gd name="T55" fmla="*/ 739379 h 1782762"/>
                    <a:gd name="T56" fmla="*/ 179495 w 1992313"/>
                    <a:gd name="T57" fmla="*/ 791379 h 1782762"/>
                    <a:gd name="T58" fmla="*/ 260704 w 1992313"/>
                    <a:gd name="T59" fmla="*/ 770883 h 1782762"/>
                    <a:gd name="T60" fmla="*/ 1259501 w 1992313"/>
                    <a:gd name="T61" fmla="*/ 693073 h 1782762"/>
                    <a:gd name="T62" fmla="*/ 1323254 w 1992313"/>
                    <a:gd name="T63" fmla="*/ 734065 h 1782762"/>
                    <a:gd name="T64" fmla="*/ 1313767 w 1992313"/>
                    <a:gd name="T65" fmla="*/ 708635 h 1782762"/>
                    <a:gd name="T66" fmla="*/ 1671823 w 1992313"/>
                    <a:gd name="T67" fmla="*/ 580731 h 1782762"/>
                    <a:gd name="T68" fmla="*/ 1300152 w 1992313"/>
                    <a:gd name="T69" fmla="*/ 459757 h 1782762"/>
                    <a:gd name="T70" fmla="*/ 1369186 w 1992313"/>
                    <a:gd name="T71" fmla="*/ 490264 h 1782762"/>
                    <a:gd name="T72" fmla="*/ 1365773 w 1992313"/>
                    <a:gd name="T73" fmla="*/ 546702 h 1782762"/>
                    <a:gd name="T74" fmla="*/ 1289153 w 1992313"/>
                    <a:gd name="T75" fmla="*/ 495603 h 1782762"/>
                    <a:gd name="T76" fmla="*/ 1610522 w 1992313"/>
                    <a:gd name="T77" fmla="*/ 522352 h 1782762"/>
                    <a:gd name="T78" fmla="*/ 1661372 w 1992313"/>
                    <a:gd name="T79" fmla="*/ 590467 h 1782762"/>
                    <a:gd name="T80" fmla="*/ 1645813 w 1992313"/>
                    <a:gd name="T81" fmla="*/ 666905 h 1782762"/>
                    <a:gd name="T82" fmla="*/ 1583198 w 1992313"/>
                    <a:gd name="T83" fmla="*/ 580628 h 1782762"/>
                    <a:gd name="T84" fmla="*/ 1418883 w 1992313"/>
                    <a:gd name="T85" fmla="*/ 352230 h 1782762"/>
                    <a:gd name="T86" fmla="*/ 1657577 w 1992313"/>
                    <a:gd name="T87" fmla="*/ 661570 h 1782762"/>
                    <a:gd name="T88" fmla="*/ 1835935 w 1992313"/>
                    <a:gd name="T89" fmla="*/ 1529999 h 1782762"/>
                    <a:gd name="T90" fmla="*/ 201126 w 1992313"/>
                    <a:gd name="T91" fmla="*/ 1596801 h 1782762"/>
                    <a:gd name="T92" fmla="*/ 69825 w 1992313"/>
                    <a:gd name="T93" fmla="*/ 1517094 h 1782762"/>
                    <a:gd name="T94" fmla="*/ 3036 w 1992313"/>
                    <a:gd name="T95" fmla="*/ 1378176 h 1782762"/>
                    <a:gd name="T96" fmla="*/ 20492 w 1992313"/>
                    <a:gd name="T97" fmla="*/ 674854 h 1782762"/>
                    <a:gd name="T98" fmla="*/ 120295 w 1992313"/>
                    <a:gd name="T99" fmla="*/ 684723 h 1782762"/>
                    <a:gd name="T100" fmla="*/ 1387766 w 1992313"/>
                    <a:gd name="T101" fmla="*/ 593629 h 1782762"/>
                    <a:gd name="T102" fmla="*/ 1405601 w 1992313"/>
                    <a:gd name="T103" fmla="*/ 464200 h 1782762"/>
                    <a:gd name="T104" fmla="*/ 1320597 w 1992313"/>
                    <a:gd name="T105" fmla="*/ 449397 h 1782762"/>
                    <a:gd name="T106" fmla="*/ 188223 w 1992313"/>
                    <a:gd name="T107" fmla="*/ 615263 h 1782762"/>
                    <a:gd name="T108" fmla="*/ 909738 w 1992313"/>
                    <a:gd name="T109" fmla="*/ 11766 h 1782762"/>
                    <a:gd name="T110" fmla="*/ 926430 w 1992313"/>
                    <a:gd name="T111" fmla="*/ 97167 h 1782762"/>
                    <a:gd name="T112" fmla="*/ 825138 w 1992313"/>
                    <a:gd name="T113" fmla="*/ 69839 h 1782762"/>
                    <a:gd name="T114" fmla="*/ 721189 w 1992313"/>
                    <a:gd name="T115" fmla="*/ 101342 h 1782762"/>
                    <a:gd name="T116" fmla="*/ 7588 w 1992313"/>
                    <a:gd name="T117" fmla="*/ 631206 h 1782762"/>
                    <a:gd name="T118" fmla="*/ 37938 w 1992313"/>
                    <a:gd name="T119" fmla="*/ 538214 h 1782762"/>
                    <a:gd name="T120" fmla="*/ 729915 w 1992313"/>
                    <a:gd name="T121" fmla="*/ 18219 h 178276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992313" h="1782762">
                      <a:moveTo>
                        <a:pt x="1548210" y="1637903"/>
                      </a:moveTo>
                      <a:lnTo>
                        <a:pt x="1548210" y="1743472"/>
                      </a:lnTo>
                      <a:lnTo>
                        <a:pt x="1945879" y="1743472"/>
                      </a:lnTo>
                      <a:lnTo>
                        <a:pt x="1945879" y="1637903"/>
                      </a:lnTo>
                      <a:lnTo>
                        <a:pt x="1548210" y="1637903"/>
                      </a:lnTo>
                      <a:close/>
                      <a:moveTo>
                        <a:pt x="1476772" y="1456531"/>
                      </a:moveTo>
                      <a:lnTo>
                        <a:pt x="1476772" y="1558528"/>
                      </a:lnTo>
                      <a:lnTo>
                        <a:pt x="1876426" y="1558528"/>
                      </a:lnTo>
                      <a:lnTo>
                        <a:pt x="1876426" y="1456531"/>
                      </a:lnTo>
                      <a:lnTo>
                        <a:pt x="1476772" y="1456531"/>
                      </a:lnTo>
                      <a:close/>
                      <a:moveTo>
                        <a:pt x="1548210" y="1291828"/>
                      </a:moveTo>
                      <a:lnTo>
                        <a:pt x="1548210" y="1395809"/>
                      </a:lnTo>
                      <a:lnTo>
                        <a:pt x="1948657" y="1395809"/>
                      </a:lnTo>
                      <a:lnTo>
                        <a:pt x="1948657" y="1291828"/>
                      </a:lnTo>
                      <a:lnTo>
                        <a:pt x="1548210" y="1291828"/>
                      </a:lnTo>
                      <a:close/>
                      <a:moveTo>
                        <a:pt x="890173" y="826612"/>
                      </a:moveTo>
                      <a:lnTo>
                        <a:pt x="850176" y="829384"/>
                      </a:lnTo>
                      <a:lnTo>
                        <a:pt x="852948" y="863441"/>
                      </a:lnTo>
                      <a:lnTo>
                        <a:pt x="845028" y="865421"/>
                      </a:lnTo>
                      <a:lnTo>
                        <a:pt x="837504" y="867797"/>
                      </a:lnTo>
                      <a:lnTo>
                        <a:pt x="830376" y="870965"/>
                      </a:lnTo>
                      <a:lnTo>
                        <a:pt x="824040" y="873737"/>
                      </a:lnTo>
                      <a:lnTo>
                        <a:pt x="818496" y="877698"/>
                      </a:lnTo>
                      <a:lnTo>
                        <a:pt x="812952" y="881262"/>
                      </a:lnTo>
                      <a:lnTo>
                        <a:pt x="808200" y="885222"/>
                      </a:lnTo>
                      <a:lnTo>
                        <a:pt x="803448" y="889182"/>
                      </a:lnTo>
                      <a:lnTo>
                        <a:pt x="799884" y="893934"/>
                      </a:lnTo>
                      <a:lnTo>
                        <a:pt x="796320" y="899082"/>
                      </a:lnTo>
                      <a:lnTo>
                        <a:pt x="793944" y="904230"/>
                      </a:lnTo>
                      <a:lnTo>
                        <a:pt x="791568" y="908982"/>
                      </a:lnTo>
                      <a:lnTo>
                        <a:pt x="789984" y="914527"/>
                      </a:lnTo>
                      <a:lnTo>
                        <a:pt x="788796" y="920071"/>
                      </a:lnTo>
                      <a:lnTo>
                        <a:pt x="788400" y="926011"/>
                      </a:lnTo>
                      <a:lnTo>
                        <a:pt x="788400" y="931555"/>
                      </a:lnTo>
                      <a:lnTo>
                        <a:pt x="789192" y="937891"/>
                      </a:lnTo>
                      <a:lnTo>
                        <a:pt x="790380" y="943435"/>
                      </a:lnTo>
                      <a:lnTo>
                        <a:pt x="792756" y="948979"/>
                      </a:lnTo>
                      <a:lnTo>
                        <a:pt x="795132" y="954524"/>
                      </a:lnTo>
                      <a:lnTo>
                        <a:pt x="798696" y="959276"/>
                      </a:lnTo>
                      <a:lnTo>
                        <a:pt x="802260" y="963236"/>
                      </a:lnTo>
                      <a:lnTo>
                        <a:pt x="806616" y="967592"/>
                      </a:lnTo>
                      <a:lnTo>
                        <a:pt x="811368" y="971552"/>
                      </a:lnTo>
                      <a:lnTo>
                        <a:pt x="816516" y="974720"/>
                      </a:lnTo>
                      <a:lnTo>
                        <a:pt x="822456" y="978284"/>
                      </a:lnTo>
                      <a:lnTo>
                        <a:pt x="828396" y="981056"/>
                      </a:lnTo>
                      <a:lnTo>
                        <a:pt x="835128" y="983432"/>
                      </a:lnTo>
                      <a:lnTo>
                        <a:pt x="842256" y="986205"/>
                      </a:lnTo>
                      <a:lnTo>
                        <a:pt x="849384" y="988185"/>
                      </a:lnTo>
                      <a:lnTo>
                        <a:pt x="865620" y="992541"/>
                      </a:lnTo>
                      <a:lnTo>
                        <a:pt x="876312" y="995313"/>
                      </a:lnTo>
                      <a:lnTo>
                        <a:pt x="885025" y="998085"/>
                      </a:lnTo>
                      <a:lnTo>
                        <a:pt x="892945" y="1000857"/>
                      </a:lnTo>
                      <a:lnTo>
                        <a:pt x="899281" y="1004025"/>
                      </a:lnTo>
                      <a:lnTo>
                        <a:pt x="901657" y="1006005"/>
                      </a:lnTo>
                      <a:lnTo>
                        <a:pt x="903637" y="1007589"/>
                      </a:lnTo>
                      <a:lnTo>
                        <a:pt x="906013" y="1009569"/>
                      </a:lnTo>
                      <a:lnTo>
                        <a:pt x="907597" y="1011945"/>
                      </a:lnTo>
                      <a:lnTo>
                        <a:pt x="908785" y="1013925"/>
                      </a:lnTo>
                      <a:lnTo>
                        <a:pt x="909577" y="1015905"/>
                      </a:lnTo>
                      <a:lnTo>
                        <a:pt x="909973" y="1018677"/>
                      </a:lnTo>
                      <a:lnTo>
                        <a:pt x="910369" y="1021053"/>
                      </a:lnTo>
                      <a:lnTo>
                        <a:pt x="910369" y="1023430"/>
                      </a:lnTo>
                      <a:lnTo>
                        <a:pt x="909973" y="1026202"/>
                      </a:lnTo>
                      <a:lnTo>
                        <a:pt x="909181" y="1028182"/>
                      </a:lnTo>
                      <a:lnTo>
                        <a:pt x="908389" y="1030558"/>
                      </a:lnTo>
                      <a:lnTo>
                        <a:pt x="906805" y="1032934"/>
                      </a:lnTo>
                      <a:lnTo>
                        <a:pt x="904825" y="1034518"/>
                      </a:lnTo>
                      <a:lnTo>
                        <a:pt x="902845" y="1036498"/>
                      </a:lnTo>
                      <a:lnTo>
                        <a:pt x="900865" y="1037686"/>
                      </a:lnTo>
                      <a:lnTo>
                        <a:pt x="898093" y="1039666"/>
                      </a:lnTo>
                      <a:lnTo>
                        <a:pt x="895321" y="1040854"/>
                      </a:lnTo>
                      <a:lnTo>
                        <a:pt x="888589" y="1043230"/>
                      </a:lnTo>
                      <a:lnTo>
                        <a:pt x="881460" y="1044418"/>
                      </a:lnTo>
                      <a:lnTo>
                        <a:pt x="873144" y="1045606"/>
                      </a:lnTo>
                      <a:lnTo>
                        <a:pt x="863244" y="1046002"/>
                      </a:lnTo>
                      <a:lnTo>
                        <a:pt x="853740" y="1045606"/>
                      </a:lnTo>
                      <a:lnTo>
                        <a:pt x="844236" y="1044418"/>
                      </a:lnTo>
                      <a:lnTo>
                        <a:pt x="835524" y="1043230"/>
                      </a:lnTo>
                      <a:lnTo>
                        <a:pt x="827208" y="1041250"/>
                      </a:lnTo>
                      <a:lnTo>
                        <a:pt x="819288" y="1039270"/>
                      </a:lnTo>
                      <a:lnTo>
                        <a:pt x="811764" y="1036894"/>
                      </a:lnTo>
                      <a:lnTo>
                        <a:pt x="805032" y="1034122"/>
                      </a:lnTo>
                      <a:lnTo>
                        <a:pt x="795528" y="1076891"/>
                      </a:lnTo>
                      <a:lnTo>
                        <a:pt x="801864" y="1079663"/>
                      </a:lnTo>
                      <a:lnTo>
                        <a:pt x="808992" y="1081643"/>
                      </a:lnTo>
                      <a:lnTo>
                        <a:pt x="817308" y="1083623"/>
                      </a:lnTo>
                      <a:lnTo>
                        <a:pt x="826020" y="1085207"/>
                      </a:lnTo>
                      <a:lnTo>
                        <a:pt x="835128" y="1086791"/>
                      </a:lnTo>
                      <a:lnTo>
                        <a:pt x="845424" y="1087583"/>
                      </a:lnTo>
                      <a:lnTo>
                        <a:pt x="854928" y="1087979"/>
                      </a:lnTo>
                      <a:lnTo>
                        <a:pt x="864828" y="1087979"/>
                      </a:lnTo>
                      <a:lnTo>
                        <a:pt x="867600" y="1122036"/>
                      </a:lnTo>
                      <a:lnTo>
                        <a:pt x="907201" y="1119660"/>
                      </a:lnTo>
                      <a:lnTo>
                        <a:pt x="904429" y="1082831"/>
                      </a:lnTo>
                      <a:lnTo>
                        <a:pt x="913141" y="1080851"/>
                      </a:lnTo>
                      <a:lnTo>
                        <a:pt x="921061" y="1078079"/>
                      </a:lnTo>
                      <a:lnTo>
                        <a:pt x="928189" y="1075307"/>
                      </a:lnTo>
                      <a:lnTo>
                        <a:pt x="934921" y="1071743"/>
                      </a:lnTo>
                      <a:lnTo>
                        <a:pt x="941257" y="1068179"/>
                      </a:lnTo>
                      <a:lnTo>
                        <a:pt x="947197" y="1064219"/>
                      </a:lnTo>
                      <a:lnTo>
                        <a:pt x="951949" y="1060259"/>
                      </a:lnTo>
                      <a:lnTo>
                        <a:pt x="956701" y="1055506"/>
                      </a:lnTo>
                      <a:lnTo>
                        <a:pt x="960661" y="1050358"/>
                      </a:lnTo>
                      <a:lnTo>
                        <a:pt x="963829" y="1045606"/>
                      </a:lnTo>
                      <a:lnTo>
                        <a:pt x="966997" y="1040458"/>
                      </a:lnTo>
                      <a:lnTo>
                        <a:pt x="969373" y="1034914"/>
                      </a:lnTo>
                      <a:lnTo>
                        <a:pt x="970957" y="1029370"/>
                      </a:lnTo>
                      <a:lnTo>
                        <a:pt x="971749" y="1023430"/>
                      </a:lnTo>
                      <a:lnTo>
                        <a:pt x="972541" y="1017489"/>
                      </a:lnTo>
                      <a:lnTo>
                        <a:pt x="972145" y="1011945"/>
                      </a:lnTo>
                      <a:lnTo>
                        <a:pt x="971749" y="1006005"/>
                      </a:lnTo>
                      <a:lnTo>
                        <a:pt x="970561" y="1000461"/>
                      </a:lnTo>
                      <a:lnTo>
                        <a:pt x="969373" y="994917"/>
                      </a:lnTo>
                      <a:lnTo>
                        <a:pt x="967393" y="989769"/>
                      </a:lnTo>
                      <a:lnTo>
                        <a:pt x="964621" y="985412"/>
                      </a:lnTo>
                      <a:lnTo>
                        <a:pt x="961849" y="981056"/>
                      </a:lnTo>
                      <a:lnTo>
                        <a:pt x="957889" y="976700"/>
                      </a:lnTo>
                      <a:lnTo>
                        <a:pt x="954325" y="973136"/>
                      </a:lnTo>
                      <a:lnTo>
                        <a:pt x="949573" y="969176"/>
                      </a:lnTo>
                      <a:lnTo>
                        <a:pt x="944029" y="966008"/>
                      </a:lnTo>
                      <a:lnTo>
                        <a:pt x="938485" y="962444"/>
                      </a:lnTo>
                      <a:lnTo>
                        <a:pt x="932149" y="959672"/>
                      </a:lnTo>
                      <a:lnTo>
                        <a:pt x="925021" y="956504"/>
                      </a:lnTo>
                      <a:lnTo>
                        <a:pt x="917497" y="954128"/>
                      </a:lnTo>
                      <a:lnTo>
                        <a:pt x="909181" y="951752"/>
                      </a:lnTo>
                      <a:lnTo>
                        <a:pt x="900469" y="948979"/>
                      </a:lnTo>
                      <a:lnTo>
                        <a:pt x="888193" y="945811"/>
                      </a:lnTo>
                      <a:lnTo>
                        <a:pt x="877896" y="942643"/>
                      </a:lnTo>
                      <a:lnTo>
                        <a:pt x="869184" y="939475"/>
                      </a:lnTo>
                      <a:lnTo>
                        <a:pt x="862452" y="936307"/>
                      </a:lnTo>
                      <a:lnTo>
                        <a:pt x="856908" y="933139"/>
                      </a:lnTo>
                      <a:lnTo>
                        <a:pt x="854928" y="931555"/>
                      </a:lnTo>
                      <a:lnTo>
                        <a:pt x="853344" y="929179"/>
                      </a:lnTo>
                      <a:lnTo>
                        <a:pt x="852156" y="927595"/>
                      </a:lnTo>
                      <a:lnTo>
                        <a:pt x="850572" y="925615"/>
                      </a:lnTo>
                      <a:lnTo>
                        <a:pt x="850176" y="924031"/>
                      </a:lnTo>
                      <a:lnTo>
                        <a:pt x="849780" y="921259"/>
                      </a:lnTo>
                      <a:lnTo>
                        <a:pt x="850176" y="917695"/>
                      </a:lnTo>
                      <a:lnTo>
                        <a:pt x="850968" y="914131"/>
                      </a:lnTo>
                      <a:lnTo>
                        <a:pt x="852156" y="912150"/>
                      </a:lnTo>
                      <a:lnTo>
                        <a:pt x="853344" y="910566"/>
                      </a:lnTo>
                      <a:lnTo>
                        <a:pt x="854928" y="908586"/>
                      </a:lnTo>
                      <a:lnTo>
                        <a:pt x="856512" y="907002"/>
                      </a:lnTo>
                      <a:lnTo>
                        <a:pt x="858888" y="905814"/>
                      </a:lnTo>
                      <a:lnTo>
                        <a:pt x="861264" y="904626"/>
                      </a:lnTo>
                      <a:lnTo>
                        <a:pt x="863640" y="903438"/>
                      </a:lnTo>
                      <a:lnTo>
                        <a:pt x="867204" y="901854"/>
                      </a:lnTo>
                      <a:lnTo>
                        <a:pt x="870372" y="901062"/>
                      </a:lnTo>
                      <a:lnTo>
                        <a:pt x="874332" y="900270"/>
                      </a:lnTo>
                      <a:lnTo>
                        <a:pt x="883441" y="899082"/>
                      </a:lnTo>
                      <a:lnTo>
                        <a:pt x="894133" y="899082"/>
                      </a:lnTo>
                      <a:lnTo>
                        <a:pt x="903241" y="899082"/>
                      </a:lnTo>
                      <a:lnTo>
                        <a:pt x="911953" y="900270"/>
                      </a:lnTo>
                      <a:lnTo>
                        <a:pt x="919873" y="901458"/>
                      </a:lnTo>
                      <a:lnTo>
                        <a:pt x="927001" y="902646"/>
                      </a:lnTo>
                      <a:lnTo>
                        <a:pt x="932941" y="904626"/>
                      </a:lnTo>
                      <a:lnTo>
                        <a:pt x="942445" y="907398"/>
                      </a:lnTo>
                      <a:lnTo>
                        <a:pt x="951553" y="866213"/>
                      </a:lnTo>
                      <a:lnTo>
                        <a:pt x="946405" y="864629"/>
                      </a:lnTo>
                      <a:lnTo>
                        <a:pt x="940465" y="863045"/>
                      </a:lnTo>
                      <a:lnTo>
                        <a:pt x="934129" y="861461"/>
                      </a:lnTo>
                      <a:lnTo>
                        <a:pt x="927001" y="860273"/>
                      </a:lnTo>
                      <a:lnTo>
                        <a:pt x="919477" y="859085"/>
                      </a:lnTo>
                      <a:lnTo>
                        <a:pt x="910765" y="858689"/>
                      </a:lnTo>
                      <a:lnTo>
                        <a:pt x="902053" y="858293"/>
                      </a:lnTo>
                      <a:lnTo>
                        <a:pt x="892549" y="858293"/>
                      </a:lnTo>
                      <a:lnTo>
                        <a:pt x="890173" y="826612"/>
                      </a:lnTo>
                      <a:close/>
                      <a:moveTo>
                        <a:pt x="879480" y="790575"/>
                      </a:moveTo>
                      <a:lnTo>
                        <a:pt x="888589" y="790575"/>
                      </a:lnTo>
                      <a:lnTo>
                        <a:pt x="897301" y="790971"/>
                      </a:lnTo>
                      <a:lnTo>
                        <a:pt x="906409" y="792159"/>
                      </a:lnTo>
                      <a:lnTo>
                        <a:pt x="915121" y="793347"/>
                      </a:lnTo>
                      <a:lnTo>
                        <a:pt x="923833" y="795723"/>
                      </a:lnTo>
                      <a:lnTo>
                        <a:pt x="932149" y="797703"/>
                      </a:lnTo>
                      <a:lnTo>
                        <a:pt x="940861" y="800475"/>
                      </a:lnTo>
                      <a:lnTo>
                        <a:pt x="949177" y="803643"/>
                      </a:lnTo>
                      <a:lnTo>
                        <a:pt x="957097" y="806812"/>
                      </a:lnTo>
                      <a:lnTo>
                        <a:pt x="964621" y="811168"/>
                      </a:lnTo>
                      <a:lnTo>
                        <a:pt x="972145" y="815524"/>
                      </a:lnTo>
                      <a:lnTo>
                        <a:pt x="979669" y="819880"/>
                      </a:lnTo>
                      <a:lnTo>
                        <a:pt x="987193" y="824632"/>
                      </a:lnTo>
                      <a:lnTo>
                        <a:pt x="993925" y="830176"/>
                      </a:lnTo>
                      <a:lnTo>
                        <a:pt x="1000658" y="835324"/>
                      </a:lnTo>
                      <a:lnTo>
                        <a:pt x="1006598" y="841265"/>
                      </a:lnTo>
                      <a:lnTo>
                        <a:pt x="1012538" y="847601"/>
                      </a:lnTo>
                      <a:lnTo>
                        <a:pt x="1018478" y="854333"/>
                      </a:lnTo>
                      <a:lnTo>
                        <a:pt x="1024022" y="861065"/>
                      </a:lnTo>
                      <a:lnTo>
                        <a:pt x="1029170" y="868193"/>
                      </a:lnTo>
                      <a:lnTo>
                        <a:pt x="1034318" y="875321"/>
                      </a:lnTo>
                      <a:lnTo>
                        <a:pt x="1038674" y="883242"/>
                      </a:lnTo>
                      <a:lnTo>
                        <a:pt x="1042634" y="890766"/>
                      </a:lnTo>
                      <a:lnTo>
                        <a:pt x="1046198" y="899082"/>
                      </a:lnTo>
                      <a:lnTo>
                        <a:pt x="1049762" y="907002"/>
                      </a:lnTo>
                      <a:lnTo>
                        <a:pt x="1052534" y="915319"/>
                      </a:lnTo>
                      <a:lnTo>
                        <a:pt x="1055306" y="924427"/>
                      </a:lnTo>
                      <a:lnTo>
                        <a:pt x="1057682" y="933139"/>
                      </a:lnTo>
                      <a:lnTo>
                        <a:pt x="1059266" y="941851"/>
                      </a:lnTo>
                      <a:lnTo>
                        <a:pt x="1060454" y="951356"/>
                      </a:lnTo>
                      <a:lnTo>
                        <a:pt x="1061642" y="960464"/>
                      </a:lnTo>
                      <a:lnTo>
                        <a:pt x="1062038" y="969572"/>
                      </a:lnTo>
                      <a:lnTo>
                        <a:pt x="1061642" y="979076"/>
                      </a:lnTo>
                      <a:lnTo>
                        <a:pt x="1060850" y="988185"/>
                      </a:lnTo>
                      <a:lnTo>
                        <a:pt x="1060058" y="997293"/>
                      </a:lnTo>
                      <a:lnTo>
                        <a:pt x="1058474" y="1006401"/>
                      </a:lnTo>
                      <a:lnTo>
                        <a:pt x="1056890" y="1015113"/>
                      </a:lnTo>
                      <a:lnTo>
                        <a:pt x="1054514" y="1023430"/>
                      </a:lnTo>
                      <a:lnTo>
                        <a:pt x="1051742" y="1032142"/>
                      </a:lnTo>
                      <a:lnTo>
                        <a:pt x="1048970" y="1040458"/>
                      </a:lnTo>
                      <a:lnTo>
                        <a:pt x="1045406" y="1048378"/>
                      </a:lnTo>
                      <a:lnTo>
                        <a:pt x="1041446" y="1056298"/>
                      </a:lnTo>
                      <a:lnTo>
                        <a:pt x="1037090" y="1063823"/>
                      </a:lnTo>
                      <a:lnTo>
                        <a:pt x="1032734" y="1071347"/>
                      </a:lnTo>
                      <a:lnTo>
                        <a:pt x="1027982" y="1078475"/>
                      </a:lnTo>
                      <a:lnTo>
                        <a:pt x="1022834" y="1085207"/>
                      </a:lnTo>
                      <a:lnTo>
                        <a:pt x="1016894" y="1091939"/>
                      </a:lnTo>
                      <a:lnTo>
                        <a:pt x="1010954" y="1098276"/>
                      </a:lnTo>
                      <a:lnTo>
                        <a:pt x="1005014" y="1104612"/>
                      </a:lnTo>
                      <a:lnTo>
                        <a:pt x="998677" y="1110552"/>
                      </a:lnTo>
                      <a:lnTo>
                        <a:pt x="991945" y="1116096"/>
                      </a:lnTo>
                      <a:lnTo>
                        <a:pt x="984817" y="1121244"/>
                      </a:lnTo>
                      <a:lnTo>
                        <a:pt x="977689" y="1126392"/>
                      </a:lnTo>
                      <a:lnTo>
                        <a:pt x="970165" y="1130352"/>
                      </a:lnTo>
                      <a:lnTo>
                        <a:pt x="962641" y="1134709"/>
                      </a:lnTo>
                      <a:lnTo>
                        <a:pt x="954721" y="1138273"/>
                      </a:lnTo>
                      <a:lnTo>
                        <a:pt x="946405" y="1141837"/>
                      </a:lnTo>
                      <a:lnTo>
                        <a:pt x="937693" y="1145005"/>
                      </a:lnTo>
                      <a:lnTo>
                        <a:pt x="929377" y="1147777"/>
                      </a:lnTo>
                      <a:lnTo>
                        <a:pt x="920665" y="1149757"/>
                      </a:lnTo>
                      <a:lnTo>
                        <a:pt x="911557" y="1151341"/>
                      </a:lnTo>
                      <a:lnTo>
                        <a:pt x="902845" y="1152529"/>
                      </a:lnTo>
                      <a:lnTo>
                        <a:pt x="893737" y="1153717"/>
                      </a:lnTo>
                      <a:lnTo>
                        <a:pt x="884233" y="1154113"/>
                      </a:lnTo>
                      <a:lnTo>
                        <a:pt x="875124" y="1154113"/>
                      </a:lnTo>
                      <a:lnTo>
                        <a:pt x="866016" y="1153321"/>
                      </a:lnTo>
                      <a:lnTo>
                        <a:pt x="856908" y="1152133"/>
                      </a:lnTo>
                      <a:lnTo>
                        <a:pt x="848196" y="1150549"/>
                      </a:lnTo>
                      <a:lnTo>
                        <a:pt x="839484" y="1148965"/>
                      </a:lnTo>
                      <a:lnTo>
                        <a:pt x="830772" y="1146589"/>
                      </a:lnTo>
                      <a:lnTo>
                        <a:pt x="822456" y="1143817"/>
                      </a:lnTo>
                      <a:lnTo>
                        <a:pt x="814536" y="1140649"/>
                      </a:lnTo>
                      <a:lnTo>
                        <a:pt x="806616" y="1137085"/>
                      </a:lnTo>
                      <a:lnTo>
                        <a:pt x="798696" y="1133521"/>
                      </a:lnTo>
                      <a:lnTo>
                        <a:pt x="791172" y="1129164"/>
                      </a:lnTo>
                      <a:lnTo>
                        <a:pt x="783648" y="1124412"/>
                      </a:lnTo>
                      <a:lnTo>
                        <a:pt x="776520" y="1119660"/>
                      </a:lnTo>
                      <a:lnTo>
                        <a:pt x="769392" y="1114512"/>
                      </a:lnTo>
                      <a:lnTo>
                        <a:pt x="762660" y="1108572"/>
                      </a:lnTo>
                      <a:lnTo>
                        <a:pt x="756323" y="1102632"/>
                      </a:lnTo>
                      <a:lnTo>
                        <a:pt x="750779" y="1096296"/>
                      </a:lnTo>
                      <a:lnTo>
                        <a:pt x="744839" y="1089959"/>
                      </a:lnTo>
                      <a:lnTo>
                        <a:pt x="739295" y="1083227"/>
                      </a:lnTo>
                      <a:lnTo>
                        <a:pt x="734147" y="1076099"/>
                      </a:lnTo>
                      <a:lnTo>
                        <a:pt x="728999" y="1068971"/>
                      </a:lnTo>
                      <a:lnTo>
                        <a:pt x="725039" y="1061447"/>
                      </a:lnTo>
                      <a:lnTo>
                        <a:pt x="720683" y="1053526"/>
                      </a:lnTo>
                      <a:lnTo>
                        <a:pt x="717119" y="1045606"/>
                      </a:lnTo>
                      <a:lnTo>
                        <a:pt x="713555" y="1036894"/>
                      </a:lnTo>
                      <a:lnTo>
                        <a:pt x="710783" y="1028578"/>
                      </a:lnTo>
                      <a:lnTo>
                        <a:pt x="708011" y="1020261"/>
                      </a:lnTo>
                      <a:lnTo>
                        <a:pt x="706031" y="1011549"/>
                      </a:lnTo>
                      <a:lnTo>
                        <a:pt x="704447" y="1002045"/>
                      </a:lnTo>
                      <a:lnTo>
                        <a:pt x="703259" y="993333"/>
                      </a:lnTo>
                      <a:lnTo>
                        <a:pt x="702071" y="983432"/>
                      </a:lnTo>
                      <a:lnTo>
                        <a:pt x="701675" y="974324"/>
                      </a:lnTo>
                      <a:lnTo>
                        <a:pt x="701675" y="965216"/>
                      </a:lnTo>
                      <a:lnTo>
                        <a:pt x="702071" y="955712"/>
                      </a:lnTo>
                      <a:lnTo>
                        <a:pt x="703655" y="946999"/>
                      </a:lnTo>
                      <a:lnTo>
                        <a:pt x="704843" y="938287"/>
                      </a:lnTo>
                      <a:lnTo>
                        <a:pt x="706427" y="929179"/>
                      </a:lnTo>
                      <a:lnTo>
                        <a:pt x="708803" y="920863"/>
                      </a:lnTo>
                      <a:lnTo>
                        <a:pt x="711575" y="912150"/>
                      </a:lnTo>
                      <a:lnTo>
                        <a:pt x="714743" y="904230"/>
                      </a:lnTo>
                      <a:lnTo>
                        <a:pt x="718307" y="895914"/>
                      </a:lnTo>
                      <a:lnTo>
                        <a:pt x="721871" y="887994"/>
                      </a:lnTo>
                      <a:lnTo>
                        <a:pt x="726227" y="880470"/>
                      </a:lnTo>
                      <a:lnTo>
                        <a:pt x="730979" y="872945"/>
                      </a:lnTo>
                      <a:lnTo>
                        <a:pt x="735335" y="865817"/>
                      </a:lnTo>
                      <a:lnTo>
                        <a:pt x="740879" y="858689"/>
                      </a:lnTo>
                      <a:lnTo>
                        <a:pt x="746423" y="851957"/>
                      </a:lnTo>
                      <a:lnTo>
                        <a:pt x="752363" y="845621"/>
                      </a:lnTo>
                      <a:lnTo>
                        <a:pt x="758303" y="839680"/>
                      </a:lnTo>
                      <a:lnTo>
                        <a:pt x="765036" y="833740"/>
                      </a:lnTo>
                      <a:lnTo>
                        <a:pt x="771768" y="828196"/>
                      </a:lnTo>
                      <a:lnTo>
                        <a:pt x="778500" y="823048"/>
                      </a:lnTo>
                      <a:lnTo>
                        <a:pt x="786024" y="818296"/>
                      </a:lnTo>
                      <a:lnTo>
                        <a:pt x="793152" y="813544"/>
                      </a:lnTo>
                      <a:lnTo>
                        <a:pt x="801072" y="809584"/>
                      </a:lnTo>
                      <a:lnTo>
                        <a:pt x="808992" y="805624"/>
                      </a:lnTo>
                      <a:lnTo>
                        <a:pt x="816912" y="802455"/>
                      </a:lnTo>
                      <a:lnTo>
                        <a:pt x="825624" y="799287"/>
                      </a:lnTo>
                      <a:lnTo>
                        <a:pt x="833940" y="796911"/>
                      </a:lnTo>
                      <a:lnTo>
                        <a:pt x="842652" y="794535"/>
                      </a:lnTo>
                      <a:lnTo>
                        <a:pt x="851760" y="792951"/>
                      </a:lnTo>
                      <a:lnTo>
                        <a:pt x="860868" y="791763"/>
                      </a:lnTo>
                      <a:lnTo>
                        <a:pt x="869976" y="790971"/>
                      </a:lnTo>
                      <a:lnTo>
                        <a:pt x="879480" y="790575"/>
                      </a:lnTo>
                      <a:close/>
                      <a:moveTo>
                        <a:pt x="1278335" y="731440"/>
                      </a:moveTo>
                      <a:lnTo>
                        <a:pt x="322263" y="793353"/>
                      </a:lnTo>
                      <a:lnTo>
                        <a:pt x="319484" y="799306"/>
                      </a:lnTo>
                      <a:lnTo>
                        <a:pt x="316706" y="805259"/>
                      </a:lnTo>
                      <a:lnTo>
                        <a:pt x="313134" y="810815"/>
                      </a:lnTo>
                      <a:lnTo>
                        <a:pt x="309959" y="816372"/>
                      </a:lnTo>
                      <a:lnTo>
                        <a:pt x="305991" y="821531"/>
                      </a:lnTo>
                      <a:lnTo>
                        <a:pt x="301625" y="826690"/>
                      </a:lnTo>
                      <a:lnTo>
                        <a:pt x="297656" y="831850"/>
                      </a:lnTo>
                      <a:lnTo>
                        <a:pt x="292894" y="836612"/>
                      </a:lnTo>
                      <a:lnTo>
                        <a:pt x="288131" y="840978"/>
                      </a:lnTo>
                      <a:lnTo>
                        <a:pt x="283369" y="845343"/>
                      </a:lnTo>
                      <a:lnTo>
                        <a:pt x="278209" y="849312"/>
                      </a:lnTo>
                      <a:lnTo>
                        <a:pt x="272653" y="853678"/>
                      </a:lnTo>
                      <a:lnTo>
                        <a:pt x="267097" y="857647"/>
                      </a:lnTo>
                      <a:lnTo>
                        <a:pt x="261541" y="860822"/>
                      </a:lnTo>
                      <a:lnTo>
                        <a:pt x="255984" y="864393"/>
                      </a:lnTo>
                      <a:lnTo>
                        <a:pt x="249634" y="867172"/>
                      </a:lnTo>
                      <a:lnTo>
                        <a:pt x="667941" y="1135856"/>
                      </a:lnTo>
                      <a:lnTo>
                        <a:pt x="108744" y="1606550"/>
                      </a:lnTo>
                      <a:lnTo>
                        <a:pt x="129778" y="1631950"/>
                      </a:lnTo>
                      <a:lnTo>
                        <a:pt x="697310" y="1154509"/>
                      </a:lnTo>
                      <a:lnTo>
                        <a:pt x="820738" y="1233487"/>
                      </a:lnTo>
                      <a:lnTo>
                        <a:pt x="841772" y="1247775"/>
                      </a:lnTo>
                      <a:lnTo>
                        <a:pt x="949325" y="1240631"/>
                      </a:lnTo>
                      <a:lnTo>
                        <a:pt x="973932" y="1223565"/>
                      </a:lnTo>
                      <a:lnTo>
                        <a:pt x="1085453" y="1148556"/>
                      </a:lnTo>
                      <a:lnTo>
                        <a:pt x="1422400" y="1436290"/>
                      </a:lnTo>
                      <a:lnTo>
                        <a:pt x="1422400" y="1416843"/>
                      </a:lnTo>
                      <a:lnTo>
                        <a:pt x="1450578" y="1416843"/>
                      </a:lnTo>
                      <a:lnTo>
                        <a:pt x="1114028" y="1129506"/>
                      </a:lnTo>
                      <a:lnTo>
                        <a:pt x="1379141" y="951706"/>
                      </a:lnTo>
                      <a:lnTo>
                        <a:pt x="1369219" y="798512"/>
                      </a:lnTo>
                      <a:lnTo>
                        <a:pt x="1278335" y="731440"/>
                      </a:lnTo>
                      <a:close/>
                      <a:moveTo>
                        <a:pt x="1317625" y="673100"/>
                      </a:moveTo>
                      <a:lnTo>
                        <a:pt x="275034" y="740568"/>
                      </a:lnTo>
                      <a:lnTo>
                        <a:pt x="274241" y="749300"/>
                      </a:lnTo>
                      <a:lnTo>
                        <a:pt x="272653" y="757634"/>
                      </a:lnTo>
                      <a:lnTo>
                        <a:pt x="270669" y="765175"/>
                      </a:lnTo>
                      <a:lnTo>
                        <a:pt x="267097" y="773112"/>
                      </a:lnTo>
                      <a:lnTo>
                        <a:pt x="263525" y="780256"/>
                      </a:lnTo>
                      <a:lnTo>
                        <a:pt x="259159" y="787400"/>
                      </a:lnTo>
                      <a:lnTo>
                        <a:pt x="254000" y="793750"/>
                      </a:lnTo>
                      <a:lnTo>
                        <a:pt x="248841" y="799703"/>
                      </a:lnTo>
                      <a:lnTo>
                        <a:pt x="242491" y="805656"/>
                      </a:lnTo>
                      <a:lnTo>
                        <a:pt x="236141" y="810815"/>
                      </a:lnTo>
                      <a:lnTo>
                        <a:pt x="228997" y="814784"/>
                      </a:lnTo>
                      <a:lnTo>
                        <a:pt x="221456" y="819150"/>
                      </a:lnTo>
                      <a:lnTo>
                        <a:pt x="213122" y="821928"/>
                      </a:lnTo>
                      <a:lnTo>
                        <a:pt x="204788" y="824706"/>
                      </a:lnTo>
                      <a:lnTo>
                        <a:pt x="196453" y="826293"/>
                      </a:lnTo>
                      <a:lnTo>
                        <a:pt x="187722" y="827484"/>
                      </a:lnTo>
                      <a:lnTo>
                        <a:pt x="215503" y="845343"/>
                      </a:lnTo>
                      <a:lnTo>
                        <a:pt x="222647" y="842565"/>
                      </a:lnTo>
                      <a:lnTo>
                        <a:pt x="228600" y="840184"/>
                      </a:lnTo>
                      <a:lnTo>
                        <a:pt x="234156" y="837803"/>
                      </a:lnTo>
                      <a:lnTo>
                        <a:pt x="239713" y="834628"/>
                      </a:lnTo>
                      <a:lnTo>
                        <a:pt x="245269" y="831453"/>
                      </a:lnTo>
                      <a:lnTo>
                        <a:pt x="250428" y="827484"/>
                      </a:lnTo>
                      <a:lnTo>
                        <a:pt x="255588" y="823912"/>
                      </a:lnTo>
                      <a:lnTo>
                        <a:pt x="259953" y="819943"/>
                      </a:lnTo>
                      <a:lnTo>
                        <a:pt x="264716" y="815181"/>
                      </a:lnTo>
                      <a:lnTo>
                        <a:pt x="269081" y="810815"/>
                      </a:lnTo>
                      <a:lnTo>
                        <a:pt x="272653" y="806053"/>
                      </a:lnTo>
                      <a:lnTo>
                        <a:pt x="276622" y="800893"/>
                      </a:lnTo>
                      <a:lnTo>
                        <a:pt x="280194" y="796131"/>
                      </a:lnTo>
                      <a:lnTo>
                        <a:pt x="283369" y="790575"/>
                      </a:lnTo>
                      <a:lnTo>
                        <a:pt x="286147" y="785018"/>
                      </a:lnTo>
                      <a:lnTo>
                        <a:pt x="288528" y="779065"/>
                      </a:lnTo>
                      <a:lnTo>
                        <a:pt x="291306" y="773112"/>
                      </a:lnTo>
                      <a:lnTo>
                        <a:pt x="294878" y="762000"/>
                      </a:lnTo>
                      <a:lnTo>
                        <a:pt x="1301354" y="696912"/>
                      </a:lnTo>
                      <a:lnTo>
                        <a:pt x="1306513" y="707231"/>
                      </a:lnTo>
                      <a:lnTo>
                        <a:pt x="1309688" y="713184"/>
                      </a:lnTo>
                      <a:lnTo>
                        <a:pt x="1313657" y="719137"/>
                      </a:lnTo>
                      <a:lnTo>
                        <a:pt x="1317228" y="724693"/>
                      </a:lnTo>
                      <a:lnTo>
                        <a:pt x="1321594" y="729853"/>
                      </a:lnTo>
                      <a:lnTo>
                        <a:pt x="1326357" y="735012"/>
                      </a:lnTo>
                      <a:lnTo>
                        <a:pt x="1330722" y="739378"/>
                      </a:lnTo>
                      <a:lnTo>
                        <a:pt x="1335882" y="744140"/>
                      </a:lnTo>
                      <a:lnTo>
                        <a:pt x="1341438" y="748506"/>
                      </a:lnTo>
                      <a:lnTo>
                        <a:pt x="1346994" y="752078"/>
                      </a:lnTo>
                      <a:lnTo>
                        <a:pt x="1352947" y="755650"/>
                      </a:lnTo>
                      <a:lnTo>
                        <a:pt x="1358504" y="758428"/>
                      </a:lnTo>
                      <a:lnTo>
                        <a:pt x="1364457" y="761206"/>
                      </a:lnTo>
                      <a:lnTo>
                        <a:pt x="1370807" y="763984"/>
                      </a:lnTo>
                      <a:lnTo>
                        <a:pt x="1377554" y="765968"/>
                      </a:lnTo>
                      <a:lnTo>
                        <a:pt x="1383904" y="767556"/>
                      </a:lnTo>
                      <a:lnTo>
                        <a:pt x="1390650" y="769143"/>
                      </a:lnTo>
                      <a:lnTo>
                        <a:pt x="1404938" y="771128"/>
                      </a:lnTo>
                      <a:lnTo>
                        <a:pt x="1415257" y="927497"/>
                      </a:lnTo>
                      <a:lnTo>
                        <a:pt x="1436291" y="913606"/>
                      </a:lnTo>
                      <a:lnTo>
                        <a:pt x="1425178" y="746522"/>
                      </a:lnTo>
                      <a:lnTo>
                        <a:pt x="1421210" y="747315"/>
                      </a:lnTo>
                      <a:lnTo>
                        <a:pt x="1416844" y="747712"/>
                      </a:lnTo>
                      <a:lnTo>
                        <a:pt x="1407716" y="747712"/>
                      </a:lnTo>
                      <a:lnTo>
                        <a:pt x="1398588" y="747315"/>
                      </a:lnTo>
                      <a:lnTo>
                        <a:pt x="1390254" y="746125"/>
                      </a:lnTo>
                      <a:lnTo>
                        <a:pt x="1381919" y="743743"/>
                      </a:lnTo>
                      <a:lnTo>
                        <a:pt x="1373982" y="740965"/>
                      </a:lnTo>
                      <a:lnTo>
                        <a:pt x="1366441" y="737393"/>
                      </a:lnTo>
                      <a:lnTo>
                        <a:pt x="1359297" y="733425"/>
                      </a:lnTo>
                      <a:lnTo>
                        <a:pt x="1352550" y="728662"/>
                      </a:lnTo>
                      <a:lnTo>
                        <a:pt x="1346200" y="723503"/>
                      </a:lnTo>
                      <a:lnTo>
                        <a:pt x="1340247" y="717550"/>
                      </a:lnTo>
                      <a:lnTo>
                        <a:pt x="1334691" y="711200"/>
                      </a:lnTo>
                      <a:lnTo>
                        <a:pt x="1329928" y="704453"/>
                      </a:lnTo>
                      <a:lnTo>
                        <a:pt x="1325960" y="696912"/>
                      </a:lnTo>
                      <a:lnTo>
                        <a:pt x="1322388" y="689372"/>
                      </a:lnTo>
                      <a:lnTo>
                        <a:pt x="1320007" y="681434"/>
                      </a:lnTo>
                      <a:lnTo>
                        <a:pt x="1317625" y="673100"/>
                      </a:lnTo>
                      <a:close/>
                      <a:moveTo>
                        <a:pt x="1748449" y="607226"/>
                      </a:moveTo>
                      <a:lnTo>
                        <a:pt x="1749425" y="611106"/>
                      </a:lnTo>
                      <a:lnTo>
                        <a:pt x="1749425" y="614362"/>
                      </a:lnTo>
                      <a:lnTo>
                        <a:pt x="1748449" y="607226"/>
                      </a:lnTo>
                      <a:close/>
                      <a:moveTo>
                        <a:pt x="1746250" y="598487"/>
                      </a:moveTo>
                      <a:lnTo>
                        <a:pt x="1748367" y="606628"/>
                      </a:lnTo>
                      <a:lnTo>
                        <a:pt x="1748449" y="607226"/>
                      </a:lnTo>
                      <a:lnTo>
                        <a:pt x="1746250" y="598487"/>
                      </a:lnTo>
                      <a:close/>
                      <a:moveTo>
                        <a:pt x="1339511" y="455612"/>
                      </a:moveTo>
                      <a:lnTo>
                        <a:pt x="1346255" y="465182"/>
                      </a:lnTo>
                      <a:lnTo>
                        <a:pt x="1350222" y="470764"/>
                      </a:lnTo>
                      <a:lnTo>
                        <a:pt x="1354586" y="475549"/>
                      </a:lnTo>
                      <a:lnTo>
                        <a:pt x="1359743" y="480733"/>
                      </a:lnTo>
                      <a:lnTo>
                        <a:pt x="1364503" y="485518"/>
                      </a:lnTo>
                      <a:lnTo>
                        <a:pt x="1369660" y="489505"/>
                      </a:lnTo>
                      <a:lnTo>
                        <a:pt x="1375214" y="493492"/>
                      </a:lnTo>
                      <a:lnTo>
                        <a:pt x="1381164" y="496682"/>
                      </a:lnTo>
                      <a:lnTo>
                        <a:pt x="1387115" y="500271"/>
                      </a:lnTo>
                      <a:lnTo>
                        <a:pt x="1393065" y="503062"/>
                      </a:lnTo>
                      <a:lnTo>
                        <a:pt x="1399016" y="505853"/>
                      </a:lnTo>
                      <a:lnTo>
                        <a:pt x="1405363" y="507847"/>
                      </a:lnTo>
                      <a:lnTo>
                        <a:pt x="1412106" y="509442"/>
                      </a:lnTo>
                      <a:lnTo>
                        <a:pt x="1418454" y="510638"/>
                      </a:lnTo>
                      <a:lnTo>
                        <a:pt x="1425197" y="512233"/>
                      </a:lnTo>
                      <a:lnTo>
                        <a:pt x="1431941" y="512632"/>
                      </a:lnTo>
                      <a:lnTo>
                        <a:pt x="1439082" y="513031"/>
                      </a:lnTo>
                      <a:lnTo>
                        <a:pt x="1453759" y="513031"/>
                      </a:lnTo>
                      <a:lnTo>
                        <a:pt x="1468437" y="578424"/>
                      </a:lnTo>
                      <a:lnTo>
                        <a:pt x="1464470" y="576829"/>
                      </a:lnTo>
                      <a:lnTo>
                        <a:pt x="1460503" y="575234"/>
                      </a:lnTo>
                      <a:lnTo>
                        <a:pt x="1456536" y="574038"/>
                      </a:lnTo>
                      <a:lnTo>
                        <a:pt x="1452173" y="572842"/>
                      </a:lnTo>
                      <a:lnTo>
                        <a:pt x="1448206" y="571645"/>
                      </a:lnTo>
                      <a:lnTo>
                        <a:pt x="1443445" y="571247"/>
                      </a:lnTo>
                      <a:lnTo>
                        <a:pt x="1439082" y="570848"/>
                      </a:lnTo>
                      <a:lnTo>
                        <a:pt x="1434718" y="571247"/>
                      </a:lnTo>
                      <a:lnTo>
                        <a:pt x="1428371" y="571645"/>
                      </a:lnTo>
                      <a:lnTo>
                        <a:pt x="1422420" y="545727"/>
                      </a:lnTo>
                      <a:lnTo>
                        <a:pt x="1415280" y="544531"/>
                      </a:lnTo>
                      <a:lnTo>
                        <a:pt x="1407743" y="543335"/>
                      </a:lnTo>
                      <a:lnTo>
                        <a:pt x="1400602" y="541740"/>
                      </a:lnTo>
                      <a:lnTo>
                        <a:pt x="1393462" y="540145"/>
                      </a:lnTo>
                      <a:lnTo>
                        <a:pt x="1386718" y="537354"/>
                      </a:lnTo>
                      <a:lnTo>
                        <a:pt x="1379974" y="534961"/>
                      </a:lnTo>
                      <a:lnTo>
                        <a:pt x="1373230" y="532569"/>
                      </a:lnTo>
                      <a:lnTo>
                        <a:pt x="1366487" y="528980"/>
                      </a:lnTo>
                      <a:lnTo>
                        <a:pt x="1360536" y="525790"/>
                      </a:lnTo>
                      <a:lnTo>
                        <a:pt x="1354189" y="521803"/>
                      </a:lnTo>
                      <a:lnTo>
                        <a:pt x="1348239" y="518214"/>
                      </a:lnTo>
                      <a:lnTo>
                        <a:pt x="1342288" y="513429"/>
                      </a:lnTo>
                      <a:lnTo>
                        <a:pt x="1336735" y="509043"/>
                      </a:lnTo>
                      <a:lnTo>
                        <a:pt x="1331974" y="503860"/>
                      </a:lnTo>
                      <a:lnTo>
                        <a:pt x="1326817" y="499075"/>
                      </a:lnTo>
                      <a:lnTo>
                        <a:pt x="1322057" y="493891"/>
                      </a:lnTo>
                      <a:lnTo>
                        <a:pt x="805561" y="611918"/>
                      </a:lnTo>
                      <a:lnTo>
                        <a:pt x="598487" y="625475"/>
                      </a:lnTo>
                      <a:lnTo>
                        <a:pt x="1339511" y="455612"/>
                      </a:lnTo>
                      <a:close/>
                      <a:moveTo>
                        <a:pt x="1546225" y="442912"/>
                      </a:moveTo>
                      <a:lnTo>
                        <a:pt x="1655762" y="525609"/>
                      </a:lnTo>
                      <a:lnTo>
                        <a:pt x="1674416" y="539062"/>
                      </a:lnTo>
                      <a:lnTo>
                        <a:pt x="1684338" y="546184"/>
                      </a:lnTo>
                      <a:lnTo>
                        <a:pt x="1693466" y="553702"/>
                      </a:lnTo>
                      <a:lnTo>
                        <a:pt x="1702594" y="561615"/>
                      </a:lnTo>
                      <a:lnTo>
                        <a:pt x="1711325" y="569924"/>
                      </a:lnTo>
                      <a:lnTo>
                        <a:pt x="1715294" y="574672"/>
                      </a:lnTo>
                      <a:lnTo>
                        <a:pt x="1719262" y="579421"/>
                      </a:lnTo>
                      <a:lnTo>
                        <a:pt x="1722438" y="583773"/>
                      </a:lnTo>
                      <a:lnTo>
                        <a:pt x="1726009" y="588917"/>
                      </a:lnTo>
                      <a:lnTo>
                        <a:pt x="1728788" y="594456"/>
                      </a:lnTo>
                      <a:lnTo>
                        <a:pt x="1731962" y="599996"/>
                      </a:lnTo>
                      <a:lnTo>
                        <a:pt x="1733947" y="605140"/>
                      </a:lnTo>
                      <a:lnTo>
                        <a:pt x="1735931" y="611075"/>
                      </a:lnTo>
                      <a:lnTo>
                        <a:pt x="1737519" y="617406"/>
                      </a:lnTo>
                      <a:lnTo>
                        <a:pt x="1739106" y="623736"/>
                      </a:lnTo>
                      <a:lnTo>
                        <a:pt x="1739900" y="630463"/>
                      </a:lnTo>
                      <a:lnTo>
                        <a:pt x="1739900" y="637585"/>
                      </a:lnTo>
                      <a:lnTo>
                        <a:pt x="1739900" y="644707"/>
                      </a:lnTo>
                      <a:lnTo>
                        <a:pt x="1739106" y="652225"/>
                      </a:lnTo>
                      <a:lnTo>
                        <a:pt x="1737519" y="660534"/>
                      </a:lnTo>
                      <a:lnTo>
                        <a:pt x="1735931" y="668844"/>
                      </a:lnTo>
                      <a:lnTo>
                        <a:pt x="1733550" y="677153"/>
                      </a:lnTo>
                      <a:lnTo>
                        <a:pt x="1730375" y="685858"/>
                      </a:lnTo>
                      <a:lnTo>
                        <a:pt x="1726803" y="695354"/>
                      </a:lnTo>
                      <a:lnTo>
                        <a:pt x="1722438" y="704850"/>
                      </a:lnTo>
                      <a:lnTo>
                        <a:pt x="1721247" y="697332"/>
                      </a:lnTo>
                      <a:lnTo>
                        <a:pt x="1719262" y="689814"/>
                      </a:lnTo>
                      <a:lnTo>
                        <a:pt x="1716088" y="682297"/>
                      </a:lnTo>
                      <a:lnTo>
                        <a:pt x="1712912" y="674383"/>
                      </a:lnTo>
                      <a:lnTo>
                        <a:pt x="1708150" y="666865"/>
                      </a:lnTo>
                      <a:lnTo>
                        <a:pt x="1702991" y="658556"/>
                      </a:lnTo>
                      <a:lnTo>
                        <a:pt x="1697831" y="651038"/>
                      </a:lnTo>
                      <a:lnTo>
                        <a:pt x="1691481" y="643125"/>
                      </a:lnTo>
                      <a:lnTo>
                        <a:pt x="1685131" y="635607"/>
                      </a:lnTo>
                      <a:lnTo>
                        <a:pt x="1678384" y="628089"/>
                      </a:lnTo>
                      <a:lnTo>
                        <a:pt x="1670844" y="620967"/>
                      </a:lnTo>
                      <a:lnTo>
                        <a:pt x="1663700" y="613844"/>
                      </a:lnTo>
                      <a:lnTo>
                        <a:pt x="1655762" y="607118"/>
                      </a:lnTo>
                      <a:lnTo>
                        <a:pt x="1648222" y="600787"/>
                      </a:lnTo>
                      <a:lnTo>
                        <a:pt x="1632744" y="588521"/>
                      </a:lnTo>
                      <a:lnTo>
                        <a:pt x="1569244" y="541831"/>
                      </a:lnTo>
                      <a:lnTo>
                        <a:pt x="1546225" y="442912"/>
                      </a:lnTo>
                      <a:close/>
                      <a:moveTo>
                        <a:pt x="1465263" y="354012"/>
                      </a:moveTo>
                      <a:lnTo>
                        <a:pt x="1469232" y="354409"/>
                      </a:lnTo>
                      <a:lnTo>
                        <a:pt x="1472407" y="355203"/>
                      </a:lnTo>
                      <a:lnTo>
                        <a:pt x="1475582" y="357187"/>
                      </a:lnTo>
                      <a:lnTo>
                        <a:pt x="1478360" y="359172"/>
                      </a:lnTo>
                      <a:lnTo>
                        <a:pt x="1480741" y="361553"/>
                      </a:lnTo>
                      <a:lnTo>
                        <a:pt x="1482725" y="364728"/>
                      </a:lnTo>
                      <a:lnTo>
                        <a:pt x="1483916" y="368300"/>
                      </a:lnTo>
                      <a:lnTo>
                        <a:pt x="1585516" y="813197"/>
                      </a:lnTo>
                      <a:lnTo>
                        <a:pt x="1625600" y="786606"/>
                      </a:lnTo>
                      <a:lnTo>
                        <a:pt x="1682750" y="747712"/>
                      </a:lnTo>
                      <a:lnTo>
                        <a:pt x="1690291" y="742553"/>
                      </a:lnTo>
                      <a:lnTo>
                        <a:pt x="1697038" y="736600"/>
                      </a:lnTo>
                      <a:lnTo>
                        <a:pt x="1703388" y="730647"/>
                      </a:lnTo>
                      <a:lnTo>
                        <a:pt x="1709341" y="724297"/>
                      </a:lnTo>
                      <a:lnTo>
                        <a:pt x="1715294" y="718343"/>
                      </a:lnTo>
                      <a:lnTo>
                        <a:pt x="1720454" y="711993"/>
                      </a:lnTo>
                      <a:lnTo>
                        <a:pt x="1725216" y="705247"/>
                      </a:lnTo>
                      <a:lnTo>
                        <a:pt x="1729185" y="698500"/>
                      </a:lnTo>
                      <a:lnTo>
                        <a:pt x="1733550" y="691753"/>
                      </a:lnTo>
                      <a:lnTo>
                        <a:pt x="1736725" y="685006"/>
                      </a:lnTo>
                      <a:lnTo>
                        <a:pt x="1739900" y="678259"/>
                      </a:lnTo>
                      <a:lnTo>
                        <a:pt x="1742282" y="671115"/>
                      </a:lnTo>
                      <a:lnTo>
                        <a:pt x="1744663" y="664368"/>
                      </a:lnTo>
                      <a:lnTo>
                        <a:pt x="1746647" y="657225"/>
                      </a:lnTo>
                      <a:lnTo>
                        <a:pt x="1747838" y="650081"/>
                      </a:lnTo>
                      <a:lnTo>
                        <a:pt x="1749029" y="642937"/>
                      </a:lnTo>
                      <a:lnTo>
                        <a:pt x="1752997" y="1247378"/>
                      </a:lnTo>
                      <a:lnTo>
                        <a:pt x="1992313" y="1247378"/>
                      </a:lnTo>
                      <a:lnTo>
                        <a:pt x="1992313" y="1430337"/>
                      </a:lnTo>
                      <a:lnTo>
                        <a:pt x="1920082" y="1430337"/>
                      </a:lnTo>
                      <a:lnTo>
                        <a:pt x="1920082" y="1599803"/>
                      </a:lnTo>
                      <a:lnTo>
                        <a:pt x="1992313" y="1599803"/>
                      </a:lnTo>
                      <a:lnTo>
                        <a:pt x="1992313" y="1782762"/>
                      </a:lnTo>
                      <a:lnTo>
                        <a:pt x="1494235" y="1782762"/>
                      </a:lnTo>
                      <a:lnTo>
                        <a:pt x="1494235" y="1677590"/>
                      </a:lnTo>
                      <a:lnTo>
                        <a:pt x="1483916" y="1677987"/>
                      </a:lnTo>
                      <a:lnTo>
                        <a:pt x="1473597" y="1678384"/>
                      </a:lnTo>
                      <a:lnTo>
                        <a:pt x="280194" y="1678384"/>
                      </a:lnTo>
                      <a:lnTo>
                        <a:pt x="265906" y="1677987"/>
                      </a:lnTo>
                      <a:lnTo>
                        <a:pt x="251619" y="1677193"/>
                      </a:lnTo>
                      <a:lnTo>
                        <a:pt x="237728" y="1675209"/>
                      </a:lnTo>
                      <a:lnTo>
                        <a:pt x="223838" y="1672828"/>
                      </a:lnTo>
                      <a:lnTo>
                        <a:pt x="210344" y="1669653"/>
                      </a:lnTo>
                      <a:lnTo>
                        <a:pt x="196850" y="1665684"/>
                      </a:lnTo>
                      <a:lnTo>
                        <a:pt x="183753" y="1661318"/>
                      </a:lnTo>
                      <a:lnTo>
                        <a:pt x="171053" y="1656556"/>
                      </a:lnTo>
                      <a:lnTo>
                        <a:pt x="158750" y="1651000"/>
                      </a:lnTo>
                      <a:lnTo>
                        <a:pt x="146447" y="1644650"/>
                      </a:lnTo>
                      <a:lnTo>
                        <a:pt x="134938" y="1637903"/>
                      </a:lnTo>
                      <a:lnTo>
                        <a:pt x="123428" y="1630759"/>
                      </a:lnTo>
                      <a:lnTo>
                        <a:pt x="112316" y="1622822"/>
                      </a:lnTo>
                      <a:lnTo>
                        <a:pt x="101997" y="1614090"/>
                      </a:lnTo>
                      <a:lnTo>
                        <a:pt x="91678" y="1605756"/>
                      </a:lnTo>
                      <a:lnTo>
                        <a:pt x="82153" y="1596628"/>
                      </a:lnTo>
                      <a:lnTo>
                        <a:pt x="73025" y="1586309"/>
                      </a:lnTo>
                      <a:lnTo>
                        <a:pt x="63897" y="1576387"/>
                      </a:lnTo>
                      <a:lnTo>
                        <a:pt x="55563" y="1565672"/>
                      </a:lnTo>
                      <a:lnTo>
                        <a:pt x="48022" y="1554956"/>
                      </a:lnTo>
                      <a:lnTo>
                        <a:pt x="40481" y="1543447"/>
                      </a:lnTo>
                      <a:lnTo>
                        <a:pt x="33734" y="1531540"/>
                      </a:lnTo>
                      <a:lnTo>
                        <a:pt x="27781" y="1519634"/>
                      </a:lnTo>
                      <a:lnTo>
                        <a:pt x="21828" y="1507331"/>
                      </a:lnTo>
                      <a:lnTo>
                        <a:pt x="16669" y="1494631"/>
                      </a:lnTo>
                      <a:lnTo>
                        <a:pt x="12700" y="1481534"/>
                      </a:lnTo>
                      <a:lnTo>
                        <a:pt x="8731" y="1468437"/>
                      </a:lnTo>
                      <a:lnTo>
                        <a:pt x="5953" y="1454547"/>
                      </a:lnTo>
                      <a:lnTo>
                        <a:pt x="3175" y="1441053"/>
                      </a:lnTo>
                      <a:lnTo>
                        <a:pt x="1588" y="1426765"/>
                      </a:lnTo>
                      <a:lnTo>
                        <a:pt x="397" y="1412875"/>
                      </a:lnTo>
                      <a:lnTo>
                        <a:pt x="0" y="1397793"/>
                      </a:lnTo>
                      <a:lnTo>
                        <a:pt x="0" y="658018"/>
                      </a:lnTo>
                      <a:lnTo>
                        <a:pt x="1588" y="663972"/>
                      </a:lnTo>
                      <a:lnTo>
                        <a:pt x="3572" y="670322"/>
                      </a:lnTo>
                      <a:lnTo>
                        <a:pt x="5953" y="676275"/>
                      </a:lnTo>
                      <a:lnTo>
                        <a:pt x="8334" y="682228"/>
                      </a:lnTo>
                      <a:lnTo>
                        <a:pt x="11509" y="688578"/>
                      </a:lnTo>
                      <a:lnTo>
                        <a:pt x="14288" y="694531"/>
                      </a:lnTo>
                      <a:lnTo>
                        <a:pt x="17463" y="699690"/>
                      </a:lnTo>
                      <a:lnTo>
                        <a:pt x="21431" y="705643"/>
                      </a:lnTo>
                      <a:lnTo>
                        <a:pt x="25797" y="711200"/>
                      </a:lnTo>
                      <a:lnTo>
                        <a:pt x="30163" y="717153"/>
                      </a:lnTo>
                      <a:lnTo>
                        <a:pt x="34925" y="722312"/>
                      </a:lnTo>
                      <a:lnTo>
                        <a:pt x="40084" y="727472"/>
                      </a:lnTo>
                      <a:lnTo>
                        <a:pt x="45641" y="732631"/>
                      </a:lnTo>
                      <a:lnTo>
                        <a:pt x="50800" y="738187"/>
                      </a:lnTo>
                      <a:lnTo>
                        <a:pt x="56753" y="742950"/>
                      </a:lnTo>
                      <a:lnTo>
                        <a:pt x="63103" y="747712"/>
                      </a:lnTo>
                      <a:lnTo>
                        <a:pt x="83344" y="760809"/>
                      </a:lnTo>
                      <a:lnTo>
                        <a:pt x="130572" y="790972"/>
                      </a:lnTo>
                      <a:lnTo>
                        <a:pt x="125809" y="719137"/>
                      </a:lnTo>
                      <a:lnTo>
                        <a:pt x="125809" y="715962"/>
                      </a:lnTo>
                      <a:lnTo>
                        <a:pt x="127000" y="711993"/>
                      </a:lnTo>
                      <a:lnTo>
                        <a:pt x="128588" y="709215"/>
                      </a:lnTo>
                      <a:lnTo>
                        <a:pt x="130175" y="706040"/>
                      </a:lnTo>
                      <a:lnTo>
                        <a:pt x="132953" y="703659"/>
                      </a:lnTo>
                      <a:lnTo>
                        <a:pt x="136128" y="702072"/>
                      </a:lnTo>
                      <a:lnTo>
                        <a:pt x="139303" y="700484"/>
                      </a:lnTo>
                      <a:lnTo>
                        <a:pt x="142875" y="699690"/>
                      </a:lnTo>
                      <a:lnTo>
                        <a:pt x="1437878" y="615950"/>
                      </a:lnTo>
                      <a:lnTo>
                        <a:pt x="1441847" y="615950"/>
                      </a:lnTo>
                      <a:lnTo>
                        <a:pt x="1445022" y="616743"/>
                      </a:lnTo>
                      <a:lnTo>
                        <a:pt x="1448594" y="618331"/>
                      </a:lnTo>
                      <a:lnTo>
                        <a:pt x="1451372" y="620712"/>
                      </a:lnTo>
                      <a:lnTo>
                        <a:pt x="1453357" y="623093"/>
                      </a:lnTo>
                      <a:lnTo>
                        <a:pt x="1455738" y="625872"/>
                      </a:lnTo>
                      <a:lnTo>
                        <a:pt x="1456928" y="629443"/>
                      </a:lnTo>
                      <a:lnTo>
                        <a:pt x="1457722" y="633412"/>
                      </a:lnTo>
                      <a:lnTo>
                        <a:pt x="1473994" y="887809"/>
                      </a:lnTo>
                      <a:lnTo>
                        <a:pt x="1517254" y="859234"/>
                      </a:lnTo>
                      <a:lnTo>
                        <a:pt x="1511300" y="764381"/>
                      </a:lnTo>
                      <a:lnTo>
                        <a:pt x="1530747" y="850106"/>
                      </a:lnTo>
                      <a:lnTo>
                        <a:pt x="1550194" y="837009"/>
                      </a:lnTo>
                      <a:lnTo>
                        <a:pt x="1500585" y="620315"/>
                      </a:lnTo>
                      <a:lnTo>
                        <a:pt x="1499791" y="616743"/>
                      </a:lnTo>
                      <a:lnTo>
                        <a:pt x="1470025" y="485378"/>
                      </a:lnTo>
                      <a:lnTo>
                        <a:pt x="1465660" y="486965"/>
                      </a:lnTo>
                      <a:lnTo>
                        <a:pt x="1461691" y="488156"/>
                      </a:lnTo>
                      <a:lnTo>
                        <a:pt x="1452563" y="489743"/>
                      </a:lnTo>
                      <a:lnTo>
                        <a:pt x="1443832" y="490537"/>
                      </a:lnTo>
                      <a:lnTo>
                        <a:pt x="1435497" y="490140"/>
                      </a:lnTo>
                      <a:lnTo>
                        <a:pt x="1426369" y="489743"/>
                      </a:lnTo>
                      <a:lnTo>
                        <a:pt x="1418432" y="488156"/>
                      </a:lnTo>
                      <a:lnTo>
                        <a:pt x="1410097" y="486172"/>
                      </a:lnTo>
                      <a:lnTo>
                        <a:pt x="1402557" y="482997"/>
                      </a:lnTo>
                      <a:lnTo>
                        <a:pt x="1395016" y="479425"/>
                      </a:lnTo>
                      <a:lnTo>
                        <a:pt x="1387872" y="475059"/>
                      </a:lnTo>
                      <a:lnTo>
                        <a:pt x="1381125" y="469900"/>
                      </a:lnTo>
                      <a:lnTo>
                        <a:pt x="1375172" y="465137"/>
                      </a:lnTo>
                      <a:lnTo>
                        <a:pt x="1369219" y="458787"/>
                      </a:lnTo>
                      <a:lnTo>
                        <a:pt x="1364060" y="452437"/>
                      </a:lnTo>
                      <a:lnTo>
                        <a:pt x="1359694" y="445690"/>
                      </a:lnTo>
                      <a:lnTo>
                        <a:pt x="1355725" y="438150"/>
                      </a:lnTo>
                      <a:lnTo>
                        <a:pt x="1352550" y="430212"/>
                      </a:lnTo>
                      <a:lnTo>
                        <a:pt x="457597" y="634603"/>
                      </a:lnTo>
                      <a:lnTo>
                        <a:pt x="184944" y="652065"/>
                      </a:lnTo>
                      <a:lnTo>
                        <a:pt x="186928" y="649287"/>
                      </a:lnTo>
                      <a:lnTo>
                        <a:pt x="189706" y="646906"/>
                      </a:lnTo>
                      <a:lnTo>
                        <a:pt x="192881" y="644525"/>
                      </a:lnTo>
                      <a:lnTo>
                        <a:pt x="196850" y="643334"/>
                      </a:lnTo>
                      <a:lnTo>
                        <a:pt x="1461691" y="354409"/>
                      </a:lnTo>
                      <a:lnTo>
                        <a:pt x="1465263" y="354012"/>
                      </a:lnTo>
                      <a:close/>
                      <a:moveTo>
                        <a:pt x="856609" y="0"/>
                      </a:moveTo>
                      <a:lnTo>
                        <a:pt x="867718" y="0"/>
                      </a:lnTo>
                      <a:lnTo>
                        <a:pt x="878034" y="0"/>
                      </a:lnTo>
                      <a:lnTo>
                        <a:pt x="888747" y="794"/>
                      </a:lnTo>
                      <a:lnTo>
                        <a:pt x="899856" y="1587"/>
                      </a:lnTo>
                      <a:lnTo>
                        <a:pt x="910172" y="2778"/>
                      </a:lnTo>
                      <a:lnTo>
                        <a:pt x="920884" y="4762"/>
                      </a:lnTo>
                      <a:lnTo>
                        <a:pt x="930803" y="6747"/>
                      </a:lnTo>
                      <a:lnTo>
                        <a:pt x="941516" y="9128"/>
                      </a:lnTo>
                      <a:lnTo>
                        <a:pt x="951435" y="12303"/>
                      </a:lnTo>
                      <a:lnTo>
                        <a:pt x="961751" y="15478"/>
                      </a:lnTo>
                      <a:lnTo>
                        <a:pt x="971273" y="19050"/>
                      </a:lnTo>
                      <a:lnTo>
                        <a:pt x="981192" y="23019"/>
                      </a:lnTo>
                      <a:lnTo>
                        <a:pt x="990318" y="27384"/>
                      </a:lnTo>
                      <a:lnTo>
                        <a:pt x="999443" y="32544"/>
                      </a:lnTo>
                      <a:lnTo>
                        <a:pt x="1008569" y="37703"/>
                      </a:lnTo>
                      <a:lnTo>
                        <a:pt x="1016901" y="42862"/>
                      </a:lnTo>
                      <a:lnTo>
                        <a:pt x="1025233" y="48816"/>
                      </a:lnTo>
                      <a:lnTo>
                        <a:pt x="1390650" y="324247"/>
                      </a:lnTo>
                      <a:lnTo>
                        <a:pt x="1300982" y="344884"/>
                      </a:lnTo>
                      <a:lnTo>
                        <a:pt x="976828" y="107553"/>
                      </a:lnTo>
                      <a:lnTo>
                        <a:pt x="968892" y="101600"/>
                      </a:lnTo>
                      <a:lnTo>
                        <a:pt x="960560" y="96044"/>
                      </a:lnTo>
                      <a:lnTo>
                        <a:pt x="951832" y="91678"/>
                      </a:lnTo>
                      <a:lnTo>
                        <a:pt x="943103" y="87312"/>
                      </a:lnTo>
                      <a:lnTo>
                        <a:pt x="934771" y="83741"/>
                      </a:lnTo>
                      <a:lnTo>
                        <a:pt x="925646" y="80962"/>
                      </a:lnTo>
                      <a:lnTo>
                        <a:pt x="916917" y="78581"/>
                      </a:lnTo>
                      <a:lnTo>
                        <a:pt x="908188" y="76200"/>
                      </a:lnTo>
                      <a:lnTo>
                        <a:pt x="899459" y="74612"/>
                      </a:lnTo>
                      <a:lnTo>
                        <a:pt x="890334" y="73422"/>
                      </a:lnTo>
                      <a:lnTo>
                        <a:pt x="881208" y="73025"/>
                      </a:lnTo>
                      <a:lnTo>
                        <a:pt x="872479" y="73025"/>
                      </a:lnTo>
                      <a:lnTo>
                        <a:pt x="862957" y="73025"/>
                      </a:lnTo>
                      <a:lnTo>
                        <a:pt x="853832" y="73819"/>
                      </a:lnTo>
                      <a:lnTo>
                        <a:pt x="845103" y="74612"/>
                      </a:lnTo>
                      <a:lnTo>
                        <a:pt x="835581" y="76200"/>
                      </a:lnTo>
                      <a:lnTo>
                        <a:pt x="826455" y="78581"/>
                      </a:lnTo>
                      <a:lnTo>
                        <a:pt x="817330" y="80566"/>
                      </a:lnTo>
                      <a:lnTo>
                        <a:pt x="808204" y="82947"/>
                      </a:lnTo>
                      <a:lnTo>
                        <a:pt x="799079" y="86122"/>
                      </a:lnTo>
                      <a:lnTo>
                        <a:pt x="789953" y="89297"/>
                      </a:lnTo>
                      <a:lnTo>
                        <a:pt x="780828" y="93266"/>
                      </a:lnTo>
                      <a:lnTo>
                        <a:pt x="772099" y="96837"/>
                      </a:lnTo>
                      <a:lnTo>
                        <a:pt x="762973" y="101203"/>
                      </a:lnTo>
                      <a:lnTo>
                        <a:pt x="754244" y="105966"/>
                      </a:lnTo>
                      <a:lnTo>
                        <a:pt x="745516" y="110331"/>
                      </a:lnTo>
                      <a:lnTo>
                        <a:pt x="728058" y="120650"/>
                      </a:lnTo>
                      <a:lnTo>
                        <a:pt x="710998" y="132159"/>
                      </a:lnTo>
                      <a:lnTo>
                        <a:pt x="694334" y="143669"/>
                      </a:lnTo>
                      <a:lnTo>
                        <a:pt x="121807" y="584201"/>
                      </a:lnTo>
                      <a:lnTo>
                        <a:pt x="105539" y="595710"/>
                      </a:lnTo>
                      <a:lnTo>
                        <a:pt x="88479" y="607616"/>
                      </a:lnTo>
                      <a:lnTo>
                        <a:pt x="70228" y="619522"/>
                      </a:lnTo>
                      <a:lnTo>
                        <a:pt x="53167" y="630238"/>
                      </a:lnTo>
                      <a:lnTo>
                        <a:pt x="22616" y="649288"/>
                      </a:lnTo>
                      <a:lnTo>
                        <a:pt x="12300" y="656829"/>
                      </a:lnTo>
                      <a:lnTo>
                        <a:pt x="7936" y="660004"/>
                      </a:lnTo>
                      <a:lnTo>
                        <a:pt x="5556" y="661988"/>
                      </a:lnTo>
                      <a:lnTo>
                        <a:pt x="4762" y="653654"/>
                      </a:lnTo>
                      <a:lnTo>
                        <a:pt x="5556" y="644129"/>
                      </a:lnTo>
                      <a:lnTo>
                        <a:pt x="6746" y="635398"/>
                      </a:lnTo>
                      <a:lnTo>
                        <a:pt x="8333" y="626269"/>
                      </a:lnTo>
                      <a:lnTo>
                        <a:pt x="11110" y="616744"/>
                      </a:lnTo>
                      <a:lnTo>
                        <a:pt x="14284" y="607616"/>
                      </a:lnTo>
                      <a:lnTo>
                        <a:pt x="17855" y="598091"/>
                      </a:lnTo>
                      <a:lnTo>
                        <a:pt x="22616" y="589360"/>
                      </a:lnTo>
                      <a:lnTo>
                        <a:pt x="27774" y="580629"/>
                      </a:lnTo>
                      <a:lnTo>
                        <a:pt x="33726" y="571897"/>
                      </a:lnTo>
                      <a:lnTo>
                        <a:pt x="39677" y="562769"/>
                      </a:lnTo>
                      <a:lnTo>
                        <a:pt x="46422" y="554832"/>
                      </a:lnTo>
                      <a:lnTo>
                        <a:pt x="53564" y="546894"/>
                      </a:lnTo>
                      <a:lnTo>
                        <a:pt x="61499" y="538957"/>
                      </a:lnTo>
                      <a:lnTo>
                        <a:pt x="69434" y="531813"/>
                      </a:lnTo>
                      <a:lnTo>
                        <a:pt x="78163" y="525066"/>
                      </a:lnTo>
                      <a:lnTo>
                        <a:pt x="709807" y="48816"/>
                      </a:lnTo>
                      <a:lnTo>
                        <a:pt x="718139" y="42862"/>
                      </a:lnTo>
                      <a:lnTo>
                        <a:pt x="726471" y="37703"/>
                      </a:lnTo>
                      <a:lnTo>
                        <a:pt x="735200" y="32544"/>
                      </a:lnTo>
                      <a:lnTo>
                        <a:pt x="744722" y="27384"/>
                      </a:lnTo>
                      <a:lnTo>
                        <a:pt x="753848" y="23019"/>
                      </a:lnTo>
                      <a:lnTo>
                        <a:pt x="763370" y="19050"/>
                      </a:lnTo>
                      <a:lnTo>
                        <a:pt x="773686" y="15478"/>
                      </a:lnTo>
                      <a:lnTo>
                        <a:pt x="783208" y="12303"/>
                      </a:lnTo>
                      <a:lnTo>
                        <a:pt x="793524" y="9128"/>
                      </a:lnTo>
                      <a:lnTo>
                        <a:pt x="803840" y="6747"/>
                      </a:lnTo>
                      <a:lnTo>
                        <a:pt x="814156" y="4762"/>
                      </a:lnTo>
                      <a:lnTo>
                        <a:pt x="824868" y="2778"/>
                      </a:lnTo>
                      <a:lnTo>
                        <a:pt x="835184" y="1587"/>
                      </a:lnTo>
                      <a:lnTo>
                        <a:pt x="846293" y="794"/>
                      </a:lnTo>
                      <a:lnTo>
                        <a:pt x="856609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</p:grpSp>
        </p:grpSp>
      </p:grpSp>
      <p:grpSp>
        <p:nvGrpSpPr>
          <p:cNvPr id="138" name="组合 137"/>
          <p:cNvGrpSpPr/>
          <p:nvPr/>
        </p:nvGrpSpPr>
        <p:grpSpPr>
          <a:xfrm>
            <a:off x="2651625" y="1707654"/>
            <a:ext cx="1745290" cy="2414139"/>
            <a:chOff x="3011122" y="2075237"/>
            <a:chExt cx="1745290" cy="2414139"/>
          </a:xfrm>
        </p:grpSpPr>
        <p:grpSp>
          <p:nvGrpSpPr>
            <p:cNvPr id="139" name="组合 138"/>
            <p:cNvGrpSpPr/>
            <p:nvPr/>
          </p:nvGrpSpPr>
          <p:grpSpPr>
            <a:xfrm>
              <a:off x="3011122" y="3407574"/>
              <a:ext cx="1745290" cy="1081802"/>
              <a:chOff x="3070111" y="3407574"/>
              <a:chExt cx="1745290" cy="1081802"/>
            </a:xfrm>
          </p:grpSpPr>
          <p:sp>
            <p:nvSpPr>
              <p:cNvPr id="145" name="文本框 33"/>
              <p:cNvSpPr txBox="1"/>
              <p:nvPr/>
            </p:nvSpPr>
            <p:spPr>
              <a:xfrm>
                <a:off x="3121998" y="3407574"/>
                <a:ext cx="16415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146" name="矩形 145"/>
              <p:cNvSpPr/>
              <p:nvPr/>
            </p:nvSpPr>
            <p:spPr>
              <a:xfrm>
                <a:off x="3070111" y="3843045"/>
                <a:ext cx="174529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图表的颜色可以根据需要自行修改，直接在格式里填充颜色即可。</a:t>
                </a:r>
              </a:p>
            </p:txBody>
          </p:sp>
          <p:cxnSp>
            <p:nvCxnSpPr>
              <p:cNvPr id="147" name="直接连接符 146"/>
              <p:cNvCxnSpPr/>
              <p:nvPr/>
            </p:nvCxnSpPr>
            <p:spPr>
              <a:xfrm>
                <a:off x="3251003" y="3843045"/>
                <a:ext cx="1383506" cy="0"/>
              </a:xfrm>
              <a:prstGeom prst="line">
                <a:avLst/>
              </a:prstGeom>
              <a:ln>
                <a:solidFill>
                  <a:srgbClr val="A0C5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" name="组合 139"/>
            <p:cNvGrpSpPr/>
            <p:nvPr/>
          </p:nvGrpSpPr>
          <p:grpSpPr>
            <a:xfrm>
              <a:off x="3253767" y="2075237"/>
              <a:ext cx="1260000" cy="1260000"/>
              <a:chOff x="3380919" y="2227040"/>
              <a:chExt cx="1260000" cy="1260000"/>
            </a:xfrm>
          </p:grpSpPr>
          <p:sp>
            <p:nvSpPr>
              <p:cNvPr id="141" name="椭圆 140"/>
              <p:cNvSpPr>
                <a:spLocks noChangeAspect="1"/>
              </p:cNvSpPr>
              <p:nvPr/>
            </p:nvSpPr>
            <p:spPr>
              <a:xfrm>
                <a:off x="3380919" y="2227040"/>
                <a:ext cx="1260000" cy="1260000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grpSp>
            <p:nvGrpSpPr>
              <p:cNvPr id="142" name="组合 141"/>
              <p:cNvGrpSpPr>
                <a:grpSpLocks noChangeAspect="1"/>
              </p:cNvGrpSpPr>
              <p:nvPr/>
            </p:nvGrpSpPr>
            <p:grpSpPr>
              <a:xfrm>
                <a:off x="3470919" y="2317040"/>
                <a:ext cx="1080000" cy="1080000"/>
                <a:chOff x="2717696" y="3321945"/>
                <a:chExt cx="1513306" cy="1513306"/>
              </a:xfrm>
            </p:grpSpPr>
            <p:sp>
              <p:nvSpPr>
                <p:cNvPr id="143" name="椭圆 142"/>
                <p:cNvSpPr/>
                <p:nvPr/>
              </p:nvSpPr>
              <p:spPr>
                <a:xfrm>
                  <a:off x="2717696" y="3321945"/>
                  <a:ext cx="1513306" cy="1513306"/>
                </a:xfrm>
                <a:prstGeom prst="ellipse">
                  <a:avLst/>
                </a:prstGeom>
                <a:solidFill>
                  <a:srgbClr val="A0C59B"/>
                </a:solidFill>
                <a:ln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44" name="KSO_Shape"/>
                <p:cNvSpPr/>
                <p:nvPr/>
              </p:nvSpPr>
              <p:spPr bwMode="auto">
                <a:xfrm>
                  <a:off x="3013524" y="3689971"/>
                  <a:ext cx="921650" cy="777254"/>
                </a:xfrm>
                <a:custGeom>
                  <a:avLst/>
                  <a:gdLst>
                    <a:gd name="T0" fmla="*/ 332222 w 2301876"/>
                    <a:gd name="T1" fmla="*/ 1410232 h 1941513"/>
                    <a:gd name="T2" fmla="*/ 321717 w 2301876"/>
                    <a:gd name="T3" fmla="*/ 1470415 h 1941513"/>
                    <a:gd name="T4" fmla="*/ 382384 w 2301876"/>
                    <a:gd name="T5" fmla="*/ 1525343 h 1941513"/>
                    <a:gd name="T6" fmla="*/ 696485 w 2301876"/>
                    <a:gd name="T7" fmla="*/ 1509573 h 1941513"/>
                    <a:gd name="T8" fmla="*/ 723010 w 2301876"/>
                    <a:gd name="T9" fmla="*/ 1444398 h 1941513"/>
                    <a:gd name="T10" fmla="*/ 671273 w 2301876"/>
                    <a:gd name="T11" fmla="*/ 1380797 h 1941513"/>
                    <a:gd name="T12" fmla="*/ 1348867 w 2301876"/>
                    <a:gd name="T13" fmla="*/ 1247408 h 1941513"/>
                    <a:gd name="T14" fmla="*/ 1327043 w 2301876"/>
                    <a:gd name="T15" fmla="*/ 1320445 h 1941513"/>
                    <a:gd name="T16" fmla="*/ 1593934 w 2301876"/>
                    <a:gd name="T17" fmla="*/ 1356438 h 1941513"/>
                    <a:gd name="T18" fmla="*/ 1647838 w 2301876"/>
                    <a:gd name="T19" fmla="*/ 1303105 h 1941513"/>
                    <a:gd name="T20" fmla="*/ 1606030 w 2301876"/>
                    <a:gd name="T21" fmla="*/ 1239789 h 1941513"/>
                    <a:gd name="T22" fmla="*/ 1529191 w 2301876"/>
                    <a:gd name="T23" fmla="*/ 516517 h 1941513"/>
                    <a:gd name="T24" fmla="*/ 1584982 w 2301876"/>
                    <a:gd name="T25" fmla="*/ 576970 h 1941513"/>
                    <a:gd name="T26" fmla="*/ 1601035 w 2301876"/>
                    <a:gd name="T27" fmla="*/ 667649 h 1941513"/>
                    <a:gd name="T28" fmla="*/ 1640510 w 2301876"/>
                    <a:gd name="T29" fmla="*/ 716799 h 1941513"/>
                    <a:gd name="T30" fmla="*/ 1583140 w 2301876"/>
                    <a:gd name="T31" fmla="*/ 840071 h 1941513"/>
                    <a:gd name="T32" fmla="*/ 1691827 w 2301876"/>
                    <a:gd name="T33" fmla="*/ 916820 h 1941513"/>
                    <a:gd name="T34" fmla="*/ 1229710 w 2301876"/>
                    <a:gd name="T35" fmla="*/ 1106063 h 1941513"/>
                    <a:gd name="T36" fmla="*/ 1284448 w 2301876"/>
                    <a:gd name="T37" fmla="*/ 909460 h 1941513"/>
                    <a:gd name="T38" fmla="*/ 1396556 w 2301876"/>
                    <a:gd name="T39" fmla="*/ 836654 h 1941513"/>
                    <a:gd name="T40" fmla="*/ 1335239 w 2301876"/>
                    <a:gd name="T41" fmla="*/ 712857 h 1941513"/>
                    <a:gd name="T42" fmla="*/ 1370240 w 2301876"/>
                    <a:gd name="T43" fmla="*/ 660815 h 1941513"/>
                    <a:gd name="T44" fmla="*/ 1388398 w 2301876"/>
                    <a:gd name="T45" fmla="*/ 571451 h 1941513"/>
                    <a:gd name="T46" fmla="*/ 1446031 w 2301876"/>
                    <a:gd name="T47" fmla="*/ 514152 h 1941513"/>
                    <a:gd name="T48" fmla="*/ 570227 w 2301876"/>
                    <a:gd name="T49" fmla="*/ 477627 h 1941513"/>
                    <a:gd name="T50" fmla="*/ 641756 w 2301876"/>
                    <a:gd name="T51" fmla="*/ 549062 h 1941513"/>
                    <a:gd name="T52" fmla="*/ 661216 w 2301876"/>
                    <a:gd name="T53" fmla="*/ 657005 h 1941513"/>
                    <a:gd name="T54" fmla="*/ 633078 w 2301876"/>
                    <a:gd name="T55" fmla="*/ 739471 h 1941513"/>
                    <a:gd name="T56" fmla="*/ 574697 w 2301876"/>
                    <a:gd name="T57" fmla="*/ 792786 h 1941513"/>
                    <a:gd name="T58" fmla="*/ 708552 w 2301876"/>
                    <a:gd name="T59" fmla="*/ 915697 h 1941513"/>
                    <a:gd name="T60" fmla="*/ 815320 w 2301876"/>
                    <a:gd name="T61" fmla="*/ 1036508 h 1941513"/>
                    <a:gd name="T62" fmla="*/ 222836 w 2301876"/>
                    <a:gd name="T63" fmla="*/ 1047276 h 1941513"/>
                    <a:gd name="T64" fmla="*/ 324870 w 2301876"/>
                    <a:gd name="T65" fmla="*/ 922526 h 1941513"/>
                    <a:gd name="T66" fmla="*/ 473189 w 2301876"/>
                    <a:gd name="T67" fmla="*/ 794886 h 1941513"/>
                    <a:gd name="T68" fmla="*/ 413493 w 2301876"/>
                    <a:gd name="T69" fmla="*/ 744461 h 1941513"/>
                    <a:gd name="T70" fmla="*/ 382462 w 2301876"/>
                    <a:gd name="T71" fmla="*/ 663570 h 1941513"/>
                    <a:gd name="T72" fmla="*/ 397978 w 2301876"/>
                    <a:gd name="T73" fmla="*/ 556154 h 1941513"/>
                    <a:gd name="T74" fmla="*/ 466878 w 2301876"/>
                    <a:gd name="T75" fmla="*/ 480778 h 1941513"/>
                    <a:gd name="T76" fmla="*/ 140242 w 2301876"/>
                    <a:gd name="T77" fmla="*/ 134558 h 1941513"/>
                    <a:gd name="T78" fmla="*/ 133677 w 2301876"/>
                    <a:gd name="T79" fmla="*/ 1210760 h 1941513"/>
                    <a:gd name="T80" fmla="*/ 198545 w 2301876"/>
                    <a:gd name="T81" fmla="*/ 1290654 h 1941513"/>
                    <a:gd name="T82" fmla="*/ 905010 w 2301876"/>
                    <a:gd name="T83" fmla="*/ 1223901 h 1941513"/>
                    <a:gd name="T84" fmla="*/ 906061 w 2301876"/>
                    <a:gd name="T85" fmla="*/ 137186 h 1941513"/>
                    <a:gd name="T86" fmla="*/ 1795088 w 2301876"/>
                    <a:gd name="T87" fmla="*/ 130835 h 1941513"/>
                    <a:gd name="T88" fmla="*/ 1869239 w 2301876"/>
                    <a:gd name="T89" fmla="*/ 166040 h 1941513"/>
                    <a:gd name="T90" fmla="*/ 1904211 w 2301876"/>
                    <a:gd name="T91" fmla="*/ 240391 h 1941513"/>
                    <a:gd name="T92" fmla="*/ 1879757 w 2301876"/>
                    <a:gd name="T93" fmla="*/ 1330166 h 1941513"/>
                    <a:gd name="T94" fmla="*/ 1769057 w 2301876"/>
                    <a:gd name="T95" fmla="*/ 1410033 h 1941513"/>
                    <a:gd name="T96" fmla="*/ 1237904 w 2301876"/>
                    <a:gd name="T97" fmla="*/ 1415550 h 1941513"/>
                    <a:gd name="T98" fmla="*/ 1189785 w 2301876"/>
                    <a:gd name="T99" fmla="*/ 1139429 h 1941513"/>
                    <a:gd name="T100" fmla="*/ 1756435 w 2301876"/>
                    <a:gd name="T101" fmla="*/ 1159921 h 1941513"/>
                    <a:gd name="T102" fmla="*/ 1799821 w 2301876"/>
                    <a:gd name="T103" fmla="*/ 1088198 h 1941513"/>
                    <a:gd name="T104" fmla="*/ 898445 w 2301876"/>
                    <a:gd name="T105" fmla="*/ 262 h 1941513"/>
                    <a:gd name="T106" fmla="*/ 992990 w 2301876"/>
                    <a:gd name="T107" fmla="*/ 39421 h 1941513"/>
                    <a:gd name="T108" fmla="*/ 1041313 w 2301876"/>
                    <a:gd name="T109" fmla="*/ 129302 h 1941513"/>
                    <a:gd name="T110" fmla="*/ 1017414 w 2301876"/>
                    <a:gd name="T111" fmla="*/ 1483030 h 1941513"/>
                    <a:gd name="T112" fmla="*/ 887939 w 2301876"/>
                    <a:gd name="T113" fmla="*/ 1588417 h 1941513"/>
                    <a:gd name="T114" fmla="*/ 200909 w 2301876"/>
                    <a:gd name="T115" fmla="*/ 1599454 h 1941513"/>
                    <a:gd name="T116" fmla="*/ 45959 w 2301876"/>
                    <a:gd name="T117" fmla="*/ 1513779 h 1941513"/>
                    <a:gd name="T118" fmla="*/ 0 w 2301876"/>
                    <a:gd name="T119" fmla="*/ 152429 h 1941513"/>
                    <a:gd name="T120" fmla="*/ 34667 w 2301876"/>
                    <a:gd name="T121" fmla="*/ 55452 h 1941513"/>
                    <a:gd name="T122" fmla="*/ 121596 w 2301876"/>
                    <a:gd name="T123" fmla="*/ 2891 h 1941513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2301876" h="1941513">
                      <a:moveTo>
                        <a:pt x="475693" y="1664563"/>
                      </a:moveTo>
                      <a:lnTo>
                        <a:pt x="471250" y="1664880"/>
                      </a:lnTo>
                      <a:lnTo>
                        <a:pt x="466490" y="1665198"/>
                      </a:lnTo>
                      <a:lnTo>
                        <a:pt x="462047" y="1665515"/>
                      </a:lnTo>
                      <a:lnTo>
                        <a:pt x="457605" y="1666468"/>
                      </a:lnTo>
                      <a:lnTo>
                        <a:pt x="453162" y="1667421"/>
                      </a:lnTo>
                      <a:lnTo>
                        <a:pt x="449354" y="1668691"/>
                      </a:lnTo>
                      <a:lnTo>
                        <a:pt x="440786" y="1671550"/>
                      </a:lnTo>
                      <a:lnTo>
                        <a:pt x="433170" y="1675679"/>
                      </a:lnTo>
                      <a:lnTo>
                        <a:pt x="425553" y="1680125"/>
                      </a:lnTo>
                      <a:lnTo>
                        <a:pt x="418572" y="1685207"/>
                      </a:lnTo>
                      <a:lnTo>
                        <a:pt x="412542" y="1691241"/>
                      </a:lnTo>
                      <a:lnTo>
                        <a:pt x="406513" y="1697276"/>
                      </a:lnTo>
                      <a:lnTo>
                        <a:pt x="401435" y="1704263"/>
                      </a:lnTo>
                      <a:lnTo>
                        <a:pt x="396993" y="1711886"/>
                      </a:lnTo>
                      <a:lnTo>
                        <a:pt x="392867" y="1719508"/>
                      </a:lnTo>
                      <a:lnTo>
                        <a:pt x="390011" y="1728083"/>
                      </a:lnTo>
                      <a:lnTo>
                        <a:pt x="388742" y="1732212"/>
                      </a:lnTo>
                      <a:lnTo>
                        <a:pt x="387790" y="1736341"/>
                      </a:lnTo>
                      <a:lnTo>
                        <a:pt x="386838" y="1740787"/>
                      </a:lnTo>
                      <a:lnTo>
                        <a:pt x="386203" y="1745552"/>
                      </a:lnTo>
                      <a:lnTo>
                        <a:pt x="385886" y="1749998"/>
                      </a:lnTo>
                      <a:lnTo>
                        <a:pt x="385886" y="1754444"/>
                      </a:lnTo>
                      <a:lnTo>
                        <a:pt x="385886" y="1759209"/>
                      </a:lnTo>
                      <a:lnTo>
                        <a:pt x="386203" y="1763655"/>
                      </a:lnTo>
                      <a:lnTo>
                        <a:pt x="386838" y="1768419"/>
                      </a:lnTo>
                      <a:lnTo>
                        <a:pt x="387790" y="1772865"/>
                      </a:lnTo>
                      <a:lnTo>
                        <a:pt x="388742" y="1776994"/>
                      </a:lnTo>
                      <a:lnTo>
                        <a:pt x="390011" y="1781441"/>
                      </a:lnTo>
                      <a:lnTo>
                        <a:pt x="392867" y="1789698"/>
                      </a:lnTo>
                      <a:lnTo>
                        <a:pt x="396993" y="1797639"/>
                      </a:lnTo>
                      <a:lnTo>
                        <a:pt x="401435" y="1804943"/>
                      </a:lnTo>
                      <a:lnTo>
                        <a:pt x="406513" y="1812248"/>
                      </a:lnTo>
                      <a:lnTo>
                        <a:pt x="412542" y="1818283"/>
                      </a:lnTo>
                      <a:lnTo>
                        <a:pt x="418572" y="1824317"/>
                      </a:lnTo>
                      <a:lnTo>
                        <a:pt x="425553" y="1829399"/>
                      </a:lnTo>
                      <a:lnTo>
                        <a:pt x="433170" y="1833845"/>
                      </a:lnTo>
                      <a:lnTo>
                        <a:pt x="440786" y="1837657"/>
                      </a:lnTo>
                      <a:lnTo>
                        <a:pt x="449354" y="1840515"/>
                      </a:lnTo>
                      <a:lnTo>
                        <a:pt x="453162" y="1842103"/>
                      </a:lnTo>
                      <a:lnTo>
                        <a:pt x="457605" y="1842738"/>
                      </a:lnTo>
                      <a:lnTo>
                        <a:pt x="462047" y="1843374"/>
                      </a:lnTo>
                      <a:lnTo>
                        <a:pt x="466490" y="1844326"/>
                      </a:lnTo>
                      <a:lnTo>
                        <a:pt x="471250" y="1844644"/>
                      </a:lnTo>
                      <a:lnTo>
                        <a:pt x="475693" y="1844644"/>
                      </a:lnTo>
                      <a:lnTo>
                        <a:pt x="784465" y="1844644"/>
                      </a:lnTo>
                      <a:lnTo>
                        <a:pt x="788908" y="1844644"/>
                      </a:lnTo>
                      <a:lnTo>
                        <a:pt x="793668" y="1844326"/>
                      </a:lnTo>
                      <a:lnTo>
                        <a:pt x="798111" y="1843374"/>
                      </a:lnTo>
                      <a:lnTo>
                        <a:pt x="802553" y="1842738"/>
                      </a:lnTo>
                      <a:lnTo>
                        <a:pt x="806996" y="1842103"/>
                      </a:lnTo>
                      <a:lnTo>
                        <a:pt x="811122" y="1840515"/>
                      </a:lnTo>
                      <a:lnTo>
                        <a:pt x="819690" y="1837657"/>
                      </a:lnTo>
                      <a:lnTo>
                        <a:pt x="827306" y="1833845"/>
                      </a:lnTo>
                      <a:lnTo>
                        <a:pt x="834605" y="1829399"/>
                      </a:lnTo>
                      <a:lnTo>
                        <a:pt x="841586" y="1824317"/>
                      </a:lnTo>
                      <a:lnTo>
                        <a:pt x="847933" y="1818283"/>
                      </a:lnTo>
                      <a:lnTo>
                        <a:pt x="853963" y="1812248"/>
                      </a:lnTo>
                      <a:lnTo>
                        <a:pt x="859040" y="1804943"/>
                      </a:lnTo>
                      <a:lnTo>
                        <a:pt x="863483" y="1797639"/>
                      </a:lnTo>
                      <a:lnTo>
                        <a:pt x="867608" y="1789698"/>
                      </a:lnTo>
                      <a:lnTo>
                        <a:pt x="870464" y="1781441"/>
                      </a:lnTo>
                      <a:lnTo>
                        <a:pt x="871734" y="1776994"/>
                      </a:lnTo>
                      <a:lnTo>
                        <a:pt x="872686" y="1772865"/>
                      </a:lnTo>
                      <a:lnTo>
                        <a:pt x="873320" y="1768419"/>
                      </a:lnTo>
                      <a:lnTo>
                        <a:pt x="873638" y="1763655"/>
                      </a:lnTo>
                      <a:lnTo>
                        <a:pt x="874272" y="1759209"/>
                      </a:lnTo>
                      <a:lnTo>
                        <a:pt x="874590" y="1754444"/>
                      </a:lnTo>
                      <a:lnTo>
                        <a:pt x="874272" y="1749998"/>
                      </a:lnTo>
                      <a:lnTo>
                        <a:pt x="873638" y="1745552"/>
                      </a:lnTo>
                      <a:lnTo>
                        <a:pt x="873320" y="1740787"/>
                      </a:lnTo>
                      <a:lnTo>
                        <a:pt x="872686" y="1736341"/>
                      </a:lnTo>
                      <a:lnTo>
                        <a:pt x="871734" y="1732212"/>
                      </a:lnTo>
                      <a:lnTo>
                        <a:pt x="870464" y="1728083"/>
                      </a:lnTo>
                      <a:lnTo>
                        <a:pt x="867608" y="1719508"/>
                      </a:lnTo>
                      <a:lnTo>
                        <a:pt x="863483" y="1711886"/>
                      </a:lnTo>
                      <a:lnTo>
                        <a:pt x="859040" y="1704263"/>
                      </a:lnTo>
                      <a:lnTo>
                        <a:pt x="853963" y="1697276"/>
                      </a:lnTo>
                      <a:lnTo>
                        <a:pt x="847933" y="1691241"/>
                      </a:lnTo>
                      <a:lnTo>
                        <a:pt x="841586" y="1685207"/>
                      </a:lnTo>
                      <a:lnTo>
                        <a:pt x="834605" y="1680125"/>
                      </a:lnTo>
                      <a:lnTo>
                        <a:pt x="827306" y="1675679"/>
                      </a:lnTo>
                      <a:lnTo>
                        <a:pt x="819690" y="1671550"/>
                      </a:lnTo>
                      <a:lnTo>
                        <a:pt x="811122" y="1668691"/>
                      </a:lnTo>
                      <a:lnTo>
                        <a:pt x="806996" y="1667421"/>
                      </a:lnTo>
                      <a:lnTo>
                        <a:pt x="802553" y="1666468"/>
                      </a:lnTo>
                      <a:lnTo>
                        <a:pt x="798111" y="1665515"/>
                      </a:lnTo>
                      <a:lnTo>
                        <a:pt x="793668" y="1665198"/>
                      </a:lnTo>
                      <a:lnTo>
                        <a:pt x="788908" y="1664880"/>
                      </a:lnTo>
                      <a:lnTo>
                        <a:pt x="784465" y="1664563"/>
                      </a:lnTo>
                      <a:lnTo>
                        <a:pt x="475693" y="1664563"/>
                      </a:lnTo>
                      <a:close/>
                      <a:moveTo>
                        <a:pt x="1670551" y="1495108"/>
                      </a:moveTo>
                      <a:lnTo>
                        <a:pt x="1662926" y="1495425"/>
                      </a:lnTo>
                      <a:lnTo>
                        <a:pt x="1655936" y="1496695"/>
                      </a:lnTo>
                      <a:lnTo>
                        <a:pt x="1648946" y="1498283"/>
                      </a:lnTo>
                      <a:lnTo>
                        <a:pt x="1642274" y="1500823"/>
                      </a:lnTo>
                      <a:lnTo>
                        <a:pt x="1636237" y="1503998"/>
                      </a:lnTo>
                      <a:lnTo>
                        <a:pt x="1629882" y="1507490"/>
                      </a:lnTo>
                      <a:lnTo>
                        <a:pt x="1624481" y="1511618"/>
                      </a:lnTo>
                      <a:lnTo>
                        <a:pt x="1619080" y="1516380"/>
                      </a:lnTo>
                      <a:lnTo>
                        <a:pt x="1614631" y="1521778"/>
                      </a:lnTo>
                      <a:lnTo>
                        <a:pt x="1610183" y="1527175"/>
                      </a:lnTo>
                      <a:lnTo>
                        <a:pt x="1606688" y="1533208"/>
                      </a:lnTo>
                      <a:lnTo>
                        <a:pt x="1603511" y="1539240"/>
                      </a:lnTo>
                      <a:lnTo>
                        <a:pt x="1601605" y="1545908"/>
                      </a:lnTo>
                      <a:lnTo>
                        <a:pt x="1599698" y="1552893"/>
                      </a:lnTo>
                      <a:lnTo>
                        <a:pt x="1598427" y="1559878"/>
                      </a:lnTo>
                      <a:lnTo>
                        <a:pt x="1598110" y="1567498"/>
                      </a:lnTo>
                      <a:lnTo>
                        <a:pt x="1598427" y="1574800"/>
                      </a:lnTo>
                      <a:lnTo>
                        <a:pt x="1599698" y="1582103"/>
                      </a:lnTo>
                      <a:lnTo>
                        <a:pt x="1601605" y="1589088"/>
                      </a:lnTo>
                      <a:lnTo>
                        <a:pt x="1603511" y="1595755"/>
                      </a:lnTo>
                      <a:lnTo>
                        <a:pt x="1606688" y="1602105"/>
                      </a:lnTo>
                      <a:lnTo>
                        <a:pt x="1610183" y="1607820"/>
                      </a:lnTo>
                      <a:lnTo>
                        <a:pt x="1614631" y="1613535"/>
                      </a:lnTo>
                      <a:lnTo>
                        <a:pt x="1619080" y="1618615"/>
                      </a:lnTo>
                      <a:lnTo>
                        <a:pt x="1624481" y="1623378"/>
                      </a:lnTo>
                      <a:lnTo>
                        <a:pt x="1629882" y="1627505"/>
                      </a:lnTo>
                      <a:lnTo>
                        <a:pt x="1636237" y="1630998"/>
                      </a:lnTo>
                      <a:lnTo>
                        <a:pt x="1642274" y="1634173"/>
                      </a:lnTo>
                      <a:lnTo>
                        <a:pt x="1648946" y="1636713"/>
                      </a:lnTo>
                      <a:lnTo>
                        <a:pt x="1655936" y="1638300"/>
                      </a:lnTo>
                      <a:lnTo>
                        <a:pt x="1662926" y="1639253"/>
                      </a:lnTo>
                      <a:lnTo>
                        <a:pt x="1670551" y="1639570"/>
                      </a:lnTo>
                      <a:lnTo>
                        <a:pt x="1918697" y="1639570"/>
                      </a:lnTo>
                      <a:lnTo>
                        <a:pt x="1926004" y="1639253"/>
                      </a:lnTo>
                      <a:lnTo>
                        <a:pt x="1933630" y="1638300"/>
                      </a:lnTo>
                      <a:lnTo>
                        <a:pt x="1940620" y="1636713"/>
                      </a:lnTo>
                      <a:lnTo>
                        <a:pt x="1947292" y="1634173"/>
                      </a:lnTo>
                      <a:lnTo>
                        <a:pt x="1953329" y="1630998"/>
                      </a:lnTo>
                      <a:lnTo>
                        <a:pt x="1959366" y="1627505"/>
                      </a:lnTo>
                      <a:lnTo>
                        <a:pt x="1964767" y="1623378"/>
                      </a:lnTo>
                      <a:lnTo>
                        <a:pt x="1970168" y="1618615"/>
                      </a:lnTo>
                      <a:lnTo>
                        <a:pt x="1974934" y="1613535"/>
                      </a:lnTo>
                      <a:lnTo>
                        <a:pt x="1979065" y="1607820"/>
                      </a:lnTo>
                      <a:lnTo>
                        <a:pt x="1982560" y="1602105"/>
                      </a:lnTo>
                      <a:lnTo>
                        <a:pt x="1985419" y="1595755"/>
                      </a:lnTo>
                      <a:lnTo>
                        <a:pt x="1988279" y="1589088"/>
                      </a:lnTo>
                      <a:lnTo>
                        <a:pt x="1989868" y="1582103"/>
                      </a:lnTo>
                      <a:lnTo>
                        <a:pt x="1991138" y="1574800"/>
                      </a:lnTo>
                      <a:lnTo>
                        <a:pt x="1991456" y="1567498"/>
                      </a:lnTo>
                      <a:lnTo>
                        <a:pt x="1991138" y="1559878"/>
                      </a:lnTo>
                      <a:lnTo>
                        <a:pt x="1989868" y="1552893"/>
                      </a:lnTo>
                      <a:lnTo>
                        <a:pt x="1988279" y="1545908"/>
                      </a:lnTo>
                      <a:lnTo>
                        <a:pt x="1985419" y="1539240"/>
                      </a:lnTo>
                      <a:lnTo>
                        <a:pt x="1982560" y="1533208"/>
                      </a:lnTo>
                      <a:lnTo>
                        <a:pt x="1979065" y="1527175"/>
                      </a:lnTo>
                      <a:lnTo>
                        <a:pt x="1974934" y="1521778"/>
                      </a:lnTo>
                      <a:lnTo>
                        <a:pt x="1970168" y="1516380"/>
                      </a:lnTo>
                      <a:lnTo>
                        <a:pt x="1964767" y="1511618"/>
                      </a:lnTo>
                      <a:lnTo>
                        <a:pt x="1959366" y="1507490"/>
                      </a:lnTo>
                      <a:lnTo>
                        <a:pt x="1953329" y="1503998"/>
                      </a:lnTo>
                      <a:lnTo>
                        <a:pt x="1947292" y="1500823"/>
                      </a:lnTo>
                      <a:lnTo>
                        <a:pt x="1940620" y="1498283"/>
                      </a:lnTo>
                      <a:lnTo>
                        <a:pt x="1933630" y="1496695"/>
                      </a:lnTo>
                      <a:lnTo>
                        <a:pt x="1926004" y="1495425"/>
                      </a:lnTo>
                      <a:lnTo>
                        <a:pt x="1918697" y="1495108"/>
                      </a:lnTo>
                      <a:lnTo>
                        <a:pt x="1670551" y="1495108"/>
                      </a:lnTo>
                      <a:close/>
                      <a:moveTo>
                        <a:pt x="1787673" y="611187"/>
                      </a:moveTo>
                      <a:lnTo>
                        <a:pt x="1794669" y="611187"/>
                      </a:lnTo>
                      <a:lnTo>
                        <a:pt x="1801665" y="611187"/>
                      </a:lnTo>
                      <a:lnTo>
                        <a:pt x="1808661" y="612140"/>
                      </a:lnTo>
                      <a:lnTo>
                        <a:pt x="1815338" y="613093"/>
                      </a:lnTo>
                      <a:lnTo>
                        <a:pt x="1822016" y="614681"/>
                      </a:lnTo>
                      <a:lnTo>
                        <a:pt x="1828694" y="616587"/>
                      </a:lnTo>
                      <a:lnTo>
                        <a:pt x="1835372" y="618810"/>
                      </a:lnTo>
                      <a:lnTo>
                        <a:pt x="1841732" y="621352"/>
                      </a:lnTo>
                      <a:lnTo>
                        <a:pt x="1847773" y="624210"/>
                      </a:lnTo>
                      <a:lnTo>
                        <a:pt x="1853815" y="627387"/>
                      </a:lnTo>
                      <a:lnTo>
                        <a:pt x="1859539" y="631198"/>
                      </a:lnTo>
                      <a:lnTo>
                        <a:pt x="1865581" y="635010"/>
                      </a:lnTo>
                      <a:lnTo>
                        <a:pt x="1870987" y="639457"/>
                      </a:lnTo>
                      <a:lnTo>
                        <a:pt x="1876393" y="643904"/>
                      </a:lnTo>
                      <a:lnTo>
                        <a:pt x="1881480" y="648986"/>
                      </a:lnTo>
                      <a:lnTo>
                        <a:pt x="1886568" y="654068"/>
                      </a:lnTo>
                      <a:lnTo>
                        <a:pt x="1891338" y="659151"/>
                      </a:lnTo>
                      <a:lnTo>
                        <a:pt x="1895790" y="665186"/>
                      </a:lnTo>
                      <a:lnTo>
                        <a:pt x="1900242" y="670903"/>
                      </a:lnTo>
                      <a:lnTo>
                        <a:pt x="1904376" y="677256"/>
                      </a:lnTo>
                      <a:lnTo>
                        <a:pt x="1908192" y="683609"/>
                      </a:lnTo>
                      <a:lnTo>
                        <a:pt x="1911690" y="690597"/>
                      </a:lnTo>
                      <a:lnTo>
                        <a:pt x="1915188" y="697267"/>
                      </a:lnTo>
                      <a:lnTo>
                        <a:pt x="1918049" y="704255"/>
                      </a:lnTo>
                      <a:lnTo>
                        <a:pt x="1920593" y="711561"/>
                      </a:lnTo>
                      <a:lnTo>
                        <a:pt x="1923137" y="718867"/>
                      </a:lnTo>
                      <a:lnTo>
                        <a:pt x="1925363" y="726808"/>
                      </a:lnTo>
                      <a:lnTo>
                        <a:pt x="1927271" y="734431"/>
                      </a:lnTo>
                      <a:lnTo>
                        <a:pt x="1928861" y="742690"/>
                      </a:lnTo>
                      <a:lnTo>
                        <a:pt x="1929815" y="750631"/>
                      </a:lnTo>
                      <a:lnTo>
                        <a:pt x="1930451" y="758889"/>
                      </a:lnTo>
                      <a:lnTo>
                        <a:pt x="1931405" y="767466"/>
                      </a:lnTo>
                      <a:lnTo>
                        <a:pt x="1931405" y="775724"/>
                      </a:lnTo>
                      <a:lnTo>
                        <a:pt x="1931723" y="784301"/>
                      </a:lnTo>
                      <a:lnTo>
                        <a:pt x="1932359" y="791924"/>
                      </a:lnTo>
                      <a:lnTo>
                        <a:pt x="1933313" y="799865"/>
                      </a:lnTo>
                      <a:lnTo>
                        <a:pt x="1934585" y="806853"/>
                      </a:lnTo>
                      <a:lnTo>
                        <a:pt x="1936175" y="813206"/>
                      </a:lnTo>
                      <a:lnTo>
                        <a:pt x="1938401" y="819241"/>
                      </a:lnTo>
                      <a:lnTo>
                        <a:pt x="1940627" y="824958"/>
                      </a:lnTo>
                      <a:lnTo>
                        <a:pt x="1943171" y="830041"/>
                      </a:lnTo>
                      <a:lnTo>
                        <a:pt x="1945715" y="834805"/>
                      </a:lnTo>
                      <a:lnTo>
                        <a:pt x="1948576" y="839252"/>
                      </a:lnTo>
                      <a:lnTo>
                        <a:pt x="1951756" y="843381"/>
                      </a:lnTo>
                      <a:lnTo>
                        <a:pt x="1954936" y="846875"/>
                      </a:lnTo>
                      <a:lnTo>
                        <a:pt x="1958116" y="850687"/>
                      </a:lnTo>
                      <a:lnTo>
                        <a:pt x="1961614" y="853546"/>
                      </a:lnTo>
                      <a:lnTo>
                        <a:pt x="1965430" y="856087"/>
                      </a:lnTo>
                      <a:lnTo>
                        <a:pt x="1968610" y="858946"/>
                      </a:lnTo>
                      <a:lnTo>
                        <a:pt x="1975606" y="862757"/>
                      </a:lnTo>
                      <a:lnTo>
                        <a:pt x="1982284" y="866251"/>
                      </a:lnTo>
                      <a:lnTo>
                        <a:pt x="1988643" y="868475"/>
                      </a:lnTo>
                      <a:lnTo>
                        <a:pt x="1994049" y="869745"/>
                      </a:lnTo>
                      <a:lnTo>
                        <a:pt x="1998819" y="871016"/>
                      </a:lnTo>
                      <a:lnTo>
                        <a:pt x="2002635" y="871334"/>
                      </a:lnTo>
                      <a:lnTo>
                        <a:pt x="2005815" y="871651"/>
                      </a:lnTo>
                      <a:lnTo>
                        <a:pt x="2005815" y="932320"/>
                      </a:lnTo>
                      <a:lnTo>
                        <a:pt x="1841096" y="932320"/>
                      </a:lnTo>
                      <a:lnTo>
                        <a:pt x="1841096" y="997119"/>
                      </a:lnTo>
                      <a:lnTo>
                        <a:pt x="1853815" y="999025"/>
                      </a:lnTo>
                      <a:lnTo>
                        <a:pt x="1865899" y="1001566"/>
                      </a:lnTo>
                      <a:lnTo>
                        <a:pt x="1877983" y="1004107"/>
                      </a:lnTo>
                      <a:lnTo>
                        <a:pt x="1890066" y="1007601"/>
                      </a:lnTo>
                      <a:lnTo>
                        <a:pt x="1901514" y="1011095"/>
                      </a:lnTo>
                      <a:lnTo>
                        <a:pt x="1912962" y="1015224"/>
                      </a:lnTo>
                      <a:lnTo>
                        <a:pt x="1923773" y="1019354"/>
                      </a:lnTo>
                      <a:lnTo>
                        <a:pt x="1934903" y="1024118"/>
                      </a:lnTo>
                      <a:lnTo>
                        <a:pt x="1945715" y="1029200"/>
                      </a:lnTo>
                      <a:lnTo>
                        <a:pt x="1956208" y="1034918"/>
                      </a:lnTo>
                      <a:lnTo>
                        <a:pt x="1966384" y="1040635"/>
                      </a:lnTo>
                      <a:lnTo>
                        <a:pt x="1976242" y="1046988"/>
                      </a:lnTo>
                      <a:lnTo>
                        <a:pt x="1986099" y="1053659"/>
                      </a:lnTo>
                      <a:lnTo>
                        <a:pt x="1995321" y="1060329"/>
                      </a:lnTo>
                      <a:lnTo>
                        <a:pt x="2003907" y="1067635"/>
                      </a:lnTo>
                      <a:lnTo>
                        <a:pt x="2012811" y="1074940"/>
                      </a:lnTo>
                      <a:lnTo>
                        <a:pt x="2021396" y="1082881"/>
                      </a:lnTo>
                      <a:lnTo>
                        <a:pt x="2029028" y="1090822"/>
                      </a:lnTo>
                      <a:lnTo>
                        <a:pt x="2036978" y="1099081"/>
                      </a:lnTo>
                      <a:lnTo>
                        <a:pt x="2044292" y="1107975"/>
                      </a:lnTo>
                      <a:lnTo>
                        <a:pt x="2051288" y="1116551"/>
                      </a:lnTo>
                      <a:lnTo>
                        <a:pt x="2057965" y="1125445"/>
                      </a:lnTo>
                      <a:lnTo>
                        <a:pt x="2064325" y="1135292"/>
                      </a:lnTo>
                      <a:lnTo>
                        <a:pt x="2069731" y="1144821"/>
                      </a:lnTo>
                      <a:lnTo>
                        <a:pt x="2075455" y="1154350"/>
                      </a:lnTo>
                      <a:lnTo>
                        <a:pt x="2080225" y="1164515"/>
                      </a:lnTo>
                      <a:lnTo>
                        <a:pt x="2084995" y="1174679"/>
                      </a:lnTo>
                      <a:lnTo>
                        <a:pt x="2089128" y="1185161"/>
                      </a:lnTo>
                      <a:lnTo>
                        <a:pt x="2092626" y="1195643"/>
                      </a:lnTo>
                      <a:lnTo>
                        <a:pt x="2095488" y="1206761"/>
                      </a:lnTo>
                      <a:lnTo>
                        <a:pt x="2098668" y="1217560"/>
                      </a:lnTo>
                      <a:lnTo>
                        <a:pt x="2100894" y="1228995"/>
                      </a:lnTo>
                      <a:lnTo>
                        <a:pt x="2103438" y="1336675"/>
                      </a:lnTo>
                      <a:lnTo>
                        <a:pt x="1485900" y="1336675"/>
                      </a:lnTo>
                      <a:lnTo>
                        <a:pt x="1488444" y="1228995"/>
                      </a:lnTo>
                      <a:lnTo>
                        <a:pt x="1490670" y="1217560"/>
                      </a:lnTo>
                      <a:lnTo>
                        <a:pt x="1493214" y="1206761"/>
                      </a:lnTo>
                      <a:lnTo>
                        <a:pt x="1496712" y="1195643"/>
                      </a:lnTo>
                      <a:lnTo>
                        <a:pt x="1500210" y="1185161"/>
                      </a:lnTo>
                      <a:lnTo>
                        <a:pt x="1504343" y="1174679"/>
                      </a:lnTo>
                      <a:lnTo>
                        <a:pt x="1508795" y="1164515"/>
                      </a:lnTo>
                      <a:lnTo>
                        <a:pt x="1513565" y="1154350"/>
                      </a:lnTo>
                      <a:lnTo>
                        <a:pt x="1519289" y="1144821"/>
                      </a:lnTo>
                      <a:lnTo>
                        <a:pt x="1525013" y="1135292"/>
                      </a:lnTo>
                      <a:lnTo>
                        <a:pt x="1531055" y="1125763"/>
                      </a:lnTo>
                      <a:lnTo>
                        <a:pt x="1537732" y="1116551"/>
                      </a:lnTo>
                      <a:lnTo>
                        <a:pt x="1544728" y="1107975"/>
                      </a:lnTo>
                      <a:lnTo>
                        <a:pt x="1552042" y="1099081"/>
                      </a:lnTo>
                      <a:lnTo>
                        <a:pt x="1559674" y="1090822"/>
                      </a:lnTo>
                      <a:lnTo>
                        <a:pt x="1567942" y="1082881"/>
                      </a:lnTo>
                      <a:lnTo>
                        <a:pt x="1576209" y="1074940"/>
                      </a:lnTo>
                      <a:lnTo>
                        <a:pt x="1584795" y="1067635"/>
                      </a:lnTo>
                      <a:lnTo>
                        <a:pt x="1593699" y="1060329"/>
                      </a:lnTo>
                      <a:lnTo>
                        <a:pt x="1603239" y="1053659"/>
                      </a:lnTo>
                      <a:lnTo>
                        <a:pt x="1613096" y="1046988"/>
                      </a:lnTo>
                      <a:lnTo>
                        <a:pt x="1622954" y="1040635"/>
                      </a:lnTo>
                      <a:lnTo>
                        <a:pt x="1632812" y="1034918"/>
                      </a:lnTo>
                      <a:lnTo>
                        <a:pt x="1643305" y="1029200"/>
                      </a:lnTo>
                      <a:lnTo>
                        <a:pt x="1654117" y="1024118"/>
                      </a:lnTo>
                      <a:lnTo>
                        <a:pt x="1664929" y="1019671"/>
                      </a:lnTo>
                      <a:lnTo>
                        <a:pt x="1676058" y="1015224"/>
                      </a:lnTo>
                      <a:lnTo>
                        <a:pt x="1687506" y="1011095"/>
                      </a:lnTo>
                      <a:lnTo>
                        <a:pt x="1699272" y="1007601"/>
                      </a:lnTo>
                      <a:lnTo>
                        <a:pt x="1711355" y="1004107"/>
                      </a:lnTo>
                      <a:lnTo>
                        <a:pt x="1723439" y="1001566"/>
                      </a:lnTo>
                      <a:lnTo>
                        <a:pt x="1735523" y="999025"/>
                      </a:lnTo>
                      <a:lnTo>
                        <a:pt x="1747924" y="997119"/>
                      </a:lnTo>
                      <a:lnTo>
                        <a:pt x="1747924" y="932320"/>
                      </a:lnTo>
                      <a:lnTo>
                        <a:pt x="1583205" y="932320"/>
                      </a:lnTo>
                      <a:lnTo>
                        <a:pt x="1583205" y="871651"/>
                      </a:lnTo>
                      <a:lnTo>
                        <a:pt x="1586385" y="871334"/>
                      </a:lnTo>
                      <a:lnTo>
                        <a:pt x="1590201" y="870698"/>
                      </a:lnTo>
                      <a:lnTo>
                        <a:pt x="1594971" y="869110"/>
                      </a:lnTo>
                      <a:lnTo>
                        <a:pt x="1600377" y="867204"/>
                      </a:lnTo>
                      <a:lnTo>
                        <a:pt x="1606736" y="864663"/>
                      </a:lnTo>
                      <a:lnTo>
                        <a:pt x="1613414" y="861487"/>
                      </a:lnTo>
                      <a:lnTo>
                        <a:pt x="1620410" y="857358"/>
                      </a:lnTo>
                      <a:lnTo>
                        <a:pt x="1624226" y="854816"/>
                      </a:lnTo>
                      <a:lnTo>
                        <a:pt x="1627406" y="851958"/>
                      </a:lnTo>
                      <a:lnTo>
                        <a:pt x="1630586" y="848464"/>
                      </a:lnTo>
                      <a:lnTo>
                        <a:pt x="1634084" y="845287"/>
                      </a:lnTo>
                      <a:lnTo>
                        <a:pt x="1637264" y="841476"/>
                      </a:lnTo>
                      <a:lnTo>
                        <a:pt x="1640444" y="837346"/>
                      </a:lnTo>
                      <a:lnTo>
                        <a:pt x="1643305" y="832899"/>
                      </a:lnTo>
                      <a:lnTo>
                        <a:pt x="1646167" y="828135"/>
                      </a:lnTo>
                      <a:lnTo>
                        <a:pt x="1648393" y="823052"/>
                      </a:lnTo>
                      <a:lnTo>
                        <a:pt x="1650619" y="817653"/>
                      </a:lnTo>
                      <a:lnTo>
                        <a:pt x="1652845" y="811617"/>
                      </a:lnTo>
                      <a:lnTo>
                        <a:pt x="1654435" y="805265"/>
                      </a:lnTo>
                      <a:lnTo>
                        <a:pt x="1655707" y="798594"/>
                      </a:lnTo>
                      <a:lnTo>
                        <a:pt x="1656979" y="791289"/>
                      </a:lnTo>
                      <a:lnTo>
                        <a:pt x="1657297" y="783983"/>
                      </a:lnTo>
                      <a:lnTo>
                        <a:pt x="1657615" y="775724"/>
                      </a:lnTo>
                      <a:lnTo>
                        <a:pt x="1657933" y="767466"/>
                      </a:lnTo>
                      <a:lnTo>
                        <a:pt x="1658569" y="758889"/>
                      </a:lnTo>
                      <a:lnTo>
                        <a:pt x="1659205" y="750631"/>
                      </a:lnTo>
                      <a:lnTo>
                        <a:pt x="1660477" y="742690"/>
                      </a:lnTo>
                      <a:lnTo>
                        <a:pt x="1662067" y="734431"/>
                      </a:lnTo>
                      <a:lnTo>
                        <a:pt x="1663975" y="726808"/>
                      </a:lnTo>
                      <a:lnTo>
                        <a:pt x="1666201" y="718867"/>
                      </a:lnTo>
                      <a:lnTo>
                        <a:pt x="1668427" y="711561"/>
                      </a:lnTo>
                      <a:lnTo>
                        <a:pt x="1671289" y="704255"/>
                      </a:lnTo>
                      <a:lnTo>
                        <a:pt x="1674151" y="697267"/>
                      </a:lnTo>
                      <a:lnTo>
                        <a:pt x="1677648" y="690597"/>
                      </a:lnTo>
                      <a:lnTo>
                        <a:pt x="1680828" y="683609"/>
                      </a:lnTo>
                      <a:lnTo>
                        <a:pt x="1684962" y="677256"/>
                      </a:lnTo>
                      <a:lnTo>
                        <a:pt x="1689096" y="670903"/>
                      </a:lnTo>
                      <a:lnTo>
                        <a:pt x="1693230" y="665186"/>
                      </a:lnTo>
                      <a:lnTo>
                        <a:pt x="1698000" y="659151"/>
                      </a:lnTo>
                      <a:lnTo>
                        <a:pt x="1702770" y="654068"/>
                      </a:lnTo>
                      <a:lnTo>
                        <a:pt x="1707540" y="648986"/>
                      </a:lnTo>
                      <a:lnTo>
                        <a:pt x="1712627" y="643904"/>
                      </a:lnTo>
                      <a:lnTo>
                        <a:pt x="1718351" y="639457"/>
                      </a:lnTo>
                      <a:lnTo>
                        <a:pt x="1723757" y="635010"/>
                      </a:lnTo>
                      <a:lnTo>
                        <a:pt x="1729163" y="631198"/>
                      </a:lnTo>
                      <a:lnTo>
                        <a:pt x="1735205" y="627387"/>
                      </a:lnTo>
                      <a:lnTo>
                        <a:pt x="1741565" y="624210"/>
                      </a:lnTo>
                      <a:lnTo>
                        <a:pt x="1747288" y="621352"/>
                      </a:lnTo>
                      <a:lnTo>
                        <a:pt x="1753966" y="618810"/>
                      </a:lnTo>
                      <a:lnTo>
                        <a:pt x="1760326" y="616587"/>
                      </a:lnTo>
                      <a:lnTo>
                        <a:pt x="1767004" y="614681"/>
                      </a:lnTo>
                      <a:lnTo>
                        <a:pt x="1773682" y="613093"/>
                      </a:lnTo>
                      <a:lnTo>
                        <a:pt x="1780677" y="612140"/>
                      </a:lnTo>
                      <a:lnTo>
                        <a:pt x="1787673" y="611187"/>
                      </a:lnTo>
                      <a:close/>
                      <a:moveTo>
                        <a:pt x="630238" y="565150"/>
                      </a:moveTo>
                      <a:lnTo>
                        <a:pt x="639136" y="565468"/>
                      </a:lnTo>
                      <a:lnTo>
                        <a:pt x="647397" y="566420"/>
                      </a:lnTo>
                      <a:lnTo>
                        <a:pt x="655977" y="567372"/>
                      </a:lnTo>
                      <a:lnTo>
                        <a:pt x="664557" y="569276"/>
                      </a:lnTo>
                      <a:lnTo>
                        <a:pt x="672501" y="571498"/>
                      </a:lnTo>
                      <a:lnTo>
                        <a:pt x="680762" y="574354"/>
                      </a:lnTo>
                      <a:lnTo>
                        <a:pt x="689024" y="577211"/>
                      </a:lnTo>
                      <a:lnTo>
                        <a:pt x="696333" y="581020"/>
                      </a:lnTo>
                      <a:lnTo>
                        <a:pt x="703959" y="585463"/>
                      </a:lnTo>
                      <a:lnTo>
                        <a:pt x="711268" y="589907"/>
                      </a:lnTo>
                      <a:lnTo>
                        <a:pt x="718258" y="594667"/>
                      </a:lnTo>
                      <a:lnTo>
                        <a:pt x="725249" y="600063"/>
                      </a:lnTo>
                      <a:lnTo>
                        <a:pt x="731922" y="605776"/>
                      </a:lnTo>
                      <a:lnTo>
                        <a:pt x="738278" y="611489"/>
                      </a:lnTo>
                      <a:lnTo>
                        <a:pt x="744633" y="618154"/>
                      </a:lnTo>
                      <a:lnTo>
                        <a:pt x="750353" y="624820"/>
                      </a:lnTo>
                      <a:lnTo>
                        <a:pt x="756072" y="632437"/>
                      </a:lnTo>
                      <a:lnTo>
                        <a:pt x="761474" y="639737"/>
                      </a:lnTo>
                      <a:lnTo>
                        <a:pt x="766241" y="647354"/>
                      </a:lnTo>
                      <a:lnTo>
                        <a:pt x="771007" y="655289"/>
                      </a:lnTo>
                      <a:lnTo>
                        <a:pt x="775456" y="663541"/>
                      </a:lnTo>
                      <a:lnTo>
                        <a:pt x="779587" y="672111"/>
                      </a:lnTo>
                      <a:lnTo>
                        <a:pt x="783400" y="680998"/>
                      </a:lnTo>
                      <a:lnTo>
                        <a:pt x="786895" y="690202"/>
                      </a:lnTo>
                      <a:lnTo>
                        <a:pt x="790073" y="699406"/>
                      </a:lnTo>
                      <a:lnTo>
                        <a:pt x="792615" y="708611"/>
                      </a:lnTo>
                      <a:lnTo>
                        <a:pt x="794839" y="718450"/>
                      </a:lnTo>
                      <a:lnTo>
                        <a:pt x="796746" y="728606"/>
                      </a:lnTo>
                      <a:lnTo>
                        <a:pt x="798017" y="738445"/>
                      </a:lnTo>
                      <a:lnTo>
                        <a:pt x="799288" y="748919"/>
                      </a:lnTo>
                      <a:lnTo>
                        <a:pt x="799923" y="759076"/>
                      </a:lnTo>
                      <a:lnTo>
                        <a:pt x="800241" y="769550"/>
                      </a:lnTo>
                      <a:lnTo>
                        <a:pt x="799923" y="777802"/>
                      </a:lnTo>
                      <a:lnTo>
                        <a:pt x="799606" y="786054"/>
                      </a:lnTo>
                      <a:lnTo>
                        <a:pt x="798970" y="793989"/>
                      </a:lnTo>
                      <a:lnTo>
                        <a:pt x="798017" y="801923"/>
                      </a:lnTo>
                      <a:lnTo>
                        <a:pt x="797064" y="809541"/>
                      </a:lnTo>
                      <a:lnTo>
                        <a:pt x="795475" y="817476"/>
                      </a:lnTo>
                      <a:lnTo>
                        <a:pt x="793568" y="825093"/>
                      </a:lnTo>
                      <a:lnTo>
                        <a:pt x="791979" y="832710"/>
                      </a:lnTo>
                      <a:lnTo>
                        <a:pt x="789755" y="840328"/>
                      </a:lnTo>
                      <a:lnTo>
                        <a:pt x="787531" y="847310"/>
                      </a:lnTo>
                      <a:lnTo>
                        <a:pt x="784671" y="854293"/>
                      </a:lnTo>
                      <a:lnTo>
                        <a:pt x="781811" y="861276"/>
                      </a:lnTo>
                      <a:lnTo>
                        <a:pt x="778951" y="868258"/>
                      </a:lnTo>
                      <a:lnTo>
                        <a:pt x="775456" y="874923"/>
                      </a:lnTo>
                      <a:lnTo>
                        <a:pt x="772278" y="880954"/>
                      </a:lnTo>
                      <a:lnTo>
                        <a:pt x="768465" y="887619"/>
                      </a:lnTo>
                      <a:lnTo>
                        <a:pt x="764970" y="893649"/>
                      </a:lnTo>
                      <a:lnTo>
                        <a:pt x="760839" y="899680"/>
                      </a:lnTo>
                      <a:lnTo>
                        <a:pt x="756708" y="905393"/>
                      </a:lnTo>
                      <a:lnTo>
                        <a:pt x="752259" y="911106"/>
                      </a:lnTo>
                      <a:lnTo>
                        <a:pt x="747810" y="916501"/>
                      </a:lnTo>
                      <a:lnTo>
                        <a:pt x="743044" y="921580"/>
                      </a:lnTo>
                      <a:lnTo>
                        <a:pt x="738278" y="926341"/>
                      </a:lnTo>
                      <a:lnTo>
                        <a:pt x="733193" y="931101"/>
                      </a:lnTo>
                      <a:lnTo>
                        <a:pt x="728109" y="936180"/>
                      </a:lnTo>
                      <a:lnTo>
                        <a:pt x="722707" y="939988"/>
                      </a:lnTo>
                      <a:lnTo>
                        <a:pt x="717305" y="944114"/>
                      </a:lnTo>
                      <a:lnTo>
                        <a:pt x="711903" y="948241"/>
                      </a:lnTo>
                      <a:lnTo>
                        <a:pt x="706183" y="951414"/>
                      </a:lnTo>
                      <a:lnTo>
                        <a:pt x="700464" y="954906"/>
                      </a:lnTo>
                      <a:lnTo>
                        <a:pt x="694426" y="958080"/>
                      </a:lnTo>
                      <a:lnTo>
                        <a:pt x="688071" y="960619"/>
                      </a:lnTo>
                      <a:lnTo>
                        <a:pt x="688071" y="1044727"/>
                      </a:lnTo>
                      <a:lnTo>
                        <a:pt x="703641" y="1047266"/>
                      </a:lnTo>
                      <a:lnTo>
                        <a:pt x="718894" y="1050440"/>
                      </a:lnTo>
                      <a:lnTo>
                        <a:pt x="733829" y="1053614"/>
                      </a:lnTo>
                      <a:lnTo>
                        <a:pt x="748764" y="1057740"/>
                      </a:lnTo>
                      <a:lnTo>
                        <a:pt x="763063" y="1062184"/>
                      </a:lnTo>
                      <a:lnTo>
                        <a:pt x="777045" y="1066945"/>
                      </a:lnTo>
                      <a:lnTo>
                        <a:pt x="791026" y="1072340"/>
                      </a:lnTo>
                      <a:lnTo>
                        <a:pt x="804690" y="1078371"/>
                      </a:lnTo>
                      <a:lnTo>
                        <a:pt x="818036" y="1085036"/>
                      </a:lnTo>
                      <a:lnTo>
                        <a:pt x="831064" y="1091701"/>
                      </a:lnTo>
                      <a:lnTo>
                        <a:pt x="843775" y="1099001"/>
                      </a:lnTo>
                      <a:lnTo>
                        <a:pt x="856167" y="1106618"/>
                      </a:lnTo>
                      <a:lnTo>
                        <a:pt x="867925" y="1114871"/>
                      </a:lnTo>
                      <a:lnTo>
                        <a:pt x="879682" y="1123440"/>
                      </a:lnTo>
                      <a:lnTo>
                        <a:pt x="890804" y="1132010"/>
                      </a:lnTo>
                      <a:lnTo>
                        <a:pt x="901925" y="1141214"/>
                      </a:lnTo>
                      <a:lnTo>
                        <a:pt x="912094" y="1151370"/>
                      </a:lnTo>
                      <a:lnTo>
                        <a:pt x="921944" y="1161210"/>
                      </a:lnTo>
                      <a:lnTo>
                        <a:pt x="931795" y="1171683"/>
                      </a:lnTo>
                      <a:lnTo>
                        <a:pt x="940692" y="1182157"/>
                      </a:lnTo>
                      <a:lnTo>
                        <a:pt x="949272" y="1193266"/>
                      </a:lnTo>
                      <a:lnTo>
                        <a:pt x="957534" y="1204692"/>
                      </a:lnTo>
                      <a:lnTo>
                        <a:pt x="965160" y="1216118"/>
                      </a:lnTo>
                      <a:lnTo>
                        <a:pt x="972151" y="1227862"/>
                      </a:lnTo>
                      <a:lnTo>
                        <a:pt x="979142" y="1240557"/>
                      </a:lnTo>
                      <a:lnTo>
                        <a:pt x="985179" y="1252618"/>
                      </a:lnTo>
                      <a:lnTo>
                        <a:pt x="991217" y="1265631"/>
                      </a:lnTo>
                      <a:lnTo>
                        <a:pt x="995983" y="1278327"/>
                      </a:lnTo>
                      <a:lnTo>
                        <a:pt x="1000749" y="1291657"/>
                      </a:lnTo>
                      <a:lnTo>
                        <a:pt x="1004880" y="1304988"/>
                      </a:lnTo>
                      <a:lnTo>
                        <a:pt x="1008058" y="1318635"/>
                      </a:lnTo>
                      <a:lnTo>
                        <a:pt x="1010600" y="1332600"/>
                      </a:lnTo>
                      <a:lnTo>
                        <a:pt x="1014413" y="1484313"/>
                      </a:lnTo>
                      <a:lnTo>
                        <a:pt x="246063" y="1484313"/>
                      </a:lnTo>
                      <a:lnTo>
                        <a:pt x="249876" y="1332600"/>
                      </a:lnTo>
                      <a:lnTo>
                        <a:pt x="252419" y="1318635"/>
                      </a:lnTo>
                      <a:lnTo>
                        <a:pt x="255596" y="1304988"/>
                      </a:lnTo>
                      <a:lnTo>
                        <a:pt x="259727" y="1291657"/>
                      </a:lnTo>
                      <a:lnTo>
                        <a:pt x="264176" y="1278327"/>
                      </a:lnTo>
                      <a:lnTo>
                        <a:pt x="269260" y="1265631"/>
                      </a:lnTo>
                      <a:lnTo>
                        <a:pt x="275297" y="1252618"/>
                      </a:lnTo>
                      <a:lnTo>
                        <a:pt x="281017" y="1240557"/>
                      </a:lnTo>
                      <a:lnTo>
                        <a:pt x="288008" y="1227862"/>
                      </a:lnTo>
                      <a:lnTo>
                        <a:pt x="294999" y="1216118"/>
                      </a:lnTo>
                      <a:lnTo>
                        <a:pt x="302943" y="1204692"/>
                      </a:lnTo>
                      <a:lnTo>
                        <a:pt x="310887" y="1193266"/>
                      </a:lnTo>
                      <a:lnTo>
                        <a:pt x="319784" y="1182157"/>
                      </a:lnTo>
                      <a:lnTo>
                        <a:pt x="328682" y="1171683"/>
                      </a:lnTo>
                      <a:lnTo>
                        <a:pt x="338214" y="1161210"/>
                      </a:lnTo>
                      <a:lnTo>
                        <a:pt x="348383" y="1151370"/>
                      </a:lnTo>
                      <a:lnTo>
                        <a:pt x="358869" y="1141214"/>
                      </a:lnTo>
                      <a:lnTo>
                        <a:pt x="369673" y="1132010"/>
                      </a:lnTo>
                      <a:lnTo>
                        <a:pt x="380795" y="1123440"/>
                      </a:lnTo>
                      <a:lnTo>
                        <a:pt x="392552" y="1114871"/>
                      </a:lnTo>
                      <a:lnTo>
                        <a:pt x="404309" y="1106618"/>
                      </a:lnTo>
                      <a:lnTo>
                        <a:pt x="417020" y="1099001"/>
                      </a:lnTo>
                      <a:lnTo>
                        <a:pt x="429412" y="1091701"/>
                      </a:lnTo>
                      <a:lnTo>
                        <a:pt x="442441" y="1085036"/>
                      </a:lnTo>
                      <a:lnTo>
                        <a:pt x="455787" y="1078371"/>
                      </a:lnTo>
                      <a:lnTo>
                        <a:pt x="469450" y="1072340"/>
                      </a:lnTo>
                      <a:lnTo>
                        <a:pt x="483432" y="1066945"/>
                      </a:lnTo>
                      <a:lnTo>
                        <a:pt x="497413" y="1062184"/>
                      </a:lnTo>
                      <a:lnTo>
                        <a:pt x="511713" y="1057740"/>
                      </a:lnTo>
                      <a:lnTo>
                        <a:pt x="526648" y="1053614"/>
                      </a:lnTo>
                      <a:lnTo>
                        <a:pt x="541582" y="1050440"/>
                      </a:lnTo>
                      <a:lnTo>
                        <a:pt x="556835" y="1047266"/>
                      </a:lnTo>
                      <a:lnTo>
                        <a:pt x="571770" y="1044727"/>
                      </a:lnTo>
                      <a:lnTo>
                        <a:pt x="571770" y="960619"/>
                      </a:lnTo>
                      <a:lnTo>
                        <a:pt x="566050" y="958080"/>
                      </a:lnTo>
                      <a:lnTo>
                        <a:pt x="560013" y="954906"/>
                      </a:lnTo>
                      <a:lnTo>
                        <a:pt x="554293" y="951414"/>
                      </a:lnTo>
                      <a:lnTo>
                        <a:pt x="548573" y="948241"/>
                      </a:lnTo>
                      <a:lnTo>
                        <a:pt x="543171" y="944114"/>
                      </a:lnTo>
                      <a:lnTo>
                        <a:pt x="537452" y="939988"/>
                      </a:lnTo>
                      <a:lnTo>
                        <a:pt x="532367" y="935545"/>
                      </a:lnTo>
                      <a:lnTo>
                        <a:pt x="527283" y="931101"/>
                      </a:lnTo>
                      <a:lnTo>
                        <a:pt x="522199" y="926341"/>
                      </a:lnTo>
                      <a:lnTo>
                        <a:pt x="517433" y="921580"/>
                      </a:lnTo>
                      <a:lnTo>
                        <a:pt x="512348" y="916501"/>
                      </a:lnTo>
                      <a:lnTo>
                        <a:pt x="507900" y="911106"/>
                      </a:lnTo>
                      <a:lnTo>
                        <a:pt x="503769" y="905393"/>
                      </a:lnTo>
                      <a:lnTo>
                        <a:pt x="499638" y="899680"/>
                      </a:lnTo>
                      <a:lnTo>
                        <a:pt x="495507" y="893649"/>
                      </a:lnTo>
                      <a:lnTo>
                        <a:pt x="491694" y="887302"/>
                      </a:lnTo>
                      <a:lnTo>
                        <a:pt x="488198" y="880954"/>
                      </a:lnTo>
                      <a:lnTo>
                        <a:pt x="484385" y="874923"/>
                      </a:lnTo>
                      <a:lnTo>
                        <a:pt x="481525" y="868258"/>
                      </a:lnTo>
                      <a:lnTo>
                        <a:pt x="478665" y="861276"/>
                      </a:lnTo>
                      <a:lnTo>
                        <a:pt x="475488" y="854293"/>
                      </a:lnTo>
                      <a:lnTo>
                        <a:pt x="472946" y="847310"/>
                      </a:lnTo>
                      <a:lnTo>
                        <a:pt x="470404" y="839693"/>
                      </a:lnTo>
                      <a:lnTo>
                        <a:pt x="468497" y="832393"/>
                      </a:lnTo>
                      <a:lnTo>
                        <a:pt x="466273" y="825093"/>
                      </a:lnTo>
                      <a:lnTo>
                        <a:pt x="465002" y="817476"/>
                      </a:lnTo>
                      <a:lnTo>
                        <a:pt x="463413" y="809541"/>
                      </a:lnTo>
                      <a:lnTo>
                        <a:pt x="462142" y="801923"/>
                      </a:lnTo>
                      <a:lnTo>
                        <a:pt x="461189" y="793989"/>
                      </a:lnTo>
                      <a:lnTo>
                        <a:pt x="460871" y="786054"/>
                      </a:lnTo>
                      <a:lnTo>
                        <a:pt x="460235" y="777802"/>
                      </a:lnTo>
                      <a:lnTo>
                        <a:pt x="460235" y="769550"/>
                      </a:lnTo>
                      <a:lnTo>
                        <a:pt x="460553" y="759076"/>
                      </a:lnTo>
                      <a:lnTo>
                        <a:pt x="460871" y="748919"/>
                      </a:lnTo>
                      <a:lnTo>
                        <a:pt x="461824" y="738445"/>
                      </a:lnTo>
                      <a:lnTo>
                        <a:pt x="463413" y="728606"/>
                      </a:lnTo>
                      <a:lnTo>
                        <a:pt x="465637" y="718450"/>
                      </a:lnTo>
                      <a:lnTo>
                        <a:pt x="467862" y="708611"/>
                      </a:lnTo>
                      <a:lnTo>
                        <a:pt x="470404" y="699406"/>
                      </a:lnTo>
                      <a:lnTo>
                        <a:pt x="473264" y="690202"/>
                      </a:lnTo>
                      <a:lnTo>
                        <a:pt x="477077" y="680998"/>
                      </a:lnTo>
                      <a:lnTo>
                        <a:pt x="480890" y="672111"/>
                      </a:lnTo>
                      <a:lnTo>
                        <a:pt x="484703" y="663541"/>
                      </a:lnTo>
                      <a:lnTo>
                        <a:pt x="489152" y="655289"/>
                      </a:lnTo>
                      <a:lnTo>
                        <a:pt x="493918" y="647354"/>
                      </a:lnTo>
                      <a:lnTo>
                        <a:pt x="498685" y="639737"/>
                      </a:lnTo>
                      <a:lnTo>
                        <a:pt x="504404" y="632437"/>
                      </a:lnTo>
                      <a:lnTo>
                        <a:pt x="509806" y="624820"/>
                      </a:lnTo>
                      <a:lnTo>
                        <a:pt x="515844" y="618154"/>
                      </a:lnTo>
                      <a:lnTo>
                        <a:pt x="522199" y="611489"/>
                      </a:lnTo>
                      <a:lnTo>
                        <a:pt x="528236" y="605776"/>
                      </a:lnTo>
                      <a:lnTo>
                        <a:pt x="534909" y="600063"/>
                      </a:lnTo>
                      <a:lnTo>
                        <a:pt x="541900" y="594667"/>
                      </a:lnTo>
                      <a:lnTo>
                        <a:pt x="548891" y="589907"/>
                      </a:lnTo>
                      <a:lnTo>
                        <a:pt x="556517" y="585463"/>
                      </a:lnTo>
                      <a:lnTo>
                        <a:pt x="564144" y="581020"/>
                      </a:lnTo>
                      <a:lnTo>
                        <a:pt x="571770" y="577211"/>
                      </a:lnTo>
                      <a:lnTo>
                        <a:pt x="579714" y="574354"/>
                      </a:lnTo>
                      <a:lnTo>
                        <a:pt x="587658" y="571498"/>
                      </a:lnTo>
                      <a:lnTo>
                        <a:pt x="595920" y="569276"/>
                      </a:lnTo>
                      <a:lnTo>
                        <a:pt x="604499" y="567372"/>
                      </a:lnTo>
                      <a:lnTo>
                        <a:pt x="612761" y="566420"/>
                      </a:lnTo>
                      <a:lnTo>
                        <a:pt x="621659" y="565468"/>
                      </a:lnTo>
                      <a:lnTo>
                        <a:pt x="630238" y="565150"/>
                      </a:lnTo>
                      <a:close/>
                      <a:moveTo>
                        <a:pt x="181836" y="158167"/>
                      </a:moveTo>
                      <a:lnTo>
                        <a:pt x="178980" y="158484"/>
                      </a:lnTo>
                      <a:lnTo>
                        <a:pt x="176441" y="159119"/>
                      </a:lnTo>
                      <a:lnTo>
                        <a:pt x="173902" y="160390"/>
                      </a:lnTo>
                      <a:lnTo>
                        <a:pt x="171681" y="161343"/>
                      </a:lnTo>
                      <a:lnTo>
                        <a:pt x="169459" y="162613"/>
                      </a:lnTo>
                      <a:lnTo>
                        <a:pt x="167238" y="163884"/>
                      </a:lnTo>
                      <a:lnTo>
                        <a:pt x="165651" y="165789"/>
                      </a:lnTo>
                      <a:lnTo>
                        <a:pt x="164065" y="167695"/>
                      </a:lnTo>
                      <a:lnTo>
                        <a:pt x="162478" y="169918"/>
                      </a:lnTo>
                      <a:lnTo>
                        <a:pt x="161209" y="171824"/>
                      </a:lnTo>
                      <a:lnTo>
                        <a:pt x="159939" y="174364"/>
                      </a:lnTo>
                      <a:lnTo>
                        <a:pt x="159305" y="176588"/>
                      </a:lnTo>
                      <a:lnTo>
                        <a:pt x="158352" y="179128"/>
                      </a:lnTo>
                      <a:lnTo>
                        <a:pt x="158035" y="181669"/>
                      </a:lnTo>
                      <a:lnTo>
                        <a:pt x="157718" y="184210"/>
                      </a:lnTo>
                      <a:lnTo>
                        <a:pt x="157718" y="1440334"/>
                      </a:lnTo>
                      <a:lnTo>
                        <a:pt x="158352" y="1447639"/>
                      </a:lnTo>
                      <a:lnTo>
                        <a:pt x="159622" y="1454944"/>
                      </a:lnTo>
                      <a:lnTo>
                        <a:pt x="161526" y="1463202"/>
                      </a:lnTo>
                      <a:lnTo>
                        <a:pt x="164065" y="1471142"/>
                      </a:lnTo>
                      <a:lnTo>
                        <a:pt x="167238" y="1479717"/>
                      </a:lnTo>
                      <a:lnTo>
                        <a:pt x="171363" y="1488610"/>
                      </a:lnTo>
                      <a:lnTo>
                        <a:pt x="175806" y="1497185"/>
                      </a:lnTo>
                      <a:lnTo>
                        <a:pt x="181201" y="1506078"/>
                      </a:lnTo>
                      <a:lnTo>
                        <a:pt x="187230" y="1514336"/>
                      </a:lnTo>
                      <a:lnTo>
                        <a:pt x="193577" y="1522594"/>
                      </a:lnTo>
                      <a:lnTo>
                        <a:pt x="200876" y="1530534"/>
                      </a:lnTo>
                      <a:lnTo>
                        <a:pt x="208492" y="1538156"/>
                      </a:lnTo>
                      <a:lnTo>
                        <a:pt x="216743" y="1545143"/>
                      </a:lnTo>
                      <a:lnTo>
                        <a:pt x="225629" y="1551178"/>
                      </a:lnTo>
                      <a:lnTo>
                        <a:pt x="230389" y="1554354"/>
                      </a:lnTo>
                      <a:lnTo>
                        <a:pt x="235149" y="1557212"/>
                      </a:lnTo>
                      <a:lnTo>
                        <a:pt x="239909" y="1559753"/>
                      </a:lnTo>
                      <a:lnTo>
                        <a:pt x="244669" y="1561976"/>
                      </a:lnTo>
                      <a:lnTo>
                        <a:pt x="1018979" y="1561976"/>
                      </a:lnTo>
                      <a:lnTo>
                        <a:pt x="1018979" y="1559436"/>
                      </a:lnTo>
                      <a:lnTo>
                        <a:pt x="1028182" y="1554354"/>
                      </a:lnTo>
                      <a:lnTo>
                        <a:pt x="1037068" y="1548637"/>
                      </a:lnTo>
                      <a:lnTo>
                        <a:pt x="1045636" y="1542603"/>
                      </a:lnTo>
                      <a:lnTo>
                        <a:pt x="1053252" y="1535298"/>
                      </a:lnTo>
                      <a:lnTo>
                        <a:pt x="1060551" y="1527993"/>
                      </a:lnTo>
                      <a:lnTo>
                        <a:pt x="1067532" y="1520370"/>
                      </a:lnTo>
                      <a:lnTo>
                        <a:pt x="1073879" y="1512113"/>
                      </a:lnTo>
                      <a:lnTo>
                        <a:pt x="1079908" y="1504173"/>
                      </a:lnTo>
                      <a:lnTo>
                        <a:pt x="1084986" y="1495597"/>
                      </a:lnTo>
                      <a:lnTo>
                        <a:pt x="1089429" y="1487022"/>
                      </a:lnTo>
                      <a:lnTo>
                        <a:pt x="1093554" y="1479082"/>
                      </a:lnTo>
                      <a:lnTo>
                        <a:pt x="1096728" y="1470507"/>
                      </a:lnTo>
                      <a:lnTo>
                        <a:pt x="1099266" y="1462884"/>
                      </a:lnTo>
                      <a:lnTo>
                        <a:pt x="1101170" y="1454626"/>
                      </a:lnTo>
                      <a:lnTo>
                        <a:pt x="1102122" y="1447321"/>
                      </a:lnTo>
                      <a:lnTo>
                        <a:pt x="1102757" y="1440334"/>
                      </a:lnTo>
                      <a:lnTo>
                        <a:pt x="1102757" y="184210"/>
                      </a:lnTo>
                      <a:lnTo>
                        <a:pt x="1102122" y="181669"/>
                      </a:lnTo>
                      <a:lnTo>
                        <a:pt x="1101805" y="179128"/>
                      </a:lnTo>
                      <a:lnTo>
                        <a:pt x="1101170" y="176588"/>
                      </a:lnTo>
                      <a:lnTo>
                        <a:pt x="1100536" y="174364"/>
                      </a:lnTo>
                      <a:lnTo>
                        <a:pt x="1099266" y="171824"/>
                      </a:lnTo>
                      <a:lnTo>
                        <a:pt x="1097997" y="169918"/>
                      </a:lnTo>
                      <a:lnTo>
                        <a:pt x="1096410" y="167695"/>
                      </a:lnTo>
                      <a:lnTo>
                        <a:pt x="1094824" y="165789"/>
                      </a:lnTo>
                      <a:lnTo>
                        <a:pt x="1092919" y="163884"/>
                      </a:lnTo>
                      <a:lnTo>
                        <a:pt x="1090698" y="162613"/>
                      </a:lnTo>
                      <a:lnTo>
                        <a:pt x="1088794" y="161343"/>
                      </a:lnTo>
                      <a:lnTo>
                        <a:pt x="1086573" y="160390"/>
                      </a:lnTo>
                      <a:lnTo>
                        <a:pt x="1083716" y="159119"/>
                      </a:lnTo>
                      <a:lnTo>
                        <a:pt x="1081178" y="158484"/>
                      </a:lnTo>
                      <a:lnTo>
                        <a:pt x="1078639" y="158167"/>
                      </a:lnTo>
                      <a:lnTo>
                        <a:pt x="1076100" y="158167"/>
                      </a:lnTo>
                      <a:lnTo>
                        <a:pt x="184374" y="158167"/>
                      </a:lnTo>
                      <a:lnTo>
                        <a:pt x="181836" y="158167"/>
                      </a:lnTo>
                      <a:close/>
                      <a:moveTo>
                        <a:pt x="1414463" y="157162"/>
                      </a:moveTo>
                      <a:lnTo>
                        <a:pt x="2153497" y="157162"/>
                      </a:lnTo>
                      <a:lnTo>
                        <a:pt x="2161123" y="157162"/>
                      </a:lnTo>
                      <a:lnTo>
                        <a:pt x="2169066" y="158114"/>
                      </a:lnTo>
                      <a:lnTo>
                        <a:pt x="2176374" y="158749"/>
                      </a:lnTo>
                      <a:lnTo>
                        <a:pt x="2183364" y="160337"/>
                      </a:lnTo>
                      <a:lnTo>
                        <a:pt x="2190671" y="161924"/>
                      </a:lnTo>
                      <a:lnTo>
                        <a:pt x="2197661" y="163829"/>
                      </a:lnTo>
                      <a:lnTo>
                        <a:pt x="2204651" y="166052"/>
                      </a:lnTo>
                      <a:lnTo>
                        <a:pt x="2211324" y="168909"/>
                      </a:lnTo>
                      <a:lnTo>
                        <a:pt x="2217996" y="172084"/>
                      </a:lnTo>
                      <a:lnTo>
                        <a:pt x="2224350" y="174942"/>
                      </a:lnTo>
                      <a:lnTo>
                        <a:pt x="2230387" y="178752"/>
                      </a:lnTo>
                      <a:lnTo>
                        <a:pt x="2236424" y="182562"/>
                      </a:lnTo>
                      <a:lnTo>
                        <a:pt x="2242461" y="186689"/>
                      </a:lnTo>
                      <a:lnTo>
                        <a:pt x="2247862" y="191134"/>
                      </a:lnTo>
                      <a:lnTo>
                        <a:pt x="2253264" y="195579"/>
                      </a:lnTo>
                      <a:lnTo>
                        <a:pt x="2258665" y="200659"/>
                      </a:lnTo>
                      <a:lnTo>
                        <a:pt x="2263431" y="206057"/>
                      </a:lnTo>
                      <a:lnTo>
                        <a:pt x="2268197" y="211137"/>
                      </a:lnTo>
                      <a:lnTo>
                        <a:pt x="2272645" y="216852"/>
                      </a:lnTo>
                      <a:lnTo>
                        <a:pt x="2276776" y="222567"/>
                      </a:lnTo>
                      <a:lnTo>
                        <a:pt x="2280270" y="228917"/>
                      </a:lnTo>
                      <a:lnTo>
                        <a:pt x="2284083" y="234949"/>
                      </a:lnTo>
                      <a:lnTo>
                        <a:pt x="2287261" y="241299"/>
                      </a:lnTo>
                      <a:lnTo>
                        <a:pt x="2290438" y="247967"/>
                      </a:lnTo>
                      <a:lnTo>
                        <a:pt x="2292980" y="254634"/>
                      </a:lnTo>
                      <a:lnTo>
                        <a:pt x="2295204" y="261619"/>
                      </a:lnTo>
                      <a:lnTo>
                        <a:pt x="2297428" y="268604"/>
                      </a:lnTo>
                      <a:lnTo>
                        <a:pt x="2298699" y="275589"/>
                      </a:lnTo>
                      <a:lnTo>
                        <a:pt x="2300287" y="282892"/>
                      </a:lnTo>
                      <a:lnTo>
                        <a:pt x="2300923" y="290512"/>
                      </a:lnTo>
                      <a:lnTo>
                        <a:pt x="2301876" y="297814"/>
                      </a:lnTo>
                      <a:lnTo>
                        <a:pt x="2301876" y="305434"/>
                      </a:lnTo>
                      <a:lnTo>
                        <a:pt x="2301876" y="1484630"/>
                      </a:lnTo>
                      <a:lnTo>
                        <a:pt x="2301876" y="1497013"/>
                      </a:lnTo>
                      <a:lnTo>
                        <a:pt x="2300923" y="1509078"/>
                      </a:lnTo>
                      <a:lnTo>
                        <a:pt x="2299652" y="1521143"/>
                      </a:lnTo>
                      <a:lnTo>
                        <a:pt x="2298063" y="1533208"/>
                      </a:lnTo>
                      <a:lnTo>
                        <a:pt x="2295839" y="1544638"/>
                      </a:lnTo>
                      <a:lnTo>
                        <a:pt x="2292980" y="1555433"/>
                      </a:lnTo>
                      <a:lnTo>
                        <a:pt x="2289802" y="1566545"/>
                      </a:lnTo>
                      <a:lnTo>
                        <a:pt x="2285990" y="1577340"/>
                      </a:lnTo>
                      <a:lnTo>
                        <a:pt x="2281859" y="1587500"/>
                      </a:lnTo>
                      <a:lnTo>
                        <a:pt x="2277093" y="1597660"/>
                      </a:lnTo>
                      <a:lnTo>
                        <a:pt x="2271374" y="1607503"/>
                      </a:lnTo>
                      <a:lnTo>
                        <a:pt x="2265655" y="1616710"/>
                      </a:lnTo>
                      <a:lnTo>
                        <a:pt x="2259300" y="1625918"/>
                      </a:lnTo>
                      <a:lnTo>
                        <a:pt x="2252310" y="1634808"/>
                      </a:lnTo>
                      <a:lnTo>
                        <a:pt x="2244685" y="1643063"/>
                      </a:lnTo>
                      <a:lnTo>
                        <a:pt x="2236424" y="1651000"/>
                      </a:lnTo>
                      <a:lnTo>
                        <a:pt x="2227846" y="1658938"/>
                      </a:lnTo>
                      <a:lnTo>
                        <a:pt x="2218631" y="1665923"/>
                      </a:lnTo>
                      <a:lnTo>
                        <a:pt x="2208782" y="1672908"/>
                      </a:lnTo>
                      <a:lnTo>
                        <a:pt x="2198297" y="1678940"/>
                      </a:lnTo>
                      <a:lnTo>
                        <a:pt x="2187494" y="1684973"/>
                      </a:lnTo>
                      <a:lnTo>
                        <a:pt x="2176056" y="1690370"/>
                      </a:lnTo>
                      <a:lnTo>
                        <a:pt x="2163664" y="1695450"/>
                      </a:lnTo>
                      <a:lnTo>
                        <a:pt x="2150955" y="1700213"/>
                      </a:lnTo>
                      <a:lnTo>
                        <a:pt x="2137611" y="1704023"/>
                      </a:lnTo>
                      <a:lnTo>
                        <a:pt x="2123631" y="1707515"/>
                      </a:lnTo>
                      <a:lnTo>
                        <a:pt x="2108698" y="1710373"/>
                      </a:lnTo>
                      <a:lnTo>
                        <a:pt x="2093764" y="1712913"/>
                      </a:lnTo>
                      <a:lnTo>
                        <a:pt x="2077878" y="1715135"/>
                      </a:lnTo>
                      <a:lnTo>
                        <a:pt x="2061038" y="1716405"/>
                      </a:lnTo>
                      <a:lnTo>
                        <a:pt x="2044199" y="1717358"/>
                      </a:lnTo>
                      <a:lnTo>
                        <a:pt x="2026406" y="1717675"/>
                      </a:lnTo>
                      <a:lnTo>
                        <a:pt x="1563159" y="1717675"/>
                      </a:lnTo>
                      <a:lnTo>
                        <a:pt x="1551721" y="1717358"/>
                      </a:lnTo>
                      <a:lnTo>
                        <a:pt x="1540601" y="1716723"/>
                      </a:lnTo>
                      <a:lnTo>
                        <a:pt x="1529163" y="1715453"/>
                      </a:lnTo>
                      <a:lnTo>
                        <a:pt x="1518042" y="1714500"/>
                      </a:lnTo>
                      <a:lnTo>
                        <a:pt x="1506922" y="1712913"/>
                      </a:lnTo>
                      <a:lnTo>
                        <a:pt x="1495801" y="1710690"/>
                      </a:lnTo>
                      <a:lnTo>
                        <a:pt x="1485634" y="1709103"/>
                      </a:lnTo>
                      <a:lnTo>
                        <a:pt x="1475149" y="1706880"/>
                      </a:lnTo>
                      <a:lnTo>
                        <a:pt x="1456085" y="1701800"/>
                      </a:lnTo>
                      <a:lnTo>
                        <a:pt x="1439246" y="1697038"/>
                      </a:lnTo>
                      <a:lnTo>
                        <a:pt x="1424948" y="1692593"/>
                      </a:lnTo>
                      <a:lnTo>
                        <a:pt x="1414463" y="1688783"/>
                      </a:lnTo>
                      <a:lnTo>
                        <a:pt x="1414463" y="1342708"/>
                      </a:lnTo>
                      <a:lnTo>
                        <a:pt x="1416687" y="1347470"/>
                      </a:lnTo>
                      <a:lnTo>
                        <a:pt x="1419229" y="1352233"/>
                      </a:lnTo>
                      <a:lnTo>
                        <a:pt x="1422088" y="1357630"/>
                      </a:lnTo>
                      <a:lnTo>
                        <a:pt x="1425583" y="1362393"/>
                      </a:lnTo>
                      <a:lnTo>
                        <a:pt x="1429078" y="1367473"/>
                      </a:lnTo>
                      <a:lnTo>
                        <a:pt x="1433209" y="1372235"/>
                      </a:lnTo>
                      <a:lnTo>
                        <a:pt x="1437657" y="1376998"/>
                      </a:lnTo>
                      <a:lnTo>
                        <a:pt x="1442105" y="1381760"/>
                      </a:lnTo>
                      <a:lnTo>
                        <a:pt x="1446871" y="1386523"/>
                      </a:lnTo>
                      <a:lnTo>
                        <a:pt x="1451637" y="1390968"/>
                      </a:lnTo>
                      <a:lnTo>
                        <a:pt x="1456721" y="1395413"/>
                      </a:lnTo>
                      <a:lnTo>
                        <a:pt x="1462440" y="1399540"/>
                      </a:lnTo>
                      <a:lnTo>
                        <a:pt x="1467523" y="1403350"/>
                      </a:lnTo>
                      <a:lnTo>
                        <a:pt x="1472925" y="1406525"/>
                      </a:lnTo>
                      <a:lnTo>
                        <a:pt x="1478644" y="1410018"/>
                      </a:lnTo>
                      <a:lnTo>
                        <a:pt x="1484045" y="1412558"/>
                      </a:lnTo>
                      <a:lnTo>
                        <a:pt x="1484045" y="1413510"/>
                      </a:lnTo>
                      <a:lnTo>
                        <a:pt x="2108062" y="1413510"/>
                      </a:lnTo>
                      <a:lnTo>
                        <a:pt x="2108062" y="1410335"/>
                      </a:lnTo>
                      <a:lnTo>
                        <a:pt x="2115370" y="1406208"/>
                      </a:lnTo>
                      <a:lnTo>
                        <a:pt x="2122360" y="1401763"/>
                      </a:lnTo>
                      <a:lnTo>
                        <a:pt x="2129032" y="1396683"/>
                      </a:lnTo>
                      <a:lnTo>
                        <a:pt x="2135387" y="1390968"/>
                      </a:lnTo>
                      <a:lnTo>
                        <a:pt x="2141106" y="1385253"/>
                      </a:lnTo>
                      <a:lnTo>
                        <a:pt x="2146825" y="1378903"/>
                      </a:lnTo>
                      <a:lnTo>
                        <a:pt x="2151909" y="1372235"/>
                      </a:lnTo>
                      <a:lnTo>
                        <a:pt x="2156357" y="1365568"/>
                      </a:lnTo>
                      <a:lnTo>
                        <a:pt x="2160805" y="1358900"/>
                      </a:lnTo>
                      <a:lnTo>
                        <a:pt x="2163982" y="1352233"/>
                      </a:lnTo>
                      <a:lnTo>
                        <a:pt x="2167477" y="1345883"/>
                      </a:lnTo>
                      <a:lnTo>
                        <a:pt x="2170019" y="1339215"/>
                      </a:lnTo>
                      <a:lnTo>
                        <a:pt x="2172243" y="1332865"/>
                      </a:lnTo>
                      <a:lnTo>
                        <a:pt x="2173832" y="1326515"/>
                      </a:lnTo>
                      <a:lnTo>
                        <a:pt x="2174467" y="1320800"/>
                      </a:lnTo>
                      <a:lnTo>
                        <a:pt x="2174785" y="1315085"/>
                      </a:lnTo>
                      <a:lnTo>
                        <a:pt x="2174785" y="305434"/>
                      </a:lnTo>
                      <a:lnTo>
                        <a:pt x="2174467" y="301307"/>
                      </a:lnTo>
                      <a:lnTo>
                        <a:pt x="2172879" y="297497"/>
                      </a:lnTo>
                      <a:lnTo>
                        <a:pt x="2171290" y="293687"/>
                      </a:lnTo>
                      <a:lnTo>
                        <a:pt x="2168430" y="290829"/>
                      </a:lnTo>
                      <a:lnTo>
                        <a:pt x="2165571" y="288289"/>
                      </a:lnTo>
                      <a:lnTo>
                        <a:pt x="2162076" y="286067"/>
                      </a:lnTo>
                      <a:lnTo>
                        <a:pt x="2157945" y="284797"/>
                      </a:lnTo>
                      <a:lnTo>
                        <a:pt x="2153497" y="284479"/>
                      </a:lnTo>
                      <a:lnTo>
                        <a:pt x="1414463" y="284479"/>
                      </a:lnTo>
                      <a:lnTo>
                        <a:pt x="1414463" y="157162"/>
                      </a:lnTo>
                      <a:close/>
                      <a:moveTo>
                        <a:pt x="184374" y="0"/>
                      </a:moveTo>
                      <a:lnTo>
                        <a:pt x="1076100" y="0"/>
                      </a:lnTo>
                      <a:lnTo>
                        <a:pt x="1085621" y="317"/>
                      </a:lnTo>
                      <a:lnTo>
                        <a:pt x="1094824" y="953"/>
                      </a:lnTo>
                      <a:lnTo>
                        <a:pt x="1104026" y="1905"/>
                      </a:lnTo>
                      <a:lnTo>
                        <a:pt x="1113229" y="3494"/>
                      </a:lnTo>
                      <a:lnTo>
                        <a:pt x="1122115" y="5717"/>
                      </a:lnTo>
                      <a:lnTo>
                        <a:pt x="1131000" y="8258"/>
                      </a:lnTo>
                      <a:lnTo>
                        <a:pt x="1139568" y="11434"/>
                      </a:lnTo>
                      <a:lnTo>
                        <a:pt x="1147502" y="14610"/>
                      </a:lnTo>
                      <a:lnTo>
                        <a:pt x="1156070" y="18421"/>
                      </a:lnTo>
                      <a:lnTo>
                        <a:pt x="1163686" y="22232"/>
                      </a:lnTo>
                      <a:lnTo>
                        <a:pt x="1171620" y="26679"/>
                      </a:lnTo>
                      <a:lnTo>
                        <a:pt x="1178919" y="31443"/>
                      </a:lnTo>
                      <a:lnTo>
                        <a:pt x="1186217" y="36842"/>
                      </a:lnTo>
                      <a:lnTo>
                        <a:pt x="1193199" y="42241"/>
                      </a:lnTo>
                      <a:lnTo>
                        <a:pt x="1199863" y="47640"/>
                      </a:lnTo>
                      <a:lnTo>
                        <a:pt x="1206210" y="53993"/>
                      </a:lnTo>
                      <a:lnTo>
                        <a:pt x="1212557" y="60345"/>
                      </a:lnTo>
                      <a:lnTo>
                        <a:pt x="1218269" y="67014"/>
                      </a:lnTo>
                      <a:lnTo>
                        <a:pt x="1223981" y="74002"/>
                      </a:lnTo>
                      <a:lnTo>
                        <a:pt x="1229058" y="81306"/>
                      </a:lnTo>
                      <a:lnTo>
                        <a:pt x="1233818" y="88611"/>
                      </a:lnTo>
                      <a:lnTo>
                        <a:pt x="1238261" y="96551"/>
                      </a:lnTo>
                      <a:lnTo>
                        <a:pt x="1242387" y="104492"/>
                      </a:lnTo>
                      <a:lnTo>
                        <a:pt x="1245877" y="112749"/>
                      </a:lnTo>
                      <a:lnTo>
                        <a:pt x="1249368" y="121325"/>
                      </a:lnTo>
                      <a:lnTo>
                        <a:pt x="1252224" y="129582"/>
                      </a:lnTo>
                      <a:lnTo>
                        <a:pt x="1254446" y="138475"/>
                      </a:lnTo>
                      <a:lnTo>
                        <a:pt x="1256667" y="147368"/>
                      </a:lnTo>
                      <a:lnTo>
                        <a:pt x="1258254" y="156261"/>
                      </a:lnTo>
                      <a:lnTo>
                        <a:pt x="1259523" y="165472"/>
                      </a:lnTo>
                      <a:lnTo>
                        <a:pt x="1259840" y="175000"/>
                      </a:lnTo>
                      <a:lnTo>
                        <a:pt x="1260475" y="184210"/>
                      </a:lnTo>
                      <a:lnTo>
                        <a:pt x="1260475" y="1651541"/>
                      </a:lnTo>
                      <a:lnTo>
                        <a:pt x="1259840" y="1667103"/>
                      </a:lnTo>
                      <a:lnTo>
                        <a:pt x="1259206" y="1682348"/>
                      </a:lnTo>
                      <a:lnTo>
                        <a:pt x="1257936" y="1696958"/>
                      </a:lnTo>
                      <a:lnTo>
                        <a:pt x="1255715" y="1711886"/>
                      </a:lnTo>
                      <a:lnTo>
                        <a:pt x="1252542" y="1725860"/>
                      </a:lnTo>
                      <a:lnTo>
                        <a:pt x="1249368" y="1739835"/>
                      </a:lnTo>
                      <a:lnTo>
                        <a:pt x="1245243" y="1753492"/>
                      </a:lnTo>
                      <a:lnTo>
                        <a:pt x="1240483" y="1766831"/>
                      </a:lnTo>
                      <a:lnTo>
                        <a:pt x="1235405" y="1779535"/>
                      </a:lnTo>
                      <a:lnTo>
                        <a:pt x="1229376" y="1792239"/>
                      </a:lnTo>
                      <a:lnTo>
                        <a:pt x="1222712" y="1804308"/>
                      </a:lnTo>
                      <a:lnTo>
                        <a:pt x="1215413" y="1816060"/>
                      </a:lnTo>
                      <a:lnTo>
                        <a:pt x="1207162" y="1827493"/>
                      </a:lnTo>
                      <a:lnTo>
                        <a:pt x="1198594" y="1838292"/>
                      </a:lnTo>
                      <a:lnTo>
                        <a:pt x="1189391" y="1848773"/>
                      </a:lnTo>
                      <a:lnTo>
                        <a:pt x="1179236" y="1858619"/>
                      </a:lnTo>
                      <a:lnTo>
                        <a:pt x="1168129" y="1868147"/>
                      </a:lnTo>
                      <a:lnTo>
                        <a:pt x="1156705" y="1877040"/>
                      </a:lnTo>
                      <a:lnTo>
                        <a:pt x="1144646" y="1885615"/>
                      </a:lnTo>
                      <a:lnTo>
                        <a:pt x="1131635" y="1893555"/>
                      </a:lnTo>
                      <a:lnTo>
                        <a:pt x="1117989" y="1900860"/>
                      </a:lnTo>
                      <a:lnTo>
                        <a:pt x="1103709" y="1907530"/>
                      </a:lnTo>
                      <a:lnTo>
                        <a:pt x="1088794" y="1913882"/>
                      </a:lnTo>
                      <a:lnTo>
                        <a:pt x="1072927" y="1919599"/>
                      </a:lnTo>
                      <a:lnTo>
                        <a:pt x="1056108" y="1924680"/>
                      </a:lnTo>
                      <a:lnTo>
                        <a:pt x="1038654" y="1929127"/>
                      </a:lnTo>
                      <a:lnTo>
                        <a:pt x="1020566" y="1932620"/>
                      </a:lnTo>
                      <a:lnTo>
                        <a:pt x="1001526" y="1936114"/>
                      </a:lnTo>
                      <a:lnTo>
                        <a:pt x="981851" y="1938337"/>
                      </a:lnTo>
                      <a:lnTo>
                        <a:pt x="961541" y="1940243"/>
                      </a:lnTo>
                      <a:lnTo>
                        <a:pt x="940279" y="1941196"/>
                      </a:lnTo>
                      <a:lnTo>
                        <a:pt x="918065" y="1941513"/>
                      </a:lnTo>
                      <a:lnTo>
                        <a:pt x="342410" y="1941513"/>
                      </a:lnTo>
                      <a:lnTo>
                        <a:pt x="321148" y="1941196"/>
                      </a:lnTo>
                      <a:lnTo>
                        <a:pt x="300839" y="1940243"/>
                      </a:lnTo>
                      <a:lnTo>
                        <a:pt x="280846" y="1938337"/>
                      </a:lnTo>
                      <a:lnTo>
                        <a:pt x="261806" y="1936114"/>
                      </a:lnTo>
                      <a:lnTo>
                        <a:pt x="242765" y="1932938"/>
                      </a:lnTo>
                      <a:lnTo>
                        <a:pt x="225311" y="1929444"/>
                      </a:lnTo>
                      <a:lnTo>
                        <a:pt x="208175" y="1924998"/>
                      </a:lnTo>
                      <a:lnTo>
                        <a:pt x="191673" y="1920234"/>
                      </a:lnTo>
                      <a:lnTo>
                        <a:pt x="175806" y="1914517"/>
                      </a:lnTo>
                      <a:lnTo>
                        <a:pt x="160574" y="1908800"/>
                      </a:lnTo>
                      <a:lnTo>
                        <a:pt x="146294" y="1902130"/>
                      </a:lnTo>
                      <a:lnTo>
                        <a:pt x="132648" y="1894825"/>
                      </a:lnTo>
                      <a:lnTo>
                        <a:pt x="119954" y="1886885"/>
                      </a:lnTo>
                      <a:lnTo>
                        <a:pt x="107261" y="1878628"/>
                      </a:lnTo>
                      <a:lnTo>
                        <a:pt x="95836" y="1869735"/>
                      </a:lnTo>
                      <a:lnTo>
                        <a:pt x="84730" y="1860524"/>
                      </a:lnTo>
                      <a:lnTo>
                        <a:pt x="74575" y="1850361"/>
                      </a:lnTo>
                      <a:lnTo>
                        <a:pt x="64737" y="1840198"/>
                      </a:lnTo>
                      <a:lnTo>
                        <a:pt x="55534" y="1829399"/>
                      </a:lnTo>
                      <a:lnTo>
                        <a:pt x="47601" y="1817965"/>
                      </a:lnTo>
                      <a:lnTo>
                        <a:pt x="39985" y="1806532"/>
                      </a:lnTo>
                      <a:lnTo>
                        <a:pt x="32686" y="1794463"/>
                      </a:lnTo>
                      <a:lnTo>
                        <a:pt x="26656" y="1781758"/>
                      </a:lnTo>
                      <a:lnTo>
                        <a:pt x="20944" y="1768419"/>
                      </a:lnTo>
                      <a:lnTo>
                        <a:pt x="16184" y="1755397"/>
                      </a:lnTo>
                      <a:lnTo>
                        <a:pt x="11741" y="1741740"/>
                      </a:lnTo>
                      <a:lnTo>
                        <a:pt x="8251" y="1727131"/>
                      </a:lnTo>
                      <a:lnTo>
                        <a:pt x="5077" y="1712838"/>
                      </a:lnTo>
                      <a:lnTo>
                        <a:pt x="2856" y="1698229"/>
                      </a:lnTo>
                      <a:lnTo>
                        <a:pt x="1269" y="1682984"/>
                      </a:lnTo>
                      <a:lnTo>
                        <a:pt x="317" y="1667421"/>
                      </a:lnTo>
                      <a:lnTo>
                        <a:pt x="0" y="1651541"/>
                      </a:lnTo>
                      <a:lnTo>
                        <a:pt x="0" y="184210"/>
                      </a:lnTo>
                      <a:lnTo>
                        <a:pt x="0" y="175000"/>
                      </a:lnTo>
                      <a:lnTo>
                        <a:pt x="634" y="165472"/>
                      </a:lnTo>
                      <a:lnTo>
                        <a:pt x="1904" y="156261"/>
                      </a:lnTo>
                      <a:lnTo>
                        <a:pt x="3808" y="147368"/>
                      </a:lnTo>
                      <a:lnTo>
                        <a:pt x="6029" y="138475"/>
                      </a:lnTo>
                      <a:lnTo>
                        <a:pt x="8251" y="129582"/>
                      </a:lnTo>
                      <a:lnTo>
                        <a:pt x="11107" y="121325"/>
                      </a:lnTo>
                      <a:lnTo>
                        <a:pt x="14280" y="112749"/>
                      </a:lnTo>
                      <a:lnTo>
                        <a:pt x="18088" y="104492"/>
                      </a:lnTo>
                      <a:lnTo>
                        <a:pt x="22214" y="96551"/>
                      </a:lnTo>
                      <a:lnTo>
                        <a:pt x="26656" y="88611"/>
                      </a:lnTo>
                      <a:lnTo>
                        <a:pt x="31416" y="81306"/>
                      </a:lnTo>
                      <a:lnTo>
                        <a:pt x="36494" y="74002"/>
                      </a:lnTo>
                      <a:lnTo>
                        <a:pt x="41889" y="67014"/>
                      </a:lnTo>
                      <a:lnTo>
                        <a:pt x="47918" y="60345"/>
                      </a:lnTo>
                      <a:lnTo>
                        <a:pt x="53948" y="53993"/>
                      </a:lnTo>
                      <a:lnTo>
                        <a:pt x="60612" y="47640"/>
                      </a:lnTo>
                      <a:lnTo>
                        <a:pt x="66959" y="42241"/>
                      </a:lnTo>
                      <a:lnTo>
                        <a:pt x="74257" y="36842"/>
                      </a:lnTo>
                      <a:lnTo>
                        <a:pt x="81556" y="31443"/>
                      </a:lnTo>
                      <a:lnTo>
                        <a:pt x="88855" y="26679"/>
                      </a:lnTo>
                      <a:lnTo>
                        <a:pt x="96471" y="22232"/>
                      </a:lnTo>
                      <a:lnTo>
                        <a:pt x="104405" y="18421"/>
                      </a:lnTo>
                      <a:lnTo>
                        <a:pt x="112338" y="14610"/>
                      </a:lnTo>
                      <a:lnTo>
                        <a:pt x="120906" y="11434"/>
                      </a:lnTo>
                      <a:lnTo>
                        <a:pt x="129475" y="8258"/>
                      </a:lnTo>
                      <a:lnTo>
                        <a:pt x="138360" y="5717"/>
                      </a:lnTo>
                      <a:lnTo>
                        <a:pt x="146928" y="3494"/>
                      </a:lnTo>
                      <a:lnTo>
                        <a:pt x="156131" y="1905"/>
                      </a:lnTo>
                      <a:lnTo>
                        <a:pt x="165651" y="953"/>
                      </a:lnTo>
                      <a:lnTo>
                        <a:pt x="174854" y="317"/>
                      </a:lnTo>
                      <a:lnTo>
                        <a:pt x="18437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</p:grpSp>
        </p:grpSp>
      </p:grpSp>
      <p:grpSp>
        <p:nvGrpSpPr>
          <p:cNvPr id="158" name="组合 157"/>
          <p:cNvGrpSpPr/>
          <p:nvPr/>
        </p:nvGrpSpPr>
        <p:grpSpPr>
          <a:xfrm>
            <a:off x="434386" y="1707654"/>
            <a:ext cx="1745290" cy="2414139"/>
            <a:chOff x="557587" y="2075237"/>
            <a:chExt cx="1745290" cy="2414139"/>
          </a:xfrm>
        </p:grpSpPr>
        <p:grpSp>
          <p:nvGrpSpPr>
            <p:cNvPr id="159" name="组合 158"/>
            <p:cNvGrpSpPr/>
            <p:nvPr/>
          </p:nvGrpSpPr>
          <p:grpSpPr>
            <a:xfrm>
              <a:off x="557587" y="3407574"/>
              <a:ext cx="1745290" cy="1081802"/>
              <a:chOff x="557587" y="3407574"/>
              <a:chExt cx="1745290" cy="1081802"/>
            </a:xfrm>
          </p:grpSpPr>
          <p:sp>
            <p:nvSpPr>
              <p:cNvPr id="165" name="文本框 53"/>
              <p:cNvSpPr txBox="1"/>
              <p:nvPr/>
            </p:nvSpPr>
            <p:spPr>
              <a:xfrm>
                <a:off x="609474" y="3407574"/>
                <a:ext cx="16415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000" b="1" dirty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矩形 165"/>
              <p:cNvSpPr/>
              <p:nvPr/>
            </p:nvSpPr>
            <p:spPr>
              <a:xfrm>
                <a:off x="557587" y="3843045"/>
                <a:ext cx="174529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图表的颜色可以根据需要自行修改，直接在格式里填充颜色即可。</a:t>
                </a:r>
                <a:endParaRPr lang="zh-CN" altLang="en-US" sz="12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  <p:cxnSp>
            <p:nvCxnSpPr>
              <p:cNvPr id="167" name="直接连接符 166"/>
              <p:cNvCxnSpPr/>
              <p:nvPr/>
            </p:nvCxnSpPr>
            <p:spPr>
              <a:xfrm>
                <a:off x="738479" y="3843045"/>
                <a:ext cx="1383506" cy="0"/>
              </a:xfrm>
              <a:prstGeom prst="line">
                <a:avLst/>
              </a:prstGeom>
              <a:ln>
                <a:solidFill>
                  <a:srgbClr val="A0C5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0" name="组合 159"/>
            <p:cNvGrpSpPr/>
            <p:nvPr/>
          </p:nvGrpSpPr>
          <p:grpSpPr>
            <a:xfrm>
              <a:off x="800232" y="2075237"/>
              <a:ext cx="1260000" cy="1260000"/>
              <a:chOff x="859834" y="2137040"/>
              <a:chExt cx="1260000" cy="1260000"/>
            </a:xfrm>
          </p:grpSpPr>
          <p:sp>
            <p:nvSpPr>
              <p:cNvPr id="161" name="椭圆 160"/>
              <p:cNvSpPr>
                <a:spLocks noChangeAspect="1"/>
              </p:cNvSpPr>
              <p:nvPr/>
            </p:nvSpPr>
            <p:spPr>
              <a:xfrm>
                <a:off x="859834" y="2137040"/>
                <a:ext cx="1260000" cy="1260000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grpSp>
            <p:nvGrpSpPr>
              <p:cNvPr id="162" name="组合 161"/>
              <p:cNvGrpSpPr>
                <a:grpSpLocks noChangeAspect="1"/>
              </p:cNvGrpSpPr>
              <p:nvPr/>
            </p:nvGrpSpPr>
            <p:grpSpPr>
              <a:xfrm>
                <a:off x="949834" y="2227040"/>
                <a:ext cx="1080000" cy="1080000"/>
                <a:chOff x="676441" y="2714681"/>
                <a:chExt cx="1513306" cy="1513306"/>
              </a:xfrm>
            </p:grpSpPr>
            <p:sp>
              <p:nvSpPr>
                <p:cNvPr id="163" name="椭圆 162"/>
                <p:cNvSpPr/>
                <p:nvPr/>
              </p:nvSpPr>
              <p:spPr>
                <a:xfrm>
                  <a:off x="676441" y="2714681"/>
                  <a:ext cx="1513306" cy="1513306"/>
                </a:xfrm>
                <a:prstGeom prst="ellipse">
                  <a:avLst/>
                </a:prstGeom>
                <a:solidFill>
                  <a:srgbClr val="A0C59B"/>
                </a:solidFill>
                <a:ln w="12700">
                  <a:solidFill>
                    <a:schemeClr val="bg1">
                      <a:alpha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64" name="KSO_Shape"/>
                <p:cNvSpPr/>
                <p:nvPr/>
              </p:nvSpPr>
              <p:spPr bwMode="auto">
                <a:xfrm>
                  <a:off x="971422" y="3142778"/>
                  <a:ext cx="923344" cy="657112"/>
                </a:xfrm>
                <a:custGeom>
                  <a:avLst/>
                  <a:gdLst>
                    <a:gd name="T0" fmla="*/ 1091648 w 2509838"/>
                    <a:gd name="T1" fmla="*/ 1608111 h 1787526"/>
                    <a:gd name="T2" fmla="*/ 1364673 w 2509838"/>
                    <a:gd name="T3" fmla="*/ 1644625 h 1787526"/>
                    <a:gd name="T4" fmla="*/ 1419551 w 2509838"/>
                    <a:gd name="T5" fmla="*/ 1603152 h 1787526"/>
                    <a:gd name="T6" fmla="*/ 2438407 w 2509838"/>
                    <a:gd name="T7" fmla="*/ 1567539 h 1787526"/>
                    <a:gd name="T8" fmla="*/ 2487842 w 2509838"/>
                    <a:gd name="T9" fmla="*/ 1592108 h 1787526"/>
                    <a:gd name="T10" fmla="*/ 2509611 w 2509838"/>
                    <a:gd name="T11" fmla="*/ 1640568 h 1787526"/>
                    <a:gd name="T12" fmla="*/ 2495552 w 2509838"/>
                    <a:gd name="T13" fmla="*/ 1753040 h 1787526"/>
                    <a:gd name="T14" fmla="*/ 2450426 w 2509838"/>
                    <a:gd name="T15" fmla="*/ 1783920 h 1787526"/>
                    <a:gd name="T16" fmla="*/ 55558 w 2509838"/>
                    <a:gd name="T17" fmla="*/ 1782793 h 1787526"/>
                    <a:gd name="T18" fmla="*/ 12472 w 2509838"/>
                    <a:gd name="T19" fmla="*/ 1750110 h 1787526"/>
                    <a:gd name="T20" fmla="*/ 680 w 2509838"/>
                    <a:gd name="T21" fmla="*/ 1636736 h 1787526"/>
                    <a:gd name="T22" fmla="*/ 24717 w 2509838"/>
                    <a:gd name="T23" fmla="*/ 1589628 h 1787526"/>
                    <a:gd name="T24" fmla="*/ 75740 w 2509838"/>
                    <a:gd name="T25" fmla="*/ 1567089 h 1787526"/>
                    <a:gd name="T26" fmla="*/ 933501 w 2509838"/>
                    <a:gd name="T27" fmla="*/ 749091 h 1787526"/>
                    <a:gd name="T28" fmla="*/ 932155 w 2509838"/>
                    <a:gd name="T29" fmla="*/ 1160902 h 1787526"/>
                    <a:gd name="T30" fmla="*/ 829865 w 2509838"/>
                    <a:gd name="T31" fmla="*/ 1167944 h 1787526"/>
                    <a:gd name="T32" fmla="*/ 814387 w 2509838"/>
                    <a:gd name="T33" fmla="*/ 760448 h 1787526"/>
                    <a:gd name="T34" fmla="*/ 837043 w 2509838"/>
                    <a:gd name="T35" fmla="*/ 738188 h 1787526"/>
                    <a:gd name="T36" fmla="*/ 1416304 w 2509838"/>
                    <a:gd name="T37" fmla="*/ 686474 h 1787526"/>
                    <a:gd name="T38" fmla="*/ 1412034 w 2509838"/>
                    <a:gd name="T39" fmla="*/ 1161601 h 1787526"/>
                    <a:gd name="T40" fmla="*/ 1308659 w 2509838"/>
                    <a:gd name="T41" fmla="*/ 1166588 h 1787526"/>
                    <a:gd name="T42" fmla="*/ 1296074 w 2509838"/>
                    <a:gd name="T43" fmla="*/ 694181 h 1787526"/>
                    <a:gd name="T44" fmla="*/ 988416 w 2509838"/>
                    <a:gd name="T45" fmla="*/ 671513 h 1787526"/>
                    <a:gd name="T46" fmla="*/ 1088565 w 2509838"/>
                    <a:gd name="T47" fmla="*/ 688968 h 1787526"/>
                    <a:gd name="T48" fmla="*/ 1081281 w 2509838"/>
                    <a:gd name="T49" fmla="*/ 1163414 h 1787526"/>
                    <a:gd name="T50" fmla="*/ 976581 w 2509838"/>
                    <a:gd name="T51" fmla="*/ 1165228 h 1787526"/>
                    <a:gd name="T52" fmla="*/ 966338 w 2509838"/>
                    <a:gd name="T53" fmla="*/ 691461 h 1787526"/>
                    <a:gd name="T54" fmla="*/ 1546133 w 2509838"/>
                    <a:gd name="T55" fmla="*/ 590550 h 1787526"/>
                    <a:gd name="T56" fmla="*/ 1571170 w 2509838"/>
                    <a:gd name="T57" fmla="*/ 617105 h 1787526"/>
                    <a:gd name="T58" fmla="*/ 1558196 w 2509838"/>
                    <a:gd name="T59" fmla="*/ 1165903 h 1787526"/>
                    <a:gd name="T60" fmla="*/ 1453496 w 2509838"/>
                    <a:gd name="T61" fmla="*/ 1160229 h 1787526"/>
                    <a:gd name="T62" fmla="*/ 1449399 w 2509838"/>
                    <a:gd name="T63" fmla="*/ 608026 h 1787526"/>
                    <a:gd name="T64" fmla="*/ 1229322 w 2509838"/>
                    <a:gd name="T65" fmla="*/ 590777 h 1787526"/>
                    <a:gd name="T66" fmla="*/ 1252538 w 2509838"/>
                    <a:gd name="T67" fmla="*/ 620282 h 1787526"/>
                    <a:gd name="T68" fmla="*/ 1236833 w 2509838"/>
                    <a:gd name="T69" fmla="*/ 1167492 h 1787526"/>
                    <a:gd name="T70" fmla="*/ 1132815 w 2509838"/>
                    <a:gd name="T71" fmla="*/ 1157959 h 1787526"/>
                    <a:gd name="T72" fmla="*/ 1131450 w 2509838"/>
                    <a:gd name="T73" fmla="*/ 605303 h 1787526"/>
                    <a:gd name="T74" fmla="*/ 1713065 w 2509838"/>
                    <a:gd name="T75" fmla="*/ 508680 h 1787526"/>
                    <a:gd name="T76" fmla="*/ 1733550 w 2509838"/>
                    <a:gd name="T77" fmla="*/ 545860 h 1787526"/>
                    <a:gd name="T78" fmla="*/ 1715797 w 2509838"/>
                    <a:gd name="T79" fmla="*/ 1168174 h 1787526"/>
                    <a:gd name="T80" fmla="*/ 1612689 w 2509838"/>
                    <a:gd name="T81" fmla="*/ 1153438 h 1787526"/>
                    <a:gd name="T82" fmla="*/ 1614055 w 2509838"/>
                    <a:gd name="T83" fmla="*/ 521829 h 1787526"/>
                    <a:gd name="T84" fmla="*/ 1733550 w 2509838"/>
                    <a:gd name="T85" fmla="*/ 464215 h 1787526"/>
                    <a:gd name="T86" fmla="*/ 1501548 w 2509838"/>
                    <a:gd name="T87" fmla="*/ 379141 h 1787526"/>
                    <a:gd name="T88" fmla="*/ 188232 w 2509838"/>
                    <a:gd name="T89" fmla="*/ 103187 h 1787526"/>
                    <a:gd name="T90" fmla="*/ 158976 w 2509838"/>
                    <a:gd name="T91" fmla="*/ 139700 h 1787526"/>
                    <a:gd name="T92" fmla="*/ 160110 w 2509838"/>
                    <a:gd name="T93" fmla="*/ 1353684 h 1787526"/>
                    <a:gd name="T94" fmla="*/ 191407 w 2509838"/>
                    <a:gd name="T95" fmla="*/ 1389063 h 1787526"/>
                    <a:gd name="T96" fmla="*/ 2288041 w 2509838"/>
                    <a:gd name="T97" fmla="*/ 1398588 h 1787526"/>
                    <a:gd name="T98" fmla="*/ 2332945 w 2509838"/>
                    <a:gd name="T99" fmla="*/ 1378857 h 1787526"/>
                    <a:gd name="T100" fmla="*/ 2354036 w 2509838"/>
                    <a:gd name="T101" fmla="*/ 1337129 h 1787526"/>
                    <a:gd name="T102" fmla="*/ 2343830 w 2509838"/>
                    <a:gd name="T103" fmla="*/ 124505 h 1787526"/>
                    <a:gd name="T104" fmla="*/ 2305957 w 2509838"/>
                    <a:gd name="T105" fmla="*/ 95704 h 1787526"/>
                    <a:gd name="T106" fmla="*/ 2436813 w 2509838"/>
                    <a:gd name="T107" fmla="*/ 680 h 1787526"/>
                    <a:gd name="T108" fmla="*/ 2486479 w 2509838"/>
                    <a:gd name="T109" fmla="*/ 25400 h 1787526"/>
                    <a:gd name="T110" fmla="*/ 2508250 w 2509838"/>
                    <a:gd name="T111" fmla="*/ 74159 h 1787526"/>
                    <a:gd name="T112" fmla="*/ 2493963 w 2509838"/>
                    <a:gd name="T113" fmla="*/ 1455965 h 1787526"/>
                    <a:gd name="T114" fmla="*/ 2449286 w 2509838"/>
                    <a:gd name="T115" fmla="*/ 1487034 h 1787526"/>
                    <a:gd name="T116" fmla="*/ 57150 w 2509838"/>
                    <a:gd name="T117" fmla="*/ 1485674 h 1787526"/>
                    <a:gd name="T118" fmla="*/ 13833 w 2509838"/>
                    <a:gd name="T119" fmla="*/ 1452790 h 1787526"/>
                    <a:gd name="T120" fmla="*/ 2041 w 2509838"/>
                    <a:gd name="T121" fmla="*/ 70304 h 1787526"/>
                    <a:gd name="T122" fmla="*/ 26307 w 2509838"/>
                    <a:gd name="T123" fmla="*/ 22905 h 1787526"/>
                    <a:gd name="T124" fmla="*/ 77333 w 2509838"/>
                    <a:gd name="T125" fmla="*/ 227 h 1787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509838" h="1787526">
                      <a:moveTo>
                        <a:pt x="80048" y="1566863"/>
                      </a:moveTo>
                      <a:lnTo>
                        <a:pt x="84357" y="1566863"/>
                      </a:lnTo>
                      <a:lnTo>
                        <a:pt x="1096637" y="1566863"/>
                      </a:lnTo>
                      <a:lnTo>
                        <a:pt x="1094823" y="1569568"/>
                      </a:lnTo>
                      <a:lnTo>
                        <a:pt x="1093235" y="1572498"/>
                      </a:lnTo>
                      <a:lnTo>
                        <a:pt x="1092102" y="1575879"/>
                      </a:lnTo>
                      <a:lnTo>
                        <a:pt x="1090968" y="1579035"/>
                      </a:lnTo>
                      <a:lnTo>
                        <a:pt x="1090287" y="1582415"/>
                      </a:lnTo>
                      <a:lnTo>
                        <a:pt x="1089607" y="1585571"/>
                      </a:lnTo>
                      <a:lnTo>
                        <a:pt x="1089380" y="1589177"/>
                      </a:lnTo>
                      <a:lnTo>
                        <a:pt x="1089154" y="1592558"/>
                      </a:lnTo>
                      <a:lnTo>
                        <a:pt x="1089380" y="1597968"/>
                      </a:lnTo>
                      <a:lnTo>
                        <a:pt x="1090287" y="1603152"/>
                      </a:lnTo>
                      <a:lnTo>
                        <a:pt x="1091648" y="1608111"/>
                      </a:lnTo>
                      <a:lnTo>
                        <a:pt x="1093689" y="1612844"/>
                      </a:lnTo>
                      <a:lnTo>
                        <a:pt x="1095957" y="1617352"/>
                      </a:lnTo>
                      <a:lnTo>
                        <a:pt x="1098678" y="1621634"/>
                      </a:lnTo>
                      <a:lnTo>
                        <a:pt x="1101853" y="1625692"/>
                      </a:lnTo>
                      <a:lnTo>
                        <a:pt x="1105481" y="1629523"/>
                      </a:lnTo>
                      <a:lnTo>
                        <a:pt x="1109563" y="1632679"/>
                      </a:lnTo>
                      <a:lnTo>
                        <a:pt x="1113871" y="1635834"/>
                      </a:lnTo>
                      <a:lnTo>
                        <a:pt x="1118633" y="1638314"/>
                      </a:lnTo>
                      <a:lnTo>
                        <a:pt x="1123395" y="1640568"/>
                      </a:lnTo>
                      <a:lnTo>
                        <a:pt x="1128611" y="1642371"/>
                      </a:lnTo>
                      <a:lnTo>
                        <a:pt x="1134053" y="1643498"/>
                      </a:lnTo>
                      <a:lnTo>
                        <a:pt x="1139496" y="1644174"/>
                      </a:lnTo>
                      <a:lnTo>
                        <a:pt x="1145391" y="1644625"/>
                      </a:lnTo>
                      <a:lnTo>
                        <a:pt x="1364673" y="1644625"/>
                      </a:lnTo>
                      <a:lnTo>
                        <a:pt x="1370343" y="1644174"/>
                      </a:lnTo>
                      <a:lnTo>
                        <a:pt x="1376012" y="1643498"/>
                      </a:lnTo>
                      <a:lnTo>
                        <a:pt x="1381227" y="1642371"/>
                      </a:lnTo>
                      <a:lnTo>
                        <a:pt x="1386443" y="1640568"/>
                      </a:lnTo>
                      <a:lnTo>
                        <a:pt x="1391432" y="1638314"/>
                      </a:lnTo>
                      <a:lnTo>
                        <a:pt x="1396194" y="1635834"/>
                      </a:lnTo>
                      <a:lnTo>
                        <a:pt x="1400502" y="1632679"/>
                      </a:lnTo>
                      <a:lnTo>
                        <a:pt x="1404357" y="1629523"/>
                      </a:lnTo>
                      <a:lnTo>
                        <a:pt x="1407986" y="1625692"/>
                      </a:lnTo>
                      <a:lnTo>
                        <a:pt x="1411160" y="1621634"/>
                      </a:lnTo>
                      <a:lnTo>
                        <a:pt x="1414108" y="1617352"/>
                      </a:lnTo>
                      <a:lnTo>
                        <a:pt x="1416376" y="1612844"/>
                      </a:lnTo>
                      <a:lnTo>
                        <a:pt x="1418417" y="1608111"/>
                      </a:lnTo>
                      <a:lnTo>
                        <a:pt x="1419551" y="1603152"/>
                      </a:lnTo>
                      <a:lnTo>
                        <a:pt x="1420684" y="1597968"/>
                      </a:lnTo>
                      <a:lnTo>
                        <a:pt x="1420911" y="1592558"/>
                      </a:lnTo>
                      <a:lnTo>
                        <a:pt x="1420684" y="1589177"/>
                      </a:lnTo>
                      <a:lnTo>
                        <a:pt x="1420231" y="1585571"/>
                      </a:lnTo>
                      <a:lnTo>
                        <a:pt x="1419551" y="1582415"/>
                      </a:lnTo>
                      <a:lnTo>
                        <a:pt x="1418870" y="1579035"/>
                      </a:lnTo>
                      <a:lnTo>
                        <a:pt x="1417737" y="1575879"/>
                      </a:lnTo>
                      <a:lnTo>
                        <a:pt x="1416603" y="1572498"/>
                      </a:lnTo>
                      <a:lnTo>
                        <a:pt x="1415015" y="1569568"/>
                      </a:lnTo>
                      <a:lnTo>
                        <a:pt x="1413201" y="1566863"/>
                      </a:lnTo>
                      <a:lnTo>
                        <a:pt x="2425481" y="1566863"/>
                      </a:lnTo>
                      <a:lnTo>
                        <a:pt x="2429790" y="1566863"/>
                      </a:lnTo>
                      <a:lnTo>
                        <a:pt x="2434099" y="1567089"/>
                      </a:lnTo>
                      <a:lnTo>
                        <a:pt x="2438407" y="1567539"/>
                      </a:lnTo>
                      <a:lnTo>
                        <a:pt x="2442489" y="1568216"/>
                      </a:lnTo>
                      <a:lnTo>
                        <a:pt x="2446571" y="1569117"/>
                      </a:lnTo>
                      <a:lnTo>
                        <a:pt x="2450426" y="1570244"/>
                      </a:lnTo>
                      <a:lnTo>
                        <a:pt x="2454507" y="1571596"/>
                      </a:lnTo>
                      <a:lnTo>
                        <a:pt x="2458362" y="1572723"/>
                      </a:lnTo>
                      <a:lnTo>
                        <a:pt x="2462217" y="1574301"/>
                      </a:lnTo>
                      <a:lnTo>
                        <a:pt x="2465619" y="1576104"/>
                      </a:lnTo>
                      <a:lnTo>
                        <a:pt x="2469247" y="1578133"/>
                      </a:lnTo>
                      <a:lnTo>
                        <a:pt x="2472422" y="1580162"/>
                      </a:lnTo>
                      <a:lnTo>
                        <a:pt x="2476050" y="1581965"/>
                      </a:lnTo>
                      <a:lnTo>
                        <a:pt x="2478998" y="1584669"/>
                      </a:lnTo>
                      <a:lnTo>
                        <a:pt x="2482173" y="1586923"/>
                      </a:lnTo>
                      <a:lnTo>
                        <a:pt x="2485121" y="1589628"/>
                      </a:lnTo>
                      <a:lnTo>
                        <a:pt x="2487842" y="1592108"/>
                      </a:lnTo>
                      <a:lnTo>
                        <a:pt x="2490336" y="1595038"/>
                      </a:lnTo>
                      <a:lnTo>
                        <a:pt x="2492831" y="1597968"/>
                      </a:lnTo>
                      <a:lnTo>
                        <a:pt x="2495552" y="1601123"/>
                      </a:lnTo>
                      <a:lnTo>
                        <a:pt x="2497366" y="1604054"/>
                      </a:lnTo>
                      <a:lnTo>
                        <a:pt x="2499407" y="1607434"/>
                      </a:lnTo>
                      <a:lnTo>
                        <a:pt x="2501448" y="1610815"/>
                      </a:lnTo>
                      <a:lnTo>
                        <a:pt x="2503035" y="1614196"/>
                      </a:lnTo>
                      <a:lnTo>
                        <a:pt x="2504623" y="1618028"/>
                      </a:lnTo>
                      <a:lnTo>
                        <a:pt x="2505983" y="1621409"/>
                      </a:lnTo>
                      <a:lnTo>
                        <a:pt x="2507117" y="1625241"/>
                      </a:lnTo>
                      <a:lnTo>
                        <a:pt x="2508024" y="1629073"/>
                      </a:lnTo>
                      <a:lnTo>
                        <a:pt x="2508704" y="1632679"/>
                      </a:lnTo>
                      <a:lnTo>
                        <a:pt x="2509385" y="1636736"/>
                      </a:lnTo>
                      <a:lnTo>
                        <a:pt x="2509611" y="1640568"/>
                      </a:lnTo>
                      <a:lnTo>
                        <a:pt x="2509838" y="1644625"/>
                      </a:lnTo>
                      <a:lnTo>
                        <a:pt x="2509838" y="1709764"/>
                      </a:lnTo>
                      <a:lnTo>
                        <a:pt x="2509611" y="1713822"/>
                      </a:lnTo>
                      <a:lnTo>
                        <a:pt x="2509385" y="1717428"/>
                      </a:lnTo>
                      <a:lnTo>
                        <a:pt x="2508704" y="1721485"/>
                      </a:lnTo>
                      <a:lnTo>
                        <a:pt x="2508024" y="1725317"/>
                      </a:lnTo>
                      <a:lnTo>
                        <a:pt x="2507117" y="1729148"/>
                      </a:lnTo>
                      <a:lnTo>
                        <a:pt x="2505983" y="1732755"/>
                      </a:lnTo>
                      <a:lnTo>
                        <a:pt x="2504623" y="1736361"/>
                      </a:lnTo>
                      <a:lnTo>
                        <a:pt x="2503035" y="1740193"/>
                      </a:lnTo>
                      <a:lnTo>
                        <a:pt x="2501448" y="1743348"/>
                      </a:lnTo>
                      <a:lnTo>
                        <a:pt x="2499407" y="1746955"/>
                      </a:lnTo>
                      <a:lnTo>
                        <a:pt x="2497366" y="1750110"/>
                      </a:lnTo>
                      <a:lnTo>
                        <a:pt x="2495552" y="1753040"/>
                      </a:lnTo>
                      <a:lnTo>
                        <a:pt x="2492831" y="1756421"/>
                      </a:lnTo>
                      <a:lnTo>
                        <a:pt x="2490336" y="1759126"/>
                      </a:lnTo>
                      <a:lnTo>
                        <a:pt x="2487842" y="1762282"/>
                      </a:lnTo>
                      <a:lnTo>
                        <a:pt x="2485121" y="1764761"/>
                      </a:lnTo>
                      <a:lnTo>
                        <a:pt x="2482173" y="1767466"/>
                      </a:lnTo>
                      <a:lnTo>
                        <a:pt x="2478998" y="1769720"/>
                      </a:lnTo>
                      <a:lnTo>
                        <a:pt x="2476050" y="1772199"/>
                      </a:lnTo>
                      <a:lnTo>
                        <a:pt x="2472422" y="1774228"/>
                      </a:lnTo>
                      <a:lnTo>
                        <a:pt x="2469247" y="1776256"/>
                      </a:lnTo>
                      <a:lnTo>
                        <a:pt x="2465619" y="1778285"/>
                      </a:lnTo>
                      <a:lnTo>
                        <a:pt x="2462217" y="1780088"/>
                      </a:lnTo>
                      <a:lnTo>
                        <a:pt x="2458362" y="1781440"/>
                      </a:lnTo>
                      <a:lnTo>
                        <a:pt x="2454507" y="1782793"/>
                      </a:lnTo>
                      <a:lnTo>
                        <a:pt x="2450426" y="1783920"/>
                      </a:lnTo>
                      <a:lnTo>
                        <a:pt x="2446571" y="1785272"/>
                      </a:lnTo>
                      <a:lnTo>
                        <a:pt x="2442489" y="1785948"/>
                      </a:lnTo>
                      <a:lnTo>
                        <a:pt x="2438407" y="1786850"/>
                      </a:lnTo>
                      <a:lnTo>
                        <a:pt x="2434099" y="1787301"/>
                      </a:lnTo>
                      <a:lnTo>
                        <a:pt x="2429790" y="1787526"/>
                      </a:lnTo>
                      <a:lnTo>
                        <a:pt x="2425481" y="1787526"/>
                      </a:lnTo>
                      <a:lnTo>
                        <a:pt x="84357" y="1787526"/>
                      </a:lnTo>
                      <a:lnTo>
                        <a:pt x="80048" y="1787526"/>
                      </a:lnTo>
                      <a:lnTo>
                        <a:pt x="75740" y="1787301"/>
                      </a:lnTo>
                      <a:lnTo>
                        <a:pt x="71431" y="1786850"/>
                      </a:lnTo>
                      <a:lnTo>
                        <a:pt x="67349" y="1785948"/>
                      </a:lnTo>
                      <a:lnTo>
                        <a:pt x="63494" y="1785272"/>
                      </a:lnTo>
                      <a:lnTo>
                        <a:pt x="59413" y="1783920"/>
                      </a:lnTo>
                      <a:lnTo>
                        <a:pt x="55558" y="1782793"/>
                      </a:lnTo>
                      <a:lnTo>
                        <a:pt x="51476" y="1781440"/>
                      </a:lnTo>
                      <a:lnTo>
                        <a:pt x="48074" y="1780088"/>
                      </a:lnTo>
                      <a:lnTo>
                        <a:pt x="44219" y="1778285"/>
                      </a:lnTo>
                      <a:lnTo>
                        <a:pt x="40591" y="1776256"/>
                      </a:lnTo>
                      <a:lnTo>
                        <a:pt x="37416" y="1774228"/>
                      </a:lnTo>
                      <a:lnTo>
                        <a:pt x="33788" y="1772199"/>
                      </a:lnTo>
                      <a:lnTo>
                        <a:pt x="30840" y="1769720"/>
                      </a:lnTo>
                      <a:lnTo>
                        <a:pt x="27892" y="1767466"/>
                      </a:lnTo>
                      <a:lnTo>
                        <a:pt x="24717" y="1764761"/>
                      </a:lnTo>
                      <a:lnTo>
                        <a:pt x="21996" y="1762282"/>
                      </a:lnTo>
                      <a:lnTo>
                        <a:pt x="19502" y="1759126"/>
                      </a:lnTo>
                      <a:lnTo>
                        <a:pt x="17007" y="1756421"/>
                      </a:lnTo>
                      <a:lnTo>
                        <a:pt x="14513" y="1753040"/>
                      </a:lnTo>
                      <a:lnTo>
                        <a:pt x="12472" y="1750110"/>
                      </a:lnTo>
                      <a:lnTo>
                        <a:pt x="10431" y="1746955"/>
                      </a:lnTo>
                      <a:lnTo>
                        <a:pt x="8390" y="1743348"/>
                      </a:lnTo>
                      <a:lnTo>
                        <a:pt x="6803" y="1740193"/>
                      </a:lnTo>
                      <a:lnTo>
                        <a:pt x="5442" y="1736361"/>
                      </a:lnTo>
                      <a:lnTo>
                        <a:pt x="3855" y="1732755"/>
                      </a:lnTo>
                      <a:lnTo>
                        <a:pt x="2948" y="1729148"/>
                      </a:lnTo>
                      <a:lnTo>
                        <a:pt x="1814" y="1725317"/>
                      </a:lnTo>
                      <a:lnTo>
                        <a:pt x="1134" y="1721485"/>
                      </a:lnTo>
                      <a:lnTo>
                        <a:pt x="680" y="1717428"/>
                      </a:lnTo>
                      <a:lnTo>
                        <a:pt x="227" y="1713822"/>
                      </a:lnTo>
                      <a:lnTo>
                        <a:pt x="0" y="1709764"/>
                      </a:lnTo>
                      <a:lnTo>
                        <a:pt x="0" y="1644625"/>
                      </a:lnTo>
                      <a:lnTo>
                        <a:pt x="227" y="1640568"/>
                      </a:lnTo>
                      <a:lnTo>
                        <a:pt x="680" y="1636736"/>
                      </a:lnTo>
                      <a:lnTo>
                        <a:pt x="1134" y="1632679"/>
                      </a:lnTo>
                      <a:lnTo>
                        <a:pt x="1814" y="1629073"/>
                      </a:lnTo>
                      <a:lnTo>
                        <a:pt x="2948" y="1625241"/>
                      </a:lnTo>
                      <a:lnTo>
                        <a:pt x="3855" y="1621409"/>
                      </a:lnTo>
                      <a:lnTo>
                        <a:pt x="5442" y="1618028"/>
                      </a:lnTo>
                      <a:lnTo>
                        <a:pt x="6803" y="1614196"/>
                      </a:lnTo>
                      <a:lnTo>
                        <a:pt x="8390" y="1610815"/>
                      </a:lnTo>
                      <a:lnTo>
                        <a:pt x="10431" y="1607434"/>
                      </a:lnTo>
                      <a:lnTo>
                        <a:pt x="12472" y="1604054"/>
                      </a:lnTo>
                      <a:lnTo>
                        <a:pt x="14513" y="1601123"/>
                      </a:lnTo>
                      <a:lnTo>
                        <a:pt x="17007" y="1597968"/>
                      </a:lnTo>
                      <a:lnTo>
                        <a:pt x="19502" y="1595038"/>
                      </a:lnTo>
                      <a:lnTo>
                        <a:pt x="21996" y="1592108"/>
                      </a:lnTo>
                      <a:lnTo>
                        <a:pt x="24717" y="1589628"/>
                      </a:lnTo>
                      <a:lnTo>
                        <a:pt x="27892" y="1586923"/>
                      </a:lnTo>
                      <a:lnTo>
                        <a:pt x="30840" y="1584669"/>
                      </a:lnTo>
                      <a:lnTo>
                        <a:pt x="33788" y="1581965"/>
                      </a:lnTo>
                      <a:lnTo>
                        <a:pt x="37416" y="1580162"/>
                      </a:lnTo>
                      <a:lnTo>
                        <a:pt x="40591" y="1578133"/>
                      </a:lnTo>
                      <a:lnTo>
                        <a:pt x="44219" y="1576104"/>
                      </a:lnTo>
                      <a:lnTo>
                        <a:pt x="48074" y="1574301"/>
                      </a:lnTo>
                      <a:lnTo>
                        <a:pt x="51476" y="1572723"/>
                      </a:lnTo>
                      <a:lnTo>
                        <a:pt x="55558" y="1571596"/>
                      </a:lnTo>
                      <a:lnTo>
                        <a:pt x="59413" y="1570244"/>
                      </a:lnTo>
                      <a:lnTo>
                        <a:pt x="63494" y="1569117"/>
                      </a:lnTo>
                      <a:lnTo>
                        <a:pt x="67349" y="1568216"/>
                      </a:lnTo>
                      <a:lnTo>
                        <a:pt x="71431" y="1567539"/>
                      </a:lnTo>
                      <a:lnTo>
                        <a:pt x="75740" y="1567089"/>
                      </a:lnTo>
                      <a:lnTo>
                        <a:pt x="80048" y="1566863"/>
                      </a:lnTo>
                      <a:close/>
                      <a:moveTo>
                        <a:pt x="837043" y="738188"/>
                      </a:moveTo>
                      <a:lnTo>
                        <a:pt x="839735" y="738188"/>
                      </a:lnTo>
                      <a:lnTo>
                        <a:pt x="912639" y="738188"/>
                      </a:lnTo>
                      <a:lnTo>
                        <a:pt x="915107" y="738188"/>
                      </a:lnTo>
                      <a:lnTo>
                        <a:pt x="917575" y="738870"/>
                      </a:lnTo>
                      <a:lnTo>
                        <a:pt x="920042" y="739324"/>
                      </a:lnTo>
                      <a:lnTo>
                        <a:pt x="922285" y="740232"/>
                      </a:lnTo>
                      <a:lnTo>
                        <a:pt x="924529" y="741368"/>
                      </a:lnTo>
                      <a:lnTo>
                        <a:pt x="926772" y="742504"/>
                      </a:lnTo>
                      <a:lnTo>
                        <a:pt x="928791" y="743867"/>
                      </a:lnTo>
                      <a:lnTo>
                        <a:pt x="930585" y="745684"/>
                      </a:lnTo>
                      <a:lnTo>
                        <a:pt x="932155" y="747047"/>
                      </a:lnTo>
                      <a:lnTo>
                        <a:pt x="933501" y="749091"/>
                      </a:lnTo>
                      <a:lnTo>
                        <a:pt x="934847" y="751135"/>
                      </a:lnTo>
                      <a:lnTo>
                        <a:pt x="936193" y="753407"/>
                      </a:lnTo>
                      <a:lnTo>
                        <a:pt x="936866" y="755678"/>
                      </a:lnTo>
                      <a:lnTo>
                        <a:pt x="937315" y="757950"/>
                      </a:lnTo>
                      <a:lnTo>
                        <a:pt x="937763" y="760448"/>
                      </a:lnTo>
                      <a:lnTo>
                        <a:pt x="938212" y="762947"/>
                      </a:lnTo>
                      <a:lnTo>
                        <a:pt x="938212" y="1145229"/>
                      </a:lnTo>
                      <a:lnTo>
                        <a:pt x="937763" y="1147728"/>
                      </a:lnTo>
                      <a:lnTo>
                        <a:pt x="937315" y="1150227"/>
                      </a:lnTo>
                      <a:lnTo>
                        <a:pt x="936866" y="1152498"/>
                      </a:lnTo>
                      <a:lnTo>
                        <a:pt x="936193" y="1154770"/>
                      </a:lnTo>
                      <a:lnTo>
                        <a:pt x="934847" y="1157041"/>
                      </a:lnTo>
                      <a:lnTo>
                        <a:pt x="933501" y="1159085"/>
                      </a:lnTo>
                      <a:lnTo>
                        <a:pt x="932155" y="1160902"/>
                      </a:lnTo>
                      <a:lnTo>
                        <a:pt x="930585" y="1162720"/>
                      </a:lnTo>
                      <a:lnTo>
                        <a:pt x="928791" y="1164537"/>
                      </a:lnTo>
                      <a:lnTo>
                        <a:pt x="926772" y="1165672"/>
                      </a:lnTo>
                      <a:lnTo>
                        <a:pt x="924529" y="1167035"/>
                      </a:lnTo>
                      <a:lnTo>
                        <a:pt x="922285" y="1167944"/>
                      </a:lnTo>
                      <a:lnTo>
                        <a:pt x="920042" y="1168852"/>
                      </a:lnTo>
                      <a:lnTo>
                        <a:pt x="917575" y="1169534"/>
                      </a:lnTo>
                      <a:lnTo>
                        <a:pt x="915107" y="1169761"/>
                      </a:lnTo>
                      <a:lnTo>
                        <a:pt x="912639" y="1169988"/>
                      </a:lnTo>
                      <a:lnTo>
                        <a:pt x="839735" y="1169988"/>
                      </a:lnTo>
                      <a:lnTo>
                        <a:pt x="837043" y="1169761"/>
                      </a:lnTo>
                      <a:lnTo>
                        <a:pt x="834576" y="1169534"/>
                      </a:lnTo>
                      <a:lnTo>
                        <a:pt x="832108" y="1168852"/>
                      </a:lnTo>
                      <a:lnTo>
                        <a:pt x="829865" y="1167944"/>
                      </a:lnTo>
                      <a:lnTo>
                        <a:pt x="827622" y="1167035"/>
                      </a:lnTo>
                      <a:lnTo>
                        <a:pt x="825603" y="1165672"/>
                      </a:lnTo>
                      <a:lnTo>
                        <a:pt x="823584" y="1164537"/>
                      </a:lnTo>
                      <a:lnTo>
                        <a:pt x="821790" y="1162720"/>
                      </a:lnTo>
                      <a:lnTo>
                        <a:pt x="819995" y="1160902"/>
                      </a:lnTo>
                      <a:lnTo>
                        <a:pt x="818649" y="1159085"/>
                      </a:lnTo>
                      <a:lnTo>
                        <a:pt x="817303" y="1157041"/>
                      </a:lnTo>
                      <a:lnTo>
                        <a:pt x="816406" y="1154770"/>
                      </a:lnTo>
                      <a:lnTo>
                        <a:pt x="815284" y="1152498"/>
                      </a:lnTo>
                      <a:lnTo>
                        <a:pt x="814836" y="1150227"/>
                      </a:lnTo>
                      <a:lnTo>
                        <a:pt x="814387" y="1147728"/>
                      </a:lnTo>
                      <a:lnTo>
                        <a:pt x="814387" y="1145229"/>
                      </a:lnTo>
                      <a:lnTo>
                        <a:pt x="814387" y="762947"/>
                      </a:lnTo>
                      <a:lnTo>
                        <a:pt x="814387" y="760448"/>
                      </a:lnTo>
                      <a:lnTo>
                        <a:pt x="814836" y="757950"/>
                      </a:lnTo>
                      <a:lnTo>
                        <a:pt x="815284" y="755678"/>
                      </a:lnTo>
                      <a:lnTo>
                        <a:pt x="816406" y="753407"/>
                      </a:lnTo>
                      <a:lnTo>
                        <a:pt x="817303" y="751135"/>
                      </a:lnTo>
                      <a:lnTo>
                        <a:pt x="818649" y="749091"/>
                      </a:lnTo>
                      <a:lnTo>
                        <a:pt x="819995" y="747047"/>
                      </a:lnTo>
                      <a:lnTo>
                        <a:pt x="821790" y="745684"/>
                      </a:lnTo>
                      <a:lnTo>
                        <a:pt x="823584" y="743867"/>
                      </a:lnTo>
                      <a:lnTo>
                        <a:pt x="825603" y="742504"/>
                      </a:lnTo>
                      <a:lnTo>
                        <a:pt x="827622" y="741368"/>
                      </a:lnTo>
                      <a:lnTo>
                        <a:pt x="829865" y="740232"/>
                      </a:lnTo>
                      <a:lnTo>
                        <a:pt x="832108" y="739324"/>
                      </a:lnTo>
                      <a:lnTo>
                        <a:pt x="834576" y="738870"/>
                      </a:lnTo>
                      <a:lnTo>
                        <a:pt x="837043" y="738188"/>
                      </a:lnTo>
                      <a:close/>
                      <a:moveTo>
                        <a:pt x="1318322" y="671513"/>
                      </a:moveTo>
                      <a:lnTo>
                        <a:pt x="1320794" y="671513"/>
                      </a:lnTo>
                      <a:lnTo>
                        <a:pt x="1394056" y="671513"/>
                      </a:lnTo>
                      <a:lnTo>
                        <a:pt x="1396528" y="671513"/>
                      </a:lnTo>
                      <a:lnTo>
                        <a:pt x="1399000" y="671966"/>
                      </a:lnTo>
                      <a:lnTo>
                        <a:pt x="1401472" y="672873"/>
                      </a:lnTo>
                      <a:lnTo>
                        <a:pt x="1403719" y="673553"/>
                      </a:lnTo>
                      <a:lnTo>
                        <a:pt x="1405966" y="674913"/>
                      </a:lnTo>
                      <a:lnTo>
                        <a:pt x="1408213" y="676273"/>
                      </a:lnTo>
                      <a:lnTo>
                        <a:pt x="1410011" y="677860"/>
                      </a:lnTo>
                      <a:lnTo>
                        <a:pt x="1412034" y="679900"/>
                      </a:lnTo>
                      <a:lnTo>
                        <a:pt x="1413607" y="681941"/>
                      </a:lnTo>
                      <a:lnTo>
                        <a:pt x="1414955" y="683981"/>
                      </a:lnTo>
                      <a:lnTo>
                        <a:pt x="1416304" y="686474"/>
                      </a:lnTo>
                      <a:lnTo>
                        <a:pt x="1417203" y="688968"/>
                      </a:lnTo>
                      <a:lnTo>
                        <a:pt x="1418326" y="691461"/>
                      </a:lnTo>
                      <a:lnTo>
                        <a:pt x="1418776" y="694181"/>
                      </a:lnTo>
                      <a:lnTo>
                        <a:pt x="1419225" y="696902"/>
                      </a:lnTo>
                      <a:lnTo>
                        <a:pt x="1419225" y="699848"/>
                      </a:lnTo>
                      <a:lnTo>
                        <a:pt x="1419225" y="1141426"/>
                      </a:lnTo>
                      <a:lnTo>
                        <a:pt x="1419225" y="1144373"/>
                      </a:lnTo>
                      <a:lnTo>
                        <a:pt x="1418776" y="1147320"/>
                      </a:lnTo>
                      <a:lnTo>
                        <a:pt x="1418326" y="1149813"/>
                      </a:lnTo>
                      <a:lnTo>
                        <a:pt x="1417203" y="1152534"/>
                      </a:lnTo>
                      <a:lnTo>
                        <a:pt x="1416304" y="1155254"/>
                      </a:lnTo>
                      <a:lnTo>
                        <a:pt x="1414955" y="1157521"/>
                      </a:lnTo>
                      <a:lnTo>
                        <a:pt x="1413607" y="1159787"/>
                      </a:lnTo>
                      <a:lnTo>
                        <a:pt x="1412034" y="1161601"/>
                      </a:lnTo>
                      <a:lnTo>
                        <a:pt x="1410011" y="1163414"/>
                      </a:lnTo>
                      <a:lnTo>
                        <a:pt x="1408213" y="1165228"/>
                      </a:lnTo>
                      <a:lnTo>
                        <a:pt x="1405966" y="1166588"/>
                      </a:lnTo>
                      <a:lnTo>
                        <a:pt x="1403719" y="1167721"/>
                      </a:lnTo>
                      <a:lnTo>
                        <a:pt x="1401472" y="1168855"/>
                      </a:lnTo>
                      <a:lnTo>
                        <a:pt x="1399000" y="1169535"/>
                      </a:lnTo>
                      <a:lnTo>
                        <a:pt x="1396528" y="1169761"/>
                      </a:lnTo>
                      <a:lnTo>
                        <a:pt x="1394056" y="1169988"/>
                      </a:lnTo>
                      <a:lnTo>
                        <a:pt x="1320794" y="1169988"/>
                      </a:lnTo>
                      <a:lnTo>
                        <a:pt x="1318322" y="1169761"/>
                      </a:lnTo>
                      <a:lnTo>
                        <a:pt x="1315850" y="1169535"/>
                      </a:lnTo>
                      <a:lnTo>
                        <a:pt x="1313154" y="1168855"/>
                      </a:lnTo>
                      <a:lnTo>
                        <a:pt x="1310906" y="1167721"/>
                      </a:lnTo>
                      <a:lnTo>
                        <a:pt x="1308659" y="1166588"/>
                      </a:lnTo>
                      <a:lnTo>
                        <a:pt x="1306861" y="1165228"/>
                      </a:lnTo>
                      <a:lnTo>
                        <a:pt x="1304839" y="1163414"/>
                      </a:lnTo>
                      <a:lnTo>
                        <a:pt x="1303041" y="1161601"/>
                      </a:lnTo>
                      <a:lnTo>
                        <a:pt x="1301243" y="1159787"/>
                      </a:lnTo>
                      <a:lnTo>
                        <a:pt x="1299670" y="1157521"/>
                      </a:lnTo>
                      <a:lnTo>
                        <a:pt x="1298546" y="1155254"/>
                      </a:lnTo>
                      <a:lnTo>
                        <a:pt x="1297423" y="1152534"/>
                      </a:lnTo>
                      <a:lnTo>
                        <a:pt x="1296524" y="1149813"/>
                      </a:lnTo>
                      <a:lnTo>
                        <a:pt x="1296074" y="1147320"/>
                      </a:lnTo>
                      <a:lnTo>
                        <a:pt x="1295400" y="1144373"/>
                      </a:lnTo>
                      <a:lnTo>
                        <a:pt x="1295400" y="1141426"/>
                      </a:lnTo>
                      <a:lnTo>
                        <a:pt x="1295400" y="699848"/>
                      </a:lnTo>
                      <a:lnTo>
                        <a:pt x="1295400" y="696902"/>
                      </a:lnTo>
                      <a:lnTo>
                        <a:pt x="1296074" y="694181"/>
                      </a:lnTo>
                      <a:lnTo>
                        <a:pt x="1296524" y="691461"/>
                      </a:lnTo>
                      <a:lnTo>
                        <a:pt x="1297423" y="688968"/>
                      </a:lnTo>
                      <a:lnTo>
                        <a:pt x="1298546" y="686474"/>
                      </a:lnTo>
                      <a:lnTo>
                        <a:pt x="1299670" y="683981"/>
                      </a:lnTo>
                      <a:lnTo>
                        <a:pt x="1301243" y="681941"/>
                      </a:lnTo>
                      <a:lnTo>
                        <a:pt x="1303041" y="679900"/>
                      </a:lnTo>
                      <a:lnTo>
                        <a:pt x="1304839" y="677860"/>
                      </a:lnTo>
                      <a:lnTo>
                        <a:pt x="1306861" y="676273"/>
                      </a:lnTo>
                      <a:lnTo>
                        <a:pt x="1308659" y="674913"/>
                      </a:lnTo>
                      <a:lnTo>
                        <a:pt x="1310906" y="673553"/>
                      </a:lnTo>
                      <a:lnTo>
                        <a:pt x="1313154" y="672873"/>
                      </a:lnTo>
                      <a:lnTo>
                        <a:pt x="1315850" y="671966"/>
                      </a:lnTo>
                      <a:lnTo>
                        <a:pt x="1318322" y="671513"/>
                      </a:lnTo>
                      <a:close/>
                      <a:moveTo>
                        <a:pt x="988416" y="671513"/>
                      </a:moveTo>
                      <a:lnTo>
                        <a:pt x="990920" y="671513"/>
                      </a:lnTo>
                      <a:lnTo>
                        <a:pt x="1065121" y="671513"/>
                      </a:lnTo>
                      <a:lnTo>
                        <a:pt x="1067624" y="671513"/>
                      </a:lnTo>
                      <a:lnTo>
                        <a:pt x="1070128" y="671966"/>
                      </a:lnTo>
                      <a:lnTo>
                        <a:pt x="1072632" y="672873"/>
                      </a:lnTo>
                      <a:lnTo>
                        <a:pt x="1074908" y="673553"/>
                      </a:lnTo>
                      <a:lnTo>
                        <a:pt x="1077184" y="674913"/>
                      </a:lnTo>
                      <a:lnTo>
                        <a:pt x="1079460" y="676273"/>
                      </a:lnTo>
                      <a:lnTo>
                        <a:pt x="1081281" y="677860"/>
                      </a:lnTo>
                      <a:lnTo>
                        <a:pt x="1083330" y="679900"/>
                      </a:lnTo>
                      <a:lnTo>
                        <a:pt x="1084923" y="681941"/>
                      </a:lnTo>
                      <a:lnTo>
                        <a:pt x="1086288" y="683981"/>
                      </a:lnTo>
                      <a:lnTo>
                        <a:pt x="1087654" y="686474"/>
                      </a:lnTo>
                      <a:lnTo>
                        <a:pt x="1088565" y="688968"/>
                      </a:lnTo>
                      <a:lnTo>
                        <a:pt x="1089703" y="691461"/>
                      </a:lnTo>
                      <a:lnTo>
                        <a:pt x="1090158" y="694181"/>
                      </a:lnTo>
                      <a:lnTo>
                        <a:pt x="1090613" y="696902"/>
                      </a:lnTo>
                      <a:lnTo>
                        <a:pt x="1090613" y="699848"/>
                      </a:lnTo>
                      <a:lnTo>
                        <a:pt x="1090613" y="1141426"/>
                      </a:lnTo>
                      <a:lnTo>
                        <a:pt x="1090613" y="1144373"/>
                      </a:lnTo>
                      <a:lnTo>
                        <a:pt x="1090158" y="1147320"/>
                      </a:lnTo>
                      <a:lnTo>
                        <a:pt x="1089703" y="1149813"/>
                      </a:lnTo>
                      <a:lnTo>
                        <a:pt x="1088565" y="1152534"/>
                      </a:lnTo>
                      <a:lnTo>
                        <a:pt x="1087654" y="1155254"/>
                      </a:lnTo>
                      <a:lnTo>
                        <a:pt x="1086288" y="1157521"/>
                      </a:lnTo>
                      <a:lnTo>
                        <a:pt x="1084923" y="1159787"/>
                      </a:lnTo>
                      <a:lnTo>
                        <a:pt x="1083330" y="1161601"/>
                      </a:lnTo>
                      <a:lnTo>
                        <a:pt x="1081281" y="1163414"/>
                      </a:lnTo>
                      <a:lnTo>
                        <a:pt x="1079460" y="1165228"/>
                      </a:lnTo>
                      <a:lnTo>
                        <a:pt x="1077184" y="1166588"/>
                      </a:lnTo>
                      <a:lnTo>
                        <a:pt x="1074908" y="1167721"/>
                      </a:lnTo>
                      <a:lnTo>
                        <a:pt x="1072632" y="1168855"/>
                      </a:lnTo>
                      <a:lnTo>
                        <a:pt x="1070128" y="1169535"/>
                      </a:lnTo>
                      <a:lnTo>
                        <a:pt x="1067624" y="1169761"/>
                      </a:lnTo>
                      <a:lnTo>
                        <a:pt x="1065121" y="1169988"/>
                      </a:lnTo>
                      <a:lnTo>
                        <a:pt x="990920" y="1169988"/>
                      </a:lnTo>
                      <a:lnTo>
                        <a:pt x="988416" y="1169761"/>
                      </a:lnTo>
                      <a:lnTo>
                        <a:pt x="985685" y="1169535"/>
                      </a:lnTo>
                      <a:lnTo>
                        <a:pt x="983181" y="1168855"/>
                      </a:lnTo>
                      <a:lnTo>
                        <a:pt x="980905" y="1167721"/>
                      </a:lnTo>
                      <a:lnTo>
                        <a:pt x="978629" y="1166588"/>
                      </a:lnTo>
                      <a:lnTo>
                        <a:pt x="976581" y="1165228"/>
                      </a:lnTo>
                      <a:lnTo>
                        <a:pt x="974532" y="1163414"/>
                      </a:lnTo>
                      <a:lnTo>
                        <a:pt x="972939" y="1161601"/>
                      </a:lnTo>
                      <a:lnTo>
                        <a:pt x="971118" y="1159787"/>
                      </a:lnTo>
                      <a:lnTo>
                        <a:pt x="969525" y="1157521"/>
                      </a:lnTo>
                      <a:lnTo>
                        <a:pt x="968387" y="1155254"/>
                      </a:lnTo>
                      <a:lnTo>
                        <a:pt x="967249" y="1152534"/>
                      </a:lnTo>
                      <a:lnTo>
                        <a:pt x="966338" y="1149813"/>
                      </a:lnTo>
                      <a:lnTo>
                        <a:pt x="965883" y="1147320"/>
                      </a:lnTo>
                      <a:lnTo>
                        <a:pt x="965200" y="1144373"/>
                      </a:lnTo>
                      <a:lnTo>
                        <a:pt x="965200" y="1141426"/>
                      </a:lnTo>
                      <a:lnTo>
                        <a:pt x="965200" y="699848"/>
                      </a:lnTo>
                      <a:lnTo>
                        <a:pt x="965200" y="696902"/>
                      </a:lnTo>
                      <a:lnTo>
                        <a:pt x="965883" y="694181"/>
                      </a:lnTo>
                      <a:lnTo>
                        <a:pt x="966338" y="691461"/>
                      </a:lnTo>
                      <a:lnTo>
                        <a:pt x="967249" y="688968"/>
                      </a:lnTo>
                      <a:lnTo>
                        <a:pt x="968387" y="686474"/>
                      </a:lnTo>
                      <a:lnTo>
                        <a:pt x="969525" y="683981"/>
                      </a:lnTo>
                      <a:lnTo>
                        <a:pt x="971118" y="681941"/>
                      </a:lnTo>
                      <a:lnTo>
                        <a:pt x="972939" y="679900"/>
                      </a:lnTo>
                      <a:lnTo>
                        <a:pt x="974532" y="677860"/>
                      </a:lnTo>
                      <a:lnTo>
                        <a:pt x="976581" y="676273"/>
                      </a:lnTo>
                      <a:lnTo>
                        <a:pt x="978629" y="674913"/>
                      </a:lnTo>
                      <a:lnTo>
                        <a:pt x="980905" y="673553"/>
                      </a:lnTo>
                      <a:lnTo>
                        <a:pt x="983181" y="672873"/>
                      </a:lnTo>
                      <a:lnTo>
                        <a:pt x="985685" y="671966"/>
                      </a:lnTo>
                      <a:lnTo>
                        <a:pt x="988416" y="671513"/>
                      </a:lnTo>
                      <a:close/>
                      <a:moveTo>
                        <a:pt x="1471932" y="590550"/>
                      </a:moveTo>
                      <a:lnTo>
                        <a:pt x="1546133" y="590550"/>
                      </a:lnTo>
                      <a:lnTo>
                        <a:pt x="1548636" y="590777"/>
                      </a:lnTo>
                      <a:lnTo>
                        <a:pt x="1551140" y="591231"/>
                      </a:lnTo>
                      <a:lnTo>
                        <a:pt x="1553644" y="592139"/>
                      </a:lnTo>
                      <a:lnTo>
                        <a:pt x="1555920" y="593274"/>
                      </a:lnTo>
                      <a:lnTo>
                        <a:pt x="1558196" y="594635"/>
                      </a:lnTo>
                      <a:lnTo>
                        <a:pt x="1560472" y="596451"/>
                      </a:lnTo>
                      <a:lnTo>
                        <a:pt x="1562293" y="598267"/>
                      </a:lnTo>
                      <a:lnTo>
                        <a:pt x="1564342" y="600537"/>
                      </a:lnTo>
                      <a:lnTo>
                        <a:pt x="1565707" y="602806"/>
                      </a:lnTo>
                      <a:lnTo>
                        <a:pt x="1567300" y="605303"/>
                      </a:lnTo>
                      <a:lnTo>
                        <a:pt x="1568666" y="608026"/>
                      </a:lnTo>
                      <a:lnTo>
                        <a:pt x="1569577" y="610750"/>
                      </a:lnTo>
                      <a:lnTo>
                        <a:pt x="1570487" y="613927"/>
                      </a:lnTo>
                      <a:lnTo>
                        <a:pt x="1571170" y="617105"/>
                      </a:lnTo>
                      <a:lnTo>
                        <a:pt x="1571625" y="620282"/>
                      </a:lnTo>
                      <a:lnTo>
                        <a:pt x="1571625" y="623687"/>
                      </a:lnTo>
                      <a:lnTo>
                        <a:pt x="1571625" y="1136851"/>
                      </a:lnTo>
                      <a:lnTo>
                        <a:pt x="1571625" y="1140256"/>
                      </a:lnTo>
                      <a:lnTo>
                        <a:pt x="1571170" y="1143433"/>
                      </a:lnTo>
                      <a:lnTo>
                        <a:pt x="1570487" y="1146838"/>
                      </a:lnTo>
                      <a:lnTo>
                        <a:pt x="1569577" y="1149788"/>
                      </a:lnTo>
                      <a:lnTo>
                        <a:pt x="1568666" y="1152512"/>
                      </a:lnTo>
                      <a:lnTo>
                        <a:pt x="1567300" y="1155462"/>
                      </a:lnTo>
                      <a:lnTo>
                        <a:pt x="1565707" y="1157959"/>
                      </a:lnTo>
                      <a:lnTo>
                        <a:pt x="1564342" y="1160229"/>
                      </a:lnTo>
                      <a:lnTo>
                        <a:pt x="1562293" y="1162498"/>
                      </a:lnTo>
                      <a:lnTo>
                        <a:pt x="1560472" y="1164314"/>
                      </a:lnTo>
                      <a:lnTo>
                        <a:pt x="1558196" y="1165903"/>
                      </a:lnTo>
                      <a:lnTo>
                        <a:pt x="1555920" y="1167492"/>
                      </a:lnTo>
                      <a:lnTo>
                        <a:pt x="1553644" y="1168399"/>
                      </a:lnTo>
                      <a:lnTo>
                        <a:pt x="1551140" y="1169307"/>
                      </a:lnTo>
                      <a:lnTo>
                        <a:pt x="1548636" y="1169761"/>
                      </a:lnTo>
                      <a:lnTo>
                        <a:pt x="1546133" y="1169988"/>
                      </a:lnTo>
                      <a:lnTo>
                        <a:pt x="1471932" y="1169988"/>
                      </a:lnTo>
                      <a:lnTo>
                        <a:pt x="1469201" y="1169761"/>
                      </a:lnTo>
                      <a:lnTo>
                        <a:pt x="1466697" y="1169307"/>
                      </a:lnTo>
                      <a:lnTo>
                        <a:pt x="1464193" y="1168399"/>
                      </a:lnTo>
                      <a:lnTo>
                        <a:pt x="1461917" y="1167492"/>
                      </a:lnTo>
                      <a:lnTo>
                        <a:pt x="1459641" y="1165903"/>
                      </a:lnTo>
                      <a:lnTo>
                        <a:pt x="1457593" y="1164314"/>
                      </a:lnTo>
                      <a:lnTo>
                        <a:pt x="1455544" y="1162498"/>
                      </a:lnTo>
                      <a:lnTo>
                        <a:pt x="1453496" y="1160229"/>
                      </a:lnTo>
                      <a:lnTo>
                        <a:pt x="1452130" y="1157959"/>
                      </a:lnTo>
                      <a:lnTo>
                        <a:pt x="1450537" y="1155462"/>
                      </a:lnTo>
                      <a:lnTo>
                        <a:pt x="1449399" y="1152512"/>
                      </a:lnTo>
                      <a:lnTo>
                        <a:pt x="1448261" y="1149788"/>
                      </a:lnTo>
                      <a:lnTo>
                        <a:pt x="1447350" y="1146838"/>
                      </a:lnTo>
                      <a:lnTo>
                        <a:pt x="1446667" y="1143433"/>
                      </a:lnTo>
                      <a:lnTo>
                        <a:pt x="1446212" y="1140256"/>
                      </a:lnTo>
                      <a:lnTo>
                        <a:pt x="1446212" y="1136851"/>
                      </a:lnTo>
                      <a:lnTo>
                        <a:pt x="1446212" y="623687"/>
                      </a:lnTo>
                      <a:lnTo>
                        <a:pt x="1446212" y="620282"/>
                      </a:lnTo>
                      <a:lnTo>
                        <a:pt x="1446667" y="617105"/>
                      </a:lnTo>
                      <a:lnTo>
                        <a:pt x="1447350" y="613927"/>
                      </a:lnTo>
                      <a:lnTo>
                        <a:pt x="1448261" y="610750"/>
                      </a:lnTo>
                      <a:lnTo>
                        <a:pt x="1449399" y="608026"/>
                      </a:lnTo>
                      <a:lnTo>
                        <a:pt x="1450537" y="605303"/>
                      </a:lnTo>
                      <a:lnTo>
                        <a:pt x="1452130" y="602806"/>
                      </a:lnTo>
                      <a:lnTo>
                        <a:pt x="1453496" y="600537"/>
                      </a:lnTo>
                      <a:lnTo>
                        <a:pt x="1455544" y="598267"/>
                      </a:lnTo>
                      <a:lnTo>
                        <a:pt x="1457593" y="596451"/>
                      </a:lnTo>
                      <a:lnTo>
                        <a:pt x="1459641" y="594635"/>
                      </a:lnTo>
                      <a:lnTo>
                        <a:pt x="1461917" y="593274"/>
                      </a:lnTo>
                      <a:lnTo>
                        <a:pt x="1464193" y="592139"/>
                      </a:lnTo>
                      <a:lnTo>
                        <a:pt x="1466697" y="591231"/>
                      </a:lnTo>
                      <a:lnTo>
                        <a:pt x="1469201" y="590777"/>
                      </a:lnTo>
                      <a:lnTo>
                        <a:pt x="1471932" y="590550"/>
                      </a:lnTo>
                      <a:close/>
                      <a:moveTo>
                        <a:pt x="1152617" y="590550"/>
                      </a:moveTo>
                      <a:lnTo>
                        <a:pt x="1226818" y="590550"/>
                      </a:lnTo>
                      <a:lnTo>
                        <a:pt x="1229322" y="590777"/>
                      </a:lnTo>
                      <a:lnTo>
                        <a:pt x="1232053" y="591231"/>
                      </a:lnTo>
                      <a:lnTo>
                        <a:pt x="1234557" y="592139"/>
                      </a:lnTo>
                      <a:lnTo>
                        <a:pt x="1236833" y="593274"/>
                      </a:lnTo>
                      <a:lnTo>
                        <a:pt x="1239109" y="594635"/>
                      </a:lnTo>
                      <a:lnTo>
                        <a:pt x="1241158" y="596451"/>
                      </a:lnTo>
                      <a:lnTo>
                        <a:pt x="1242978" y="598267"/>
                      </a:lnTo>
                      <a:lnTo>
                        <a:pt x="1244799" y="600537"/>
                      </a:lnTo>
                      <a:lnTo>
                        <a:pt x="1246620" y="602806"/>
                      </a:lnTo>
                      <a:lnTo>
                        <a:pt x="1248213" y="605303"/>
                      </a:lnTo>
                      <a:lnTo>
                        <a:pt x="1249352" y="608026"/>
                      </a:lnTo>
                      <a:lnTo>
                        <a:pt x="1250490" y="610750"/>
                      </a:lnTo>
                      <a:lnTo>
                        <a:pt x="1251400" y="613927"/>
                      </a:lnTo>
                      <a:lnTo>
                        <a:pt x="1251855" y="617105"/>
                      </a:lnTo>
                      <a:lnTo>
                        <a:pt x="1252538" y="620282"/>
                      </a:lnTo>
                      <a:lnTo>
                        <a:pt x="1252538" y="623687"/>
                      </a:lnTo>
                      <a:lnTo>
                        <a:pt x="1252538" y="1136851"/>
                      </a:lnTo>
                      <a:lnTo>
                        <a:pt x="1252538" y="1140256"/>
                      </a:lnTo>
                      <a:lnTo>
                        <a:pt x="1251855" y="1143433"/>
                      </a:lnTo>
                      <a:lnTo>
                        <a:pt x="1251400" y="1146838"/>
                      </a:lnTo>
                      <a:lnTo>
                        <a:pt x="1250490" y="1149788"/>
                      </a:lnTo>
                      <a:lnTo>
                        <a:pt x="1249352" y="1152512"/>
                      </a:lnTo>
                      <a:lnTo>
                        <a:pt x="1248213" y="1155462"/>
                      </a:lnTo>
                      <a:lnTo>
                        <a:pt x="1246620" y="1157959"/>
                      </a:lnTo>
                      <a:lnTo>
                        <a:pt x="1244799" y="1160229"/>
                      </a:lnTo>
                      <a:lnTo>
                        <a:pt x="1242978" y="1162498"/>
                      </a:lnTo>
                      <a:lnTo>
                        <a:pt x="1241158" y="1164314"/>
                      </a:lnTo>
                      <a:lnTo>
                        <a:pt x="1239109" y="1165903"/>
                      </a:lnTo>
                      <a:lnTo>
                        <a:pt x="1236833" y="1167492"/>
                      </a:lnTo>
                      <a:lnTo>
                        <a:pt x="1234557" y="1168399"/>
                      </a:lnTo>
                      <a:lnTo>
                        <a:pt x="1232053" y="1169307"/>
                      </a:lnTo>
                      <a:lnTo>
                        <a:pt x="1229322" y="1169761"/>
                      </a:lnTo>
                      <a:lnTo>
                        <a:pt x="1226818" y="1169988"/>
                      </a:lnTo>
                      <a:lnTo>
                        <a:pt x="1152617" y="1169988"/>
                      </a:lnTo>
                      <a:lnTo>
                        <a:pt x="1150114" y="1169761"/>
                      </a:lnTo>
                      <a:lnTo>
                        <a:pt x="1147610" y="1169307"/>
                      </a:lnTo>
                      <a:lnTo>
                        <a:pt x="1145106" y="1168399"/>
                      </a:lnTo>
                      <a:lnTo>
                        <a:pt x="1142830" y="1167492"/>
                      </a:lnTo>
                      <a:lnTo>
                        <a:pt x="1140554" y="1165903"/>
                      </a:lnTo>
                      <a:lnTo>
                        <a:pt x="1138278" y="1164314"/>
                      </a:lnTo>
                      <a:lnTo>
                        <a:pt x="1136457" y="1162498"/>
                      </a:lnTo>
                      <a:lnTo>
                        <a:pt x="1134409" y="1160229"/>
                      </a:lnTo>
                      <a:lnTo>
                        <a:pt x="1132815" y="1157959"/>
                      </a:lnTo>
                      <a:lnTo>
                        <a:pt x="1131450" y="1155462"/>
                      </a:lnTo>
                      <a:lnTo>
                        <a:pt x="1130084" y="1152512"/>
                      </a:lnTo>
                      <a:lnTo>
                        <a:pt x="1129174" y="1149788"/>
                      </a:lnTo>
                      <a:lnTo>
                        <a:pt x="1128036" y="1146838"/>
                      </a:lnTo>
                      <a:lnTo>
                        <a:pt x="1127580" y="1143433"/>
                      </a:lnTo>
                      <a:lnTo>
                        <a:pt x="1127125" y="1140256"/>
                      </a:lnTo>
                      <a:lnTo>
                        <a:pt x="1127125" y="1136851"/>
                      </a:lnTo>
                      <a:lnTo>
                        <a:pt x="1127125" y="623687"/>
                      </a:lnTo>
                      <a:lnTo>
                        <a:pt x="1127125" y="620282"/>
                      </a:lnTo>
                      <a:lnTo>
                        <a:pt x="1127580" y="617105"/>
                      </a:lnTo>
                      <a:lnTo>
                        <a:pt x="1128036" y="613927"/>
                      </a:lnTo>
                      <a:lnTo>
                        <a:pt x="1129174" y="610750"/>
                      </a:lnTo>
                      <a:lnTo>
                        <a:pt x="1130084" y="608026"/>
                      </a:lnTo>
                      <a:lnTo>
                        <a:pt x="1131450" y="605303"/>
                      </a:lnTo>
                      <a:lnTo>
                        <a:pt x="1132815" y="602806"/>
                      </a:lnTo>
                      <a:lnTo>
                        <a:pt x="1134409" y="600537"/>
                      </a:lnTo>
                      <a:lnTo>
                        <a:pt x="1136457" y="598267"/>
                      </a:lnTo>
                      <a:lnTo>
                        <a:pt x="1138278" y="596451"/>
                      </a:lnTo>
                      <a:lnTo>
                        <a:pt x="1140554" y="594635"/>
                      </a:lnTo>
                      <a:lnTo>
                        <a:pt x="1142830" y="593274"/>
                      </a:lnTo>
                      <a:lnTo>
                        <a:pt x="1145106" y="592139"/>
                      </a:lnTo>
                      <a:lnTo>
                        <a:pt x="1147610" y="591231"/>
                      </a:lnTo>
                      <a:lnTo>
                        <a:pt x="1150114" y="590777"/>
                      </a:lnTo>
                      <a:lnTo>
                        <a:pt x="1152617" y="590550"/>
                      </a:lnTo>
                      <a:close/>
                      <a:moveTo>
                        <a:pt x="1633857" y="508000"/>
                      </a:moveTo>
                      <a:lnTo>
                        <a:pt x="1707830" y="508000"/>
                      </a:lnTo>
                      <a:lnTo>
                        <a:pt x="1710561" y="508227"/>
                      </a:lnTo>
                      <a:lnTo>
                        <a:pt x="1713065" y="508680"/>
                      </a:lnTo>
                      <a:lnTo>
                        <a:pt x="1715797" y="509814"/>
                      </a:lnTo>
                      <a:lnTo>
                        <a:pt x="1718073" y="510947"/>
                      </a:lnTo>
                      <a:lnTo>
                        <a:pt x="1720349" y="512534"/>
                      </a:lnTo>
                      <a:lnTo>
                        <a:pt x="1722170" y="514575"/>
                      </a:lnTo>
                      <a:lnTo>
                        <a:pt x="1724218" y="516842"/>
                      </a:lnTo>
                      <a:lnTo>
                        <a:pt x="1726039" y="519109"/>
                      </a:lnTo>
                      <a:lnTo>
                        <a:pt x="1727860" y="521829"/>
                      </a:lnTo>
                      <a:lnTo>
                        <a:pt x="1729453" y="524550"/>
                      </a:lnTo>
                      <a:lnTo>
                        <a:pt x="1730591" y="527950"/>
                      </a:lnTo>
                      <a:lnTo>
                        <a:pt x="1731729" y="531124"/>
                      </a:lnTo>
                      <a:lnTo>
                        <a:pt x="1732640" y="534752"/>
                      </a:lnTo>
                      <a:lnTo>
                        <a:pt x="1733095" y="538152"/>
                      </a:lnTo>
                      <a:lnTo>
                        <a:pt x="1733550" y="542006"/>
                      </a:lnTo>
                      <a:lnTo>
                        <a:pt x="1733550" y="545860"/>
                      </a:lnTo>
                      <a:lnTo>
                        <a:pt x="1733550" y="1132128"/>
                      </a:lnTo>
                      <a:lnTo>
                        <a:pt x="1733550" y="1135982"/>
                      </a:lnTo>
                      <a:lnTo>
                        <a:pt x="1733095" y="1139836"/>
                      </a:lnTo>
                      <a:lnTo>
                        <a:pt x="1732640" y="1143463"/>
                      </a:lnTo>
                      <a:lnTo>
                        <a:pt x="1731729" y="1146864"/>
                      </a:lnTo>
                      <a:lnTo>
                        <a:pt x="1730591" y="1150038"/>
                      </a:lnTo>
                      <a:lnTo>
                        <a:pt x="1729453" y="1153438"/>
                      </a:lnTo>
                      <a:lnTo>
                        <a:pt x="1727860" y="1156159"/>
                      </a:lnTo>
                      <a:lnTo>
                        <a:pt x="1726039" y="1158879"/>
                      </a:lnTo>
                      <a:lnTo>
                        <a:pt x="1724218" y="1161373"/>
                      </a:lnTo>
                      <a:lnTo>
                        <a:pt x="1722170" y="1163414"/>
                      </a:lnTo>
                      <a:lnTo>
                        <a:pt x="1720349" y="1165454"/>
                      </a:lnTo>
                      <a:lnTo>
                        <a:pt x="1718073" y="1167041"/>
                      </a:lnTo>
                      <a:lnTo>
                        <a:pt x="1715797" y="1168174"/>
                      </a:lnTo>
                      <a:lnTo>
                        <a:pt x="1713065" y="1169308"/>
                      </a:lnTo>
                      <a:lnTo>
                        <a:pt x="1710561" y="1169761"/>
                      </a:lnTo>
                      <a:lnTo>
                        <a:pt x="1707830" y="1169988"/>
                      </a:lnTo>
                      <a:lnTo>
                        <a:pt x="1633857" y="1169988"/>
                      </a:lnTo>
                      <a:lnTo>
                        <a:pt x="1631353" y="1169761"/>
                      </a:lnTo>
                      <a:lnTo>
                        <a:pt x="1628850" y="1169308"/>
                      </a:lnTo>
                      <a:lnTo>
                        <a:pt x="1626346" y="1168174"/>
                      </a:lnTo>
                      <a:lnTo>
                        <a:pt x="1624070" y="1167041"/>
                      </a:lnTo>
                      <a:lnTo>
                        <a:pt x="1621794" y="1165454"/>
                      </a:lnTo>
                      <a:lnTo>
                        <a:pt x="1619518" y="1163414"/>
                      </a:lnTo>
                      <a:lnTo>
                        <a:pt x="1617469" y="1161373"/>
                      </a:lnTo>
                      <a:lnTo>
                        <a:pt x="1615648" y="1158879"/>
                      </a:lnTo>
                      <a:lnTo>
                        <a:pt x="1614055" y="1156159"/>
                      </a:lnTo>
                      <a:lnTo>
                        <a:pt x="1612689" y="1153438"/>
                      </a:lnTo>
                      <a:lnTo>
                        <a:pt x="1611324" y="1150038"/>
                      </a:lnTo>
                      <a:lnTo>
                        <a:pt x="1610186" y="1146864"/>
                      </a:lnTo>
                      <a:lnTo>
                        <a:pt x="1609275" y="1143463"/>
                      </a:lnTo>
                      <a:lnTo>
                        <a:pt x="1608820" y="1139836"/>
                      </a:lnTo>
                      <a:lnTo>
                        <a:pt x="1608365" y="1135982"/>
                      </a:lnTo>
                      <a:lnTo>
                        <a:pt x="1608137" y="1132128"/>
                      </a:lnTo>
                      <a:lnTo>
                        <a:pt x="1608137" y="545860"/>
                      </a:lnTo>
                      <a:lnTo>
                        <a:pt x="1608365" y="542006"/>
                      </a:lnTo>
                      <a:lnTo>
                        <a:pt x="1608820" y="538152"/>
                      </a:lnTo>
                      <a:lnTo>
                        <a:pt x="1609275" y="534752"/>
                      </a:lnTo>
                      <a:lnTo>
                        <a:pt x="1610186" y="531124"/>
                      </a:lnTo>
                      <a:lnTo>
                        <a:pt x="1611324" y="527950"/>
                      </a:lnTo>
                      <a:lnTo>
                        <a:pt x="1612689" y="524550"/>
                      </a:lnTo>
                      <a:lnTo>
                        <a:pt x="1614055" y="521829"/>
                      </a:lnTo>
                      <a:lnTo>
                        <a:pt x="1615648" y="519109"/>
                      </a:lnTo>
                      <a:lnTo>
                        <a:pt x="1617469" y="516842"/>
                      </a:lnTo>
                      <a:lnTo>
                        <a:pt x="1619518" y="514575"/>
                      </a:lnTo>
                      <a:lnTo>
                        <a:pt x="1621794" y="512534"/>
                      </a:lnTo>
                      <a:lnTo>
                        <a:pt x="1624070" y="510947"/>
                      </a:lnTo>
                      <a:lnTo>
                        <a:pt x="1626346" y="509814"/>
                      </a:lnTo>
                      <a:lnTo>
                        <a:pt x="1628850" y="508680"/>
                      </a:lnTo>
                      <a:lnTo>
                        <a:pt x="1631353" y="508227"/>
                      </a:lnTo>
                      <a:lnTo>
                        <a:pt x="1633857" y="508000"/>
                      </a:lnTo>
                      <a:close/>
                      <a:moveTo>
                        <a:pt x="1501548" y="319088"/>
                      </a:moveTo>
                      <a:lnTo>
                        <a:pt x="1733323" y="319088"/>
                      </a:lnTo>
                      <a:lnTo>
                        <a:pt x="1733323" y="319316"/>
                      </a:lnTo>
                      <a:lnTo>
                        <a:pt x="1733550" y="319316"/>
                      </a:lnTo>
                      <a:lnTo>
                        <a:pt x="1733550" y="464215"/>
                      </a:lnTo>
                      <a:lnTo>
                        <a:pt x="1637620" y="464215"/>
                      </a:lnTo>
                      <a:lnTo>
                        <a:pt x="1637620" y="418038"/>
                      </a:lnTo>
                      <a:lnTo>
                        <a:pt x="1318759" y="617303"/>
                      </a:lnTo>
                      <a:lnTo>
                        <a:pt x="1250723" y="574766"/>
                      </a:lnTo>
                      <a:lnTo>
                        <a:pt x="1253444" y="573174"/>
                      </a:lnTo>
                      <a:lnTo>
                        <a:pt x="1146628" y="506525"/>
                      </a:lnTo>
                      <a:lnTo>
                        <a:pt x="844096" y="695326"/>
                      </a:lnTo>
                      <a:lnTo>
                        <a:pt x="776287" y="653016"/>
                      </a:lnTo>
                      <a:lnTo>
                        <a:pt x="1147082" y="421450"/>
                      </a:lnTo>
                      <a:lnTo>
                        <a:pt x="1215118" y="463533"/>
                      </a:lnTo>
                      <a:lnTo>
                        <a:pt x="1214437" y="464215"/>
                      </a:lnTo>
                      <a:lnTo>
                        <a:pt x="1321253" y="530637"/>
                      </a:lnTo>
                      <a:lnTo>
                        <a:pt x="1564368" y="379141"/>
                      </a:lnTo>
                      <a:lnTo>
                        <a:pt x="1501548" y="379141"/>
                      </a:lnTo>
                      <a:lnTo>
                        <a:pt x="1501548" y="319088"/>
                      </a:lnTo>
                      <a:close/>
                      <a:moveTo>
                        <a:pt x="229507" y="91395"/>
                      </a:moveTo>
                      <a:lnTo>
                        <a:pt x="225651" y="91621"/>
                      </a:lnTo>
                      <a:lnTo>
                        <a:pt x="221796" y="91848"/>
                      </a:lnTo>
                      <a:lnTo>
                        <a:pt x="218394" y="92075"/>
                      </a:lnTo>
                      <a:lnTo>
                        <a:pt x="214539" y="92755"/>
                      </a:lnTo>
                      <a:lnTo>
                        <a:pt x="210910" y="93662"/>
                      </a:lnTo>
                      <a:lnTo>
                        <a:pt x="207509" y="94570"/>
                      </a:lnTo>
                      <a:lnTo>
                        <a:pt x="204107" y="95704"/>
                      </a:lnTo>
                      <a:lnTo>
                        <a:pt x="200705" y="96837"/>
                      </a:lnTo>
                      <a:lnTo>
                        <a:pt x="197303" y="98198"/>
                      </a:lnTo>
                      <a:lnTo>
                        <a:pt x="194355" y="99559"/>
                      </a:lnTo>
                      <a:lnTo>
                        <a:pt x="191407" y="101373"/>
                      </a:lnTo>
                      <a:lnTo>
                        <a:pt x="188232" y="103187"/>
                      </a:lnTo>
                      <a:lnTo>
                        <a:pt x="185284" y="105002"/>
                      </a:lnTo>
                      <a:lnTo>
                        <a:pt x="182562" y="107270"/>
                      </a:lnTo>
                      <a:lnTo>
                        <a:pt x="179614" y="109311"/>
                      </a:lnTo>
                      <a:lnTo>
                        <a:pt x="177119" y="111579"/>
                      </a:lnTo>
                      <a:lnTo>
                        <a:pt x="174851" y="114073"/>
                      </a:lnTo>
                      <a:lnTo>
                        <a:pt x="172357" y="116568"/>
                      </a:lnTo>
                      <a:lnTo>
                        <a:pt x="170316" y="119062"/>
                      </a:lnTo>
                      <a:lnTo>
                        <a:pt x="168275" y="121784"/>
                      </a:lnTo>
                      <a:lnTo>
                        <a:pt x="166460" y="124505"/>
                      </a:lnTo>
                      <a:lnTo>
                        <a:pt x="164646" y="127454"/>
                      </a:lnTo>
                      <a:lnTo>
                        <a:pt x="162832" y="130402"/>
                      </a:lnTo>
                      <a:lnTo>
                        <a:pt x="161471" y="133350"/>
                      </a:lnTo>
                      <a:lnTo>
                        <a:pt x="160110" y="136525"/>
                      </a:lnTo>
                      <a:lnTo>
                        <a:pt x="158976" y="139700"/>
                      </a:lnTo>
                      <a:lnTo>
                        <a:pt x="158069" y="143102"/>
                      </a:lnTo>
                      <a:lnTo>
                        <a:pt x="156935" y="146277"/>
                      </a:lnTo>
                      <a:lnTo>
                        <a:pt x="156482" y="149679"/>
                      </a:lnTo>
                      <a:lnTo>
                        <a:pt x="156028" y="153080"/>
                      </a:lnTo>
                      <a:lnTo>
                        <a:pt x="155801" y="156709"/>
                      </a:lnTo>
                      <a:lnTo>
                        <a:pt x="155801" y="160111"/>
                      </a:lnTo>
                      <a:lnTo>
                        <a:pt x="155801" y="1330098"/>
                      </a:lnTo>
                      <a:lnTo>
                        <a:pt x="155801" y="1333500"/>
                      </a:lnTo>
                      <a:lnTo>
                        <a:pt x="156028" y="1337129"/>
                      </a:lnTo>
                      <a:lnTo>
                        <a:pt x="156482" y="1340531"/>
                      </a:lnTo>
                      <a:lnTo>
                        <a:pt x="156935" y="1343932"/>
                      </a:lnTo>
                      <a:lnTo>
                        <a:pt x="158069" y="1347561"/>
                      </a:lnTo>
                      <a:lnTo>
                        <a:pt x="158976" y="1350509"/>
                      </a:lnTo>
                      <a:lnTo>
                        <a:pt x="160110" y="1353684"/>
                      </a:lnTo>
                      <a:lnTo>
                        <a:pt x="161471" y="1357086"/>
                      </a:lnTo>
                      <a:lnTo>
                        <a:pt x="162832" y="1360034"/>
                      </a:lnTo>
                      <a:lnTo>
                        <a:pt x="164646" y="1362756"/>
                      </a:lnTo>
                      <a:lnTo>
                        <a:pt x="166460" y="1365931"/>
                      </a:lnTo>
                      <a:lnTo>
                        <a:pt x="168275" y="1368652"/>
                      </a:lnTo>
                      <a:lnTo>
                        <a:pt x="170316" y="1371373"/>
                      </a:lnTo>
                      <a:lnTo>
                        <a:pt x="172357" y="1373868"/>
                      </a:lnTo>
                      <a:lnTo>
                        <a:pt x="174851" y="1376590"/>
                      </a:lnTo>
                      <a:lnTo>
                        <a:pt x="177119" y="1378857"/>
                      </a:lnTo>
                      <a:lnTo>
                        <a:pt x="179614" y="1381125"/>
                      </a:lnTo>
                      <a:lnTo>
                        <a:pt x="182562" y="1383393"/>
                      </a:lnTo>
                      <a:lnTo>
                        <a:pt x="185284" y="1385207"/>
                      </a:lnTo>
                      <a:lnTo>
                        <a:pt x="188232" y="1387248"/>
                      </a:lnTo>
                      <a:lnTo>
                        <a:pt x="191407" y="1389063"/>
                      </a:lnTo>
                      <a:lnTo>
                        <a:pt x="194355" y="1390650"/>
                      </a:lnTo>
                      <a:lnTo>
                        <a:pt x="197303" y="1392238"/>
                      </a:lnTo>
                      <a:lnTo>
                        <a:pt x="200705" y="1393598"/>
                      </a:lnTo>
                      <a:lnTo>
                        <a:pt x="204107" y="1394959"/>
                      </a:lnTo>
                      <a:lnTo>
                        <a:pt x="207509" y="1395866"/>
                      </a:lnTo>
                      <a:lnTo>
                        <a:pt x="210910" y="1397000"/>
                      </a:lnTo>
                      <a:lnTo>
                        <a:pt x="214539" y="1397681"/>
                      </a:lnTo>
                      <a:lnTo>
                        <a:pt x="218394" y="1398134"/>
                      </a:lnTo>
                      <a:lnTo>
                        <a:pt x="221796" y="1398588"/>
                      </a:lnTo>
                      <a:lnTo>
                        <a:pt x="225651" y="1399041"/>
                      </a:lnTo>
                      <a:lnTo>
                        <a:pt x="229507" y="1399041"/>
                      </a:lnTo>
                      <a:lnTo>
                        <a:pt x="2280330" y="1399041"/>
                      </a:lnTo>
                      <a:lnTo>
                        <a:pt x="2284186" y="1399041"/>
                      </a:lnTo>
                      <a:lnTo>
                        <a:pt x="2288041" y="1398588"/>
                      </a:lnTo>
                      <a:lnTo>
                        <a:pt x="2291670" y="1398134"/>
                      </a:lnTo>
                      <a:lnTo>
                        <a:pt x="2295298" y="1397681"/>
                      </a:lnTo>
                      <a:lnTo>
                        <a:pt x="2299154" y="1397000"/>
                      </a:lnTo>
                      <a:lnTo>
                        <a:pt x="2302555" y="1395866"/>
                      </a:lnTo>
                      <a:lnTo>
                        <a:pt x="2305957" y="1394959"/>
                      </a:lnTo>
                      <a:lnTo>
                        <a:pt x="2309359" y="1393598"/>
                      </a:lnTo>
                      <a:lnTo>
                        <a:pt x="2312534" y="1392238"/>
                      </a:lnTo>
                      <a:lnTo>
                        <a:pt x="2315709" y="1390650"/>
                      </a:lnTo>
                      <a:lnTo>
                        <a:pt x="2318884" y="1389063"/>
                      </a:lnTo>
                      <a:lnTo>
                        <a:pt x="2321832" y="1387248"/>
                      </a:lnTo>
                      <a:lnTo>
                        <a:pt x="2324780" y="1385207"/>
                      </a:lnTo>
                      <a:lnTo>
                        <a:pt x="2327502" y="1383393"/>
                      </a:lnTo>
                      <a:lnTo>
                        <a:pt x="2330223" y="1381125"/>
                      </a:lnTo>
                      <a:lnTo>
                        <a:pt x="2332945" y="1378857"/>
                      </a:lnTo>
                      <a:lnTo>
                        <a:pt x="2335213" y="1376590"/>
                      </a:lnTo>
                      <a:lnTo>
                        <a:pt x="2337707" y="1373868"/>
                      </a:lnTo>
                      <a:lnTo>
                        <a:pt x="2339748" y="1371373"/>
                      </a:lnTo>
                      <a:lnTo>
                        <a:pt x="2341789" y="1368652"/>
                      </a:lnTo>
                      <a:lnTo>
                        <a:pt x="2343830" y="1365931"/>
                      </a:lnTo>
                      <a:lnTo>
                        <a:pt x="2345418" y="1362756"/>
                      </a:lnTo>
                      <a:lnTo>
                        <a:pt x="2347232" y="1360034"/>
                      </a:lnTo>
                      <a:lnTo>
                        <a:pt x="2348593" y="1357086"/>
                      </a:lnTo>
                      <a:lnTo>
                        <a:pt x="2350180" y="1353684"/>
                      </a:lnTo>
                      <a:lnTo>
                        <a:pt x="2351088" y="1350509"/>
                      </a:lnTo>
                      <a:lnTo>
                        <a:pt x="2351995" y="1347561"/>
                      </a:lnTo>
                      <a:lnTo>
                        <a:pt x="2352902" y="1343932"/>
                      </a:lnTo>
                      <a:lnTo>
                        <a:pt x="2353582" y="1340531"/>
                      </a:lnTo>
                      <a:lnTo>
                        <a:pt x="2354036" y="1337129"/>
                      </a:lnTo>
                      <a:lnTo>
                        <a:pt x="2354263" y="1333500"/>
                      </a:lnTo>
                      <a:lnTo>
                        <a:pt x="2354263" y="1330098"/>
                      </a:lnTo>
                      <a:lnTo>
                        <a:pt x="2354263" y="160111"/>
                      </a:lnTo>
                      <a:lnTo>
                        <a:pt x="2354263" y="156709"/>
                      </a:lnTo>
                      <a:lnTo>
                        <a:pt x="2354036" y="153080"/>
                      </a:lnTo>
                      <a:lnTo>
                        <a:pt x="2353582" y="149679"/>
                      </a:lnTo>
                      <a:lnTo>
                        <a:pt x="2352902" y="146277"/>
                      </a:lnTo>
                      <a:lnTo>
                        <a:pt x="2351995" y="143102"/>
                      </a:lnTo>
                      <a:lnTo>
                        <a:pt x="2351088" y="139700"/>
                      </a:lnTo>
                      <a:lnTo>
                        <a:pt x="2350180" y="136525"/>
                      </a:lnTo>
                      <a:lnTo>
                        <a:pt x="2348593" y="133350"/>
                      </a:lnTo>
                      <a:lnTo>
                        <a:pt x="2347232" y="130402"/>
                      </a:lnTo>
                      <a:lnTo>
                        <a:pt x="2345418" y="127454"/>
                      </a:lnTo>
                      <a:lnTo>
                        <a:pt x="2343830" y="124505"/>
                      </a:lnTo>
                      <a:lnTo>
                        <a:pt x="2341789" y="121784"/>
                      </a:lnTo>
                      <a:lnTo>
                        <a:pt x="2339748" y="119062"/>
                      </a:lnTo>
                      <a:lnTo>
                        <a:pt x="2337707" y="116568"/>
                      </a:lnTo>
                      <a:lnTo>
                        <a:pt x="2335213" y="114073"/>
                      </a:lnTo>
                      <a:lnTo>
                        <a:pt x="2332945" y="111579"/>
                      </a:lnTo>
                      <a:lnTo>
                        <a:pt x="2330223" y="109311"/>
                      </a:lnTo>
                      <a:lnTo>
                        <a:pt x="2327502" y="107270"/>
                      </a:lnTo>
                      <a:lnTo>
                        <a:pt x="2324780" y="105002"/>
                      </a:lnTo>
                      <a:lnTo>
                        <a:pt x="2321832" y="103187"/>
                      </a:lnTo>
                      <a:lnTo>
                        <a:pt x="2318884" y="101373"/>
                      </a:lnTo>
                      <a:lnTo>
                        <a:pt x="2315709" y="99559"/>
                      </a:lnTo>
                      <a:lnTo>
                        <a:pt x="2312534" y="98198"/>
                      </a:lnTo>
                      <a:lnTo>
                        <a:pt x="2309359" y="96837"/>
                      </a:lnTo>
                      <a:lnTo>
                        <a:pt x="2305957" y="95704"/>
                      </a:lnTo>
                      <a:lnTo>
                        <a:pt x="2302555" y="94570"/>
                      </a:lnTo>
                      <a:lnTo>
                        <a:pt x="2299154" y="93662"/>
                      </a:lnTo>
                      <a:lnTo>
                        <a:pt x="2295298" y="92755"/>
                      </a:lnTo>
                      <a:lnTo>
                        <a:pt x="2291670" y="92075"/>
                      </a:lnTo>
                      <a:lnTo>
                        <a:pt x="2288041" y="91848"/>
                      </a:lnTo>
                      <a:lnTo>
                        <a:pt x="2284186" y="91621"/>
                      </a:lnTo>
                      <a:lnTo>
                        <a:pt x="2280330" y="91395"/>
                      </a:lnTo>
                      <a:lnTo>
                        <a:pt x="229507" y="91395"/>
                      </a:lnTo>
                      <a:close/>
                      <a:moveTo>
                        <a:pt x="81642" y="0"/>
                      </a:moveTo>
                      <a:lnTo>
                        <a:pt x="86178" y="0"/>
                      </a:lnTo>
                      <a:lnTo>
                        <a:pt x="2424113" y="0"/>
                      </a:lnTo>
                      <a:lnTo>
                        <a:pt x="2428648" y="0"/>
                      </a:lnTo>
                      <a:lnTo>
                        <a:pt x="2432730" y="227"/>
                      </a:lnTo>
                      <a:lnTo>
                        <a:pt x="2436813" y="680"/>
                      </a:lnTo>
                      <a:lnTo>
                        <a:pt x="2441122" y="1361"/>
                      </a:lnTo>
                      <a:lnTo>
                        <a:pt x="2445204" y="2268"/>
                      </a:lnTo>
                      <a:lnTo>
                        <a:pt x="2449286" y="3402"/>
                      </a:lnTo>
                      <a:lnTo>
                        <a:pt x="2452914" y="4536"/>
                      </a:lnTo>
                      <a:lnTo>
                        <a:pt x="2456770" y="5896"/>
                      </a:lnTo>
                      <a:lnTo>
                        <a:pt x="2460625" y="7484"/>
                      </a:lnTo>
                      <a:lnTo>
                        <a:pt x="2464480" y="9298"/>
                      </a:lnTo>
                      <a:lnTo>
                        <a:pt x="2467882" y="11339"/>
                      </a:lnTo>
                      <a:lnTo>
                        <a:pt x="2471284" y="13380"/>
                      </a:lnTo>
                      <a:lnTo>
                        <a:pt x="2474459" y="15421"/>
                      </a:lnTo>
                      <a:lnTo>
                        <a:pt x="2477861" y="17916"/>
                      </a:lnTo>
                      <a:lnTo>
                        <a:pt x="2480809" y="20184"/>
                      </a:lnTo>
                      <a:lnTo>
                        <a:pt x="2483757" y="22905"/>
                      </a:lnTo>
                      <a:lnTo>
                        <a:pt x="2486479" y="25400"/>
                      </a:lnTo>
                      <a:lnTo>
                        <a:pt x="2489200" y="28348"/>
                      </a:lnTo>
                      <a:lnTo>
                        <a:pt x="2491695" y="31296"/>
                      </a:lnTo>
                      <a:lnTo>
                        <a:pt x="2493963" y="34471"/>
                      </a:lnTo>
                      <a:lnTo>
                        <a:pt x="2496230" y="37646"/>
                      </a:lnTo>
                      <a:lnTo>
                        <a:pt x="2498272" y="40821"/>
                      </a:lnTo>
                      <a:lnTo>
                        <a:pt x="2499859" y="44450"/>
                      </a:lnTo>
                      <a:lnTo>
                        <a:pt x="2501673" y="47625"/>
                      </a:lnTo>
                      <a:lnTo>
                        <a:pt x="2503261" y="51480"/>
                      </a:lnTo>
                      <a:lnTo>
                        <a:pt x="2504395" y="54882"/>
                      </a:lnTo>
                      <a:lnTo>
                        <a:pt x="2505755" y="58737"/>
                      </a:lnTo>
                      <a:lnTo>
                        <a:pt x="2506663" y="62593"/>
                      </a:lnTo>
                      <a:lnTo>
                        <a:pt x="2507343" y="66221"/>
                      </a:lnTo>
                      <a:lnTo>
                        <a:pt x="2508023" y="70304"/>
                      </a:lnTo>
                      <a:lnTo>
                        <a:pt x="2508250" y="74159"/>
                      </a:lnTo>
                      <a:lnTo>
                        <a:pt x="2508250" y="78241"/>
                      </a:lnTo>
                      <a:lnTo>
                        <a:pt x="2508250" y="1411968"/>
                      </a:lnTo>
                      <a:lnTo>
                        <a:pt x="2508250" y="1416050"/>
                      </a:lnTo>
                      <a:lnTo>
                        <a:pt x="2508023" y="1420132"/>
                      </a:lnTo>
                      <a:lnTo>
                        <a:pt x="2507343" y="1423988"/>
                      </a:lnTo>
                      <a:lnTo>
                        <a:pt x="2506663" y="1427616"/>
                      </a:lnTo>
                      <a:lnTo>
                        <a:pt x="2505755" y="1431472"/>
                      </a:lnTo>
                      <a:lnTo>
                        <a:pt x="2504395" y="1435327"/>
                      </a:lnTo>
                      <a:lnTo>
                        <a:pt x="2503261" y="1439182"/>
                      </a:lnTo>
                      <a:lnTo>
                        <a:pt x="2501673" y="1442584"/>
                      </a:lnTo>
                      <a:lnTo>
                        <a:pt x="2499859" y="1446213"/>
                      </a:lnTo>
                      <a:lnTo>
                        <a:pt x="2498272" y="1449388"/>
                      </a:lnTo>
                      <a:lnTo>
                        <a:pt x="2496230" y="1452790"/>
                      </a:lnTo>
                      <a:lnTo>
                        <a:pt x="2493963" y="1455965"/>
                      </a:lnTo>
                      <a:lnTo>
                        <a:pt x="2491695" y="1458913"/>
                      </a:lnTo>
                      <a:lnTo>
                        <a:pt x="2489200" y="1462088"/>
                      </a:lnTo>
                      <a:lnTo>
                        <a:pt x="2486479" y="1464809"/>
                      </a:lnTo>
                      <a:lnTo>
                        <a:pt x="2483757" y="1467531"/>
                      </a:lnTo>
                      <a:lnTo>
                        <a:pt x="2480809" y="1470025"/>
                      </a:lnTo>
                      <a:lnTo>
                        <a:pt x="2477861" y="1472747"/>
                      </a:lnTo>
                      <a:lnTo>
                        <a:pt x="2474459" y="1475015"/>
                      </a:lnTo>
                      <a:lnTo>
                        <a:pt x="2471284" y="1477282"/>
                      </a:lnTo>
                      <a:lnTo>
                        <a:pt x="2467882" y="1479097"/>
                      </a:lnTo>
                      <a:lnTo>
                        <a:pt x="2464480" y="1480911"/>
                      </a:lnTo>
                      <a:lnTo>
                        <a:pt x="2460625" y="1482725"/>
                      </a:lnTo>
                      <a:lnTo>
                        <a:pt x="2456770" y="1484313"/>
                      </a:lnTo>
                      <a:lnTo>
                        <a:pt x="2452914" y="1485674"/>
                      </a:lnTo>
                      <a:lnTo>
                        <a:pt x="2449286" y="1487034"/>
                      </a:lnTo>
                      <a:lnTo>
                        <a:pt x="2445204" y="1487941"/>
                      </a:lnTo>
                      <a:lnTo>
                        <a:pt x="2441122" y="1488849"/>
                      </a:lnTo>
                      <a:lnTo>
                        <a:pt x="2436813" y="1489529"/>
                      </a:lnTo>
                      <a:lnTo>
                        <a:pt x="2432730" y="1489982"/>
                      </a:lnTo>
                      <a:lnTo>
                        <a:pt x="2428648" y="1490209"/>
                      </a:lnTo>
                      <a:lnTo>
                        <a:pt x="2424113" y="1490663"/>
                      </a:lnTo>
                      <a:lnTo>
                        <a:pt x="86178" y="1490663"/>
                      </a:lnTo>
                      <a:lnTo>
                        <a:pt x="81642" y="1490209"/>
                      </a:lnTo>
                      <a:lnTo>
                        <a:pt x="77333" y="1489982"/>
                      </a:lnTo>
                      <a:lnTo>
                        <a:pt x="73251" y="1489529"/>
                      </a:lnTo>
                      <a:lnTo>
                        <a:pt x="68942" y="1488849"/>
                      </a:lnTo>
                      <a:lnTo>
                        <a:pt x="64860" y="1487941"/>
                      </a:lnTo>
                      <a:lnTo>
                        <a:pt x="60778" y="1487034"/>
                      </a:lnTo>
                      <a:lnTo>
                        <a:pt x="57150" y="1485674"/>
                      </a:lnTo>
                      <a:lnTo>
                        <a:pt x="53294" y="1484313"/>
                      </a:lnTo>
                      <a:lnTo>
                        <a:pt x="49439" y="1482725"/>
                      </a:lnTo>
                      <a:lnTo>
                        <a:pt x="45810" y="1480911"/>
                      </a:lnTo>
                      <a:lnTo>
                        <a:pt x="42182" y="1479097"/>
                      </a:lnTo>
                      <a:lnTo>
                        <a:pt x="39007" y="1477282"/>
                      </a:lnTo>
                      <a:lnTo>
                        <a:pt x="35605" y="1475015"/>
                      </a:lnTo>
                      <a:lnTo>
                        <a:pt x="32430" y="1472747"/>
                      </a:lnTo>
                      <a:lnTo>
                        <a:pt x="29255" y="1470025"/>
                      </a:lnTo>
                      <a:lnTo>
                        <a:pt x="26307" y="1467531"/>
                      </a:lnTo>
                      <a:lnTo>
                        <a:pt x="23585" y="1464809"/>
                      </a:lnTo>
                      <a:lnTo>
                        <a:pt x="21091" y="1462088"/>
                      </a:lnTo>
                      <a:lnTo>
                        <a:pt x="18596" y="1458913"/>
                      </a:lnTo>
                      <a:lnTo>
                        <a:pt x="16101" y="1455965"/>
                      </a:lnTo>
                      <a:lnTo>
                        <a:pt x="13833" y="1452790"/>
                      </a:lnTo>
                      <a:lnTo>
                        <a:pt x="12019" y="1449388"/>
                      </a:lnTo>
                      <a:lnTo>
                        <a:pt x="9978" y="1446213"/>
                      </a:lnTo>
                      <a:lnTo>
                        <a:pt x="8391" y="1442584"/>
                      </a:lnTo>
                      <a:lnTo>
                        <a:pt x="6803" y="1439182"/>
                      </a:lnTo>
                      <a:lnTo>
                        <a:pt x="5442" y="1435327"/>
                      </a:lnTo>
                      <a:lnTo>
                        <a:pt x="4308" y="1431472"/>
                      </a:lnTo>
                      <a:lnTo>
                        <a:pt x="3401" y="1427616"/>
                      </a:lnTo>
                      <a:lnTo>
                        <a:pt x="2494" y="1423988"/>
                      </a:lnTo>
                      <a:lnTo>
                        <a:pt x="2041" y="1420132"/>
                      </a:lnTo>
                      <a:lnTo>
                        <a:pt x="1814" y="1416050"/>
                      </a:lnTo>
                      <a:lnTo>
                        <a:pt x="1587" y="1411968"/>
                      </a:lnTo>
                      <a:lnTo>
                        <a:pt x="1587" y="78241"/>
                      </a:lnTo>
                      <a:lnTo>
                        <a:pt x="1814" y="74159"/>
                      </a:lnTo>
                      <a:lnTo>
                        <a:pt x="2041" y="70304"/>
                      </a:lnTo>
                      <a:lnTo>
                        <a:pt x="2494" y="66221"/>
                      </a:lnTo>
                      <a:lnTo>
                        <a:pt x="3401" y="62593"/>
                      </a:lnTo>
                      <a:lnTo>
                        <a:pt x="4308" y="58737"/>
                      </a:lnTo>
                      <a:lnTo>
                        <a:pt x="5442" y="54882"/>
                      </a:lnTo>
                      <a:lnTo>
                        <a:pt x="6803" y="51480"/>
                      </a:lnTo>
                      <a:lnTo>
                        <a:pt x="8391" y="47625"/>
                      </a:lnTo>
                      <a:lnTo>
                        <a:pt x="9978" y="44450"/>
                      </a:lnTo>
                      <a:lnTo>
                        <a:pt x="12019" y="40821"/>
                      </a:lnTo>
                      <a:lnTo>
                        <a:pt x="13833" y="37646"/>
                      </a:lnTo>
                      <a:lnTo>
                        <a:pt x="16101" y="34471"/>
                      </a:lnTo>
                      <a:lnTo>
                        <a:pt x="18596" y="31296"/>
                      </a:lnTo>
                      <a:lnTo>
                        <a:pt x="21091" y="28348"/>
                      </a:lnTo>
                      <a:lnTo>
                        <a:pt x="23585" y="25400"/>
                      </a:lnTo>
                      <a:lnTo>
                        <a:pt x="26307" y="22905"/>
                      </a:lnTo>
                      <a:lnTo>
                        <a:pt x="29255" y="20184"/>
                      </a:lnTo>
                      <a:lnTo>
                        <a:pt x="32430" y="17916"/>
                      </a:lnTo>
                      <a:lnTo>
                        <a:pt x="35605" y="15421"/>
                      </a:lnTo>
                      <a:lnTo>
                        <a:pt x="39007" y="13380"/>
                      </a:lnTo>
                      <a:lnTo>
                        <a:pt x="42182" y="11339"/>
                      </a:lnTo>
                      <a:lnTo>
                        <a:pt x="45810" y="9298"/>
                      </a:lnTo>
                      <a:lnTo>
                        <a:pt x="49439" y="7484"/>
                      </a:lnTo>
                      <a:lnTo>
                        <a:pt x="53294" y="5896"/>
                      </a:lnTo>
                      <a:lnTo>
                        <a:pt x="57150" y="4536"/>
                      </a:lnTo>
                      <a:lnTo>
                        <a:pt x="60778" y="3402"/>
                      </a:lnTo>
                      <a:lnTo>
                        <a:pt x="64860" y="2268"/>
                      </a:lnTo>
                      <a:lnTo>
                        <a:pt x="68942" y="1361"/>
                      </a:lnTo>
                      <a:lnTo>
                        <a:pt x="73251" y="680"/>
                      </a:lnTo>
                      <a:lnTo>
                        <a:pt x="77333" y="227"/>
                      </a:lnTo>
                      <a:lnTo>
                        <a:pt x="81642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</p:grpSp>
        </p:grpSp>
      </p:grpSp>
      <p:sp>
        <p:nvSpPr>
          <p:cNvPr id="171" name="文本框 3"/>
          <p:cNvSpPr txBox="1"/>
          <p:nvPr/>
        </p:nvSpPr>
        <p:spPr>
          <a:xfrm>
            <a:off x="7452320" y="339502"/>
            <a:ext cx="1498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400" b="1" dirty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endParaRPr lang="zh-CN" altLang="en-US" sz="2400" b="1" dirty="0">
              <a:solidFill>
                <a:srgbClr val="A0C5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3" name="矩形 172"/>
          <p:cNvSpPr/>
          <p:nvPr/>
        </p:nvSpPr>
        <p:spPr>
          <a:xfrm>
            <a:off x="5805488" y="6155381"/>
            <a:ext cx="116205" cy="116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矩形 173"/>
          <p:cNvSpPr/>
          <p:nvPr/>
        </p:nvSpPr>
        <p:spPr>
          <a:xfrm>
            <a:off x="5921693" y="6155381"/>
            <a:ext cx="116205" cy="116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矩形 174"/>
          <p:cNvSpPr/>
          <p:nvPr/>
        </p:nvSpPr>
        <p:spPr>
          <a:xfrm>
            <a:off x="6037898" y="6155381"/>
            <a:ext cx="116205" cy="116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矩形 175"/>
          <p:cNvSpPr/>
          <p:nvPr/>
        </p:nvSpPr>
        <p:spPr>
          <a:xfrm>
            <a:off x="6154103" y="6155381"/>
            <a:ext cx="116205" cy="116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矩形 176"/>
          <p:cNvSpPr/>
          <p:nvPr/>
        </p:nvSpPr>
        <p:spPr>
          <a:xfrm>
            <a:off x="6270308" y="6155381"/>
            <a:ext cx="116205" cy="116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 advTm="7014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571610"/>
            <a:ext cx="9144000" cy="1044116"/>
          </a:xfrm>
          <a:prstGeom prst="rect">
            <a:avLst/>
          </a:prstGeom>
          <a:solidFill>
            <a:srgbClr val="C7DDB4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915816" y="1419622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solidFill>
                  <a:srgbClr val="A0C59B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第一部分</a:t>
            </a:r>
            <a:endParaRPr lang="en-US" altLang="zh-CN" sz="5400" dirty="0" smtClean="0">
              <a:solidFill>
                <a:srgbClr val="A0C59B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059832" y="2715766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847">
        <p:blinds dir="vert"/>
      </p:transition>
    </mc:Choice>
    <mc:Fallback xmlns="">
      <p:transition spd="slow" advTm="3847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  <p:bldP spid="3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平行四边形 27"/>
          <p:cNvSpPr/>
          <p:nvPr/>
        </p:nvSpPr>
        <p:spPr>
          <a:xfrm>
            <a:off x="1286053" y="757866"/>
            <a:ext cx="6251574" cy="873391"/>
          </a:xfrm>
          <a:custGeom>
            <a:avLst/>
            <a:gdLst/>
            <a:ahLst/>
            <a:cxnLst/>
            <a:rect l="l" t="t" r="r" b="b"/>
            <a:pathLst>
              <a:path w="6251574" h="873391">
                <a:moveTo>
                  <a:pt x="295040" y="0"/>
                </a:moveTo>
                <a:lnTo>
                  <a:pt x="1847606" y="0"/>
                </a:lnTo>
                <a:lnTo>
                  <a:pt x="4699008" y="0"/>
                </a:lnTo>
                <a:lnTo>
                  <a:pt x="6251574" y="0"/>
                </a:lnTo>
                <a:lnTo>
                  <a:pt x="5956534" y="873391"/>
                </a:lnTo>
                <a:lnTo>
                  <a:pt x="4403968" y="873391"/>
                </a:lnTo>
                <a:lnTo>
                  <a:pt x="1552566" y="873391"/>
                </a:lnTo>
                <a:lnTo>
                  <a:pt x="0" y="873391"/>
                </a:lnTo>
                <a:close/>
              </a:path>
            </a:pathLst>
          </a:custGeom>
          <a:solidFill>
            <a:srgbClr val="B2D4B3">
              <a:alpha val="5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709" tIns="34355" rIns="68709" bIns="34355" rtlCol="0" anchor="ctr"/>
          <a:lstStyle/>
          <a:p>
            <a:pPr algn="ctr"/>
            <a:endParaRPr lang="zh-CN" altLang="en-US">
              <a:solidFill>
                <a:srgbClr val="A0C59B"/>
              </a:solidFill>
            </a:endParaRPr>
          </a:p>
        </p:txBody>
      </p:sp>
      <p:sp>
        <p:nvSpPr>
          <p:cNvPr id="21" name="平行四边形 28"/>
          <p:cNvSpPr/>
          <p:nvPr/>
        </p:nvSpPr>
        <p:spPr>
          <a:xfrm>
            <a:off x="1935925" y="1688288"/>
            <a:ext cx="6251574" cy="873391"/>
          </a:xfrm>
          <a:custGeom>
            <a:avLst/>
            <a:gdLst/>
            <a:ahLst/>
            <a:cxnLst/>
            <a:rect l="l" t="t" r="r" b="b"/>
            <a:pathLst>
              <a:path w="6251574" h="873391">
                <a:moveTo>
                  <a:pt x="295040" y="0"/>
                </a:moveTo>
                <a:lnTo>
                  <a:pt x="1847606" y="0"/>
                </a:lnTo>
                <a:lnTo>
                  <a:pt x="4699008" y="0"/>
                </a:lnTo>
                <a:lnTo>
                  <a:pt x="6251574" y="0"/>
                </a:lnTo>
                <a:lnTo>
                  <a:pt x="5956534" y="873391"/>
                </a:lnTo>
                <a:lnTo>
                  <a:pt x="4403968" y="873391"/>
                </a:lnTo>
                <a:lnTo>
                  <a:pt x="1552566" y="873391"/>
                </a:lnTo>
                <a:lnTo>
                  <a:pt x="0" y="87339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709" tIns="34355" rIns="68709" bIns="34355" rtlCol="0" anchor="ctr"/>
          <a:lstStyle/>
          <a:p>
            <a:pPr algn="ctr"/>
            <a:endParaRPr lang="zh-CN" altLang="en-US">
              <a:solidFill>
                <a:srgbClr val="A0C59B"/>
              </a:solidFill>
            </a:endParaRPr>
          </a:p>
        </p:txBody>
      </p:sp>
      <p:sp>
        <p:nvSpPr>
          <p:cNvPr id="22" name="平行四边形 29"/>
          <p:cNvSpPr/>
          <p:nvPr/>
        </p:nvSpPr>
        <p:spPr>
          <a:xfrm>
            <a:off x="1286053" y="2618710"/>
            <a:ext cx="6251574" cy="873391"/>
          </a:xfrm>
          <a:custGeom>
            <a:avLst/>
            <a:gdLst/>
            <a:ahLst/>
            <a:cxnLst/>
            <a:rect l="l" t="t" r="r" b="b"/>
            <a:pathLst>
              <a:path w="6251574" h="873391">
                <a:moveTo>
                  <a:pt x="295040" y="0"/>
                </a:moveTo>
                <a:lnTo>
                  <a:pt x="1847606" y="0"/>
                </a:lnTo>
                <a:lnTo>
                  <a:pt x="4699008" y="0"/>
                </a:lnTo>
                <a:lnTo>
                  <a:pt x="6251574" y="0"/>
                </a:lnTo>
                <a:lnTo>
                  <a:pt x="5956534" y="873391"/>
                </a:lnTo>
                <a:lnTo>
                  <a:pt x="4403968" y="873391"/>
                </a:lnTo>
                <a:lnTo>
                  <a:pt x="1552566" y="873391"/>
                </a:lnTo>
                <a:lnTo>
                  <a:pt x="0" y="873391"/>
                </a:lnTo>
                <a:close/>
              </a:path>
            </a:pathLst>
          </a:custGeom>
          <a:solidFill>
            <a:srgbClr val="B2D4B3">
              <a:alpha val="50000"/>
            </a:srgbClr>
          </a:solidFill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709" tIns="34355" rIns="68709" bIns="34355" rtlCol="0" anchor="ctr"/>
          <a:lstStyle/>
          <a:p>
            <a:pPr algn="ctr"/>
            <a:endParaRPr lang="zh-CN" altLang="en-US">
              <a:solidFill>
                <a:srgbClr val="A0C59B"/>
              </a:solidFill>
            </a:endParaRPr>
          </a:p>
        </p:txBody>
      </p:sp>
      <p:sp>
        <p:nvSpPr>
          <p:cNvPr id="23" name="平行四边形 30"/>
          <p:cNvSpPr/>
          <p:nvPr/>
        </p:nvSpPr>
        <p:spPr>
          <a:xfrm>
            <a:off x="1935925" y="3549132"/>
            <a:ext cx="6251574" cy="873391"/>
          </a:xfrm>
          <a:custGeom>
            <a:avLst/>
            <a:gdLst/>
            <a:ahLst/>
            <a:cxnLst/>
            <a:rect l="l" t="t" r="r" b="b"/>
            <a:pathLst>
              <a:path w="6251574" h="873391">
                <a:moveTo>
                  <a:pt x="295040" y="0"/>
                </a:moveTo>
                <a:lnTo>
                  <a:pt x="1847606" y="0"/>
                </a:lnTo>
                <a:lnTo>
                  <a:pt x="4699008" y="0"/>
                </a:lnTo>
                <a:lnTo>
                  <a:pt x="6251574" y="0"/>
                </a:lnTo>
                <a:lnTo>
                  <a:pt x="5956534" y="873391"/>
                </a:lnTo>
                <a:lnTo>
                  <a:pt x="4403968" y="873391"/>
                </a:lnTo>
                <a:lnTo>
                  <a:pt x="1552566" y="873391"/>
                </a:lnTo>
                <a:lnTo>
                  <a:pt x="0" y="87339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3175">
            <a:solidFill>
              <a:schemeClr val="accent3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709" tIns="34355" rIns="68709" bIns="34355" rtlCol="0" anchor="ctr"/>
          <a:lstStyle/>
          <a:p>
            <a:pPr algn="ctr"/>
            <a:endParaRPr lang="zh-CN" altLang="en-US">
              <a:solidFill>
                <a:srgbClr val="A0C59B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07704" y="1200286"/>
            <a:ext cx="4999948" cy="272193"/>
          </a:xfrm>
          <a:prstGeom prst="rect">
            <a:avLst/>
          </a:prstGeom>
          <a:noFill/>
        </p:spPr>
        <p:txBody>
          <a:bodyPr wrap="square" lIns="68709" tIns="34355" rIns="68709" bIns="34355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</a:t>
            </a:r>
            <a:r>
              <a:rPr lang="zh-CN" altLang="en-US" sz="1200" dirty="0" smtClean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endParaRPr lang="en-US" altLang="zh-CN" sz="1200" dirty="0">
              <a:solidFill>
                <a:srgbClr val="A0C59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20999" y="873359"/>
            <a:ext cx="1706536" cy="304028"/>
          </a:xfrm>
          <a:prstGeom prst="rect">
            <a:avLst/>
          </a:prstGeom>
          <a:noFill/>
        </p:spPr>
        <p:txBody>
          <a:bodyPr wrap="none" lIns="68709" tIns="34355" rIns="68709" bIns="34355" rtlCol="0">
            <a:spAutoFit/>
          </a:bodyPr>
          <a:lstStyle/>
          <a:p>
            <a:r>
              <a:rPr lang="zh-CN" altLang="en-US" sz="1500" b="1" dirty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第一项工作的标题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177739" y="978337"/>
            <a:ext cx="433248" cy="432448"/>
            <a:chOff x="1475656" y="1804645"/>
            <a:chExt cx="576064" cy="576064"/>
          </a:xfrm>
          <a:solidFill>
            <a:srgbClr val="678CB2"/>
          </a:solidFill>
        </p:grpSpPr>
        <p:sp>
          <p:nvSpPr>
            <p:cNvPr id="27" name="椭圆 26"/>
            <p:cNvSpPr/>
            <p:nvPr/>
          </p:nvSpPr>
          <p:spPr>
            <a:xfrm>
              <a:off x="1475656" y="1804645"/>
              <a:ext cx="576064" cy="5760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A0C59B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616212" y="1902149"/>
              <a:ext cx="323805" cy="389490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900" spc="-113" dirty="0">
                  <a:solidFill>
                    <a:srgbClr val="A0C59B"/>
                  </a:solidFill>
                  <a:latin typeface="Swiss921 BT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1900" spc="-113" dirty="0">
                <a:solidFill>
                  <a:srgbClr val="A0C59B"/>
                </a:solidFill>
                <a:latin typeface="Swiss921 BT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827612" y="1908761"/>
            <a:ext cx="433248" cy="432448"/>
            <a:chOff x="1475656" y="1804645"/>
            <a:chExt cx="576064" cy="576064"/>
          </a:xfrm>
          <a:solidFill>
            <a:srgbClr val="B8D051"/>
          </a:solidFill>
          <a:effectLst/>
        </p:grpSpPr>
        <p:sp>
          <p:nvSpPr>
            <p:cNvPr id="30" name="椭圆 29"/>
            <p:cNvSpPr/>
            <p:nvPr/>
          </p:nvSpPr>
          <p:spPr>
            <a:xfrm>
              <a:off x="1475656" y="1804645"/>
              <a:ext cx="576064" cy="5760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A0C59B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16212" y="1902149"/>
              <a:ext cx="323805" cy="389490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900" spc="-113" dirty="0">
                  <a:solidFill>
                    <a:srgbClr val="A0C59B"/>
                  </a:solidFill>
                  <a:latin typeface="Swiss921 BT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1900" spc="-113" dirty="0">
                <a:solidFill>
                  <a:srgbClr val="A0C59B"/>
                </a:solidFill>
                <a:latin typeface="Swiss921 BT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177739" y="2839182"/>
            <a:ext cx="433248" cy="432448"/>
            <a:chOff x="1475656" y="1804645"/>
            <a:chExt cx="576064" cy="576064"/>
          </a:xfrm>
          <a:solidFill>
            <a:srgbClr val="678CB2"/>
          </a:solidFill>
          <a:effectLst/>
        </p:grpSpPr>
        <p:sp>
          <p:nvSpPr>
            <p:cNvPr id="33" name="椭圆 32"/>
            <p:cNvSpPr/>
            <p:nvPr/>
          </p:nvSpPr>
          <p:spPr>
            <a:xfrm>
              <a:off x="1475656" y="1804645"/>
              <a:ext cx="576064" cy="5760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A0C59B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616212" y="1902149"/>
              <a:ext cx="323805" cy="389490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900" spc="-113" dirty="0">
                  <a:solidFill>
                    <a:srgbClr val="A0C59B"/>
                  </a:solidFill>
                  <a:latin typeface="Swiss921 BT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1900" spc="-113" dirty="0">
                <a:solidFill>
                  <a:srgbClr val="A0C59B"/>
                </a:solidFill>
                <a:latin typeface="Swiss921 BT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827612" y="3769603"/>
            <a:ext cx="433248" cy="432448"/>
            <a:chOff x="1475656" y="1804645"/>
            <a:chExt cx="576064" cy="576064"/>
          </a:xfrm>
          <a:solidFill>
            <a:srgbClr val="B8D051"/>
          </a:solidFill>
          <a:effectLst/>
        </p:grpSpPr>
        <p:sp>
          <p:nvSpPr>
            <p:cNvPr id="36" name="椭圆 35"/>
            <p:cNvSpPr/>
            <p:nvPr/>
          </p:nvSpPr>
          <p:spPr>
            <a:xfrm>
              <a:off x="1475656" y="1804645"/>
              <a:ext cx="576064" cy="57606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A0C59B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616212" y="1902149"/>
              <a:ext cx="323805" cy="389490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900" spc="-113" dirty="0">
                  <a:solidFill>
                    <a:srgbClr val="A0C59B"/>
                  </a:solidFill>
                  <a:latin typeface="Swiss921 BT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1900" spc="-113" dirty="0">
                <a:solidFill>
                  <a:srgbClr val="A0C59B"/>
                </a:solidFill>
                <a:latin typeface="Swiss921 BT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2537679" y="2132136"/>
            <a:ext cx="4999948" cy="272193"/>
          </a:xfrm>
          <a:prstGeom prst="rect">
            <a:avLst/>
          </a:prstGeom>
          <a:noFill/>
        </p:spPr>
        <p:txBody>
          <a:bodyPr wrap="square" lIns="68709" tIns="34355" rIns="68709" bIns="34355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</a:t>
            </a:r>
            <a:r>
              <a:rPr lang="zh-CN" altLang="en-US" sz="1200" dirty="0" smtClean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endParaRPr lang="en-US" altLang="zh-CN" sz="1200" dirty="0">
              <a:solidFill>
                <a:srgbClr val="A0C59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550973" y="1805209"/>
            <a:ext cx="1706536" cy="304028"/>
          </a:xfrm>
          <a:prstGeom prst="rect">
            <a:avLst/>
          </a:prstGeom>
          <a:noFill/>
        </p:spPr>
        <p:txBody>
          <a:bodyPr wrap="none" lIns="68709" tIns="34355" rIns="68709" bIns="34355" rtlCol="0">
            <a:spAutoFit/>
          </a:bodyPr>
          <a:lstStyle/>
          <a:p>
            <a:r>
              <a:rPr lang="zh-CN" altLang="en-US" sz="1500" b="1" dirty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第二项工作的标题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887807" y="3062557"/>
            <a:ext cx="4999948" cy="272193"/>
          </a:xfrm>
          <a:prstGeom prst="rect">
            <a:avLst/>
          </a:prstGeom>
          <a:noFill/>
        </p:spPr>
        <p:txBody>
          <a:bodyPr wrap="square" lIns="68709" tIns="34355" rIns="68709" bIns="34355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</a:t>
            </a:r>
            <a:endParaRPr lang="en-US" altLang="zh-CN" sz="1200" dirty="0">
              <a:solidFill>
                <a:srgbClr val="A0C59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01102" y="2735631"/>
            <a:ext cx="1706536" cy="304028"/>
          </a:xfrm>
          <a:prstGeom prst="rect">
            <a:avLst/>
          </a:prstGeom>
          <a:noFill/>
        </p:spPr>
        <p:txBody>
          <a:bodyPr wrap="none" lIns="68709" tIns="34355" rIns="68709" bIns="34355" rtlCol="0">
            <a:spAutoFit/>
          </a:bodyPr>
          <a:lstStyle/>
          <a:p>
            <a:r>
              <a:rPr lang="zh-CN" altLang="en-US" sz="1500" b="1" dirty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第三项工作的标题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37679" y="3983352"/>
            <a:ext cx="4999948" cy="272193"/>
          </a:xfrm>
          <a:prstGeom prst="rect">
            <a:avLst/>
          </a:prstGeom>
          <a:noFill/>
        </p:spPr>
        <p:txBody>
          <a:bodyPr wrap="square" lIns="68709" tIns="34355" rIns="68709" bIns="34355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</a:t>
            </a:r>
            <a:endParaRPr lang="en-US" altLang="zh-CN" sz="1200" dirty="0">
              <a:solidFill>
                <a:srgbClr val="A0C59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50973" y="3656426"/>
            <a:ext cx="1706536" cy="304028"/>
          </a:xfrm>
          <a:prstGeom prst="rect">
            <a:avLst/>
          </a:prstGeom>
          <a:noFill/>
        </p:spPr>
        <p:txBody>
          <a:bodyPr wrap="none" lIns="68709" tIns="34355" rIns="68709" bIns="34355" rtlCol="0">
            <a:spAutoFit/>
          </a:bodyPr>
          <a:lstStyle/>
          <a:p>
            <a:r>
              <a:rPr lang="zh-CN" altLang="en-US" sz="1500" b="1" dirty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第四项工作的标题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22">
        <p:fade/>
      </p:transition>
    </mc:Choice>
    <mc:Fallback xmlns="">
      <p:transition spd="med" advTm="65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组合 116"/>
          <p:cNvGrpSpPr/>
          <p:nvPr/>
        </p:nvGrpSpPr>
        <p:grpSpPr>
          <a:xfrm>
            <a:off x="507988" y="1420453"/>
            <a:ext cx="1715743" cy="1572764"/>
            <a:chOff x="507988" y="1420453"/>
            <a:chExt cx="1715743" cy="1572764"/>
          </a:xfrm>
        </p:grpSpPr>
        <p:grpSp>
          <p:nvGrpSpPr>
            <p:cNvPr id="3" name="그룹 117"/>
            <p:cNvGrpSpPr/>
            <p:nvPr/>
          </p:nvGrpSpPr>
          <p:grpSpPr bwMode="auto">
            <a:xfrm>
              <a:off x="507988" y="1420453"/>
              <a:ext cx="1715743" cy="1572764"/>
              <a:chOff x="471006" y="2714620"/>
              <a:chExt cx="1714512" cy="1571636"/>
            </a:xfrm>
          </p:grpSpPr>
          <p:sp>
            <p:nvSpPr>
              <p:cNvPr id="6" name="직사각형 91"/>
              <p:cNvSpPr/>
              <p:nvPr/>
            </p:nvSpPr>
            <p:spPr>
              <a:xfrm>
                <a:off x="471006" y="2714620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>
                  <a:solidFill>
                    <a:srgbClr val="A0C59B"/>
                  </a:solidFill>
                </a:endParaRPr>
              </a:p>
            </p:txBody>
          </p:sp>
          <p:sp>
            <p:nvSpPr>
              <p:cNvPr id="7" name="직사각형 97"/>
              <p:cNvSpPr/>
              <p:nvPr/>
            </p:nvSpPr>
            <p:spPr>
              <a:xfrm>
                <a:off x="561494" y="2797171"/>
                <a:ext cx="1533536" cy="1406536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>
                  <a:solidFill>
                    <a:srgbClr val="A0C59B"/>
                  </a:solidFill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029378" y="1666317"/>
              <a:ext cx="66369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40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2015</a:t>
              </a:r>
              <a:endParaRPr kumimoji="0" lang="en-US" altLang="ko-KR" sz="1400" dirty="0">
                <a:solidFill>
                  <a:srgbClr val="A0C59B"/>
                </a:solidFill>
                <a:latin typeface="Century Gothic" panose="020B0502020202020204" pitchFamily="34" charset="0"/>
                <a:ea typeface="幼圆" panose="02010509060101010101" pitchFamily="49" charset="-122"/>
              </a:endParaRPr>
            </a:p>
          </p:txBody>
        </p:sp>
        <p:sp>
          <p:nvSpPr>
            <p:cNvPr id="5" name="Rectangle 28"/>
            <p:cNvSpPr>
              <a:spLocks noChangeArrowheads="1"/>
            </p:cNvSpPr>
            <p:nvPr/>
          </p:nvSpPr>
          <p:spPr bwMode="auto">
            <a:xfrm>
              <a:off x="729705" y="2548818"/>
              <a:ext cx="1272308" cy="258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2651180" y="1431952"/>
            <a:ext cx="1703199" cy="1561266"/>
            <a:chOff x="2651180" y="1431952"/>
            <a:chExt cx="1703199" cy="1561266"/>
          </a:xfrm>
        </p:grpSpPr>
        <p:grpSp>
          <p:nvGrpSpPr>
            <p:cNvPr id="9" name="그룹 118"/>
            <p:cNvGrpSpPr/>
            <p:nvPr/>
          </p:nvGrpSpPr>
          <p:grpSpPr bwMode="auto">
            <a:xfrm>
              <a:off x="2651180" y="1431952"/>
              <a:ext cx="1703199" cy="1561266"/>
              <a:chOff x="2628660" y="2714621"/>
              <a:chExt cx="1714512" cy="1571636"/>
            </a:xfrm>
          </p:grpSpPr>
          <p:sp>
            <p:nvSpPr>
              <p:cNvPr id="12" name="직사각형 100"/>
              <p:cNvSpPr/>
              <p:nvPr/>
            </p:nvSpPr>
            <p:spPr>
              <a:xfrm>
                <a:off x="2628660" y="2714621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>
                  <a:solidFill>
                    <a:srgbClr val="A0C59B"/>
                  </a:solidFill>
                </a:endParaRPr>
              </a:p>
            </p:txBody>
          </p:sp>
          <p:sp>
            <p:nvSpPr>
              <p:cNvPr id="13" name="직사각형 101"/>
              <p:cNvSpPr/>
              <p:nvPr/>
            </p:nvSpPr>
            <p:spPr>
              <a:xfrm>
                <a:off x="2719149" y="2797171"/>
                <a:ext cx="1533536" cy="1406535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>
                  <a:solidFill>
                    <a:srgbClr val="A0C59B"/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3211675" y="1669009"/>
              <a:ext cx="58221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140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2016</a:t>
              </a:r>
              <a:endParaRPr lang="en-US" altLang="ko-KR" sz="1400" dirty="0">
                <a:solidFill>
                  <a:srgbClr val="A0C59B"/>
                </a:solidFill>
                <a:latin typeface="Century Gothic" panose="020B0502020202020204" pitchFamily="34" charset="0"/>
                <a:ea typeface="幼圆" panose="02010509060101010101" pitchFamily="49" charset="-122"/>
              </a:endParaRPr>
            </a:p>
          </p:txBody>
        </p:sp>
        <p:sp>
          <p:nvSpPr>
            <p:cNvPr id="11" name="Rectangle 28"/>
            <p:cNvSpPr>
              <a:spLocks noChangeArrowheads="1"/>
            </p:cNvSpPr>
            <p:nvPr/>
          </p:nvSpPr>
          <p:spPr bwMode="auto">
            <a:xfrm>
              <a:off x="2871277" y="2550496"/>
              <a:ext cx="1263008" cy="258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4794373" y="1420453"/>
            <a:ext cx="1715743" cy="1572764"/>
            <a:chOff x="4794373" y="1420453"/>
            <a:chExt cx="1715743" cy="1572764"/>
          </a:xfrm>
        </p:grpSpPr>
        <p:grpSp>
          <p:nvGrpSpPr>
            <p:cNvPr id="15" name="그룹 119"/>
            <p:cNvGrpSpPr/>
            <p:nvPr/>
          </p:nvGrpSpPr>
          <p:grpSpPr bwMode="auto">
            <a:xfrm>
              <a:off x="4794373" y="1420453"/>
              <a:ext cx="1715743" cy="1572764"/>
              <a:chOff x="4786314" y="2714620"/>
              <a:chExt cx="1714512" cy="1571636"/>
            </a:xfrm>
          </p:grpSpPr>
          <p:sp>
            <p:nvSpPr>
              <p:cNvPr id="18" name="직사각형 103"/>
              <p:cNvSpPr/>
              <p:nvPr/>
            </p:nvSpPr>
            <p:spPr>
              <a:xfrm>
                <a:off x="4786314" y="2714620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>
                  <a:solidFill>
                    <a:srgbClr val="A0C59B"/>
                  </a:solidFill>
                </a:endParaRPr>
              </a:p>
            </p:txBody>
          </p:sp>
          <p:sp>
            <p:nvSpPr>
              <p:cNvPr id="19" name="직사각형 104"/>
              <p:cNvSpPr/>
              <p:nvPr/>
            </p:nvSpPr>
            <p:spPr>
              <a:xfrm>
                <a:off x="4876802" y="2797171"/>
                <a:ext cx="1533536" cy="1406535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>
                  <a:solidFill>
                    <a:srgbClr val="A0C59B"/>
                  </a:solidFill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316552" y="1666317"/>
              <a:ext cx="66369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40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2019</a:t>
              </a:r>
              <a:endParaRPr lang="en-US" altLang="ko-KR" sz="1400" dirty="0">
                <a:solidFill>
                  <a:srgbClr val="A0C59B"/>
                </a:solidFill>
                <a:latin typeface="Century Gothic" panose="020B0502020202020204" pitchFamily="34" charset="0"/>
                <a:ea typeface="幼圆" panose="02010509060101010101" pitchFamily="49" charset="-122"/>
              </a:endParaRPr>
            </a:p>
          </p:txBody>
        </p:sp>
        <p:sp>
          <p:nvSpPr>
            <p:cNvPr id="17" name="Rectangle 28"/>
            <p:cNvSpPr>
              <a:spLocks noChangeArrowheads="1"/>
            </p:cNvSpPr>
            <p:nvPr/>
          </p:nvSpPr>
          <p:spPr bwMode="auto">
            <a:xfrm>
              <a:off x="5016090" y="2548818"/>
              <a:ext cx="1272308" cy="258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6937565" y="1431951"/>
            <a:ext cx="1703199" cy="1561266"/>
            <a:chOff x="6937565" y="1431951"/>
            <a:chExt cx="1703199" cy="1561266"/>
          </a:xfrm>
        </p:grpSpPr>
        <p:grpSp>
          <p:nvGrpSpPr>
            <p:cNvPr id="21" name="그룹 120"/>
            <p:cNvGrpSpPr/>
            <p:nvPr/>
          </p:nvGrpSpPr>
          <p:grpSpPr bwMode="auto">
            <a:xfrm>
              <a:off x="6937565" y="1431951"/>
              <a:ext cx="1703199" cy="1561266"/>
              <a:chOff x="6943968" y="2714620"/>
              <a:chExt cx="1714512" cy="1571636"/>
            </a:xfrm>
          </p:grpSpPr>
          <p:sp>
            <p:nvSpPr>
              <p:cNvPr id="24" name="직사각형 106"/>
              <p:cNvSpPr/>
              <p:nvPr/>
            </p:nvSpPr>
            <p:spPr>
              <a:xfrm>
                <a:off x="6943968" y="2714620"/>
                <a:ext cx="1714512" cy="1571636"/>
              </a:xfrm>
              <a:prstGeom prst="rect">
                <a:avLst/>
              </a:prstGeom>
              <a:solidFill>
                <a:schemeClr val="bg1">
                  <a:lumMod val="8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100">
                  <a:solidFill>
                    <a:srgbClr val="A0C59B"/>
                  </a:solidFill>
                </a:endParaRPr>
              </a:p>
            </p:txBody>
          </p:sp>
          <p:sp>
            <p:nvSpPr>
              <p:cNvPr id="25" name="직사각형 107"/>
              <p:cNvSpPr/>
              <p:nvPr/>
            </p:nvSpPr>
            <p:spPr>
              <a:xfrm>
                <a:off x="7034457" y="2797171"/>
                <a:ext cx="1533536" cy="1406535"/>
              </a:xfrm>
              <a:prstGeom prst="rect">
                <a:avLst/>
              </a:prstGeom>
              <a:solidFill>
                <a:srgbClr val="B2D4B3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ko-KR" altLang="en-US" sz="1100">
                  <a:solidFill>
                    <a:srgbClr val="A0C59B"/>
                  </a:solidFill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7488442" y="1669009"/>
              <a:ext cx="601447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140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20XX</a:t>
              </a:r>
              <a:endParaRPr lang="en-US" altLang="ko-KR" sz="1400" dirty="0">
                <a:solidFill>
                  <a:srgbClr val="A0C59B"/>
                </a:solidFill>
                <a:latin typeface="Century Gothic" panose="020B0502020202020204" pitchFamily="34" charset="0"/>
                <a:ea typeface="幼圆" panose="02010509060101010101" pitchFamily="49" charset="-122"/>
              </a:endParaRPr>
            </a:p>
          </p:txBody>
        </p:sp>
        <p:sp>
          <p:nvSpPr>
            <p:cNvPr id="23" name="Rectangle 28"/>
            <p:cNvSpPr>
              <a:spLocks noChangeArrowheads="1"/>
            </p:cNvSpPr>
            <p:nvPr/>
          </p:nvSpPr>
          <p:spPr bwMode="auto">
            <a:xfrm>
              <a:off x="7157662" y="2550496"/>
              <a:ext cx="1263008" cy="258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 fontAlgn="base" latinLnBrk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900" b="1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244463" y="2096614"/>
            <a:ext cx="6659825" cy="231943"/>
            <a:chOff x="1244463" y="2084285"/>
            <a:chExt cx="6659825" cy="231943"/>
          </a:xfrm>
        </p:grpSpPr>
        <p:sp>
          <p:nvSpPr>
            <p:cNvPr id="26" name="자유형 111"/>
            <p:cNvSpPr/>
            <p:nvPr/>
          </p:nvSpPr>
          <p:spPr>
            <a:xfrm>
              <a:off x="1315431" y="2201105"/>
              <a:ext cx="6547855" cy="0"/>
            </a:xfrm>
            <a:custGeom>
              <a:avLst/>
              <a:gdLst>
                <a:gd name="connsiteX0" fmla="*/ 0 w 6591300"/>
                <a:gd name="connsiteY0" fmla="*/ 0 h 0"/>
                <a:gd name="connsiteX1" fmla="*/ 6591300 w 65913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91300">
                  <a:moveTo>
                    <a:pt x="0" y="0"/>
                  </a:moveTo>
                  <a:lnTo>
                    <a:pt x="6591300" y="0"/>
                  </a:lnTo>
                </a:path>
              </a:pathLst>
            </a:cu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100">
                <a:solidFill>
                  <a:srgbClr val="A0C59B"/>
                </a:solidFill>
              </a:endParaRPr>
            </a:p>
          </p:txBody>
        </p:sp>
        <p:sp>
          <p:nvSpPr>
            <p:cNvPr id="27" name="타원 110"/>
            <p:cNvSpPr/>
            <p:nvPr/>
          </p:nvSpPr>
          <p:spPr>
            <a:xfrm>
              <a:off x="1244463" y="2084285"/>
              <a:ext cx="231943" cy="231943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>
                <a:solidFill>
                  <a:srgbClr val="A0C59B"/>
                </a:solidFill>
              </a:endParaRPr>
            </a:p>
          </p:txBody>
        </p:sp>
        <p:sp>
          <p:nvSpPr>
            <p:cNvPr id="28" name="타원 112"/>
            <p:cNvSpPr/>
            <p:nvPr/>
          </p:nvSpPr>
          <p:spPr>
            <a:xfrm>
              <a:off x="3387657" y="2085981"/>
              <a:ext cx="230247" cy="230247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>
                <a:solidFill>
                  <a:srgbClr val="A0C59B"/>
                </a:solidFill>
              </a:endParaRPr>
            </a:p>
          </p:txBody>
        </p:sp>
        <p:sp>
          <p:nvSpPr>
            <p:cNvPr id="29" name="타원 113"/>
            <p:cNvSpPr/>
            <p:nvPr/>
          </p:nvSpPr>
          <p:spPr>
            <a:xfrm>
              <a:off x="5530848" y="2084285"/>
              <a:ext cx="231943" cy="231943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>
                <a:solidFill>
                  <a:srgbClr val="A0C59B"/>
                </a:solidFill>
              </a:endParaRPr>
            </a:p>
          </p:txBody>
        </p:sp>
        <p:sp>
          <p:nvSpPr>
            <p:cNvPr id="30" name="타원 114"/>
            <p:cNvSpPr/>
            <p:nvPr/>
          </p:nvSpPr>
          <p:spPr>
            <a:xfrm>
              <a:off x="7674041" y="2085981"/>
              <a:ext cx="230247" cy="230247"/>
            </a:xfrm>
            <a:prstGeom prst="ellipse">
              <a:avLst/>
            </a:prstGeom>
            <a:solidFill>
              <a:srgbClr val="22618C"/>
            </a:solidFill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 sz="1100">
                <a:solidFill>
                  <a:srgbClr val="A0C59B"/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29961" y="3306358"/>
            <a:ext cx="1793769" cy="1139232"/>
            <a:chOff x="429961" y="3239683"/>
            <a:chExt cx="1793769" cy="1139232"/>
          </a:xfrm>
        </p:grpSpPr>
        <p:grpSp>
          <p:nvGrpSpPr>
            <p:cNvPr id="32" name="组合 31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</a:t>
                </a:r>
                <a:r>
                  <a:rPr lang="zh-CN" altLang="en-US" sz="90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。</a:t>
                </a:r>
                <a:endParaRPr lang="zh-CN" altLang="en-US" sz="9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36" name="组合 59"/>
              <p:cNvGrpSpPr/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37" name="圆角矩形 36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22618C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38" name="等腰三角形 37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>
                    <a:solidFill>
                      <a:srgbClr val="A0C59B"/>
                    </a:solidFill>
                  </a:endParaRPr>
                </a:p>
              </p:txBody>
            </p:sp>
          </p:grpSp>
        </p:grpSp>
        <p:grpSp>
          <p:nvGrpSpPr>
            <p:cNvPr id="74" name="组合 73"/>
            <p:cNvGrpSpPr/>
            <p:nvPr/>
          </p:nvGrpSpPr>
          <p:grpSpPr>
            <a:xfrm>
              <a:off x="500540" y="3718138"/>
              <a:ext cx="1632638" cy="4850"/>
              <a:chOff x="500540" y="3718138"/>
              <a:chExt cx="1481606" cy="4850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500540" y="3722988"/>
                <a:ext cx="1481606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>
                <a:off x="500540" y="3718138"/>
                <a:ext cx="1481606" cy="0"/>
              </a:xfrm>
              <a:prstGeom prst="line">
                <a:avLst/>
              </a:prstGeom>
              <a:ln w="3175">
                <a:solidFill>
                  <a:srgbClr val="B2D4B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/>
          <p:cNvGrpSpPr/>
          <p:nvPr/>
        </p:nvGrpSpPr>
        <p:grpSpPr>
          <a:xfrm>
            <a:off x="2580159" y="3306358"/>
            <a:ext cx="1793769" cy="1139232"/>
            <a:chOff x="429961" y="3239683"/>
            <a:chExt cx="1793769" cy="1139232"/>
          </a:xfrm>
        </p:grpSpPr>
        <p:grpSp>
          <p:nvGrpSpPr>
            <p:cNvPr id="81" name="组合 80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90" name="矩形 89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  <p:grpSp>
            <p:nvGrpSpPr>
              <p:cNvPr id="87" name="组合 59"/>
              <p:cNvGrpSpPr/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88" name="圆角矩形 87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22618C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89" name="等腰三角形 88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>
                    <a:solidFill>
                      <a:srgbClr val="A0C59B"/>
                    </a:solidFill>
                  </a:endParaRPr>
                </a:p>
              </p:txBody>
            </p:sp>
          </p:grpSp>
        </p:grpSp>
        <p:grpSp>
          <p:nvGrpSpPr>
            <p:cNvPr id="83" name="组合 82"/>
            <p:cNvGrpSpPr/>
            <p:nvPr/>
          </p:nvGrpSpPr>
          <p:grpSpPr>
            <a:xfrm>
              <a:off x="500540" y="3718138"/>
              <a:ext cx="1632638" cy="4850"/>
              <a:chOff x="500540" y="3718138"/>
              <a:chExt cx="1481606" cy="4850"/>
            </a:xfrm>
          </p:grpSpPr>
          <p:cxnSp>
            <p:nvCxnSpPr>
              <p:cNvPr id="84" name="直接连接符 83"/>
              <p:cNvCxnSpPr/>
              <p:nvPr/>
            </p:nvCxnSpPr>
            <p:spPr>
              <a:xfrm>
                <a:off x="500540" y="3722988"/>
                <a:ext cx="1481606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>
                <a:off x="500540" y="3718138"/>
                <a:ext cx="1481606" cy="0"/>
              </a:xfrm>
              <a:prstGeom prst="line">
                <a:avLst/>
              </a:prstGeom>
              <a:ln w="3175">
                <a:solidFill>
                  <a:srgbClr val="B2D4B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组合 91"/>
          <p:cNvGrpSpPr/>
          <p:nvPr/>
        </p:nvGrpSpPr>
        <p:grpSpPr>
          <a:xfrm>
            <a:off x="4735397" y="3306358"/>
            <a:ext cx="1793769" cy="1139232"/>
            <a:chOff x="429961" y="3239683"/>
            <a:chExt cx="1793769" cy="1139232"/>
          </a:xfrm>
        </p:grpSpPr>
        <p:grpSp>
          <p:nvGrpSpPr>
            <p:cNvPr id="93" name="组合 92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98" name="矩形 97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  <p:grpSp>
            <p:nvGrpSpPr>
              <p:cNvPr id="99" name="组合 59"/>
              <p:cNvGrpSpPr/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100" name="圆角矩形 99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22618C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01" name="等腰三角形 100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>
                    <a:solidFill>
                      <a:srgbClr val="A0C59B"/>
                    </a:solidFill>
                  </a:endParaRPr>
                </a:p>
              </p:txBody>
            </p:sp>
          </p:grpSp>
        </p:grpSp>
        <p:grpSp>
          <p:nvGrpSpPr>
            <p:cNvPr id="95" name="组合 94"/>
            <p:cNvGrpSpPr/>
            <p:nvPr/>
          </p:nvGrpSpPr>
          <p:grpSpPr>
            <a:xfrm>
              <a:off x="500540" y="3718138"/>
              <a:ext cx="1632638" cy="4850"/>
              <a:chOff x="500540" y="3718138"/>
              <a:chExt cx="1481606" cy="4850"/>
            </a:xfrm>
          </p:grpSpPr>
          <p:cxnSp>
            <p:nvCxnSpPr>
              <p:cNvPr id="96" name="直接连接符 95"/>
              <p:cNvCxnSpPr/>
              <p:nvPr/>
            </p:nvCxnSpPr>
            <p:spPr>
              <a:xfrm>
                <a:off x="500540" y="3722988"/>
                <a:ext cx="1481606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接连接符 96"/>
              <p:cNvCxnSpPr/>
              <p:nvPr/>
            </p:nvCxnSpPr>
            <p:spPr>
              <a:xfrm>
                <a:off x="500540" y="3718138"/>
                <a:ext cx="1481606" cy="0"/>
              </a:xfrm>
              <a:prstGeom prst="line">
                <a:avLst/>
              </a:prstGeom>
              <a:ln w="3175">
                <a:solidFill>
                  <a:srgbClr val="B2D4B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4" name="组合 103"/>
          <p:cNvGrpSpPr/>
          <p:nvPr/>
        </p:nvGrpSpPr>
        <p:grpSpPr>
          <a:xfrm>
            <a:off x="6851840" y="3306358"/>
            <a:ext cx="1793769" cy="1139232"/>
            <a:chOff x="429961" y="3239683"/>
            <a:chExt cx="1793769" cy="1139232"/>
          </a:xfrm>
        </p:grpSpPr>
        <p:grpSp>
          <p:nvGrpSpPr>
            <p:cNvPr id="105" name="组合 104"/>
            <p:cNvGrpSpPr/>
            <p:nvPr/>
          </p:nvGrpSpPr>
          <p:grpSpPr>
            <a:xfrm>
              <a:off x="429961" y="3239683"/>
              <a:ext cx="1205779" cy="478455"/>
              <a:chOff x="583903" y="1351599"/>
              <a:chExt cx="1661127" cy="659138"/>
            </a:xfrm>
          </p:grpSpPr>
          <p:sp>
            <p:nvSpPr>
              <p:cNvPr id="114" name="矩形 113"/>
              <p:cNvSpPr/>
              <p:nvPr/>
            </p:nvSpPr>
            <p:spPr>
              <a:xfrm>
                <a:off x="583903" y="1351599"/>
                <a:ext cx="1102412" cy="381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20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583903" y="1671533"/>
                <a:ext cx="1661127" cy="3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10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6" name="组合 105"/>
            <p:cNvGrpSpPr/>
            <p:nvPr/>
          </p:nvGrpSpPr>
          <p:grpSpPr>
            <a:xfrm>
              <a:off x="495499" y="3732584"/>
              <a:ext cx="1728231" cy="646331"/>
              <a:chOff x="1763688" y="4457493"/>
              <a:chExt cx="2380876" cy="890410"/>
            </a:xfrm>
          </p:grpSpPr>
          <p:sp>
            <p:nvSpPr>
              <p:cNvPr id="110" name="矩形 109"/>
              <p:cNvSpPr/>
              <p:nvPr/>
            </p:nvSpPr>
            <p:spPr>
              <a:xfrm>
                <a:off x="1929977" y="4457493"/>
                <a:ext cx="2214587" cy="8904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  <p:grpSp>
            <p:nvGrpSpPr>
              <p:cNvPr id="111" name="组合 59"/>
              <p:cNvGrpSpPr/>
              <p:nvPr/>
            </p:nvGrpSpPr>
            <p:grpSpPr bwMode="auto">
              <a:xfrm>
                <a:off x="1763688" y="4522887"/>
                <a:ext cx="103310" cy="108106"/>
                <a:chOff x="5308985" y="532629"/>
                <a:chExt cx="156756" cy="156756"/>
              </a:xfrm>
            </p:grpSpPr>
            <p:sp>
              <p:nvSpPr>
                <p:cNvPr id="112" name="圆角矩形 111"/>
                <p:cNvSpPr/>
                <p:nvPr/>
              </p:nvSpPr>
              <p:spPr>
                <a:xfrm>
                  <a:off x="5308985" y="532629"/>
                  <a:ext cx="156756" cy="156756"/>
                </a:xfrm>
                <a:prstGeom prst="roundRect">
                  <a:avLst/>
                </a:prstGeom>
                <a:solidFill>
                  <a:srgbClr val="B2D4B3"/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13" name="等腰三角形 112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00">
                    <a:solidFill>
                      <a:srgbClr val="A0C59B"/>
                    </a:solidFill>
                  </a:endParaRPr>
                </a:p>
              </p:txBody>
            </p:sp>
          </p:grpSp>
        </p:grpSp>
        <p:grpSp>
          <p:nvGrpSpPr>
            <p:cNvPr id="107" name="组合 106"/>
            <p:cNvGrpSpPr/>
            <p:nvPr/>
          </p:nvGrpSpPr>
          <p:grpSpPr>
            <a:xfrm>
              <a:off x="500540" y="3718138"/>
              <a:ext cx="1632638" cy="4850"/>
              <a:chOff x="500540" y="3718138"/>
              <a:chExt cx="1481606" cy="4850"/>
            </a:xfrm>
          </p:grpSpPr>
          <p:cxnSp>
            <p:nvCxnSpPr>
              <p:cNvPr id="108" name="直接连接符 107"/>
              <p:cNvCxnSpPr/>
              <p:nvPr/>
            </p:nvCxnSpPr>
            <p:spPr>
              <a:xfrm>
                <a:off x="500540" y="3722988"/>
                <a:ext cx="1481606" cy="0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直接连接符 108"/>
              <p:cNvCxnSpPr/>
              <p:nvPr/>
            </p:nvCxnSpPr>
            <p:spPr>
              <a:xfrm>
                <a:off x="500540" y="3718138"/>
                <a:ext cx="1481606" cy="0"/>
              </a:xfrm>
              <a:prstGeom prst="line">
                <a:avLst/>
              </a:prstGeom>
              <a:ln w="3175">
                <a:solidFill>
                  <a:srgbClr val="B2D4B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1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828">
        <p:blinds dir="vert"/>
      </p:transition>
    </mc:Choice>
    <mc:Fallback xmlns="">
      <p:transition spd="slow" advTm="8828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03548" y="1455626"/>
            <a:ext cx="4197407" cy="2798271"/>
            <a:chOff x="454844" y="1212274"/>
            <a:chExt cx="4599756" cy="306650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4844" y="1212274"/>
              <a:ext cx="4599756" cy="3066504"/>
            </a:xfrm>
            <a:prstGeom prst="rect">
              <a:avLst/>
            </a:prstGeom>
          </p:spPr>
        </p:pic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991974" y="1496430"/>
              <a:ext cx="3566213" cy="2426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4932040" y="1563638"/>
            <a:ext cx="3392426" cy="729860"/>
            <a:chOff x="5054599" y="1342008"/>
            <a:chExt cx="3392426" cy="729860"/>
          </a:xfrm>
        </p:grpSpPr>
        <p:sp>
          <p:nvSpPr>
            <p:cNvPr id="35" name="TextBox 34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932040" y="2414135"/>
            <a:ext cx="3392426" cy="729860"/>
            <a:chOff x="5054599" y="1342008"/>
            <a:chExt cx="3392426" cy="729860"/>
          </a:xfrm>
        </p:grpSpPr>
        <p:sp>
          <p:nvSpPr>
            <p:cNvPr id="39" name="TextBox 38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932040" y="3264632"/>
            <a:ext cx="3392426" cy="729860"/>
            <a:chOff x="5054599" y="1342008"/>
            <a:chExt cx="3392426" cy="729860"/>
          </a:xfrm>
        </p:grpSpPr>
        <p:sp>
          <p:nvSpPr>
            <p:cNvPr id="42" name="TextBox 41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17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417">
        <p:fade/>
      </p:transition>
    </mc:Choice>
    <mc:Fallback xmlns="">
      <p:transition spd="med" advTm="64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0" y="1779662"/>
            <a:ext cx="2941016" cy="1986115"/>
            <a:chOff x="102760" y="2252887"/>
            <a:chExt cx="2941016" cy="1986115"/>
          </a:xfrm>
        </p:grpSpPr>
        <p:sp>
          <p:nvSpPr>
            <p:cNvPr id="24" name="矩形 23"/>
            <p:cNvSpPr/>
            <p:nvPr/>
          </p:nvSpPr>
          <p:spPr>
            <a:xfrm>
              <a:off x="844181" y="2252887"/>
              <a:ext cx="2158033" cy="744034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85743" y="2260949"/>
              <a:ext cx="2158033" cy="673629"/>
              <a:chOff x="503238" y="2760523"/>
              <a:chExt cx="2158033" cy="673629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503238" y="2972487"/>
                <a:ext cx="21580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  <a:endParaRPr lang="zh-CN" altLang="en-US" sz="8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03238" y="2760523"/>
                <a:ext cx="103105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79770" y="3277744"/>
              <a:ext cx="961258" cy="961258"/>
              <a:chOff x="3648075" y="1647825"/>
              <a:chExt cx="1847850" cy="184785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3648075" y="1647825"/>
                <a:ext cx="1847850" cy="184785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pic>
            <p:nvPicPr>
              <p:cNvPr id="36" name="图片 35" descr="C:\Users\Admin\Desktop\陆长淼\项目图片收集\shutterstock_190355276.jpg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38562" y="1738312"/>
                <a:ext cx="1666876" cy="1666876"/>
              </a:xfrm>
              <a:custGeom>
                <a:avLst/>
                <a:gdLst>
                  <a:gd name="connsiteX0" fmla="*/ 817418 w 1634836"/>
                  <a:gd name="connsiteY0" fmla="*/ 0 h 1634836"/>
                  <a:gd name="connsiteX1" fmla="*/ 1634836 w 1634836"/>
                  <a:gd name="connsiteY1" fmla="*/ 817418 h 1634836"/>
                  <a:gd name="connsiteX2" fmla="*/ 817418 w 1634836"/>
                  <a:gd name="connsiteY2" fmla="*/ 1634836 h 1634836"/>
                  <a:gd name="connsiteX3" fmla="*/ 0 w 1634836"/>
                  <a:gd name="connsiteY3" fmla="*/ 817418 h 1634836"/>
                  <a:gd name="connsiteX4" fmla="*/ 817418 w 1634836"/>
                  <a:gd name="connsiteY4" fmla="*/ 0 h 1634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4836" h="1634836">
                    <a:moveTo>
                      <a:pt x="817418" y="0"/>
                    </a:moveTo>
                    <a:cubicBezTo>
                      <a:pt x="1268865" y="0"/>
                      <a:pt x="1634836" y="365971"/>
                      <a:pt x="1634836" y="817418"/>
                    </a:cubicBezTo>
                    <a:cubicBezTo>
                      <a:pt x="1634836" y="1268865"/>
                      <a:pt x="1268865" y="1634836"/>
                      <a:pt x="817418" y="1634836"/>
                    </a:cubicBezTo>
                    <a:cubicBezTo>
                      <a:pt x="365971" y="1634836"/>
                      <a:pt x="0" y="1268865"/>
                      <a:pt x="0" y="817418"/>
                    </a:cubicBezTo>
                    <a:cubicBezTo>
                      <a:pt x="0" y="365971"/>
                      <a:pt x="365971" y="0"/>
                      <a:pt x="817418" y="0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7" name="组合 26"/>
            <p:cNvGrpSpPr/>
            <p:nvPr/>
          </p:nvGrpSpPr>
          <p:grpSpPr>
            <a:xfrm>
              <a:off x="586877" y="2380082"/>
              <a:ext cx="134937" cy="825081"/>
              <a:chOff x="4524245" y="3111810"/>
              <a:chExt cx="134937" cy="825081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4524246" y="3111810"/>
                <a:ext cx="13493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4524246" y="3111810"/>
                <a:ext cx="0" cy="74677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4524245" y="3852541"/>
                <a:ext cx="127498" cy="8435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矩形 27"/>
            <p:cNvSpPr/>
            <p:nvPr/>
          </p:nvSpPr>
          <p:spPr>
            <a:xfrm>
              <a:off x="102760" y="3069734"/>
              <a:ext cx="8771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dirty="0" smtClean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“</a:t>
              </a:r>
              <a:endParaRPr lang="en-US" altLang="zh-CN" sz="5400" dirty="0">
                <a:solidFill>
                  <a:srgbClr val="A0C59B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682869" y="3551218"/>
              <a:ext cx="1047082" cy="414311"/>
              <a:chOff x="1682869" y="3604463"/>
              <a:chExt cx="1047082" cy="414311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682869" y="3604463"/>
                <a:ext cx="1047082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1682869" y="3803330"/>
                <a:ext cx="10070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" dirty="0">
                    <a:solidFill>
                      <a:srgbClr val="A0C59B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2816433" y="1779662"/>
            <a:ext cx="2941016" cy="1986115"/>
            <a:chOff x="102760" y="2252887"/>
            <a:chExt cx="2941016" cy="1986115"/>
          </a:xfrm>
        </p:grpSpPr>
        <p:sp>
          <p:nvSpPr>
            <p:cNvPr id="40" name="矩形 39"/>
            <p:cNvSpPr/>
            <p:nvPr/>
          </p:nvSpPr>
          <p:spPr>
            <a:xfrm>
              <a:off x="844181" y="2252887"/>
              <a:ext cx="2158033" cy="744034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885743" y="2260949"/>
              <a:ext cx="2158033" cy="673629"/>
              <a:chOff x="503238" y="2760523"/>
              <a:chExt cx="2158033" cy="673629"/>
            </a:xfrm>
          </p:grpSpPr>
          <p:sp>
            <p:nvSpPr>
              <p:cNvPr id="73" name="矩形 72"/>
              <p:cNvSpPr/>
              <p:nvPr/>
            </p:nvSpPr>
            <p:spPr>
              <a:xfrm>
                <a:off x="503238" y="2972487"/>
                <a:ext cx="21580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  <a:endParaRPr lang="zh-CN" altLang="en-US" sz="8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503238" y="2760523"/>
                <a:ext cx="103105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79770" y="3277744"/>
              <a:ext cx="961258" cy="961258"/>
              <a:chOff x="3648075" y="1647825"/>
              <a:chExt cx="1847850" cy="1847850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3648075" y="1647825"/>
                <a:ext cx="1847850" cy="184785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pic>
            <p:nvPicPr>
              <p:cNvPr id="72" name="图片 71" descr="C:\Users\Admin\Desktop\陆长淼\项目图片收集\shutterstock_190355276.jpg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38562" y="1738312"/>
                <a:ext cx="1666876" cy="1666876"/>
              </a:xfrm>
              <a:custGeom>
                <a:avLst/>
                <a:gdLst>
                  <a:gd name="connsiteX0" fmla="*/ 817418 w 1634836"/>
                  <a:gd name="connsiteY0" fmla="*/ 0 h 1634836"/>
                  <a:gd name="connsiteX1" fmla="*/ 1634836 w 1634836"/>
                  <a:gd name="connsiteY1" fmla="*/ 817418 h 1634836"/>
                  <a:gd name="connsiteX2" fmla="*/ 817418 w 1634836"/>
                  <a:gd name="connsiteY2" fmla="*/ 1634836 h 1634836"/>
                  <a:gd name="connsiteX3" fmla="*/ 0 w 1634836"/>
                  <a:gd name="connsiteY3" fmla="*/ 817418 h 1634836"/>
                  <a:gd name="connsiteX4" fmla="*/ 817418 w 1634836"/>
                  <a:gd name="connsiteY4" fmla="*/ 0 h 1634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4836" h="1634836">
                    <a:moveTo>
                      <a:pt x="817418" y="0"/>
                    </a:moveTo>
                    <a:cubicBezTo>
                      <a:pt x="1268865" y="0"/>
                      <a:pt x="1634836" y="365971"/>
                      <a:pt x="1634836" y="817418"/>
                    </a:cubicBezTo>
                    <a:cubicBezTo>
                      <a:pt x="1634836" y="1268865"/>
                      <a:pt x="1268865" y="1634836"/>
                      <a:pt x="817418" y="1634836"/>
                    </a:cubicBezTo>
                    <a:cubicBezTo>
                      <a:pt x="365971" y="1634836"/>
                      <a:pt x="0" y="1268865"/>
                      <a:pt x="0" y="817418"/>
                    </a:cubicBezTo>
                    <a:cubicBezTo>
                      <a:pt x="0" y="365971"/>
                      <a:pt x="365971" y="0"/>
                      <a:pt x="817418" y="0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3" name="组合 42"/>
            <p:cNvGrpSpPr/>
            <p:nvPr/>
          </p:nvGrpSpPr>
          <p:grpSpPr>
            <a:xfrm>
              <a:off x="586877" y="2380082"/>
              <a:ext cx="134937" cy="825081"/>
              <a:chOff x="4524245" y="3111810"/>
              <a:chExt cx="134937" cy="825081"/>
            </a:xfrm>
          </p:grpSpPr>
          <p:cxnSp>
            <p:nvCxnSpPr>
              <p:cNvPr id="48" name="直接连接符 47"/>
              <p:cNvCxnSpPr/>
              <p:nvPr/>
            </p:nvCxnSpPr>
            <p:spPr>
              <a:xfrm>
                <a:off x="4524246" y="3111810"/>
                <a:ext cx="13493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4524246" y="3111810"/>
                <a:ext cx="0" cy="74677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>
                <a:off x="4524245" y="3852541"/>
                <a:ext cx="127498" cy="8435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矩形 43"/>
            <p:cNvSpPr/>
            <p:nvPr/>
          </p:nvSpPr>
          <p:spPr>
            <a:xfrm>
              <a:off x="102760" y="3069734"/>
              <a:ext cx="8771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dirty="0" smtClean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“</a:t>
              </a:r>
              <a:endParaRPr lang="en-US" altLang="zh-CN" sz="5400" dirty="0">
                <a:solidFill>
                  <a:srgbClr val="A0C59B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682869" y="3551218"/>
              <a:ext cx="1047082" cy="414311"/>
              <a:chOff x="1682869" y="3604463"/>
              <a:chExt cx="1047082" cy="414311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1682869" y="3604463"/>
                <a:ext cx="1047082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1682869" y="3803330"/>
                <a:ext cx="10070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" dirty="0">
                    <a:solidFill>
                      <a:srgbClr val="A0C59B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5648105" y="1779662"/>
            <a:ext cx="2941016" cy="1986115"/>
            <a:chOff x="102760" y="2252887"/>
            <a:chExt cx="2941016" cy="1986115"/>
          </a:xfrm>
        </p:grpSpPr>
        <p:sp>
          <p:nvSpPr>
            <p:cNvPr id="76" name="矩形 75"/>
            <p:cNvSpPr/>
            <p:nvPr/>
          </p:nvSpPr>
          <p:spPr>
            <a:xfrm>
              <a:off x="844181" y="2252887"/>
              <a:ext cx="2158033" cy="744034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885743" y="2260949"/>
              <a:ext cx="2158033" cy="673629"/>
              <a:chOff x="503238" y="2760523"/>
              <a:chExt cx="2158033" cy="673629"/>
            </a:xfrm>
          </p:grpSpPr>
          <p:sp>
            <p:nvSpPr>
              <p:cNvPr id="89" name="矩形 88"/>
              <p:cNvSpPr/>
              <p:nvPr/>
            </p:nvSpPr>
            <p:spPr>
              <a:xfrm>
                <a:off x="503238" y="2972487"/>
                <a:ext cx="21580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  <a:endParaRPr lang="zh-CN" altLang="en-US" sz="8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90" name="矩形 89"/>
              <p:cNvSpPr/>
              <p:nvPr/>
            </p:nvSpPr>
            <p:spPr>
              <a:xfrm>
                <a:off x="503238" y="2760523"/>
                <a:ext cx="103105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679770" y="3277744"/>
              <a:ext cx="961258" cy="961258"/>
              <a:chOff x="3648075" y="1647825"/>
              <a:chExt cx="1847850" cy="1847850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3648075" y="1647825"/>
                <a:ext cx="1847850" cy="184785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pic>
            <p:nvPicPr>
              <p:cNvPr id="88" name="图片 87" descr="C:\Users\Admin\Desktop\陆长淼\项目图片收集\shutterstock_190355276.jpg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38562" y="1738312"/>
                <a:ext cx="1666876" cy="1666876"/>
              </a:xfrm>
              <a:custGeom>
                <a:avLst/>
                <a:gdLst>
                  <a:gd name="connsiteX0" fmla="*/ 817418 w 1634836"/>
                  <a:gd name="connsiteY0" fmla="*/ 0 h 1634836"/>
                  <a:gd name="connsiteX1" fmla="*/ 1634836 w 1634836"/>
                  <a:gd name="connsiteY1" fmla="*/ 817418 h 1634836"/>
                  <a:gd name="connsiteX2" fmla="*/ 817418 w 1634836"/>
                  <a:gd name="connsiteY2" fmla="*/ 1634836 h 1634836"/>
                  <a:gd name="connsiteX3" fmla="*/ 0 w 1634836"/>
                  <a:gd name="connsiteY3" fmla="*/ 817418 h 1634836"/>
                  <a:gd name="connsiteX4" fmla="*/ 817418 w 1634836"/>
                  <a:gd name="connsiteY4" fmla="*/ 0 h 1634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4836" h="1634836">
                    <a:moveTo>
                      <a:pt x="817418" y="0"/>
                    </a:moveTo>
                    <a:cubicBezTo>
                      <a:pt x="1268865" y="0"/>
                      <a:pt x="1634836" y="365971"/>
                      <a:pt x="1634836" y="817418"/>
                    </a:cubicBezTo>
                    <a:cubicBezTo>
                      <a:pt x="1634836" y="1268865"/>
                      <a:pt x="1268865" y="1634836"/>
                      <a:pt x="817418" y="1634836"/>
                    </a:cubicBezTo>
                    <a:cubicBezTo>
                      <a:pt x="365971" y="1634836"/>
                      <a:pt x="0" y="1268865"/>
                      <a:pt x="0" y="817418"/>
                    </a:cubicBezTo>
                    <a:cubicBezTo>
                      <a:pt x="0" y="365971"/>
                      <a:pt x="365971" y="0"/>
                      <a:pt x="817418" y="0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9" name="组合 78"/>
            <p:cNvGrpSpPr/>
            <p:nvPr/>
          </p:nvGrpSpPr>
          <p:grpSpPr>
            <a:xfrm>
              <a:off x="586877" y="2380082"/>
              <a:ext cx="134937" cy="825081"/>
              <a:chOff x="4524245" y="3111810"/>
              <a:chExt cx="134937" cy="825081"/>
            </a:xfrm>
          </p:grpSpPr>
          <p:cxnSp>
            <p:nvCxnSpPr>
              <p:cNvPr id="84" name="直接连接符 83"/>
              <p:cNvCxnSpPr/>
              <p:nvPr/>
            </p:nvCxnSpPr>
            <p:spPr>
              <a:xfrm>
                <a:off x="4524246" y="3111810"/>
                <a:ext cx="13493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>
                <a:off x="4524246" y="3111810"/>
                <a:ext cx="0" cy="74677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>
                <a:off x="4524245" y="3852541"/>
                <a:ext cx="127498" cy="8435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0" name="矩形 79"/>
            <p:cNvSpPr/>
            <p:nvPr/>
          </p:nvSpPr>
          <p:spPr>
            <a:xfrm>
              <a:off x="102760" y="3069734"/>
              <a:ext cx="87716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5400" dirty="0" smtClean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“</a:t>
              </a:r>
              <a:endParaRPr lang="en-US" altLang="zh-CN" sz="5400" dirty="0">
                <a:solidFill>
                  <a:srgbClr val="A0C59B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1682869" y="3551218"/>
              <a:ext cx="1047082" cy="414311"/>
              <a:chOff x="1682869" y="3604463"/>
              <a:chExt cx="1047082" cy="414311"/>
            </a:xfrm>
          </p:grpSpPr>
          <p:sp>
            <p:nvSpPr>
              <p:cNvPr id="82" name="矩形 81"/>
              <p:cNvSpPr/>
              <p:nvPr/>
            </p:nvSpPr>
            <p:spPr>
              <a:xfrm>
                <a:off x="1682869" y="3604463"/>
                <a:ext cx="1047082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1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1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1682869" y="3803330"/>
                <a:ext cx="10070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800" dirty="0">
                    <a:solidFill>
                      <a:srgbClr val="A0C59B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5325">
        <p:checker/>
      </p:transition>
    </mc:Choice>
    <mc:Fallback xmlns="">
      <p:transition spd="slow" advTm="5325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8990" y="1657869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第一部分</a:t>
            </a:r>
            <a:endParaRPr lang="en-US" altLang="zh-CN" sz="5400" dirty="0" smtClean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2571610"/>
            <a:ext cx="9144000" cy="1044116"/>
          </a:xfrm>
          <a:prstGeom prst="rect">
            <a:avLst/>
          </a:prstGeom>
          <a:solidFill>
            <a:srgbClr val="C7DDB4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915816" y="1419622"/>
            <a:ext cx="30011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solidFill>
                  <a:srgbClr val="A0C59B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第二部分</a:t>
            </a:r>
            <a:endParaRPr lang="en-US" altLang="zh-CN" sz="5400" dirty="0" smtClean="0">
              <a:solidFill>
                <a:srgbClr val="A0C59B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059832" y="2715766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26">
        <p:fade/>
      </p:transition>
    </mc:Choice>
    <mc:Fallback xmlns="">
      <p:transition spd="med" advTm="35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组合 110"/>
          <p:cNvGrpSpPr/>
          <p:nvPr/>
        </p:nvGrpSpPr>
        <p:grpSpPr>
          <a:xfrm>
            <a:off x="3197488" y="1371952"/>
            <a:ext cx="2621632" cy="2621632"/>
            <a:chOff x="3203848" y="1635646"/>
            <a:chExt cx="2621632" cy="2621632"/>
          </a:xfrm>
        </p:grpSpPr>
        <p:grpSp>
          <p:nvGrpSpPr>
            <p:cNvPr id="112" name="组合 111"/>
            <p:cNvGrpSpPr/>
            <p:nvPr/>
          </p:nvGrpSpPr>
          <p:grpSpPr>
            <a:xfrm>
              <a:off x="3203848" y="1635646"/>
              <a:ext cx="2621632" cy="2621632"/>
              <a:chOff x="4054834" y="1018426"/>
              <a:chExt cx="2621632" cy="2621632"/>
            </a:xfrm>
          </p:grpSpPr>
          <p:sp>
            <p:nvSpPr>
              <p:cNvPr id="117" name="饼形 116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15696902"/>
                  <a:gd name="adj2" fmla="val 6922972"/>
                </a:avLst>
              </a:prstGeom>
              <a:solidFill>
                <a:srgbClr val="A0C5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饼形 117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14052946"/>
                  <a:gd name="adj2" fmla="val 15713496"/>
                </a:avLst>
              </a:prstGeom>
              <a:solidFill>
                <a:srgbClr val="B4D3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饼形 118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11900485"/>
                  <a:gd name="adj2" fmla="val 14083259"/>
                </a:avLst>
              </a:prstGeom>
              <a:solidFill>
                <a:srgbClr val="C7DD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饼形 119"/>
              <p:cNvSpPr/>
              <p:nvPr/>
            </p:nvSpPr>
            <p:spPr>
              <a:xfrm>
                <a:off x="4054834" y="1018426"/>
                <a:ext cx="2621632" cy="2621632"/>
              </a:xfrm>
              <a:prstGeom prst="pie">
                <a:avLst>
                  <a:gd name="adj1" fmla="val 6865544"/>
                  <a:gd name="adj2" fmla="val 11932479"/>
                </a:avLst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3" name="矩形 112"/>
            <p:cNvSpPr/>
            <p:nvPr/>
          </p:nvSpPr>
          <p:spPr>
            <a:xfrm>
              <a:off x="3650811" y="2369620"/>
              <a:ext cx="57099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0%</a:t>
              </a:r>
              <a:endPara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3948884" y="1897475"/>
              <a:ext cx="4571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9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%</a:t>
              </a:r>
              <a:endPara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4716016" y="3036544"/>
              <a:ext cx="6687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58%</a:t>
              </a:r>
              <a:endPara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3448111" y="3016140"/>
              <a:ext cx="6687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23%</a:t>
              </a:r>
              <a:endParaRPr lang="en-US" altLang="zh-CN" sz="20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490724" y="1851670"/>
            <a:ext cx="3157270" cy="800157"/>
            <a:chOff x="683568" y="2443592"/>
            <a:chExt cx="3157270" cy="800157"/>
          </a:xfrm>
        </p:grpSpPr>
        <p:grpSp>
          <p:nvGrpSpPr>
            <p:cNvPr id="122" name="组合 121"/>
            <p:cNvGrpSpPr/>
            <p:nvPr/>
          </p:nvGrpSpPr>
          <p:grpSpPr>
            <a:xfrm>
              <a:off x="683568" y="2535863"/>
              <a:ext cx="2422482" cy="707886"/>
              <a:chOff x="448895" y="2236210"/>
              <a:chExt cx="2422482" cy="707886"/>
            </a:xfrm>
          </p:grpSpPr>
          <p:grpSp>
            <p:nvGrpSpPr>
              <p:cNvPr id="124" name="组合 123"/>
              <p:cNvGrpSpPr/>
              <p:nvPr/>
            </p:nvGrpSpPr>
            <p:grpSpPr>
              <a:xfrm>
                <a:off x="448895" y="2334135"/>
                <a:ext cx="371979" cy="371980"/>
                <a:chOff x="5903913" y="4632325"/>
                <a:chExt cx="257175" cy="257176"/>
              </a:xfrm>
              <a:solidFill>
                <a:srgbClr val="394A57"/>
              </a:solidFill>
            </p:grpSpPr>
            <p:sp>
              <p:nvSpPr>
                <p:cNvPr id="126" name="Freeform 16"/>
                <p:cNvSpPr/>
                <p:nvPr/>
              </p:nvSpPr>
              <p:spPr bwMode="auto">
                <a:xfrm>
                  <a:off x="5934075" y="4783138"/>
                  <a:ext cx="195262" cy="106363"/>
                </a:xfrm>
                <a:custGeom>
                  <a:avLst/>
                  <a:gdLst>
                    <a:gd name="T0" fmla="*/ 123 w 123"/>
                    <a:gd name="T1" fmla="*/ 67 h 67"/>
                    <a:gd name="T2" fmla="*/ 0 w 123"/>
                    <a:gd name="T3" fmla="*/ 67 h 67"/>
                    <a:gd name="T4" fmla="*/ 0 w 123"/>
                    <a:gd name="T5" fmla="*/ 0 h 67"/>
                    <a:gd name="T6" fmla="*/ 10 w 123"/>
                    <a:gd name="T7" fmla="*/ 0 h 67"/>
                    <a:gd name="T8" fmla="*/ 10 w 123"/>
                    <a:gd name="T9" fmla="*/ 57 h 67"/>
                    <a:gd name="T10" fmla="*/ 113 w 123"/>
                    <a:gd name="T11" fmla="*/ 57 h 67"/>
                    <a:gd name="T12" fmla="*/ 113 w 123"/>
                    <a:gd name="T13" fmla="*/ 0 h 67"/>
                    <a:gd name="T14" fmla="*/ 123 w 123"/>
                    <a:gd name="T15" fmla="*/ 0 h 67"/>
                    <a:gd name="T16" fmla="*/ 123 w 123"/>
                    <a:gd name="T17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" h="67">
                      <a:moveTo>
                        <a:pt x="123" y="67"/>
                      </a:moveTo>
                      <a:lnTo>
                        <a:pt x="0" y="67"/>
                      </a:lnTo>
                      <a:lnTo>
                        <a:pt x="0" y="0"/>
                      </a:lnTo>
                      <a:lnTo>
                        <a:pt x="10" y="0"/>
                      </a:lnTo>
                      <a:lnTo>
                        <a:pt x="10" y="57"/>
                      </a:lnTo>
                      <a:lnTo>
                        <a:pt x="113" y="57"/>
                      </a:lnTo>
                      <a:lnTo>
                        <a:pt x="113" y="0"/>
                      </a:lnTo>
                      <a:lnTo>
                        <a:pt x="123" y="0"/>
                      </a:lnTo>
                      <a:lnTo>
                        <a:pt x="123" y="6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27" name="Freeform 17"/>
                <p:cNvSpPr/>
                <p:nvPr/>
              </p:nvSpPr>
              <p:spPr bwMode="auto">
                <a:xfrm>
                  <a:off x="5903913" y="4632325"/>
                  <a:ext cx="257175" cy="149225"/>
                </a:xfrm>
                <a:custGeom>
                  <a:avLst/>
                  <a:gdLst>
                    <a:gd name="T0" fmla="*/ 154 w 162"/>
                    <a:gd name="T1" fmla="*/ 94 h 94"/>
                    <a:gd name="T2" fmla="*/ 81 w 162"/>
                    <a:gd name="T3" fmla="*/ 15 h 94"/>
                    <a:gd name="T4" fmla="*/ 7 w 162"/>
                    <a:gd name="T5" fmla="*/ 94 h 94"/>
                    <a:gd name="T6" fmla="*/ 0 w 162"/>
                    <a:gd name="T7" fmla="*/ 86 h 94"/>
                    <a:gd name="T8" fmla="*/ 81 w 162"/>
                    <a:gd name="T9" fmla="*/ 0 h 94"/>
                    <a:gd name="T10" fmla="*/ 162 w 162"/>
                    <a:gd name="T11" fmla="*/ 86 h 94"/>
                    <a:gd name="T12" fmla="*/ 154 w 162"/>
                    <a:gd name="T13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2" h="94">
                      <a:moveTo>
                        <a:pt x="154" y="94"/>
                      </a:moveTo>
                      <a:lnTo>
                        <a:pt x="81" y="15"/>
                      </a:lnTo>
                      <a:lnTo>
                        <a:pt x="7" y="94"/>
                      </a:lnTo>
                      <a:lnTo>
                        <a:pt x="0" y="86"/>
                      </a:lnTo>
                      <a:lnTo>
                        <a:pt x="81" y="0"/>
                      </a:lnTo>
                      <a:lnTo>
                        <a:pt x="162" y="86"/>
                      </a:lnTo>
                      <a:lnTo>
                        <a:pt x="154" y="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28" name="Freeform 18"/>
                <p:cNvSpPr/>
                <p:nvPr/>
              </p:nvSpPr>
              <p:spPr bwMode="auto">
                <a:xfrm>
                  <a:off x="5999163" y="4783138"/>
                  <a:ext cx="65087" cy="73025"/>
                </a:xfrm>
                <a:custGeom>
                  <a:avLst/>
                  <a:gdLst>
                    <a:gd name="T0" fmla="*/ 41 w 41"/>
                    <a:gd name="T1" fmla="*/ 46 h 46"/>
                    <a:gd name="T2" fmla="*/ 31 w 41"/>
                    <a:gd name="T3" fmla="*/ 46 h 46"/>
                    <a:gd name="T4" fmla="*/ 31 w 41"/>
                    <a:gd name="T5" fmla="*/ 10 h 46"/>
                    <a:gd name="T6" fmla="*/ 10 w 41"/>
                    <a:gd name="T7" fmla="*/ 10 h 46"/>
                    <a:gd name="T8" fmla="*/ 10 w 41"/>
                    <a:gd name="T9" fmla="*/ 46 h 46"/>
                    <a:gd name="T10" fmla="*/ 0 w 41"/>
                    <a:gd name="T11" fmla="*/ 46 h 46"/>
                    <a:gd name="T12" fmla="*/ 0 w 41"/>
                    <a:gd name="T13" fmla="*/ 0 h 46"/>
                    <a:gd name="T14" fmla="*/ 41 w 41"/>
                    <a:gd name="T15" fmla="*/ 0 h 46"/>
                    <a:gd name="T16" fmla="*/ 41 w 41"/>
                    <a:gd name="T17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" h="46">
                      <a:moveTo>
                        <a:pt x="41" y="46"/>
                      </a:moveTo>
                      <a:lnTo>
                        <a:pt x="31" y="46"/>
                      </a:lnTo>
                      <a:lnTo>
                        <a:pt x="31" y="10"/>
                      </a:lnTo>
                      <a:lnTo>
                        <a:pt x="10" y="10"/>
                      </a:lnTo>
                      <a:lnTo>
                        <a:pt x="10" y="46"/>
                      </a:lnTo>
                      <a:lnTo>
                        <a:pt x="0" y="46"/>
                      </a:lnTo>
                      <a:lnTo>
                        <a:pt x="0" y="0"/>
                      </a:lnTo>
                      <a:lnTo>
                        <a:pt x="41" y="0"/>
                      </a:lnTo>
                      <a:lnTo>
                        <a:pt x="41" y="4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29" name="Freeform 19"/>
                <p:cNvSpPr>
                  <a:spLocks noEditPoints="1"/>
                </p:cNvSpPr>
                <p:nvPr/>
              </p:nvSpPr>
              <p:spPr bwMode="auto">
                <a:xfrm>
                  <a:off x="5999163" y="4702175"/>
                  <a:ext cx="65087" cy="65088"/>
                </a:xfrm>
                <a:custGeom>
                  <a:avLst/>
                  <a:gdLst>
                    <a:gd name="T0" fmla="*/ 16 w 32"/>
                    <a:gd name="T1" fmla="*/ 32 h 32"/>
                    <a:gd name="T2" fmla="*/ 0 w 32"/>
                    <a:gd name="T3" fmla="*/ 16 h 32"/>
                    <a:gd name="T4" fmla="*/ 16 w 32"/>
                    <a:gd name="T5" fmla="*/ 0 h 32"/>
                    <a:gd name="T6" fmla="*/ 32 w 32"/>
                    <a:gd name="T7" fmla="*/ 16 h 32"/>
                    <a:gd name="T8" fmla="*/ 16 w 32"/>
                    <a:gd name="T9" fmla="*/ 32 h 32"/>
                    <a:gd name="T10" fmla="*/ 16 w 32"/>
                    <a:gd name="T11" fmla="*/ 8 h 32"/>
                    <a:gd name="T12" fmla="*/ 8 w 32"/>
                    <a:gd name="T13" fmla="*/ 16 h 32"/>
                    <a:gd name="T14" fmla="*/ 16 w 32"/>
                    <a:gd name="T15" fmla="*/ 24 h 32"/>
                    <a:gd name="T16" fmla="*/ 24 w 32"/>
                    <a:gd name="T17" fmla="*/ 16 h 32"/>
                    <a:gd name="T18" fmla="*/ 16 w 32"/>
                    <a:gd name="T19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32"/>
                      </a:moveTo>
                      <a:cubicBezTo>
                        <a:pt x="7" y="32"/>
                        <a:pt x="0" y="25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5" y="0"/>
                        <a:pt x="32" y="7"/>
                        <a:pt x="32" y="16"/>
                      </a:cubicBezTo>
                      <a:cubicBezTo>
                        <a:pt x="32" y="25"/>
                        <a:pt x="25" y="32"/>
                        <a:pt x="16" y="32"/>
                      </a:cubicBezTo>
                      <a:moveTo>
                        <a:pt x="16" y="8"/>
                      </a:moveTo>
                      <a:cubicBezTo>
                        <a:pt x="12" y="8"/>
                        <a:pt x="8" y="12"/>
                        <a:pt x="8" y="16"/>
                      </a:cubicBezTo>
                      <a:cubicBezTo>
                        <a:pt x="8" y="20"/>
                        <a:pt x="12" y="24"/>
                        <a:pt x="16" y="24"/>
                      </a:cubicBezTo>
                      <a:cubicBezTo>
                        <a:pt x="20" y="24"/>
                        <a:pt x="24" y="20"/>
                        <a:pt x="24" y="16"/>
                      </a:cubicBezTo>
                      <a:cubicBezTo>
                        <a:pt x="24" y="12"/>
                        <a:pt x="20" y="8"/>
                        <a:pt x="16" y="8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</p:grpSp>
          <p:sp>
            <p:nvSpPr>
              <p:cNvPr id="125" name="矩形 124"/>
              <p:cNvSpPr/>
              <p:nvPr/>
            </p:nvSpPr>
            <p:spPr>
              <a:xfrm>
                <a:off x="906534" y="2236210"/>
                <a:ext cx="196484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0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  <a:endParaRPr lang="zh-CN" altLang="en-US" sz="10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23" name="直接连接符 122"/>
            <p:cNvCxnSpPr/>
            <p:nvPr/>
          </p:nvCxnSpPr>
          <p:spPr>
            <a:xfrm>
              <a:off x="684253" y="2443592"/>
              <a:ext cx="315658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组合 129"/>
          <p:cNvGrpSpPr/>
          <p:nvPr/>
        </p:nvGrpSpPr>
        <p:grpSpPr>
          <a:xfrm>
            <a:off x="491409" y="3120491"/>
            <a:ext cx="3337560" cy="707886"/>
            <a:chOff x="684253" y="3712413"/>
            <a:chExt cx="3337560" cy="707886"/>
          </a:xfrm>
        </p:grpSpPr>
        <p:grpSp>
          <p:nvGrpSpPr>
            <p:cNvPr id="131" name="组合 130"/>
            <p:cNvGrpSpPr/>
            <p:nvPr/>
          </p:nvGrpSpPr>
          <p:grpSpPr>
            <a:xfrm>
              <a:off x="690454" y="3712413"/>
              <a:ext cx="2415596" cy="707886"/>
              <a:chOff x="455781" y="2526656"/>
              <a:chExt cx="2415596" cy="707886"/>
            </a:xfrm>
          </p:grpSpPr>
          <p:grpSp>
            <p:nvGrpSpPr>
              <p:cNvPr id="133" name="组合 132"/>
              <p:cNvGrpSpPr/>
              <p:nvPr/>
            </p:nvGrpSpPr>
            <p:grpSpPr>
              <a:xfrm>
                <a:off x="455781" y="2622285"/>
                <a:ext cx="355907" cy="376572"/>
                <a:chOff x="5908675" y="1281113"/>
                <a:chExt cx="246063" cy="260350"/>
              </a:xfrm>
              <a:solidFill>
                <a:srgbClr val="394A57"/>
              </a:solidFill>
            </p:grpSpPr>
            <p:sp>
              <p:nvSpPr>
                <p:cNvPr id="135" name="Rectangle 5"/>
                <p:cNvSpPr>
                  <a:spLocks noChangeArrowheads="1"/>
                </p:cNvSpPr>
                <p:nvPr/>
              </p:nvSpPr>
              <p:spPr bwMode="auto">
                <a:xfrm>
                  <a:off x="6024563" y="1320800"/>
                  <a:ext cx="15875" cy="1635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36" name="Freeform 6"/>
                <p:cNvSpPr/>
                <p:nvPr/>
              </p:nvSpPr>
              <p:spPr bwMode="auto">
                <a:xfrm>
                  <a:off x="5908675" y="1501775"/>
                  <a:ext cx="131762" cy="39688"/>
                </a:xfrm>
                <a:custGeom>
                  <a:avLst/>
                  <a:gdLst>
                    <a:gd name="T0" fmla="*/ 64 w 64"/>
                    <a:gd name="T1" fmla="*/ 20 h 20"/>
                    <a:gd name="T2" fmla="*/ 56 w 64"/>
                    <a:gd name="T3" fmla="*/ 20 h 20"/>
                    <a:gd name="T4" fmla="*/ 44 w 64"/>
                    <a:gd name="T5" fmla="*/ 8 h 20"/>
                    <a:gd name="T6" fmla="*/ 0 w 64"/>
                    <a:gd name="T7" fmla="*/ 8 h 20"/>
                    <a:gd name="T8" fmla="*/ 0 w 64"/>
                    <a:gd name="T9" fmla="*/ 0 h 20"/>
                    <a:gd name="T10" fmla="*/ 44 w 64"/>
                    <a:gd name="T11" fmla="*/ 0 h 20"/>
                    <a:gd name="T12" fmla="*/ 64 w 6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20">
                      <a:moveTo>
                        <a:pt x="64" y="20"/>
                      </a:move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13"/>
                        <a:pt x="51" y="8"/>
                        <a:pt x="44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55" y="0"/>
                        <a:pt x="64" y="9"/>
                        <a:pt x="64" y="2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37" name="Freeform 7"/>
                <p:cNvSpPr/>
                <p:nvPr/>
              </p:nvSpPr>
              <p:spPr bwMode="auto">
                <a:xfrm>
                  <a:off x="6024563" y="1501775"/>
                  <a:ext cx="130175" cy="39688"/>
                </a:xfrm>
                <a:custGeom>
                  <a:avLst/>
                  <a:gdLst>
                    <a:gd name="T0" fmla="*/ 8 w 64"/>
                    <a:gd name="T1" fmla="*/ 20 h 20"/>
                    <a:gd name="T2" fmla="*/ 0 w 64"/>
                    <a:gd name="T3" fmla="*/ 20 h 20"/>
                    <a:gd name="T4" fmla="*/ 20 w 64"/>
                    <a:gd name="T5" fmla="*/ 0 h 20"/>
                    <a:gd name="T6" fmla="*/ 64 w 64"/>
                    <a:gd name="T7" fmla="*/ 0 h 20"/>
                    <a:gd name="T8" fmla="*/ 64 w 64"/>
                    <a:gd name="T9" fmla="*/ 8 h 20"/>
                    <a:gd name="T10" fmla="*/ 20 w 64"/>
                    <a:gd name="T11" fmla="*/ 8 h 20"/>
                    <a:gd name="T12" fmla="*/ 8 w 64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20">
                      <a:moveTo>
                        <a:pt x="8" y="20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4" y="8"/>
                        <a:pt x="64" y="8"/>
                        <a:pt x="64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3" y="8"/>
                        <a:pt x="8" y="13"/>
                        <a:pt x="8" y="2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38" name="Freeform 8"/>
                <p:cNvSpPr/>
                <p:nvPr/>
              </p:nvSpPr>
              <p:spPr bwMode="auto">
                <a:xfrm>
                  <a:off x="5908675" y="1281113"/>
                  <a:ext cx="131762" cy="203200"/>
                </a:xfrm>
                <a:custGeom>
                  <a:avLst/>
                  <a:gdLst>
                    <a:gd name="T0" fmla="*/ 48 w 64"/>
                    <a:gd name="T1" fmla="*/ 100 h 100"/>
                    <a:gd name="T2" fmla="*/ 0 w 64"/>
                    <a:gd name="T3" fmla="*/ 100 h 100"/>
                    <a:gd name="T4" fmla="*/ 0 w 64"/>
                    <a:gd name="T5" fmla="*/ 0 h 100"/>
                    <a:gd name="T6" fmla="*/ 44 w 64"/>
                    <a:gd name="T7" fmla="*/ 0 h 100"/>
                    <a:gd name="T8" fmla="*/ 64 w 64"/>
                    <a:gd name="T9" fmla="*/ 20 h 100"/>
                    <a:gd name="T10" fmla="*/ 56 w 64"/>
                    <a:gd name="T11" fmla="*/ 20 h 100"/>
                    <a:gd name="T12" fmla="*/ 44 w 64"/>
                    <a:gd name="T13" fmla="*/ 8 h 100"/>
                    <a:gd name="T14" fmla="*/ 8 w 64"/>
                    <a:gd name="T15" fmla="*/ 8 h 100"/>
                    <a:gd name="T16" fmla="*/ 8 w 64"/>
                    <a:gd name="T17" fmla="*/ 92 h 100"/>
                    <a:gd name="T18" fmla="*/ 48 w 64"/>
                    <a:gd name="T19" fmla="*/ 92 h 100"/>
                    <a:gd name="T20" fmla="*/ 48 w 64"/>
                    <a:gd name="T21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100">
                      <a:moveTo>
                        <a:pt x="48" y="100"/>
                      </a:move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55" y="0"/>
                        <a:pt x="64" y="9"/>
                        <a:pt x="64" y="20"/>
                      </a:cubicBez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56" y="13"/>
                        <a:pt x="51" y="8"/>
                        <a:pt x="44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92"/>
                        <a:pt x="8" y="92"/>
                        <a:pt x="8" y="92"/>
                      </a:cubicBezTo>
                      <a:cubicBezTo>
                        <a:pt x="48" y="92"/>
                        <a:pt x="48" y="92"/>
                        <a:pt x="48" y="92"/>
                      </a:cubicBezTo>
                      <a:lnTo>
                        <a:pt x="48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39" name="Freeform 9"/>
                <p:cNvSpPr/>
                <p:nvPr/>
              </p:nvSpPr>
              <p:spPr bwMode="auto">
                <a:xfrm>
                  <a:off x="6024563" y="1281113"/>
                  <a:ext cx="130175" cy="203200"/>
                </a:xfrm>
                <a:custGeom>
                  <a:avLst/>
                  <a:gdLst>
                    <a:gd name="T0" fmla="*/ 64 w 64"/>
                    <a:gd name="T1" fmla="*/ 100 h 100"/>
                    <a:gd name="T2" fmla="*/ 16 w 64"/>
                    <a:gd name="T3" fmla="*/ 100 h 100"/>
                    <a:gd name="T4" fmla="*/ 16 w 64"/>
                    <a:gd name="T5" fmla="*/ 92 h 100"/>
                    <a:gd name="T6" fmla="*/ 56 w 64"/>
                    <a:gd name="T7" fmla="*/ 92 h 100"/>
                    <a:gd name="T8" fmla="*/ 56 w 64"/>
                    <a:gd name="T9" fmla="*/ 8 h 100"/>
                    <a:gd name="T10" fmla="*/ 20 w 64"/>
                    <a:gd name="T11" fmla="*/ 8 h 100"/>
                    <a:gd name="T12" fmla="*/ 8 w 64"/>
                    <a:gd name="T13" fmla="*/ 20 h 100"/>
                    <a:gd name="T14" fmla="*/ 0 w 64"/>
                    <a:gd name="T15" fmla="*/ 20 h 100"/>
                    <a:gd name="T16" fmla="*/ 20 w 64"/>
                    <a:gd name="T17" fmla="*/ 0 h 100"/>
                    <a:gd name="T18" fmla="*/ 64 w 64"/>
                    <a:gd name="T19" fmla="*/ 0 h 100"/>
                    <a:gd name="T20" fmla="*/ 64 w 64"/>
                    <a:gd name="T21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100">
                      <a:moveTo>
                        <a:pt x="64" y="100"/>
                      </a:moveTo>
                      <a:cubicBezTo>
                        <a:pt x="16" y="100"/>
                        <a:pt x="16" y="100"/>
                        <a:pt x="16" y="100"/>
                      </a:cubicBezTo>
                      <a:cubicBezTo>
                        <a:pt x="16" y="92"/>
                        <a:pt x="16" y="92"/>
                        <a:pt x="16" y="92"/>
                      </a:cubicBezTo>
                      <a:cubicBezTo>
                        <a:pt x="56" y="92"/>
                        <a:pt x="56" y="92"/>
                        <a:pt x="56" y="92"/>
                      </a:cubicBez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3" y="8"/>
                        <a:pt x="8" y="13"/>
                        <a:pt x="8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lnTo>
                        <a:pt x="64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</p:grpSp>
          <p:sp>
            <p:nvSpPr>
              <p:cNvPr id="134" name="矩形 133"/>
              <p:cNvSpPr/>
              <p:nvPr/>
            </p:nvSpPr>
            <p:spPr>
              <a:xfrm>
                <a:off x="906534" y="2526656"/>
                <a:ext cx="196484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</p:grpSp>
        <p:cxnSp>
          <p:nvCxnSpPr>
            <p:cNvPr id="132" name="直接连接符 131"/>
            <p:cNvCxnSpPr/>
            <p:nvPr/>
          </p:nvCxnSpPr>
          <p:spPr>
            <a:xfrm>
              <a:off x="684253" y="4319365"/>
              <a:ext cx="333756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组合 139"/>
          <p:cNvGrpSpPr/>
          <p:nvPr/>
        </p:nvGrpSpPr>
        <p:grpSpPr>
          <a:xfrm>
            <a:off x="5436096" y="1851670"/>
            <a:ext cx="3122827" cy="718433"/>
            <a:chOff x="5628940" y="2443592"/>
            <a:chExt cx="3122827" cy="718433"/>
          </a:xfrm>
        </p:grpSpPr>
        <p:grpSp>
          <p:nvGrpSpPr>
            <p:cNvPr id="141" name="组合 140"/>
            <p:cNvGrpSpPr/>
            <p:nvPr/>
          </p:nvGrpSpPr>
          <p:grpSpPr>
            <a:xfrm>
              <a:off x="6346843" y="2515694"/>
              <a:ext cx="2404924" cy="646331"/>
              <a:chOff x="7486143" y="1974569"/>
              <a:chExt cx="2404924" cy="646331"/>
            </a:xfrm>
          </p:grpSpPr>
          <p:grpSp>
            <p:nvGrpSpPr>
              <p:cNvPr id="143" name="组合 142"/>
              <p:cNvGrpSpPr/>
              <p:nvPr/>
            </p:nvGrpSpPr>
            <p:grpSpPr>
              <a:xfrm>
                <a:off x="7486143" y="2090863"/>
                <a:ext cx="378868" cy="335242"/>
                <a:chOff x="3889375" y="3302000"/>
                <a:chExt cx="261938" cy="231776"/>
              </a:xfrm>
              <a:solidFill>
                <a:srgbClr val="394A57"/>
              </a:solidFill>
            </p:grpSpPr>
            <p:sp>
              <p:nvSpPr>
                <p:cNvPr id="145" name="Freeform 11"/>
                <p:cNvSpPr/>
                <p:nvPr/>
              </p:nvSpPr>
              <p:spPr bwMode="auto">
                <a:xfrm>
                  <a:off x="3956050" y="3354388"/>
                  <a:ext cx="57150" cy="98425"/>
                </a:xfrm>
                <a:custGeom>
                  <a:avLst/>
                  <a:gdLst>
                    <a:gd name="T0" fmla="*/ 36 w 36"/>
                    <a:gd name="T1" fmla="*/ 62 h 62"/>
                    <a:gd name="T2" fmla="*/ 10 w 36"/>
                    <a:gd name="T3" fmla="*/ 62 h 62"/>
                    <a:gd name="T4" fmla="*/ 10 w 36"/>
                    <a:gd name="T5" fmla="*/ 52 h 62"/>
                    <a:gd name="T6" fmla="*/ 25 w 36"/>
                    <a:gd name="T7" fmla="*/ 52 h 62"/>
                    <a:gd name="T8" fmla="*/ 25 w 36"/>
                    <a:gd name="T9" fmla="*/ 10 h 62"/>
                    <a:gd name="T10" fmla="*/ 0 w 36"/>
                    <a:gd name="T11" fmla="*/ 10 h 62"/>
                    <a:gd name="T12" fmla="*/ 0 w 36"/>
                    <a:gd name="T13" fmla="*/ 0 h 62"/>
                    <a:gd name="T14" fmla="*/ 36 w 36"/>
                    <a:gd name="T15" fmla="*/ 0 h 62"/>
                    <a:gd name="T16" fmla="*/ 36 w 36"/>
                    <a:gd name="T17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" h="62">
                      <a:moveTo>
                        <a:pt x="36" y="62"/>
                      </a:moveTo>
                      <a:lnTo>
                        <a:pt x="10" y="62"/>
                      </a:lnTo>
                      <a:lnTo>
                        <a:pt x="10" y="52"/>
                      </a:lnTo>
                      <a:lnTo>
                        <a:pt x="25" y="52"/>
                      </a:lnTo>
                      <a:lnTo>
                        <a:pt x="25" y="10"/>
                      </a:lnTo>
                      <a:lnTo>
                        <a:pt x="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lnTo>
                        <a:pt x="36" y="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46" name="Freeform 12"/>
                <p:cNvSpPr/>
                <p:nvPr/>
              </p:nvSpPr>
              <p:spPr bwMode="auto">
                <a:xfrm>
                  <a:off x="4002088" y="3302000"/>
                  <a:ext cx="149225" cy="203200"/>
                </a:xfrm>
                <a:custGeom>
                  <a:avLst/>
                  <a:gdLst>
                    <a:gd name="T0" fmla="*/ 94 w 94"/>
                    <a:gd name="T1" fmla="*/ 128 h 128"/>
                    <a:gd name="T2" fmla="*/ 0 w 94"/>
                    <a:gd name="T3" fmla="*/ 95 h 128"/>
                    <a:gd name="T4" fmla="*/ 3 w 94"/>
                    <a:gd name="T5" fmla="*/ 85 h 128"/>
                    <a:gd name="T6" fmla="*/ 84 w 94"/>
                    <a:gd name="T7" fmla="*/ 113 h 128"/>
                    <a:gd name="T8" fmla="*/ 84 w 94"/>
                    <a:gd name="T9" fmla="*/ 15 h 128"/>
                    <a:gd name="T10" fmla="*/ 3 w 94"/>
                    <a:gd name="T11" fmla="*/ 43 h 128"/>
                    <a:gd name="T12" fmla="*/ 0 w 94"/>
                    <a:gd name="T13" fmla="*/ 33 h 128"/>
                    <a:gd name="T14" fmla="*/ 94 w 94"/>
                    <a:gd name="T15" fmla="*/ 0 h 128"/>
                    <a:gd name="T16" fmla="*/ 94 w 94"/>
                    <a:gd name="T17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4" h="128">
                      <a:moveTo>
                        <a:pt x="94" y="128"/>
                      </a:moveTo>
                      <a:lnTo>
                        <a:pt x="0" y="95"/>
                      </a:lnTo>
                      <a:lnTo>
                        <a:pt x="3" y="85"/>
                      </a:lnTo>
                      <a:lnTo>
                        <a:pt x="84" y="113"/>
                      </a:lnTo>
                      <a:lnTo>
                        <a:pt x="84" y="15"/>
                      </a:lnTo>
                      <a:lnTo>
                        <a:pt x="3" y="43"/>
                      </a:lnTo>
                      <a:lnTo>
                        <a:pt x="0" y="33"/>
                      </a:lnTo>
                      <a:lnTo>
                        <a:pt x="94" y="0"/>
                      </a:lnTo>
                      <a:lnTo>
                        <a:pt x="94" y="1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47" name="Freeform 13"/>
                <p:cNvSpPr/>
                <p:nvPr/>
              </p:nvSpPr>
              <p:spPr bwMode="auto">
                <a:xfrm>
                  <a:off x="4035425" y="3352800"/>
                  <a:ext cx="77787" cy="42863"/>
                </a:xfrm>
                <a:custGeom>
                  <a:avLst/>
                  <a:gdLst>
                    <a:gd name="T0" fmla="*/ 2 w 49"/>
                    <a:gd name="T1" fmla="*/ 27 h 27"/>
                    <a:gd name="T2" fmla="*/ 0 w 49"/>
                    <a:gd name="T3" fmla="*/ 17 h 27"/>
                    <a:gd name="T4" fmla="*/ 46 w 49"/>
                    <a:gd name="T5" fmla="*/ 0 h 27"/>
                    <a:gd name="T6" fmla="*/ 49 w 49"/>
                    <a:gd name="T7" fmla="*/ 9 h 27"/>
                    <a:gd name="T8" fmla="*/ 2 w 49"/>
                    <a:gd name="T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27">
                      <a:moveTo>
                        <a:pt x="2" y="27"/>
                      </a:moveTo>
                      <a:lnTo>
                        <a:pt x="0" y="17"/>
                      </a:lnTo>
                      <a:lnTo>
                        <a:pt x="46" y="0"/>
                      </a:lnTo>
                      <a:lnTo>
                        <a:pt x="49" y="9"/>
                      </a:lnTo>
                      <a:lnTo>
                        <a:pt x="2" y="2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48" name="Freeform 14"/>
                <p:cNvSpPr>
                  <a:spLocks noEditPoints="1"/>
                </p:cNvSpPr>
                <p:nvPr/>
              </p:nvSpPr>
              <p:spPr bwMode="auto">
                <a:xfrm>
                  <a:off x="3889375" y="3354388"/>
                  <a:ext cx="49212" cy="98425"/>
                </a:xfrm>
                <a:custGeom>
                  <a:avLst/>
                  <a:gdLst>
                    <a:gd name="T0" fmla="*/ 31 w 31"/>
                    <a:gd name="T1" fmla="*/ 62 h 62"/>
                    <a:gd name="T2" fmla="*/ 0 w 31"/>
                    <a:gd name="T3" fmla="*/ 62 h 62"/>
                    <a:gd name="T4" fmla="*/ 0 w 31"/>
                    <a:gd name="T5" fmla="*/ 0 h 62"/>
                    <a:gd name="T6" fmla="*/ 31 w 31"/>
                    <a:gd name="T7" fmla="*/ 0 h 62"/>
                    <a:gd name="T8" fmla="*/ 31 w 31"/>
                    <a:gd name="T9" fmla="*/ 62 h 62"/>
                    <a:gd name="T10" fmla="*/ 11 w 31"/>
                    <a:gd name="T11" fmla="*/ 52 h 62"/>
                    <a:gd name="T12" fmla="*/ 21 w 31"/>
                    <a:gd name="T13" fmla="*/ 52 h 62"/>
                    <a:gd name="T14" fmla="*/ 21 w 31"/>
                    <a:gd name="T15" fmla="*/ 10 h 62"/>
                    <a:gd name="T16" fmla="*/ 11 w 31"/>
                    <a:gd name="T17" fmla="*/ 10 h 62"/>
                    <a:gd name="T18" fmla="*/ 11 w 31"/>
                    <a:gd name="T19" fmla="*/ 5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" h="62">
                      <a:moveTo>
                        <a:pt x="31" y="62"/>
                      </a:moveTo>
                      <a:lnTo>
                        <a:pt x="0" y="62"/>
                      </a:lnTo>
                      <a:lnTo>
                        <a:pt x="0" y="0"/>
                      </a:lnTo>
                      <a:lnTo>
                        <a:pt x="31" y="0"/>
                      </a:lnTo>
                      <a:lnTo>
                        <a:pt x="31" y="62"/>
                      </a:lnTo>
                      <a:close/>
                      <a:moveTo>
                        <a:pt x="11" y="52"/>
                      </a:moveTo>
                      <a:lnTo>
                        <a:pt x="21" y="52"/>
                      </a:lnTo>
                      <a:lnTo>
                        <a:pt x="21" y="10"/>
                      </a:lnTo>
                      <a:lnTo>
                        <a:pt x="11" y="10"/>
                      </a:lnTo>
                      <a:lnTo>
                        <a:pt x="11" y="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49" name="Freeform 15"/>
                <p:cNvSpPr/>
                <p:nvPr/>
              </p:nvSpPr>
              <p:spPr bwMode="auto">
                <a:xfrm>
                  <a:off x="3922713" y="3468688"/>
                  <a:ext cx="80962" cy="65088"/>
                </a:xfrm>
                <a:custGeom>
                  <a:avLst/>
                  <a:gdLst>
                    <a:gd name="T0" fmla="*/ 16 w 40"/>
                    <a:gd name="T1" fmla="*/ 32 h 32"/>
                    <a:gd name="T2" fmla="*/ 0 w 40"/>
                    <a:gd name="T3" fmla="*/ 16 h 32"/>
                    <a:gd name="T4" fmla="*/ 0 w 40"/>
                    <a:gd name="T5" fmla="*/ 0 h 32"/>
                    <a:gd name="T6" fmla="*/ 8 w 40"/>
                    <a:gd name="T7" fmla="*/ 0 h 32"/>
                    <a:gd name="T8" fmla="*/ 8 w 40"/>
                    <a:gd name="T9" fmla="*/ 16 h 32"/>
                    <a:gd name="T10" fmla="*/ 16 w 40"/>
                    <a:gd name="T11" fmla="*/ 24 h 32"/>
                    <a:gd name="T12" fmla="*/ 24 w 40"/>
                    <a:gd name="T13" fmla="*/ 16 h 32"/>
                    <a:gd name="T14" fmla="*/ 24 w 40"/>
                    <a:gd name="T15" fmla="*/ 0 h 32"/>
                    <a:gd name="T16" fmla="*/ 40 w 40"/>
                    <a:gd name="T17" fmla="*/ 0 h 32"/>
                    <a:gd name="T18" fmla="*/ 40 w 40"/>
                    <a:gd name="T19" fmla="*/ 8 h 32"/>
                    <a:gd name="T20" fmla="*/ 32 w 40"/>
                    <a:gd name="T21" fmla="*/ 8 h 32"/>
                    <a:gd name="T22" fmla="*/ 32 w 40"/>
                    <a:gd name="T23" fmla="*/ 16 h 32"/>
                    <a:gd name="T24" fmla="*/ 16 w 40"/>
                    <a:gd name="T25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0" h="32">
                      <a:moveTo>
                        <a:pt x="16" y="32"/>
                      </a:moveTo>
                      <a:cubicBezTo>
                        <a:pt x="7" y="32"/>
                        <a:pt x="0" y="25"/>
                        <a:pt x="0" y="16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20"/>
                        <a:pt x="12" y="24"/>
                        <a:pt x="16" y="24"/>
                      </a:cubicBezTo>
                      <a:cubicBezTo>
                        <a:pt x="20" y="24"/>
                        <a:pt x="24" y="20"/>
                        <a:pt x="24" y="16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2" y="25"/>
                        <a:pt x="25" y="32"/>
                        <a:pt x="16" y="3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</p:grpSp>
          <p:sp>
            <p:nvSpPr>
              <p:cNvPr id="144" name="矩形 143"/>
              <p:cNvSpPr/>
              <p:nvPr/>
            </p:nvSpPr>
            <p:spPr>
              <a:xfrm>
                <a:off x="7926224" y="1974569"/>
                <a:ext cx="196484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</p:grpSp>
        <p:cxnSp>
          <p:nvCxnSpPr>
            <p:cNvPr id="142" name="直接连接符 141"/>
            <p:cNvCxnSpPr/>
            <p:nvPr/>
          </p:nvCxnSpPr>
          <p:spPr>
            <a:xfrm flipH="1">
              <a:off x="5628940" y="2443592"/>
              <a:ext cx="284104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组合 149"/>
          <p:cNvGrpSpPr/>
          <p:nvPr/>
        </p:nvGrpSpPr>
        <p:grpSpPr>
          <a:xfrm>
            <a:off x="5436096" y="3120491"/>
            <a:ext cx="3117100" cy="646331"/>
            <a:chOff x="5628940" y="3712413"/>
            <a:chExt cx="3117100" cy="646331"/>
          </a:xfrm>
        </p:grpSpPr>
        <p:grpSp>
          <p:nvGrpSpPr>
            <p:cNvPr id="151" name="组合 150"/>
            <p:cNvGrpSpPr/>
            <p:nvPr/>
          </p:nvGrpSpPr>
          <p:grpSpPr>
            <a:xfrm>
              <a:off x="6433264" y="3712413"/>
              <a:ext cx="2312776" cy="646331"/>
              <a:chOff x="7473516" y="2651841"/>
              <a:chExt cx="2312776" cy="646331"/>
            </a:xfrm>
          </p:grpSpPr>
          <p:sp>
            <p:nvSpPr>
              <p:cNvPr id="153" name="Freeform 10"/>
              <p:cNvSpPr/>
              <p:nvPr/>
            </p:nvSpPr>
            <p:spPr bwMode="auto">
              <a:xfrm>
                <a:off x="7473516" y="2757803"/>
                <a:ext cx="378867" cy="355907"/>
              </a:xfrm>
              <a:custGeom>
                <a:avLst/>
                <a:gdLst>
                  <a:gd name="T0" fmla="*/ 40 w 128"/>
                  <a:gd name="T1" fmla="*/ 120 h 120"/>
                  <a:gd name="T2" fmla="*/ 12 w 128"/>
                  <a:gd name="T3" fmla="*/ 108 h 120"/>
                  <a:gd name="T4" fmla="*/ 0 w 128"/>
                  <a:gd name="T5" fmla="*/ 80 h 120"/>
                  <a:gd name="T6" fmla="*/ 12 w 128"/>
                  <a:gd name="T7" fmla="*/ 52 h 120"/>
                  <a:gd name="T8" fmla="*/ 58 w 128"/>
                  <a:gd name="T9" fmla="*/ 2 h 120"/>
                  <a:gd name="T10" fmla="*/ 64 w 128"/>
                  <a:gd name="T11" fmla="*/ 8 h 120"/>
                  <a:gd name="T12" fmla="*/ 17 w 128"/>
                  <a:gd name="T13" fmla="*/ 57 h 120"/>
                  <a:gd name="T14" fmla="*/ 8 w 128"/>
                  <a:gd name="T15" fmla="*/ 80 h 120"/>
                  <a:gd name="T16" fmla="*/ 17 w 128"/>
                  <a:gd name="T17" fmla="*/ 103 h 120"/>
                  <a:gd name="T18" fmla="*/ 40 w 128"/>
                  <a:gd name="T19" fmla="*/ 112 h 120"/>
                  <a:gd name="T20" fmla="*/ 63 w 128"/>
                  <a:gd name="T21" fmla="*/ 103 h 120"/>
                  <a:gd name="T22" fmla="*/ 113 w 128"/>
                  <a:gd name="T23" fmla="*/ 49 h 120"/>
                  <a:gd name="T24" fmla="*/ 120 w 128"/>
                  <a:gd name="T25" fmla="*/ 32 h 120"/>
                  <a:gd name="T26" fmla="*/ 113 w 128"/>
                  <a:gd name="T27" fmla="*/ 15 h 120"/>
                  <a:gd name="T28" fmla="*/ 96 w 128"/>
                  <a:gd name="T29" fmla="*/ 8 h 120"/>
                  <a:gd name="T30" fmla="*/ 79 w 128"/>
                  <a:gd name="T31" fmla="*/ 15 h 120"/>
                  <a:gd name="T32" fmla="*/ 29 w 128"/>
                  <a:gd name="T33" fmla="*/ 69 h 120"/>
                  <a:gd name="T34" fmla="*/ 29 w 128"/>
                  <a:gd name="T35" fmla="*/ 91 h 120"/>
                  <a:gd name="T36" fmla="*/ 40 w 128"/>
                  <a:gd name="T37" fmla="*/ 96 h 120"/>
                  <a:gd name="T38" fmla="*/ 40 w 128"/>
                  <a:gd name="T39" fmla="*/ 96 h 120"/>
                  <a:gd name="T40" fmla="*/ 51 w 128"/>
                  <a:gd name="T41" fmla="*/ 91 h 120"/>
                  <a:gd name="T42" fmla="*/ 100 w 128"/>
                  <a:gd name="T43" fmla="*/ 41 h 120"/>
                  <a:gd name="T44" fmla="*/ 105 w 128"/>
                  <a:gd name="T45" fmla="*/ 47 h 120"/>
                  <a:gd name="T46" fmla="*/ 57 w 128"/>
                  <a:gd name="T47" fmla="*/ 97 h 120"/>
                  <a:gd name="T48" fmla="*/ 40 w 128"/>
                  <a:gd name="T49" fmla="*/ 104 h 120"/>
                  <a:gd name="T50" fmla="*/ 40 w 128"/>
                  <a:gd name="T51" fmla="*/ 104 h 120"/>
                  <a:gd name="T52" fmla="*/ 23 w 128"/>
                  <a:gd name="T53" fmla="*/ 97 h 120"/>
                  <a:gd name="T54" fmla="*/ 23 w 128"/>
                  <a:gd name="T55" fmla="*/ 63 h 120"/>
                  <a:gd name="T56" fmla="*/ 73 w 128"/>
                  <a:gd name="T57" fmla="*/ 9 h 120"/>
                  <a:gd name="T58" fmla="*/ 96 w 128"/>
                  <a:gd name="T59" fmla="*/ 0 h 120"/>
                  <a:gd name="T60" fmla="*/ 119 w 128"/>
                  <a:gd name="T61" fmla="*/ 9 h 120"/>
                  <a:gd name="T62" fmla="*/ 128 w 128"/>
                  <a:gd name="T63" fmla="*/ 32 h 120"/>
                  <a:gd name="T64" fmla="*/ 119 w 128"/>
                  <a:gd name="T65" fmla="*/ 55 h 120"/>
                  <a:gd name="T66" fmla="*/ 68 w 128"/>
                  <a:gd name="T67" fmla="*/ 108 h 120"/>
                  <a:gd name="T68" fmla="*/ 40 w 128"/>
                  <a:gd name="T6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" h="120">
                    <a:moveTo>
                      <a:pt x="40" y="120"/>
                    </a:moveTo>
                    <a:cubicBezTo>
                      <a:pt x="29" y="120"/>
                      <a:pt x="19" y="116"/>
                      <a:pt x="12" y="108"/>
                    </a:cubicBezTo>
                    <a:cubicBezTo>
                      <a:pt x="4" y="101"/>
                      <a:pt x="0" y="91"/>
                      <a:pt x="0" y="80"/>
                    </a:cubicBezTo>
                    <a:cubicBezTo>
                      <a:pt x="0" y="69"/>
                      <a:pt x="4" y="59"/>
                      <a:pt x="12" y="5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1" y="63"/>
                      <a:pt x="8" y="71"/>
                      <a:pt x="8" y="80"/>
                    </a:cubicBezTo>
                    <a:cubicBezTo>
                      <a:pt x="8" y="89"/>
                      <a:pt x="11" y="97"/>
                      <a:pt x="17" y="103"/>
                    </a:cubicBezTo>
                    <a:cubicBezTo>
                      <a:pt x="23" y="109"/>
                      <a:pt x="31" y="112"/>
                      <a:pt x="40" y="112"/>
                    </a:cubicBezTo>
                    <a:cubicBezTo>
                      <a:pt x="49" y="112"/>
                      <a:pt x="57" y="109"/>
                      <a:pt x="63" y="103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18" y="44"/>
                      <a:pt x="120" y="38"/>
                      <a:pt x="120" y="32"/>
                    </a:cubicBezTo>
                    <a:cubicBezTo>
                      <a:pt x="120" y="26"/>
                      <a:pt x="118" y="20"/>
                      <a:pt x="113" y="15"/>
                    </a:cubicBezTo>
                    <a:cubicBezTo>
                      <a:pt x="108" y="10"/>
                      <a:pt x="102" y="8"/>
                      <a:pt x="96" y="8"/>
                    </a:cubicBezTo>
                    <a:cubicBezTo>
                      <a:pt x="90" y="8"/>
                      <a:pt x="84" y="10"/>
                      <a:pt x="79" y="15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22" y="75"/>
                      <a:pt x="22" y="85"/>
                      <a:pt x="29" y="91"/>
                    </a:cubicBezTo>
                    <a:cubicBezTo>
                      <a:pt x="32" y="94"/>
                      <a:pt x="36" y="96"/>
                      <a:pt x="40" y="96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4" y="96"/>
                      <a:pt x="48" y="94"/>
                      <a:pt x="51" y="91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5" y="47"/>
                      <a:pt x="105" y="47"/>
                      <a:pt x="105" y="4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2" y="102"/>
                      <a:pt x="46" y="104"/>
                      <a:pt x="40" y="104"/>
                    </a:cubicBezTo>
                    <a:cubicBezTo>
                      <a:pt x="40" y="104"/>
                      <a:pt x="40" y="104"/>
                      <a:pt x="40" y="104"/>
                    </a:cubicBezTo>
                    <a:cubicBezTo>
                      <a:pt x="34" y="104"/>
                      <a:pt x="28" y="102"/>
                      <a:pt x="23" y="97"/>
                    </a:cubicBezTo>
                    <a:cubicBezTo>
                      <a:pt x="14" y="88"/>
                      <a:pt x="14" y="72"/>
                      <a:pt x="23" y="63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9" y="3"/>
                      <a:pt x="87" y="0"/>
                      <a:pt x="96" y="0"/>
                    </a:cubicBezTo>
                    <a:cubicBezTo>
                      <a:pt x="105" y="0"/>
                      <a:pt x="113" y="3"/>
                      <a:pt x="119" y="9"/>
                    </a:cubicBezTo>
                    <a:cubicBezTo>
                      <a:pt x="125" y="15"/>
                      <a:pt x="128" y="23"/>
                      <a:pt x="128" y="32"/>
                    </a:cubicBezTo>
                    <a:cubicBezTo>
                      <a:pt x="128" y="41"/>
                      <a:pt x="125" y="49"/>
                      <a:pt x="119" y="55"/>
                    </a:cubicBezTo>
                    <a:cubicBezTo>
                      <a:pt x="68" y="108"/>
                      <a:pt x="68" y="108"/>
                      <a:pt x="68" y="108"/>
                    </a:cubicBezTo>
                    <a:cubicBezTo>
                      <a:pt x="61" y="116"/>
                      <a:pt x="51" y="120"/>
                      <a:pt x="40" y="12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154" name="矩形 153"/>
              <p:cNvSpPr/>
              <p:nvPr/>
            </p:nvSpPr>
            <p:spPr>
              <a:xfrm>
                <a:off x="7821449" y="2651841"/>
                <a:ext cx="196484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</p:grpSp>
        <p:cxnSp>
          <p:nvCxnSpPr>
            <p:cNvPr id="152" name="直接连接符 151"/>
            <p:cNvCxnSpPr/>
            <p:nvPr/>
          </p:nvCxnSpPr>
          <p:spPr>
            <a:xfrm flipH="1">
              <a:off x="5628940" y="4319365"/>
              <a:ext cx="284104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9">
        <p:blinds dir="vert"/>
      </p:transition>
    </mc:Choice>
    <mc:Fallback xmlns="">
      <p:transition spd="slow" advTm="8009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3"/>
          <p:cNvGrpSpPr/>
          <p:nvPr/>
        </p:nvGrpSpPr>
        <p:grpSpPr bwMode="auto">
          <a:xfrm>
            <a:off x="1011820" y="1183437"/>
            <a:ext cx="5844960" cy="3070342"/>
            <a:chOff x="732" y="1680"/>
            <a:chExt cx="4161" cy="2106"/>
          </a:xfrm>
          <a:solidFill>
            <a:schemeClr val="bg1">
              <a:lumMod val="85000"/>
            </a:schemeClr>
          </a:solidFill>
        </p:grpSpPr>
        <p:grpSp>
          <p:nvGrpSpPr>
            <p:cNvPr id="49" name="Group 4"/>
            <p:cNvGrpSpPr/>
            <p:nvPr/>
          </p:nvGrpSpPr>
          <p:grpSpPr bwMode="auto">
            <a:xfrm>
              <a:off x="732" y="1717"/>
              <a:ext cx="2770" cy="2069"/>
              <a:chOff x="2189" y="1764"/>
              <a:chExt cx="2770" cy="2069"/>
            </a:xfrm>
            <a:grpFill/>
          </p:grpSpPr>
          <p:sp>
            <p:nvSpPr>
              <p:cNvPr id="81" name="Freeform 5"/>
              <p:cNvSpPr/>
              <p:nvPr/>
            </p:nvSpPr>
            <p:spPr bwMode="gray">
              <a:xfrm>
                <a:off x="2624" y="1783"/>
                <a:ext cx="159" cy="63"/>
              </a:xfrm>
              <a:custGeom>
                <a:avLst/>
                <a:gdLst>
                  <a:gd name="T0" fmla="*/ 191 w 206"/>
                  <a:gd name="T1" fmla="*/ 7 h 85"/>
                  <a:gd name="T2" fmla="*/ 103 w 206"/>
                  <a:gd name="T3" fmla="*/ 9 h 85"/>
                  <a:gd name="T4" fmla="*/ 109 w 206"/>
                  <a:gd name="T5" fmla="*/ 25 h 85"/>
                  <a:gd name="T6" fmla="*/ 107 w 206"/>
                  <a:gd name="T7" fmla="*/ 33 h 85"/>
                  <a:gd name="T8" fmla="*/ 89 w 206"/>
                  <a:gd name="T9" fmla="*/ 27 h 85"/>
                  <a:gd name="T10" fmla="*/ 77 w 206"/>
                  <a:gd name="T11" fmla="*/ 19 h 85"/>
                  <a:gd name="T12" fmla="*/ 23 w 206"/>
                  <a:gd name="T13" fmla="*/ 27 h 85"/>
                  <a:gd name="T14" fmla="*/ 31 w 206"/>
                  <a:gd name="T15" fmla="*/ 49 h 85"/>
                  <a:gd name="T16" fmla="*/ 55 w 206"/>
                  <a:gd name="T17" fmla="*/ 53 h 85"/>
                  <a:gd name="T18" fmla="*/ 75 w 206"/>
                  <a:gd name="T19" fmla="*/ 73 h 85"/>
                  <a:gd name="T20" fmla="*/ 89 w 206"/>
                  <a:gd name="T21" fmla="*/ 85 h 85"/>
                  <a:gd name="T22" fmla="*/ 109 w 206"/>
                  <a:gd name="T23" fmla="*/ 67 h 85"/>
                  <a:gd name="T24" fmla="*/ 121 w 206"/>
                  <a:gd name="T25" fmla="*/ 59 h 85"/>
                  <a:gd name="T26" fmla="*/ 127 w 206"/>
                  <a:gd name="T27" fmla="*/ 47 h 85"/>
                  <a:gd name="T28" fmla="*/ 167 w 206"/>
                  <a:gd name="T29" fmla="*/ 35 h 85"/>
                  <a:gd name="T30" fmla="*/ 187 w 206"/>
                  <a:gd name="T31" fmla="*/ 31 h 85"/>
                  <a:gd name="T32" fmla="*/ 199 w 206"/>
                  <a:gd name="T33" fmla="*/ 27 h 85"/>
                  <a:gd name="T34" fmla="*/ 191 w 206"/>
                  <a:gd name="T35" fmla="*/ 7 h 8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06"/>
                  <a:gd name="T55" fmla="*/ 0 h 85"/>
                  <a:gd name="T56" fmla="*/ 206 w 206"/>
                  <a:gd name="T57" fmla="*/ 85 h 8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06" h="85">
                    <a:moveTo>
                      <a:pt x="191" y="7"/>
                    </a:moveTo>
                    <a:cubicBezTo>
                      <a:pt x="165" y="6"/>
                      <a:pt x="130" y="0"/>
                      <a:pt x="103" y="9"/>
                    </a:cubicBezTo>
                    <a:cubicBezTo>
                      <a:pt x="100" y="18"/>
                      <a:pt x="101" y="20"/>
                      <a:pt x="109" y="25"/>
                    </a:cubicBezTo>
                    <a:cubicBezTo>
                      <a:pt x="111" y="28"/>
                      <a:pt x="118" y="34"/>
                      <a:pt x="107" y="33"/>
                    </a:cubicBezTo>
                    <a:cubicBezTo>
                      <a:pt x="101" y="32"/>
                      <a:pt x="89" y="27"/>
                      <a:pt x="89" y="27"/>
                    </a:cubicBezTo>
                    <a:cubicBezTo>
                      <a:pt x="86" y="24"/>
                      <a:pt x="82" y="18"/>
                      <a:pt x="77" y="19"/>
                    </a:cubicBezTo>
                    <a:cubicBezTo>
                      <a:pt x="52" y="22"/>
                      <a:pt x="57" y="25"/>
                      <a:pt x="23" y="27"/>
                    </a:cubicBezTo>
                    <a:cubicBezTo>
                      <a:pt x="0" y="31"/>
                      <a:pt x="18" y="45"/>
                      <a:pt x="31" y="49"/>
                    </a:cubicBezTo>
                    <a:cubicBezTo>
                      <a:pt x="43" y="53"/>
                      <a:pt x="35" y="51"/>
                      <a:pt x="55" y="53"/>
                    </a:cubicBezTo>
                    <a:cubicBezTo>
                      <a:pt x="63" y="59"/>
                      <a:pt x="66" y="67"/>
                      <a:pt x="75" y="73"/>
                    </a:cubicBezTo>
                    <a:cubicBezTo>
                      <a:pt x="78" y="81"/>
                      <a:pt x="81" y="82"/>
                      <a:pt x="89" y="85"/>
                    </a:cubicBezTo>
                    <a:cubicBezTo>
                      <a:pt x="104" y="81"/>
                      <a:pt x="99" y="75"/>
                      <a:pt x="109" y="67"/>
                    </a:cubicBezTo>
                    <a:cubicBezTo>
                      <a:pt x="113" y="64"/>
                      <a:pt x="121" y="59"/>
                      <a:pt x="121" y="59"/>
                    </a:cubicBezTo>
                    <a:cubicBezTo>
                      <a:pt x="123" y="55"/>
                      <a:pt x="124" y="50"/>
                      <a:pt x="127" y="47"/>
                    </a:cubicBezTo>
                    <a:cubicBezTo>
                      <a:pt x="132" y="41"/>
                      <a:pt x="158" y="37"/>
                      <a:pt x="167" y="35"/>
                    </a:cubicBezTo>
                    <a:cubicBezTo>
                      <a:pt x="174" y="34"/>
                      <a:pt x="181" y="33"/>
                      <a:pt x="187" y="31"/>
                    </a:cubicBezTo>
                    <a:cubicBezTo>
                      <a:pt x="191" y="30"/>
                      <a:pt x="199" y="27"/>
                      <a:pt x="199" y="27"/>
                    </a:cubicBezTo>
                    <a:cubicBezTo>
                      <a:pt x="206" y="16"/>
                      <a:pt x="199" y="15"/>
                      <a:pt x="191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 6"/>
              <p:cNvSpPr/>
              <p:nvPr/>
            </p:nvSpPr>
            <p:spPr bwMode="gray">
              <a:xfrm>
                <a:off x="2724" y="1816"/>
                <a:ext cx="49" cy="21"/>
              </a:xfrm>
              <a:custGeom>
                <a:avLst/>
                <a:gdLst>
                  <a:gd name="T0" fmla="*/ 36 w 64"/>
                  <a:gd name="T1" fmla="*/ 6 h 28"/>
                  <a:gd name="T2" fmla="*/ 8 w 64"/>
                  <a:gd name="T3" fmla="*/ 4 h 28"/>
                  <a:gd name="T4" fmla="*/ 24 w 64"/>
                  <a:gd name="T5" fmla="*/ 28 h 28"/>
                  <a:gd name="T6" fmla="*/ 54 w 64"/>
                  <a:gd name="T7" fmla="*/ 14 h 28"/>
                  <a:gd name="T8" fmla="*/ 36 w 64"/>
                  <a:gd name="T9" fmla="*/ 6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28"/>
                  <a:gd name="T17" fmla="*/ 64 w 64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28">
                    <a:moveTo>
                      <a:pt x="36" y="6"/>
                    </a:moveTo>
                    <a:cubicBezTo>
                      <a:pt x="32" y="18"/>
                      <a:pt x="19" y="0"/>
                      <a:pt x="8" y="4"/>
                    </a:cubicBezTo>
                    <a:cubicBezTo>
                      <a:pt x="0" y="16"/>
                      <a:pt x="14" y="27"/>
                      <a:pt x="24" y="28"/>
                    </a:cubicBezTo>
                    <a:cubicBezTo>
                      <a:pt x="30" y="27"/>
                      <a:pt x="48" y="16"/>
                      <a:pt x="54" y="14"/>
                    </a:cubicBezTo>
                    <a:cubicBezTo>
                      <a:pt x="64" y="10"/>
                      <a:pt x="36" y="9"/>
                      <a:pt x="36" y="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Freeform 7"/>
              <p:cNvSpPr/>
              <p:nvPr/>
            </p:nvSpPr>
            <p:spPr bwMode="gray">
              <a:xfrm>
                <a:off x="2424" y="2087"/>
                <a:ext cx="112" cy="131"/>
              </a:xfrm>
              <a:custGeom>
                <a:avLst/>
                <a:gdLst>
                  <a:gd name="T0" fmla="*/ 24 w 146"/>
                  <a:gd name="T1" fmla="*/ 19 h 176"/>
                  <a:gd name="T2" fmla="*/ 0 w 146"/>
                  <a:gd name="T3" fmla="*/ 25 h 176"/>
                  <a:gd name="T4" fmla="*/ 14 w 146"/>
                  <a:gd name="T5" fmla="*/ 43 h 176"/>
                  <a:gd name="T6" fmla="*/ 34 w 146"/>
                  <a:gd name="T7" fmla="*/ 87 h 176"/>
                  <a:gd name="T8" fmla="*/ 52 w 146"/>
                  <a:gd name="T9" fmla="*/ 91 h 176"/>
                  <a:gd name="T10" fmla="*/ 50 w 146"/>
                  <a:gd name="T11" fmla="*/ 107 h 176"/>
                  <a:gd name="T12" fmla="*/ 28 w 146"/>
                  <a:gd name="T13" fmla="*/ 113 h 176"/>
                  <a:gd name="T14" fmla="*/ 16 w 146"/>
                  <a:gd name="T15" fmla="*/ 131 h 176"/>
                  <a:gd name="T16" fmla="*/ 18 w 146"/>
                  <a:gd name="T17" fmla="*/ 137 h 176"/>
                  <a:gd name="T18" fmla="*/ 30 w 146"/>
                  <a:gd name="T19" fmla="*/ 141 h 176"/>
                  <a:gd name="T20" fmla="*/ 18 w 146"/>
                  <a:gd name="T21" fmla="*/ 169 h 176"/>
                  <a:gd name="T22" fmla="*/ 20 w 146"/>
                  <a:gd name="T23" fmla="*/ 175 h 176"/>
                  <a:gd name="T24" fmla="*/ 34 w 146"/>
                  <a:gd name="T25" fmla="*/ 171 h 176"/>
                  <a:gd name="T26" fmla="*/ 58 w 146"/>
                  <a:gd name="T27" fmla="*/ 169 h 176"/>
                  <a:gd name="T28" fmla="*/ 92 w 146"/>
                  <a:gd name="T29" fmla="*/ 171 h 176"/>
                  <a:gd name="T30" fmla="*/ 110 w 146"/>
                  <a:gd name="T31" fmla="*/ 169 h 176"/>
                  <a:gd name="T32" fmla="*/ 122 w 146"/>
                  <a:gd name="T33" fmla="*/ 165 h 176"/>
                  <a:gd name="T34" fmla="*/ 128 w 146"/>
                  <a:gd name="T35" fmla="*/ 141 h 176"/>
                  <a:gd name="T36" fmla="*/ 146 w 146"/>
                  <a:gd name="T37" fmla="*/ 133 h 176"/>
                  <a:gd name="T38" fmla="*/ 110 w 146"/>
                  <a:gd name="T39" fmla="*/ 109 h 176"/>
                  <a:gd name="T40" fmla="*/ 88 w 146"/>
                  <a:gd name="T41" fmla="*/ 83 h 176"/>
                  <a:gd name="T42" fmla="*/ 82 w 146"/>
                  <a:gd name="T43" fmla="*/ 69 h 176"/>
                  <a:gd name="T44" fmla="*/ 64 w 146"/>
                  <a:gd name="T45" fmla="*/ 61 h 176"/>
                  <a:gd name="T46" fmla="*/ 86 w 146"/>
                  <a:gd name="T47" fmla="*/ 45 h 176"/>
                  <a:gd name="T48" fmla="*/ 64 w 146"/>
                  <a:gd name="T49" fmla="*/ 31 h 176"/>
                  <a:gd name="T50" fmla="*/ 70 w 146"/>
                  <a:gd name="T51" fmla="*/ 13 h 176"/>
                  <a:gd name="T52" fmla="*/ 46 w 146"/>
                  <a:gd name="T53" fmla="*/ 1 h 176"/>
                  <a:gd name="T54" fmla="*/ 30 w 146"/>
                  <a:gd name="T55" fmla="*/ 9 h 176"/>
                  <a:gd name="T56" fmla="*/ 24 w 146"/>
                  <a:gd name="T57" fmla="*/ 19 h 17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46"/>
                  <a:gd name="T88" fmla="*/ 0 h 176"/>
                  <a:gd name="T89" fmla="*/ 146 w 146"/>
                  <a:gd name="T90" fmla="*/ 176 h 17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46" h="176">
                    <a:moveTo>
                      <a:pt x="24" y="19"/>
                    </a:moveTo>
                    <a:cubicBezTo>
                      <a:pt x="13" y="23"/>
                      <a:pt x="7" y="15"/>
                      <a:pt x="0" y="25"/>
                    </a:cubicBezTo>
                    <a:cubicBezTo>
                      <a:pt x="2" y="32"/>
                      <a:pt x="14" y="43"/>
                      <a:pt x="14" y="43"/>
                    </a:cubicBezTo>
                    <a:cubicBezTo>
                      <a:pt x="19" y="58"/>
                      <a:pt x="20" y="78"/>
                      <a:pt x="34" y="87"/>
                    </a:cubicBezTo>
                    <a:cubicBezTo>
                      <a:pt x="42" y="84"/>
                      <a:pt x="45" y="86"/>
                      <a:pt x="52" y="91"/>
                    </a:cubicBezTo>
                    <a:cubicBezTo>
                      <a:pt x="57" y="105"/>
                      <a:pt x="60" y="101"/>
                      <a:pt x="50" y="107"/>
                    </a:cubicBezTo>
                    <a:cubicBezTo>
                      <a:pt x="38" y="105"/>
                      <a:pt x="32" y="101"/>
                      <a:pt x="28" y="113"/>
                    </a:cubicBezTo>
                    <a:cubicBezTo>
                      <a:pt x="32" y="129"/>
                      <a:pt x="33" y="128"/>
                      <a:pt x="16" y="131"/>
                    </a:cubicBezTo>
                    <a:cubicBezTo>
                      <a:pt x="17" y="133"/>
                      <a:pt x="16" y="136"/>
                      <a:pt x="18" y="137"/>
                    </a:cubicBezTo>
                    <a:cubicBezTo>
                      <a:pt x="21" y="139"/>
                      <a:pt x="30" y="141"/>
                      <a:pt x="30" y="141"/>
                    </a:cubicBezTo>
                    <a:cubicBezTo>
                      <a:pt x="28" y="152"/>
                      <a:pt x="21" y="159"/>
                      <a:pt x="18" y="169"/>
                    </a:cubicBezTo>
                    <a:cubicBezTo>
                      <a:pt x="19" y="171"/>
                      <a:pt x="18" y="174"/>
                      <a:pt x="20" y="175"/>
                    </a:cubicBezTo>
                    <a:cubicBezTo>
                      <a:pt x="22" y="176"/>
                      <a:pt x="32" y="171"/>
                      <a:pt x="34" y="171"/>
                    </a:cubicBezTo>
                    <a:cubicBezTo>
                      <a:pt x="42" y="170"/>
                      <a:pt x="50" y="170"/>
                      <a:pt x="58" y="169"/>
                    </a:cubicBezTo>
                    <a:cubicBezTo>
                      <a:pt x="70" y="167"/>
                      <a:pt x="80" y="167"/>
                      <a:pt x="92" y="171"/>
                    </a:cubicBezTo>
                    <a:cubicBezTo>
                      <a:pt x="98" y="170"/>
                      <a:pt x="104" y="170"/>
                      <a:pt x="110" y="169"/>
                    </a:cubicBezTo>
                    <a:cubicBezTo>
                      <a:pt x="114" y="168"/>
                      <a:pt x="122" y="165"/>
                      <a:pt x="122" y="165"/>
                    </a:cubicBezTo>
                    <a:cubicBezTo>
                      <a:pt x="124" y="158"/>
                      <a:pt x="123" y="147"/>
                      <a:pt x="128" y="141"/>
                    </a:cubicBezTo>
                    <a:cubicBezTo>
                      <a:pt x="132" y="136"/>
                      <a:pt x="146" y="133"/>
                      <a:pt x="146" y="133"/>
                    </a:cubicBezTo>
                    <a:cubicBezTo>
                      <a:pt x="142" y="105"/>
                      <a:pt x="143" y="111"/>
                      <a:pt x="110" y="109"/>
                    </a:cubicBezTo>
                    <a:cubicBezTo>
                      <a:pt x="102" y="97"/>
                      <a:pt x="103" y="88"/>
                      <a:pt x="88" y="83"/>
                    </a:cubicBezTo>
                    <a:cubicBezTo>
                      <a:pt x="85" y="79"/>
                      <a:pt x="86" y="72"/>
                      <a:pt x="82" y="69"/>
                    </a:cubicBezTo>
                    <a:cubicBezTo>
                      <a:pt x="77" y="65"/>
                      <a:pt x="69" y="65"/>
                      <a:pt x="64" y="61"/>
                    </a:cubicBezTo>
                    <a:cubicBezTo>
                      <a:pt x="52" y="43"/>
                      <a:pt x="67" y="47"/>
                      <a:pt x="86" y="45"/>
                    </a:cubicBezTo>
                    <a:cubicBezTo>
                      <a:pt x="93" y="25"/>
                      <a:pt x="83" y="29"/>
                      <a:pt x="64" y="31"/>
                    </a:cubicBezTo>
                    <a:cubicBezTo>
                      <a:pt x="62" y="25"/>
                      <a:pt x="70" y="13"/>
                      <a:pt x="70" y="13"/>
                    </a:cubicBezTo>
                    <a:cubicBezTo>
                      <a:pt x="64" y="4"/>
                      <a:pt x="56" y="3"/>
                      <a:pt x="46" y="1"/>
                    </a:cubicBezTo>
                    <a:cubicBezTo>
                      <a:pt x="35" y="3"/>
                      <a:pt x="34" y="0"/>
                      <a:pt x="30" y="9"/>
                    </a:cubicBezTo>
                    <a:cubicBezTo>
                      <a:pt x="25" y="21"/>
                      <a:pt x="29" y="24"/>
                      <a:pt x="24" y="19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8"/>
              <p:cNvSpPr/>
              <p:nvPr/>
            </p:nvSpPr>
            <p:spPr bwMode="gray">
              <a:xfrm>
                <a:off x="2369" y="2134"/>
                <a:ext cx="71" cy="68"/>
              </a:xfrm>
              <a:custGeom>
                <a:avLst/>
                <a:gdLst>
                  <a:gd name="T0" fmla="*/ 58 w 92"/>
                  <a:gd name="T1" fmla="*/ 6 h 92"/>
                  <a:gd name="T2" fmla="*/ 82 w 92"/>
                  <a:gd name="T3" fmla="*/ 8 h 92"/>
                  <a:gd name="T4" fmla="*/ 92 w 92"/>
                  <a:gd name="T5" fmla="*/ 26 h 92"/>
                  <a:gd name="T6" fmla="*/ 78 w 92"/>
                  <a:gd name="T7" fmla="*/ 48 h 92"/>
                  <a:gd name="T8" fmla="*/ 46 w 92"/>
                  <a:gd name="T9" fmla="*/ 76 h 92"/>
                  <a:gd name="T10" fmla="*/ 18 w 92"/>
                  <a:gd name="T11" fmla="*/ 92 h 92"/>
                  <a:gd name="T12" fmla="*/ 8 w 92"/>
                  <a:gd name="T13" fmla="*/ 72 h 92"/>
                  <a:gd name="T14" fmla="*/ 20 w 92"/>
                  <a:gd name="T15" fmla="*/ 64 h 92"/>
                  <a:gd name="T16" fmla="*/ 14 w 92"/>
                  <a:gd name="T17" fmla="*/ 46 h 92"/>
                  <a:gd name="T18" fmla="*/ 40 w 92"/>
                  <a:gd name="T19" fmla="*/ 28 h 92"/>
                  <a:gd name="T20" fmla="*/ 58 w 92"/>
                  <a:gd name="T21" fmla="*/ 6 h 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92"/>
                  <a:gd name="T35" fmla="*/ 92 w 92"/>
                  <a:gd name="T36" fmla="*/ 92 h 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92">
                    <a:moveTo>
                      <a:pt x="58" y="6"/>
                    </a:moveTo>
                    <a:cubicBezTo>
                      <a:pt x="67" y="0"/>
                      <a:pt x="73" y="2"/>
                      <a:pt x="82" y="8"/>
                    </a:cubicBezTo>
                    <a:cubicBezTo>
                      <a:pt x="91" y="22"/>
                      <a:pt x="88" y="15"/>
                      <a:pt x="92" y="26"/>
                    </a:cubicBezTo>
                    <a:cubicBezTo>
                      <a:pt x="89" y="36"/>
                      <a:pt x="82" y="37"/>
                      <a:pt x="78" y="48"/>
                    </a:cubicBezTo>
                    <a:cubicBezTo>
                      <a:pt x="85" y="69"/>
                      <a:pt x="60" y="71"/>
                      <a:pt x="46" y="76"/>
                    </a:cubicBezTo>
                    <a:cubicBezTo>
                      <a:pt x="40" y="86"/>
                      <a:pt x="28" y="86"/>
                      <a:pt x="18" y="92"/>
                    </a:cubicBezTo>
                    <a:cubicBezTo>
                      <a:pt x="9" y="90"/>
                      <a:pt x="0" y="84"/>
                      <a:pt x="8" y="72"/>
                    </a:cubicBezTo>
                    <a:cubicBezTo>
                      <a:pt x="11" y="68"/>
                      <a:pt x="20" y="64"/>
                      <a:pt x="20" y="64"/>
                    </a:cubicBezTo>
                    <a:cubicBezTo>
                      <a:pt x="23" y="55"/>
                      <a:pt x="21" y="53"/>
                      <a:pt x="14" y="46"/>
                    </a:cubicBezTo>
                    <a:cubicBezTo>
                      <a:pt x="18" y="30"/>
                      <a:pt x="28" y="36"/>
                      <a:pt x="40" y="28"/>
                    </a:cubicBezTo>
                    <a:cubicBezTo>
                      <a:pt x="56" y="17"/>
                      <a:pt x="50" y="24"/>
                      <a:pt x="58" y="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9"/>
              <p:cNvSpPr/>
              <p:nvPr/>
            </p:nvSpPr>
            <p:spPr bwMode="gray">
              <a:xfrm>
                <a:off x="4064" y="3266"/>
                <a:ext cx="486" cy="493"/>
              </a:xfrm>
              <a:custGeom>
                <a:avLst/>
                <a:gdLst>
                  <a:gd name="T0" fmla="*/ 212 w 633"/>
                  <a:gd name="T1" fmla="*/ 11 h 660"/>
                  <a:gd name="T2" fmla="*/ 176 w 633"/>
                  <a:gd name="T3" fmla="*/ 19 h 660"/>
                  <a:gd name="T4" fmla="*/ 144 w 633"/>
                  <a:gd name="T5" fmla="*/ 51 h 660"/>
                  <a:gd name="T6" fmla="*/ 104 w 633"/>
                  <a:gd name="T7" fmla="*/ 59 h 660"/>
                  <a:gd name="T8" fmla="*/ 84 w 633"/>
                  <a:gd name="T9" fmla="*/ 75 h 660"/>
                  <a:gd name="T10" fmla="*/ 68 w 633"/>
                  <a:gd name="T11" fmla="*/ 115 h 660"/>
                  <a:gd name="T12" fmla="*/ 36 w 633"/>
                  <a:gd name="T13" fmla="*/ 167 h 660"/>
                  <a:gd name="T14" fmla="*/ 0 w 633"/>
                  <a:gd name="T15" fmla="*/ 179 h 660"/>
                  <a:gd name="T16" fmla="*/ 72 w 633"/>
                  <a:gd name="T17" fmla="*/ 323 h 660"/>
                  <a:gd name="T18" fmla="*/ 120 w 633"/>
                  <a:gd name="T19" fmla="*/ 427 h 660"/>
                  <a:gd name="T20" fmla="*/ 144 w 633"/>
                  <a:gd name="T21" fmla="*/ 443 h 660"/>
                  <a:gd name="T22" fmla="*/ 168 w 633"/>
                  <a:gd name="T23" fmla="*/ 451 h 660"/>
                  <a:gd name="T24" fmla="*/ 228 w 633"/>
                  <a:gd name="T25" fmla="*/ 431 h 660"/>
                  <a:gd name="T26" fmla="*/ 252 w 633"/>
                  <a:gd name="T27" fmla="*/ 423 h 660"/>
                  <a:gd name="T28" fmla="*/ 300 w 633"/>
                  <a:gd name="T29" fmla="*/ 451 h 660"/>
                  <a:gd name="T30" fmla="*/ 324 w 633"/>
                  <a:gd name="T31" fmla="*/ 527 h 660"/>
                  <a:gd name="T32" fmla="*/ 336 w 633"/>
                  <a:gd name="T33" fmla="*/ 523 h 660"/>
                  <a:gd name="T34" fmla="*/ 344 w 633"/>
                  <a:gd name="T35" fmla="*/ 511 h 660"/>
                  <a:gd name="T36" fmla="*/ 368 w 633"/>
                  <a:gd name="T37" fmla="*/ 547 h 660"/>
                  <a:gd name="T38" fmla="*/ 404 w 633"/>
                  <a:gd name="T39" fmla="*/ 571 h 660"/>
                  <a:gd name="T40" fmla="*/ 436 w 633"/>
                  <a:gd name="T41" fmla="*/ 603 h 660"/>
                  <a:gd name="T42" fmla="*/ 444 w 633"/>
                  <a:gd name="T43" fmla="*/ 615 h 660"/>
                  <a:gd name="T44" fmla="*/ 456 w 633"/>
                  <a:gd name="T45" fmla="*/ 623 h 660"/>
                  <a:gd name="T46" fmla="*/ 484 w 633"/>
                  <a:gd name="T47" fmla="*/ 655 h 660"/>
                  <a:gd name="T48" fmla="*/ 492 w 633"/>
                  <a:gd name="T49" fmla="*/ 631 h 660"/>
                  <a:gd name="T50" fmla="*/ 540 w 633"/>
                  <a:gd name="T51" fmla="*/ 659 h 660"/>
                  <a:gd name="T52" fmla="*/ 588 w 633"/>
                  <a:gd name="T53" fmla="*/ 655 h 660"/>
                  <a:gd name="T54" fmla="*/ 616 w 633"/>
                  <a:gd name="T55" fmla="*/ 531 h 660"/>
                  <a:gd name="T56" fmla="*/ 632 w 633"/>
                  <a:gd name="T57" fmla="*/ 463 h 660"/>
                  <a:gd name="T58" fmla="*/ 620 w 633"/>
                  <a:gd name="T59" fmla="*/ 367 h 660"/>
                  <a:gd name="T60" fmla="*/ 536 w 633"/>
                  <a:gd name="T61" fmla="*/ 271 h 660"/>
                  <a:gd name="T62" fmla="*/ 528 w 633"/>
                  <a:gd name="T63" fmla="*/ 235 h 660"/>
                  <a:gd name="T64" fmla="*/ 460 w 633"/>
                  <a:gd name="T65" fmla="*/ 179 h 660"/>
                  <a:gd name="T66" fmla="*/ 472 w 633"/>
                  <a:gd name="T67" fmla="*/ 155 h 660"/>
                  <a:gd name="T68" fmla="*/ 456 w 633"/>
                  <a:gd name="T69" fmla="*/ 131 h 660"/>
                  <a:gd name="T70" fmla="*/ 416 w 633"/>
                  <a:gd name="T71" fmla="*/ 79 h 660"/>
                  <a:gd name="T72" fmla="*/ 392 w 633"/>
                  <a:gd name="T73" fmla="*/ 31 h 660"/>
                  <a:gd name="T74" fmla="*/ 388 w 633"/>
                  <a:gd name="T75" fmla="*/ 19 h 660"/>
                  <a:gd name="T76" fmla="*/ 364 w 633"/>
                  <a:gd name="T77" fmla="*/ 151 h 660"/>
                  <a:gd name="T78" fmla="*/ 324 w 633"/>
                  <a:gd name="T79" fmla="*/ 115 h 660"/>
                  <a:gd name="T80" fmla="*/ 292 w 633"/>
                  <a:gd name="T81" fmla="*/ 111 h 660"/>
                  <a:gd name="T82" fmla="*/ 272 w 633"/>
                  <a:gd name="T83" fmla="*/ 87 h 660"/>
                  <a:gd name="T84" fmla="*/ 264 w 633"/>
                  <a:gd name="T85" fmla="*/ 63 h 660"/>
                  <a:gd name="T86" fmla="*/ 276 w 633"/>
                  <a:gd name="T87" fmla="*/ 55 h 660"/>
                  <a:gd name="T88" fmla="*/ 240 w 633"/>
                  <a:gd name="T89" fmla="*/ 19 h 660"/>
                  <a:gd name="T90" fmla="*/ 216 w 633"/>
                  <a:gd name="T91" fmla="*/ 11 h 660"/>
                  <a:gd name="T92" fmla="*/ 204 w 633"/>
                  <a:gd name="T93" fmla="*/ 7 h 660"/>
                  <a:gd name="T94" fmla="*/ 212 w 633"/>
                  <a:gd name="T95" fmla="*/ 11 h 66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33"/>
                  <a:gd name="T145" fmla="*/ 0 h 660"/>
                  <a:gd name="T146" fmla="*/ 633 w 633"/>
                  <a:gd name="T147" fmla="*/ 660 h 66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33" h="660">
                    <a:moveTo>
                      <a:pt x="212" y="11"/>
                    </a:moveTo>
                    <a:cubicBezTo>
                      <a:pt x="195" y="0"/>
                      <a:pt x="187" y="2"/>
                      <a:pt x="176" y="19"/>
                    </a:cubicBezTo>
                    <a:cubicBezTo>
                      <a:pt x="171" y="61"/>
                      <a:pt x="181" y="88"/>
                      <a:pt x="144" y="51"/>
                    </a:cubicBezTo>
                    <a:cubicBezTo>
                      <a:pt x="131" y="53"/>
                      <a:pt x="115" y="51"/>
                      <a:pt x="104" y="59"/>
                    </a:cubicBezTo>
                    <a:cubicBezTo>
                      <a:pt x="78" y="80"/>
                      <a:pt x="114" y="65"/>
                      <a:pt x="84" y="75"/>
                    </a:cubicBezTo>
                    <a:cubicBezTo>
                      <a:pt x="78" y="94"/>
                      <a:pt x="92" y="107"/>
                      <a:pt x="68" y="115"/>
                    </a:cubicBezTo>
                    <a:cubicBezTo>
                      <a:pt x="55" y="135"/>
                      <a:pt x="59" y="159"/>
                      <a:pt x="36" y="167"/>
                    </a:cubicBezTo>
                    <a:cubicBezTo>
                      <a:pt x="16" y="163"/>
                      <a:pt x="7" y="158"/>
                      <a:pt x="0" y="179"/>
                    </a:cubicBezTo>
                    <a:cubicBezTo>
                      <a:pt x="9" y="232"/>
                      <a:pt x="43" y="279"/>
                      <a:pt x="72" y="323"/>
                    </a:cubicBezTo>
                    <a:cubicBezTo>
                      <a:pt x="82" y="371"/>
                      <a:pt x="85" y="392"/>
                      <a:pt x="120" y="427"/>
                    </a:cubicBezTo>
                    <a:cubicBezTo>
                      <a:pt x="127" y="434"/>
                      <a:pt x="136" y="438"/>
                      <a:pt x="144" y="443"/>
                    </a:cubicBezTo>
                    <a:cubicBezTo>
                      <a:pt x="151" y="448"/>
                      <a:pt x="168" y="451"/>
                      <a:pt x="168" y="451"/>
                    </a:cubicBezTo>
                    <a:cubicBezTo>
                      <a:pt x="188" y="444"/>
                      <a:pt x="208" y="438"/>
                      <a:pt x="228" y="431"/>
                    </a:cubicBezTo>
                    <a:cubicBezTo>
                      <a:pt x="236" y="428"/>
                      <a:pt x="252" y="423"/>
                      <a:pt x="252" y="423"/>
                    </a:cubicBezTo>
                    <a:cubicBezTo>
                      <a:pt x="271" y="429"/>
                      <a:pt x="281" y="445"/>
                      <a:pt x="300" y="451"/>
                    </a:cubicBezTo>
                    <a:cubicBezTo>
                      <a:pt x="320" y="471"/>
                      <a:pt x="315" y="500"/>
                      <a:pt x="324" y="527"/>
                    </a:cubicBezTo>
                    <a:cubicBezTo>
                      <a:pt x="328" y="526"/>
                      <a:pt x="333" y="526"/>
                      <a:pt x="336" y="523"/>
                    </a:cubicBezTo>
                    <a:cubicBezTo>
                      <a:pt x="340" y="520"/>
                      <a:pt x="339" y="511"/>
                      <a:pt x="344" y="511"/>
                    </a:cubicBezTo>
                    <a:cubicBezTo>
                      <a:pt x="358" y="511"/>
                      <a:pt x="362" y="541"/>
                      <a:pt x="368" y="547"/>
                    </a:cubicBezTo>
                    <a:cubicBezTo>
                      <a:pt x="378" y="557"/>
                      <a:pt x="392" y="563"/>
                      <a:pt x="404" y="571"/>
                    </a:cubicBezTo>
                    <a:cubicBezTo>
                      <a:pt x="418" y="580"/>
                      <a:pt x="422" y="594"/>
                      <a:pt x="436" y="603"/>
                    </a:cubicBezTo>
                    <a:cubicBezTo>
                      <a:pt x="439" y="607"/>
                      <a:pt x="441" y="612"/>
                      <a:pt x="444" y="615"/>
                    </a:cubicBezTo>
                    <a:cubicBezTo>
                      <a:pt x="447" y="618"/>
                      <a:pt x="453" y="619"/>
                      <a:pt x="456" y="623"/>
                    </a:cubicBezTo>
                    <a:cubicBezTo>
                      <a:pt x="489" y="660"/>
                      <a:pt x="457" y="637"/>
                      <a:pt x="484" y="655"/>
                    </a:cubicBezTo>
                    <a:cubicBezTo>
                      <a:pt x="487" y="647"/>
                      <a:pt x="485" y="626"/>
                      <a:pt x="492" y="631"/>
                    </a:cubicBezTo>
                    <a:cubicBezTo>
                      <a:pt x="509" y="642"/>
                      <a:pt x="522" y="653"/>
                      <a:pt x="540" y="659"/>
                    </a:cubicBezTo>
                    <a:cubicBezTo>
                      <a:pt x="557" y="642"/>
                      <a:pt x="567" y="648"/>
                      <a:pt x="588" y="655"/>
                    </a:cubicBezTo>
                    <a:cubicBezTo>
                      <a:pt x="611" y="621"/>
                      <a:pt x="573" y="560"/>
                      <a:pt x="616" y="531"/>
                    </a:cubicBezTo>
                    <a:cubicBezTo>
                      <a:pt x="632" y="507"/>
                      <a:pt x="629" y="496"/>
                      <a:pt x="632" y="463"/>
                    </a:cubicBezTo>
                    <a:cubicBezTo>
                      <a:pt x="630" y="440"/>
                      <a:pt x="633" y="390"/>
                      <a:pt x="620" y="367"/>
                    </a:cubicBezTo>
                    <a:cubicBezTo>
                      <a:pt x="600" y="332"/>
                      <a:pt x="565" y="300"/>
                      <a:pt x="536" y="271"/>
                    </a:cubicBezTo>
                    <a:cubicBezTo>
                      <a:pt x="532" y="259"/>
                      <a:pt x="532" y="247"/>
                      <a:pt x="528" y="235"/>
                    </a:cubicBezTo>
                    <a:cubicBezTo>
                      <a:pt x="525" y="225"/>
                      <a:pt x="474" y="188"/>
                      <a:pt x="460" y="179"/>
                    </a:cubicBezTo>
                    <a:cubicBezTo>
                      <a:pt x="463" y="171"/>
                      <a:pt x="471" y="164"/>
                      <a:pt x="472" y="155"/>
                    </a:cubicBezTo>
                    <a:cubicBezTo>
                      <a:pt x="474" y="144"/>
                      <a:pt x="461" y="137"/>
                      <a:pt x="456" y="131"/>
                    </a:cubicBezTo>
                    <a:cubicBezTo>
                      <a:pt x="435" y="106"/>
                      <a:pt x="451" y="88"/>
                      <a:pt x="416" y="79"/>
                    </a:cubicBezTo>
                    <a:cubicBezTo>
                      <a:pt x="395" y="48"/>
                      <a:pt x="403" y="64"/>
                      <a:pt x="392" y="31"/>
                    </a:cubicBezTo>
                    <a:cubicBezTo>
                      <a:pt x="391" y="27"/>
                      <a:pt x="388" y="19"/>
                      <a:pt x="388" y="19"/>
                    </a:cubicBezTo>
                    <a:cubicBezTo>
                      <a:pt x="362" y="58"/>
                      <a:pt x="379" y="107"/>
                      <a:pt x="364" y="151"/>
                    </a:cubicBezTo>
                    <a:cubicBezTo>
                      <a:pt x="344" y="144"/>
                      <a:pt x="344" y="120"/>
                      <a:pt x="324" y="115"/>
                    </a:cubicBezTo>
                    <a:cubicBezTo>
                      <a:pt x="314" y="112"/>
                      <a:pt x="303" y="112"/>
                      <a:pt x="292" y="111"/>
                    </a:cubicBezTo>
                    <a:cubicBezTo>
                      <a:pt x="284" y="103"/>
                      <a:pt x="276" y="97"/>
                      <a:pt x="272" y="87"/>
                    </a:cubicBezTo>
                    <a:cubicBezTo>
                      <a:pt x="269" y="79"/>
                      <a:pt x="264" y="63"/>
                      <a:pt x="264" y="63"/>
                    </a:cubicBezTo>
                    <a:cubicBezTo>
                      <a:pt x="268" y="60"/>
                      <a:pt x="273" y="58"/>
                      <a:pt x="276" y="55"/>
                    </a:cubicBezTo>
                    <a:cubicBezTo>
                      <a:pt x="300" y="31"/>
                      <a:pt x="256" y="24"/>
                      <a:pt x="240" y="19"/>
                    </a:cubicBezTo>
                    <a:cubicBezTo>
                      <a:pt x="232" y="16"/>
                      <a:pt x="224" y="14"/>
                      <a:pt x="216" y="11"/>
                    </a:cubicBezTo>
                    <a:cubicBezTo>
                      <a:pt x="212" y="10"/>
                      <a:pt x="200" y="5"/>
                      <a:pt x="204" y="7"/>
                    </a:cubicBezTo>
                    <a:cubicBezTo>
                      <a:pt x="207" y="8"/>
                      <a:pt x="209" y="10"/>
                      <a:pt x="212" y="1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10"/>
              <p:cNvSpPr/>
              <p:nvPr/>
            </p:nvSpPr>
            <p:spPr bwMode="gray">
              <a:xfrm>
                <a:off x="4215" y="3006"/>
                <a:ext cx="327" cy="209"/>
              </a:xfrm>
              <a:custGeom>
                <a:avLst/>
                <a:gdLst>
                  <a:gd name="T0" fmla="*/ 84 w 426"/>
                  <a:gd name="T1" fmla="*/ 60 h 280"/>
                  <a:gd name="T2" fmla="*/ 68 w 426"/>
                  <a:gd name="T3" fmla="*/ 36 h 280"/>
                  <a:gd name="T4" fmla="*/ 64 w 426"/>
                  <a:gd name="T5" fmla="*/ 16 h 280"/>
                  <a:gd name="T6" fmla="*/ 52 w 426"/>
                  <a:gd name="T7" fmla="*/ 12 h 280"/>
                  <a:gd name="T8" fmla="*/ 16 w 426"/>
                  <a:gd name="T9" fmla="*/ 16 h 280"/>
                  <a:gd name="T10" fmla="*/ 44 w 426"/>
                  <a:gd name="T11" fmla="*/ 40 h 280"/>
                  <a:gd name="T12" fmla="*/ 48 w 426"/>
                  <a:gd name="T13" fmla="*/ 52 h 280"/>
                  <a:gd name="T14" fmla="*/ 24 w 426"/>
                  <a:gd name="T15" fmla="*/ 68 h 280"/>
                  <a:gd name="T16" fmla="*/ 88 w 426"/>
                  <a:gd name="T17" fmla="*/ 92 h 280"/>
                  <a:gd name="T18" fmla="*/ 124 w 426"/>
                  <a:gd name="T19" fmla="*/ 112 h 280"/>
                  <a:gd name="T20" fmla="*/ 128 w 426"/>
                  <a:gd name="T21" fmla="*/ 124 h 280"/>
                  <a:gd name="T22" fmla="*/ 140 w 426"/>
                  <a:gd name="T23" fmla="*/ 132 h 280"/>
                  <a:gd name="T24" fmla="*/ 148 w 426"/>
                  <a:gd name="T25" fmla="*/ 156 h 280"/>
                  <a:gd name="T26" fmla="*/ 132 w 426"/>
                  <a:gd name="T27" fmla="*/ 196 h 280"/>
                  <a:gd name="T28" fmla="*/ 180 w 426"/>
                  <a:gd name="T29" fmla="*/ 188 h 280"/>
                  <a:gd name="T30" fmla="*/ 192 w 426"/>
                  <a:gd name="T31" fmla="*/ 216 h 280"/>
                  <a:gd name="T32" fmla="*/ 216 w 426"/>
                  <a:gd name="T33" fmla="*/ 224 h 280"/>
                  <a:gd name="T34" fmla="*/ 228 w 426"/>
                  <a:gd name="T35" fmla="*/ 228 h 280"/>
                  <a:gd name="T36" fmla="*/ 252 w 426"/>
                  <a:gd name="T37" fmla="*/ 224 h 280"/>
                  <a:gd name="T38" fmla="*/ 276 w 426"/>
                  <a:gd name="T39" fmla="*/ 196 h 280"/>
                  <a:gd name="T40" fmla="*/ 336 w 426"/>
                  <a:gd name="T41" fmla="*/ 252 h 280"/>
                  <a:gd name="T42" fmla="*/ 364 w 426"/>
                  <a:gd name="T43" fmla="*/ 280 h 280"/>
                  <a:gd name="T44" fmla="*/ 360 w 426"/>
                  <a:gd name="T45" fmla="*/ 224 h 280"/>
                  <a:gd name="T46" fmla="*/ 336 w 426"/>
                  <a:gd name="T47" fmla="*/ 200 h 280"/>
                  <a:gd name="T48" fmla="*/ 372 w 426"/>
                  <a:gd name="T49" fmla="*/ 168 h 280"/>
                  <a:gd name="T50" fmla="*/ 408 w 426"/>
                  <a:gd name="T51" fmla="*/ 156 h 280"/>
                  <a:gd name="T52" fmla="*/ 420 w 426"/>
                  <a:gd name="T53" fmla="*/ 152 h 280"/>
                  <a:gd name="T54" fmla="*/ 424 w 426"/>
                  <a:gd name="T55" fmla="*/ 140 h 280"/>
                  <a:gd name="T56" fmla="*/ 356 w 426"/>
                  <a:gd name="T57" fmla="*/ 148 h 280"/>
                  <a:gd name="T58" fmla="*/ 304 w 426"/>
                  <a:gd name="T59" fmla="*/ 140 h 280"/>
                  <a:gd name="T60" fmla="*/ 300 w 426"/>
                  <a:gd name="T61" fmla="*/ 128 h 280"/>
                  <a:gd name="T62" fmla="*/ 292 w 426"/>
                  <a:gd name="T63" fmla="*/ 116 h 280"/>
                  <a:gd name="T64" fmla="*/ 220 w 426"/>
                  <a:gd name="T65" fmla="*/ 80 h 280"/>
                  <a:gd name="T66" fmla="*/ 160 w 426"/>
                  <a:gd name="T67" fmla="*/ 60 h 280"/>
                  <a:gd name="T68" fmla="*/ 136 w 426"/>
                  <a:gd name="T69" fmla="*/ 52 h 280"/>
                  <a:gd name="T70" fmla="*/ 80 w 426"/>
                  <a:gd name="T71" fmla="*/ 52 h 280"/>
                  <a:gd name="T72" fmla="*/ 68 w 426"/>
                  <a:gd name="T73" fmla="*/ 32 h 280"/>
                  <a:gd name="T74" fmla="*/ 68 w 426"/>
                  <a:gd name="T75" fmla="*/ 0 h 28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26"/>
                  <a:gd name="T115" fmla="*/ 0 h 280"/>
                  <a:gd name="T116" fmla="*/ 426 w 426"/>
                  <a:gd name="T117" fmla="*/ 280 h 28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26" h="280">
                    <a:moveTo>
                      <a:pt x="84" y="60"/>
                    </a:moveTo>
                    <a:cubicBezTo>
                      <a:pt x="79" y="52"/>
                      <a:pt x="70" y="45"/>
                      <a:pt x="68" y="36"/>
                    </a:cubicBezTo>
                    <a:cubicBezTo>
                      <a:pt x="67" y="29"/>
                      <a:pt x="68" y="22"/>
                      <a:pt x="64" y="16"/>
                    </a:cubicBezTo>
                    <a:cubicBezTo>
                      <a:pt x="62" y="12"/>
                      <a:pt x="56" y="13"/>
                      <a:pt x="52" y="12"/>
                    </a:cubicBezTo>
                    <a:cubicBezTo>
                      <a:pt x="40" y="13"/>
                      <a:pt x="27" y="11"/>
                      <a:pt x="16" y="16"/>
                    </a:cubicBezTo>
                    <a:cubicBezTo>
                      <a:pt x="0" y="24"/>
                      <a:pt x="43" y="40"/>
                      <a:pt x="44" y="40"/>
                    </a:cubicBezTo>
                    <a:cubicBezTo>
                      <a:pt x="45" y="44"/>
                      <a:pt x="50" y="49"/>
                      <a:pt x="48" y="52"/>
                    </a:cubicBezTo>
                    <a:cubicBezTo>
                      <a:pt x="42" y="60"/>
                      <a:pt x="24" y="68"/>
                      <a:pt x="24" y="68"/>
                    </a:cubicBezTo>
                    <a:cubicBezTo>
                      <a:pt x="38" y="88"/>
                      <a:pt x="65" y="89"/>
                      <a:pt x="88" y="92"/>
                    </a:cubicBezTo>
                    <a:cubicBezTo>
                      <a:pt x="101" y="96"/>
                      <a:pt x="124" y="112"/>
                      <a:pt x="124" y="112"/>
                    </a:cubicBezTo>
                    <a:cubicBezTo>
                      <a:pt x="125" y="116"/>
                      <a:pt x="125" y="121"/>
                      <a:pt x="128" y="124"/>
                    </a:cubicBezTo>
                    <a:cubicBezTo>
                      <a:pt x="131" y="128"/>
                      <a:pt x="137" y="128"/>
                      <a:pt x="140" y="132"/>
                    </a:cubicBezTo>
                    <a:cubicBezTo>
                      <a:pt x="144" y="139"/>
                      <a:pt x="148" y="156"/>
                      <a:pt x="148" y="156"/>
                    </a:cubicBezTo>
                    <a:cubicBezTo>
                      <a:pt x="144" y="171"/>
                      <a:pt x="137" y="181"/>
                      <a:pt x="132" y="196"/>
                    </a:cubicBezTo>
                    <a:cubicBezTo>
                      <a:pt x="151" y="209"/>
                      <a:pt x="167" y="207"/>
                      <a:pt x="180" y="188"/>
                    </a:cubicBezTo>
                    <a:cubicBezTo>
                      <a:pt x="182" y="196"/>
                      <a:pt x="184" y="211"/>
                      <a:pt x="192" y="216"/>
                    </a:cubicBezTo>
                    <a:cubicBezTo>
                      <a:pt x="199" y="220"/>
                      <a:pt x="208" y="221"/>
                      <a:pt x="216" y="224"/>
                    </a:cubicBezTo>
                    <a:cubicBezTo>
                      <a:pt x="220" y="225"/>
                      <a:pt x="228" y="228"/>
                      <a:pt x="228" y="228"/>
                    </a:cubicBezTo>
                    <a:cubicBezTo>
                      <a:pt x="236" y="227"/>
                      <a:pt x="245" y="228"/>
                      <a:pt x="252" y="224"/>
                    </a:cubicBezTo>
                    <a:cubicBezTo>
                      <a:pt x="269" y="216"/>
                      <a:pt x="252" y="204"/>
                      <a:pt x="276" y="196"/>
                    </a:cubicBezTo>
                    <a:cubicBezTo>
                      <a:pt x="296" y="209"/>
                      <a:pt x="322" y="231"/>
                      <a:pt x="336" y="252"/>
                    </a:cubicBezTo>
                    <a:cubicBezTo>
                      <a:pt x="354" y="280"/>
                      <a:pt x="343" y="273"/>
                      <a:pt x="364" y="280"/>
                    </a:cubicBezTo>
                    <a:cubicBezTo>
                      <a:pt x="376" y="262"/>
                      <a:pt x="375" y="241"/>
                      <a:pt x="360" y="224"/>
                    </a:cubicBezTo>
                    <a:cubicBezTo>
                      <a:pt x="352" y="216"/>
                      <a:pt x="336" y="200"/>
                      <a:pt x="336" y="200"/>
                    </a:cubicBezTo>
                    <a:cubicBezTo>
                      <a:pt x="323" y="162"/>
                      <a:pt x="322" y="174"/>
                      <a:pt x="372" y="168"/>
                    </a:cubicBezTo>
                    <a:cubicBezTo>
                      <a:pt x="384" y="164"/>
                      <a:pt x="396" y="160"/>
                      <a:pt x="408" y="156"/>
                    </a:cubicBezTo>
                    <a:cubicBezTo>
                      <a:pt x="412" y="155"/>
                      <a:pt x="420" y="152"/>
                      <a:pt x="420" y="152"/>
                    </a:cubicBezTo>
                    <a:cubicBezTo>
                      <a:pt x="421" y="148"/>
                      <a:pt x="426" y="144"/>
                      <a:pt x="424" y="140"/>
                    </a:cubicBezTo>
                    <a:cubicBezTo>
                      <a:pt x="420" y="131"/>
                      <a:pt x="365" y="146"/>
                      <a:pt x="356" y="148"/>
                    </a:cubicBezTo>
                    <a:cubicBezTo>
                      <a:pt x="339" y="146"/>
                      <a:pt x="316" y="152"/>
                      <a:pt x="304" y="140"/>
                    </a:cubicBezTo>
                    <a:cubicBezTo>
                      <a:pt x="301" y="137"/>
                      <a:pt x="302" y="132"/>
                      <a:pt x="300" y="128"/>
                    </a:cubicBezTo>
                    <a:cubicBezTo>
                      <a:pt x="298" y="124"/>
                      <a:pt x="296" y="119"/>
                      <a:pt x="292" y="116"/>
                    </a:cubicBezTo>
                    <a:cubicBezTo>
                      <a:pt x="272" y="98"/>
                      <a:pt x="244" y="91"/>
                      <a:pt x="220" y="80"/>
                    </a:cubicBezTo>
                    <a:cubicBezTo>
                      <a:pt x="201" y="72"/>
                      <a:pt x="180" y="67"/>
                      <a:pt x="160" y="60"/>
                    </a:cubicBezTo>
                    <a:cubicBezTo>
                      <a:pt x="152" y="57"/>
                      <a:pt x="136" y="52"/>
                      <a:pt x="136" y="52"/>
                    </a:cubicBezTo>
                    <a:cubicBezTo>
                      <a:pt x="113" y="55"/>
                      <a:pt x="98" y="64"/>
                      <a:pt x="80" y="52"/>
                    </a:cubicBezTo>
                    <a:cubicBezTo>
                      <a:pt x="70" y="38"/>
                      <a:pt x="74" y="44"/>
                      <a:pt x="68" y="32"/>
                    </a:cubicBezTo>
                    <a:lnTo>
                      <a:pt x="68" y="0"/>
                    </a:lnTo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11"/>
              <p:cNvSpPr/>
              <p:nvPr/>
            </p:nvSpPr>
            <p:spPr bwMode="gray">
              <a:xfrm>
                <a:off x="4224" y="3008"/>
                <a:ext cx="319" cy="210"/>
              </a:xfrm>
              <a:custGeom>
                <a:avLst/>
                <a:gdLst>
                  <a:gd name="T0" fmla="*/ 0 w 416"/>
                  <a:gd name="T1" fmla="*/ 1 h 282"/>
                  <a:gd name="T2" fmla="*/ 20 w 416"/>
                  <a:gd name="T3" fmla="*/ 37 h 282"/>
                  <a:gd name="T4" fmla="*/ 28 w 416"/>
                  <a:gd name="T5" fmla="*/ 49 h 282"/>
                  <a:gd name="T6" fmla="*/ 84 w 416"/>
                  <a:gd name="T7" fmla="*/ 89 h 282"/>
                  <a:gd name="T8" fmla="*/ 120 w 416"/>
                  <a:gd name="T9" fmla="*/ 113 h 282"/>
                  <a:gd name="T10" fmla="*/ 132 w 416"/>
                  <a:gd name="T11" fmla="*/ 121 h 282"/>
                  <a:gd name="T12" fmla="*/ 136 w 416"/>
                  <a:gd name="T13" fmla="*/ 169 h 282"/>
                  <a:gd name="T14" fmla="*/ 116 w 416"/>
                  <a:gd name="T15" fmla="*/ 201 h 282"/>
                  <a:gd name="T16" fmla="*/ 136 w 416"/>
                  <a:gd name="T17" fmla="*/ 197 h 282"/>
                  <a:gd name="T18" fmla="*/ 148 w 416"/>
                  <a:gd name="T19" fmla="*/ 189 h 282"/>
                  <a:gd name="T20" fmla="*/ 160 w 416"/>
                  <a:gd name="T21" fmla="*/ 201 h 282"/>
                  <a:gd name="T22" fmla="*/ 184 w 416"/>
                  <a:gd name="T23" fmla="*/ 217 h 282"/>
                  <a:gd name="T24" fmla="*/ 208 w 416"/>
                  <a:gd name="T25" fmla="*/ 233 h 282"/>
                  <a:gd name="T26" fmla="*/ 240 w 416"/>
                  <a:gd name="T27" fmla="*/ 221 h 282"/>
                  <a:gd name="T28" fmla="*/ 248 w 416"/>
                  <a:gd name="T29" fmla="*/ 197 h 282"/>
                  <a:gd name="T30" fmla="*/ 268 w 416"/>
                  <a:gd name="T31" fmla="*/ 201 h 282"/>
                  <a:gd name="T32" fmla="*/ 292 w 416"/>
                  <a:gd name="T33" fmla="*/ 209 h 282"/>
                  <a:gd name="T34" fmla="*/ 340 w 416"/>
                  <a:gd name="T35" fmla="*/ 281 h 282"/>
                  <a:gd name="T36" fmla="*/ 356 w 416"/>
                  <a:gd name="T37" fmla="*/ 277 h 282"/>
                  <a:gd name="T38" fmla="*/ 352 w 416"/>
                  <a:gd name="T39" fmla="*/ 253 h 282"/>
                  <a:gd name="T40" fmla="*/ 316 w 416"/>
                  <a:gd name="T41" fmla="*/ 197 h 282"/>
                  <a:gd name="T42" fmla="*/ 360 w 416"/>
                  <a:gd name="T43" fmla="*/ 173 h 282"/>
                  <a:gd name="T44" fmla="*/ 408 w 416"/>
                  <a:gd name="T45" fmla="*/ 145 h 282"/>
                  <a:gd name="T46" fmla="*/ 409 w 416"/>
                  <a:gd name="T47" fmla="*/ 120 h 282"/>
                  <a:gd name="T48" fmla="*/ 367 w 416"/>
                  <a:gd name="T49" fmla="*/ 138 h 282"/>
                  <a:gd name="T50" fmla="*/ 308 w 416"/>
                  <a:gd name="T51" fmla="*/ 137 h 282"/>
                  <a:gd name="T52" fmla="*/ 264 w 416"/>
                  <a:gd name="T53" fmla="*/ 97 h 282"/>
                  <a:gd name="T54" fmla="*/ 180 w 416"/>
                  <a:gd name="T55" fmla="*/ 61 h 282"/>
                  <a:gd name="T56" fmla="*/ 132 w 416"/>
                  <a:gd name="T57" fmla="*/ 33 h 282"/>
                  <a:gd name="T58" fmla="*/ 92 w 416"/>
                  <a:gd name="T59" fmla="*/ 41 h 282"/>
                  <a:gd name="T60" fmla="*/ 76 w 416"/>
                  <a:gd name="T61" fmla="*/ 57 h 282"/>
                  <a:gd name="T62" fmla="*/ 56 w 416"/>
                  <a:gd name="T63" fmla="*/ 17 h 282"/>
                  <a:gd name="T64" fmla="*/ 0 w 416"/>
                  <a:gd name="T65" fmla="*/ 1 h 28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6"/>
                  <a:gd name="T100" fmla="*/ 0 h 282"/>
                  <a:gd name="T101" fmla="*/ 416 w 416"/>
                  <a:gd name="T102" fmla="*/ 282 h 28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6" h="282">
                    <a:moveTo>
                      <a:pt x="0" y="1"/>
                    </a:moveTo>
                    <a:cubicBezTo>
                      <a:pt x="7" y="22"/>
                      <a:pt x="2" y="9"/>
                      <a:pt x="20" y="37"/>
                    </a:cubicBezTo>
                    <a:cubicBezTo>
                      <a:pt x="23" y="41"/>
                      <a:pt x="28" y="49"/>
                      <a:pt x="28" y="49"/>
                    </a:cubicBezTo>
                    <a:cubicBezTo>
                      <a:pt x="5" y="84"/>
                      <a:pt x="65" y="78"/>
                      <a:pt x="84" y="89"/>
                    </a:cubicBezTo>
                    <a:cubicBezTo>
                      <a:pt x="97" y="96"/>
                      <a:pt x="108" y="105"/>
                      <a:pt x="120" y="113"/>
                    </a:cubicBezTo>
                    <a:cubicBezTo>
                      <a:pt x="124" y="116"/>
                      <a:pt x="132" y="121"/>
                      <a:pt x="132" y="121"/>
                    </a:cubicBezTo>
                    <a:cubicBezTo>
                      <a:pt x="138" y="138"/>
                      <a:pt x="132" y="151"/>
                      <a:pt x="136" y="169"/>
                    </a:cubicBezTo>
                    <a:cubicBezTo>
                      <a:pt x="107" y="188"/>
                      <a:pt x="110" y="176"/>
                      <a:pt x="116" y="201"/>
                    </a:cubicBezTo>
                    <a:cubicBezTo>
                      <a:pt x="123" y="200"/>
                      <a:pt x="130" y="199"/>
                      <a:pt x="136" y="197"/>
                    </a:cubicBezTo>
                    <a:cubicBezTo>
                      <a:pt x="141" y="195"/>
                      <a:pt x="143" y="188"/>
                      <a:pt x="148" y="189"/>
                    </a:cubicBezTo>
                    <a:cubicBezTo>
                      <a:pt x="154" y="190"/>
                      <a:pt x="156" y="198"/>
                      <a:pt x="160" y="201"/>
                    </a:cubicBezTo>
                    <a:cubicBezTo>
                      <a:pt x="168" y="207"/>
                      <a:pt x="176" y="212"/>
                      <a:pt x="184" y="217"/>
                    </a:cubicBezTo>
                    <a:cubicBezTo>
                      <a:pt x="192" y="222"/>
                      <a:pt x="208" y="233"/>
                      <a:pt x="208" y="233"/>
                    </a:cubicBezTo>
                    <a:cubicBezTo>
                      <a:pt x="216" y="231"/>
                      <a:pt x="234" y="230"/>
                      <a:pt x="240" y="221"/>
                    </a:cubicBezTo>
                    <a:cubicBezTo>
                      <a:pt x="244" y="214"/>
                      <a:pt x="248" y="197"/>
                      <a:pt x="248" y="197"/>
                    </a:cubicBezTo>
                    <a:cubicBezTo>
                      <a:pt x="255" y="198"/>
                      <a:pt x="261" y="199"/>
                      <a:pt x="268" y="201"/>
                    </a:cubicBezTo>
                    <a:cubicBezTo>
                      <a:pt x="276" y="203"/>
                      <a:pt x="292" y="209"/>
                      <a:pt x="292" y="209"/>
                    </a:cubicBezTo>
                    <a:cubicBezTo>
                      <a:pt x="298" y="242"/>
                      <a:pt x="306" y="270"/>
                      <a:pt x="340" y="281"/>
                    </a:cubicBezTo>
                    <a:cubicBezTo>
                      <a:pt x="345" y="280"/>
                      <a:pt x="354" y="282"/>
                      <a:pt x="356" y="277"/>
                    </a:cubicBezTo>
                    <a:cubicBezTo>
                      <a:pt x="359" y="270"/>
                      <a:pt x="355" y="260"/>
                      <a:pt x="352" y="253"/>
                    </a:cubicBezTo>
                    <a:cubicBezTo>
                      <a:pt x="346" y="238"/>
                      <a:pt x="329" y="206"/>
                      <a:pt x="316" y="197"/>
                    </a:cubicBezTo>
                    <a:cubicBezTo>
                      <a:pt x="307" y="170"/>
                      <a:pt x="339" y="175"/>
                      <a:pt x="360" y="173"/>
                    </a:cubicBezTo>
                    <a:cubicBezTo>
                      <a:pt x="383" y="165"/>
                      <a:pt x="391" y="162"/>
                      <a:pt x="408" y="145"/>
                    </a:cubicBezTo>
                    <a:cubicBezTo>
                      <a:pt x="412" y="140"/>
                      <a:pt x="416" y="121"/>
                      <a:pt x="409" y="120"/>
                    </a:cubicBezTo>
                    <a:cubicBezTo>
                      <a:pt x="402" y="119"/>
                      <a:pt x="384" y="135"/>
                      <a:pt x="367" y="138"/>
                    </a:cubicBezTo>
                    <a:cubicBezTo>
                      <a:pt x="350" y="141"/>
                      <a:pt x="325" y="144"/>
                      <a:pt x="308" y="137"/>
                    </a:cubicBezTo>
                    <a:cubicBezTo>
                      <a:pt x="286" y="130"/>
                      <a:pt x="284" y="111"/>
                      <a:pt x="264" y="97"/>
                    </a:cubicBezTo>
                    <a:cubicBezTo>
                      <a:pt x="238" y="80"/>
                      <a:pt x="203" y="76"/>
                      <a:pt x="180" y="61"/>
                    </a:cubicBezTo>
                    <a:cubicBezTo>
                      <a:pt x="163" y="50"/>
                      <a:pt x="150" y="39"/>
                      <a:pt x="132" y="33"/>
                    </a:cubicBezTo>
                    <a:cubicBezTo>
                      <a:pt x="119" y="35"/>
                      <a:pt x="102" y="31"/>
                      <a:pt x="92" y="41"/>
                    </a:cubicBezTo>
                    <a:cubicBezTo>
                      <a:pt x="71" y="62"/>
                      <a:pt x="108" y="46"/>
                      <a:pt x="76" y="57"/>
                    </a:cubicBezTo>
                    <a:cubicBezTo>
                      <a:pt x="52" y="49"/>
                      <a:pt x="67" y="38"/>
                      <a:pt x="56" y="17"/>
                    </a:cubicBezTo>
                    <a:cubicBezTo>
                      <a:pt x="48" y="0"/>
                      <a:pt x="16" y="1"/>
                      <a:pt x="0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12"/>
              <p:cNvSpPr/>
              <p:nvPr/>
            </p:nvSpPr>
            <p:spPr bwMode="gray">
              <a:xfrm>
                <a:off x="4460" y="3775"/>
                <a:ext cx="46" cy="58"/>
              </a:xfrm>
              <a:custGeom>
                <a:avLst/>
                <a:gdLst>
                  <a:gd name="T0" fmla="*/ 32 w 60"/>
                  <a:gd name="T1" fmla="*/ 18 h 78"/>
                  <a:gd name="T2" fmla="*/ 0 w 60"/>
                  <a:gd name="T3" fmla="*/ 18 h 78"/>
                  <a:gd name="T4" fmla="*/ 20 w 60"/>
                  <a:gd name="T5" fmla="*/ 42 h 78"/>
                  <a:gd name="T6" fmla="*/ 28 w 60"/>
                  <a:gd name="T7" fmla="*/ 66 h 78"/>
                  <a:gd name="T8" fmla="*/ 32 w 60"/>
                  <a:gd name="T9" fmla="*/ 78 h 78"/>
                  <a:gd name="T10" fmla="*/ 60 w 60"/>
                  <a:gd name="T11" fmla="*/ 50 h 78"/>
                  <a:gd name="T12" fmla="*/ 32 w 60"/>
                  <a:gd name="T13" fmla="*/ 18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78"/>
                  <a:gd name="T23" fmla="*/ 60 w 60"/>
                  <a:gd name="T24" fmla="*/ 78 h 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78">
                    <a:moveTo>
                      <a:pt x="32" y="18"/>
                    </a:moveTo>
                    <a:cubicBezTo>
                      <a:pt x="16" y="7"/>
                      <a:pt x="12" y="0"/>
                      <a:pt x="0" y="18"/>
                    </a:cubicBezTo>
                    <a:cubicBezTo>
                      <a:pt x="6" y="27"/>
                      <a:pt x="15" y="33"/>
                      <a:pt x="20" y="42"/>
                    </a:cubicBezTo>
                    <a:cubicBezTo>
                      <a:pt x="24" y="49"/>
                      <a:pt x="25" y="58"/>
                      <a:pt x="28" y="66"/>
                    </a:cubicBezTo>
                    <a:cubicBezTo>
                      <a:pt x="29" y="70"/>
                      <a:pt x="32" y="78"/>
                      <a:pt x="32" y="78"/>
                    </a:cubicBezTo>
                    <a:cubicBezTo>
                      <a:pt x="52" y="73"/>
                      <a:pt x="54" y="69"/>
                      <a:pt x="60" y="50"/>
                    </a:cubicBezTo>
                    <a:cubicBezTo>
                      <a:pt x="54" y="32"/>
                      <a:pt x="50" y="27"/>
                      <a:pt x="32" y="18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13"/>
              <p:cNvSpPr/>
              <p:nvPr/>
            </p:nvSpPr>
            <p:spPr bwMode="gray">
              <a:xfrm>
                <a:off x="4599" y="3686"/>
                <a:ext cx="168" cy="84"/>
              </a:xfrm>
              <a:custGeom>
                <a:avLst/>
                <a:gdLst>
                  <a:gd name="T0" fmla="*/ 47 w 219"/>
                  <a:gd name="T1" fmla="*/ 73 h 113"/>
                  <a:gd name="T2" fmla="*/ 39 w 219"/>
                  <a:gd name="T3" fmla="*/ 61 h 113"/>
                  <a:gd name="T4" fmla="*/ 15 w 219"/>
                  <a:gd name="T5" fmla="*/ 69 h 113"/>
                  <a:gd name="T6" fmla="*/ 39 w 219"/>
                  <a:gd name="T7" fmla="*/ 113 h 113"/>
                  <a:gd name="T8" fmla="*/ 123 w 219"/>
                  <a:gd name="T9" fmla="*/ 89 h 113"/>
                  <a:gd name="T10" fmla="*/ 147 w 219"/>
                  <a:gd name="T11" fmla="*/ 73 h 113"/>
                  <a:gd name="T12" fmla="*/ 171 w 219"/>
                  <a:gd name="T13" fmla="*/ 65 h 113"/>
                  <a:gd name="T14" fmla="*/ 219 w 219"/>
                  <a:gd name="T15" fmla="*/ 19 h 113"/>
                  <a:gd name="T16" fmla="*/ 210 w 219"/>
                  <a:gd name="T17" fmla="*/ 0 h 113"/>
                  <a:gd name="T18" fmla="*/ 179 w 219"/>
                  <a:gd name="T19" fmla="*/ 17 h 113"/>
                  <a:gd name="T20" fmla="*/ 107 w 219"/>
                  <a:gd name="T21" fmla="*/ 41 h 113"/>
                  <a:gd name="T22" fmla="*/ 83 w 219"/>
                  <a:gd name="T23" fmla="*/ 45 h 113"/>
                  <a:gd name="T24" fmla="*/ 59 w 219"/>
                  <a:gd name="T25" fmla="*/ 53 h 113"/>
                  <a:gd name="T26" fmla="*/ 47 w 219"/>
                  <a:gd name="T27" fmla="*/ 73 h 11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19"/>
                  <a:gd name="T43" fmla="*/ 0 h 113"/>
                  <a:gd name="T44" fmla="*/ 219 w 219"/>
                  <a:gd name="T45" fmla="*/ 113 h 11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19" h="113">
                    <a:moveTo>
                      <a:pt x="47" y="73"/>
                    </a:moveTo>
                    <a:cubicBezTo>
                      <a:pt x="44" y="69"/>
                      <a:pt x="44" y="62"/>
                      <a:pt x="39" y="61"/>
                    </a:cubicBezTo>
                    <a:cubicBezTo>
                      <a:pt x="31" y="60"/>
                      <a:pt x="15" y="69"/>
                      <a:pt x="15" y="69"/>
                    </a:cubicBezTo>
                    <a:cubicBezTo>
                      <a:pt x="0" y="91"/>
                      <a:pt x="20" y="101"/>
                      <a:pt x="39" y="113"/>
                    </a:cubicBezTo>
                    <a:cubicBezTo>
                      <a:pt x="67" y="107"/>
                      <a:pt x="96" y="98"/>
                      <a:pt x="123" y="89"/>
                    </a:cubicBezTo>
                    <a:cubicBezTo>
                      <a:pt x="132" y="86"/>
                      <a:pt x="139" y="78"/>
                      <a:pt x="147" y="73"/>
                    </a:cubicBezTo>
                    <a:cubicBezTo>
                      <a:pt x="154" y="68"/>
                      <a:pt x="171" y="65"/>
                      <a:pt x="171" y="65"/>
                    </a:cubicBezTo>
                    <a:cubicBezTo>
                      <a:pt x="186" y="50"/>
                      <a:pt x="207" y="36"/>
                      <a:pt x="219" y="19"/>
                    </a:cubicBezTo>
                    <a:cubicBezTo>
                      <a:pt x="215" y="16"/>
                      <a:pt x="215" y="0"/>
                      <a:pt x="210" y="0"/>
                    </a:cubicBezTo>
                    <a:cubicBezTo>
                      <a:pt x="205" y="0"/>
                      <a:pt x="183" y="15"/>
                      <a:pt x="179" y="17"/>
                    </a:cubicBezTo>
                    <a:cubicBezTo>
                      <a:pt x="159" y="26"/>
                      <a:pt x="129" y="37"/>
                      <a:pt x="107" y="41"/>
                    </a:cubicBezTo>
                    <a:cubicBezTo>
                      <a:pt x="99" y="42"/>
                      <a:pt x="91" y="43"/>
                      <a:pt x="83" y="45"/>
                    </a:cubicBezTo>
                    <a:cubicBezTo>
                      <a:pt x="75" y="47"/>
                      <a:pt x="59" y="53"/>
                      <a:pt x="59" y="53"/>
                    </a:cubicBezTo>
                    <a:cubicBezTo>
                      <a:pt x="49" y="67"/>
                      <a:pt x="53" y="61"/>
                      <a:pt x="47" y="7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14"/>
              <p:cNvSpPr/>
              <p:nvPr/>
            </p:nvSpPr>
            <p:spPr bwMode="gray">
              <a:xfrm>
                <a:off x="4773" y="3636"/>
                <a:ext cx="107" cy="91"/>
              </a:xfrm>
              <a:custGeom>
                <a:avLst/>
                <a:gdLst>
                  <a:gd name="T0" fmla="*/ 12 w 139"/>
                  <a:gd name="T1" fmla="*/ 60 h 122"/>
                  <a:gd name="T2" fmla="*/ 8 w 139"/>
                  <a:gd name="T3" fmla="*/ 84 h 122"/>
                  <a:gd name="T4" fmla="*/ 0 w 139"/>
                  <a:gd name="T5" fmla="*/ 108 h 122"/>
                  <a:gd name="T6" fmla="*/ 36 w 139"/>
                  <a:gd name="T7" fmla="*/ 116 h 122"/>
                  <a:gd name="T8" fmla="*/ 52 w 139"/>
                  <a:gd name="T9" fmla="*/ 96 h 122"/>
                  <a:gd name="T10" fmla="*/ 124 w 139"/>
                  <a:gd name="T11" fmla="*/ 68 h 122"/>
                  <a:gd name="T12" fmla="*/ 136 w 139"/>
                  <a:gd name="T13" fmla="*/ 44 h 122"/>
                  <a:gd name="T14" fmla="*/ 112 w 139"/>
                  <a:gd name="T15" fmla="*/ 28 h 122"/>
                  <a:gd name="T16" fmla="*/ 100 w 139"/>
                  <a:gd name="T17" fmla="*/ 20 h 122"/>
                  <a:gd name="T18" fmla="*/ 64 w 139"/>
                  <a:gd name="T19" fmla="*/ 12 h 122"/>
                  <a:gd name="T20" fmla="*/ 52 w 139"/>
                  <a:gd name="T21" fmla="*/ 36 h 122"/>
                  <a:gd name="T22" fmla="*/ 12 w 139"/>
                  <a:gd name="T23" fmla="*/ 60 h 12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39"/>
                  <a:gd name="T37" fmla="*/ 0 h 122"/>
                  <a:gd name="T38" fmla="*/ 139 w 139"/>
                  <a:gd name="T39" fmla="*/ 122 h 12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39" h="122">
                    <a:moveTo>
                      <a:pt x="12" y="60"/>
                    </a:moveTo>
                    <a:cubicBezTo>
                      <a:pt x="11" y="68"/>
                      <a:pt x="10" y="76"/>
                      <a:pt x="8" y="84"/>
                    </a:cubicBezTo>
                    <a:cubicBezTo>
                      <a:pt x="6" y="92"/>
                      <a:pt x="0" y="108"/>
                      <a:pt x="0" y="108"/>
                    </a:cubicBezTo>
                    <a:cubicBezTo>
                      <a:pt x="14" y="118"/>
                      <a:pt x="19" y="122"/>
                      <a:pt x="36" y="116"/>
                    </a:cubicBezTo>
                    <a:cubicBezTo>
                      <a:pt x="46" y="86"/>
                      <a:pt x="31" y="122"/>
                      <a:pt x="52" y="96"/>
                    </a:cubicBezTo>
                    <a:cubicBezTo>
                      <a:pt x="83" y="57"/>
                      <a:pt x="30" y="74"/>
                      <a:pt x="124" y="68"/>
                    </a:cubicBezTo>
                    <a:cubicBezTo>
                      <a:pt x="125" y="67"/>
                      <a:pt x="139" y="48"/>
                      <a:pt x="136" y="44"/>
                    </a:cubicBezTo>
                    <a:cubicBezTo>
                      <a:pt x="130" y="36"/>
                      <a:pt x="120" y="33"/>
                      <a:pt x="112" y="28"/>
                    </a:cubicBezTo>
                    <a:cubicBezTo>
                      <a:pt x="108" y="25"/>
                      <a:pt x="100" y="20"/>
                      <a:pt x="100" y="20"/>
                    </a:cubicBezTo>
                    <a:cubicBezTo>
                      <a:pt x="89" y="4"/>
                      <a:pt x="92" y="0"/>
                      <a:pt x="64" y="12"/>
                    </a:cubicBezTo>
                    <a:cubicBezTo>
                      <a:pt x="57" y="15"/>
                      <a:pt x="55" y="30"/>
                      <a:pt x="52" y="36"/>
                    </a:cubicBezTo>
                    <a:cubicBezTo>
                      <a:pt x="46" y="49"/>
                      <a:pt x="26" y="60"/>
                      <a:pt x="12" y="6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15"/>
              <p:cNvSpPr/>
              <p:nvPr/>
            </p:nvSpPr>
            <p:spPr bwMode="gray">
              <a:xfrm>
                <a:off x="4830" y="3595"/>
                <a:ext cx="38" cy="26"/>
              </a:xfrm>
              <a:custGeom>
                <a:avLst/>
                <a:gdLst>
                  <a:gd name="T0" fmla="*/ 29 w 49"/>
                  <a:gd name="T1" fmla="*/ 0 h 35"/>
                  <a:gd name="T2" fmla="*/ 8 w 49"/>
                  <a:gd name="T3" fmla="*/ 11 h 35"/>
                  <a:gd name="T4" fmla="*/ 24 w 49"/>
                  <a:gd name="T5" fmla="*/ 35 h 35"/>
                  <a:gd name="T6" fmla="*/ 39 w 49"/>
                  <a:gd name="T7" fmla="*/ 26 h 35"/>
                  <a:gd name="T8" fmla="*/ 29 w 49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35"/>
                  <a:gd name="T17" fmla="*/ 49 w 49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35">
                    <a:moveTo>
                      <a:pt x="29" y="0"/>
                    </a:moveTo>
                    <a:cubicBezTo>
                      <a:pt x="25" y="12"/>
                      <a:pt x="19" y="7"/>
                      <a:pt x="8" y="11"/>
                    </a:cubicBezTo>
                    <a:cubicBezTo>
                      <a:pt x="0" y="23"/>
                      <a:pt x="14" y="34"/>
                      <a:pt x="24" y="35"/>
                    </a:cubicBezTo>
                    <a:cubicBezTo>
                      <a:pt x="30" y="34"/>
                      <a:pt x="33" y="28"/>
                      <a:pt x="39" y="26"/>
                    </a:cubicBezTo>
                    <a:cubicBezTo>
                      <a:pt x="49" y="22"/>
                      <a:pt x="29" y="3"/>
                      <a:pt x="2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16"/>
              <p:cNvSpPr/>
              <p:nvPr/>
            </p:nvSpPr>
            <p:spPr bwMode="gray">
              <a:xfrm>
                <a:off x="3097" y="3118"/>
                <a:ext cx="126" cy="200"/>
              </a:xfrm>
              <a:custGeom>
                <a:avLst/>
                <a:gdLst>
                  <a:gd name="T0" fmla="*/ 128 w 164"/>
                  <a:gd name="T1" fmla="*/ 0 h 268"/>
                  <a:gd name="T2" fmla="*/ 104 w 164"/>
                  <a:gd name="T3" fmla="*/ 28 h 268"/>
                  <a:gd name="T4" fmla="*/ 88 w 164"/>
                  <a:gd name="T5" fmla="*/ 64 h 268"/>
                  <a:gd name="T6" fmla="*/ 36 w 164"/>
                  <a:gd name="T7" fmla="*/ 84 h 268"/>
                  <a:gd name="T8" fmla="*/ 28 w 164"/>
                  <a:gd name="T9" fmla="*/ 96 h 268"/>
                  <a:gd name="T10" fmla="*/ 16 w 164"/>
                  <a:gd name="T11" fmla="*/ 100 h 268"/>
                  <a:gd name="T12" fmla="*/ 20 w 164"/>
                  <a:gd name="T13" fmla="*/ 132 h 268"/>
                  <a:gd name="T14" fmla="*/ 28 w 164"/>
                  <a:gd name="T15" fmla="*/ 156 h 268"/>
                  <a:gd name="T16" fmla="*/ 0 w 164"/>
                  <a:gd name="T17" fmla="*/ 200 h 268"/>
                  <a:gd name="T18" fmla="*/ 28 w 164"/>
                  <a:gd name="T19" fmla="*/ 260 h 268"/>
                  <a:gd name="T20" fmla="*/ 52 w 164"/>
                  <a:gd name="T21" fmla="*/ 268 h 268"/>
                  <a:gd name="T22" fmla="*/ 88 w 164"/>
                  <a:gd name="T23" fmla="*/ 216 h 268"/>
                  <a:gd name="T24" fmla="*/ 104 w 164"/>
                  <a:gd name="T25" fmla="*/ 192 h 268"/>
                  <a:gd name="T26" fmla="*/ 128 w 164"/>
                  <a:gd name="T27" fmla="*/ 116 h 268"/>
                  <a:gd name="T28" fmla="*/ 140 w 164"/>
                  <a:gd name="T29" fmla="*/ 76 h 268"/>
                  <a:gd name="T30" fmla="*/ 164 w 164"/>
                  <a:gd name="T31" fmla="*/ 72 h 268"/>
                  <a:gd name="T32" fmla="*/ 128 w 164"/>
                  <a:gd name="T33" fmla="*/ 0 h 26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4"/>
                  <a:gd name="T52" fmla="*/ 0 h 268"/>
                  <a:gd name="T53" fmla="*/ 164 w 164"/>
                  <a:gd name="T54" fmla="*/ 268 h 26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4" h="268">
                    <a:moveTo>
                      <a:pt x="128" y="0"/>
                    </a:moveTo>
                    <a:cubicBezTo>
                      <a:pt x="123" y="16"/>
                      <a:pt x="120" y="23"/>
                      <a:pt x="104" y="28"/>
                    </a:cubicBezTo>
                    <a:cubicBezTo>
                      <a:pt x="102" y="35"/>
                      <a:pt x="97" y="57"/>
                      <a:pt x="88" y="64"/>
                    </a:cubicBezTo>
                    <a:cubicBezTo>
                      <a:pt x="75" y="75"/>
                      <a:pt x="51" y="74"/>
                      <a:pt x="36" y="84"/>
                    </a:cubicBezTo>
                    <a:cubicBezTo>
                      <a:pt x="33" y="88"/>
                      <a:pt x="32" y="93"/>
                      <a:pt x="28" y="96"/>
                    </a:cubicBezTo>
                    <a:cubicBezTo>
                      <a:pt x="25" y="99"/>
                      <a:pt x="17" y="96"/>
                      <a:pt x="16" y="100"/>
                    </a:cubicBezTo>
                    <a:cubicBezTo>
                      <a:pt x="14" y="110"/>
                      <a:pt x="18" y="121"/>
                      <a:pt x="20" y="132"/>
                    </a:cubicBezTo>
                    <a:cubicBezTo>
                      <a:pt x="22" y="140"/>
                      <a:pt x="28" y="156"/>
                      <a:pt x="28" y="156"/>
                    </a:cubicBezTo>
                    <a:cubicBezTo>
                      <a:pt x="13" y="166"/>
                      <a:pt x="6" y="183"/>
                      <a:pt x="0" y="200"/>
                    </a:cubicBezTo>
                    <a:cubicBezTo>
                      <a:pt x="3" y="210"/>
                      <a:pt x="19" y="254"/>
                      <a:pt x="28" y="260"/>
                    </a:cubicBezTo>
                    <a:cubicBezTo>
                      <a:pt x="35" y="264"/>
                      <a:pt x="52" y="268"/>
                      <a:pt x="52" y="268"/>
                    </a:cubicBezTo>
                    <a:cubicBezTo>
                      <a:pt x="85" y="261"/>
                      <a:pt x="79" y="244"/>
                      <a:pt x="88" y="216"/>
                    </a:cubicBezTo>
                    <a:cubicBezTo>
                      <a:pt x="91" y="207"/>
                      <a:pt x="99" y="200"/>
                      <a:pt x="104" y="192"/>
                    </a:cubicBezTo>
                    <a:cubicBezTo>
                      <a:pt x="116" y="174"/>
                      <a:pt x="121" y="136"/>
                      <a:pt x="128" y="116"/>
                    </a:cubicBezTo>
                    <a:cubicBezTo>
                      <a:pt x="131" y="108"/>
                      <a:pt x="134" y="79"/>
                      <a:pt x="140" y="76"/>
                    </a:cubicBezTo>
                    <a:cubicBezTo>
                      <a:pt x="147" y="72"/>
                      <a:pt x="156" y="73"/>
                      <a:pt x="164" y="72"/>
                    </a:cubicBezTo>
                    <a:cubicBezTo>
                      <a:pt x="158" y="19"/>
                      <a:pt x="161" y="33"/>
                      <a:pt x="12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17"/>
              <p:cNvSpPr/>
              <p:nvPr/>
            </p:nvSpPr>
            <p:spPr bwMode="gray">
              <a:xfrm>
                <a:off x="3642" y="2807"/>
                <a:ext cx="50" cy="61"/>
              </a:xfrm>
              <a:custGeom>
                <a:avLst/>
                <a:gdLst>
                  <a:gd name="T0" fmla="*/ 29 w 66"/>
                  <a:gd name="T1" fmla="*/ 0 h 81"/>
                  <a:gd name="T2" fmla="*/ 25 w 66"/>
                  <a:gd name="T3" fmla="*/ 60 h 81"/>
                  <a:gd name="T4" fmla="*/ 29 w 66"/>
                  <a:gd name="T5" fmla="*/ 76 h 81"/>
                  <a:gd name="T6" fmla="*/ 41 w 66"/>
                  <a:gd name="T7" fmla="*/ 80 h 81"/>
                  <a:gd name="T8" fmla="*/ 57 w 66"/>
                  <a:gd name="T9" fmla="*/ 76 h 81"/>
                  <a:gd name="T10" fmla="*/ 29 w 66"/>
                  <a:gd name="T11" fmla="*/ 0 h 8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81"/>
                  <a:gd name="T20" fmla="*/ 66 w 66"/>
                  <a:gd name="T21" fmla="*/ 81 h 8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81">
                    <a:moveTo>
                      <a:pt x="29" y="0"/>
                    </a:moveTo>
                    <a:cubicBezTo>
                      <a:pt x="0" y="10"/>
                      <a:pt x="20" y="38"/>
                      <a:pt x="25" y="60"/>
                    </a:cubicBezTo>
                    <a:cubicBezTo>
                      <a:pt x="26" y="65"/>
                      <a:pt x="26" y="72"/>
                      <a:pt x="29" y="76"/>
                    </a:cubicBezTo>
                    <a:cubicBezTo>
                      <a:pt x="32" y="79"/>
                      <a:pt x="37" y="79"/>
                      <a:pt x="41" y="80"/>
                    </a:cubicBezTo>
                    <a:cubicBezTo>
                      <a:pt x="46" y="79"/>
                      <a:pt x="55" y="81"/>
                      <a:pt x="57" y="76"/>
                    </a:cubicBezTo>
                    <a:cubicBezTo>
                      <a:pt x="66" y="53"/>
                      <a:pt x="45" y="16"/>
                      <a:pt x="2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18"/>
              <p:cNvSpPr/>
              <p:nvPr/>
            </p:nvSpPr>
            <p:spPr bwMode="gray">
              <a:xfrm>
                <a:off x="3950" y="2866"/>
                <a:ext cx="114" cy="182"/>
              </a:xfrm>
              <a:custGeom>
                <a:avLst/>
                <a:gdLst>
                  <a:gd name="T0" fmla="*/ 96 w 148"/>
                  <a:gd name="T1" fmla="*/ 0 h 244"/>
                  <a:gd name="T2" fmla="*/ 60 w 148"/>
                  <a:gd name="T3" fmla="*/ 84 h 244"/>
                  <a:gd name="T4" fmla="*/ 36 w 148"/>
                  <a:gd name="T5" fmla="*/ 92 h 244"/>
                  <a:gd name="T6" fmla="*/ 12 w 148"/>
                  <a:gd name="T7" fmla="*/ 108 h 244"/>
                  <a:gd name="T8" fmla="*/ 40 w 148"/>
                  <a:gd name="T9" fmla="*/ 188 h 244"/>
                  <a:gd name="T10" fmla="*/ 52 w 148"/>
                  <a:gd name="T11" fmla="*/ 224 h 244"/>
                  <a:gd name="T12" fmla="*/ 60 w 148"/>
                  <a:gd name="T13" fmla="*/ 236 h 244"/>
                  <a:gd name="T14" fmla="*/ 84 w 148"/>
                  <a:gd name="T15" fmla="*/ 244 h 244"/>
                  <a:gd name="T16" fmla="*/ 96 w 148"/>
                  <a:gd name="T17" fmla="*/ 196 h 244"/>
                  <a:gd name="T18" fmla="*/ 124 w 148"/>
                  <a:gd name="T19" fmla="*/ 168 h 244"/>
                  <a:gd name="T20" fmla="*/ 112 w 148"/>
                  <a:gd name="T21" fmla="*/ 68 h 244"/>
                  <a:gd name="T22" fmla="*/ 140 w 148"/>
                  <a:gd name="T23" fmla="*/ 48 h 244"/>
                  <a:gd name="T24" fmla="*/ 112 w 148"/>
                  <a:gd name="T25" fmla="*/ 20 h 244"/>
                  <a:gd name="T26" fmla="*/ 96 w 148"/>
                  <a:gd name="T27" fmla="*/ 0 h 24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8"/>
                  <a:gd name="T43" fmla="*/ 0 h 244"/>
                  <a:gd name="T44" fmla="*/ 148 w 148"/>
                  <a:gd name="T45" fmla="*/ 244 h 24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8" h="244">
                    <a:moveTo>
                      <a:pt x="96" y="0"/>
                    </a:moveTo>
                    <a:cubicBezTo>
                      <a:pt x="86" y="29"/>
                      <a:pt x="70" y="55"/>
                      <a:pt x="60" y="84"/>
                    </a:cubicBezTo>
                    <a:cubicBezTo>
                      <a:pt x="57" y="92"/>
                      <a:pt x="43" y="87"/>
                      <a:pt x="36" y="92"/>
                    </a:cubicBezTo>
                    <a:cubicBezTo>
                      <a:pt x="28" y="97"/>
                      <a:pt x="12" y="108"/>
                      <a:pt x="12" y="108"/>
                    </a:cubicBezTo>
                    <a:cubicBezTo>
                      <a:pt x="0" y="144"/>
                      <a:pt x="30" y="158"/>
                      <a:pt x="40" y="188"/>
                    </a:cubicBezTo>
                    <a:cubicBezTo>
                      <a:pt x="44" y="200"/>
                      <a:pt x="45" y="213"/>
                      <a:pt x="52" y="224"/>
                    </a:cubicBezTo>
                    <a:cubicBezTo>
                      <a:pt x="55" y="228"/>
                      <a:pt x="56" y="233"/>
                      <a:pt x="60" y="236"/>
                    </a:cubicBezTo>
                    <a:cubicBezTo>
                      <a:pt x="67" y="240"/>
                      <a:pt x="84" y="244"/>
                      <a:pt x="84" y="244"/>
                    </a:cubicBezTo>
                    <a:cubicBezTo>
                      <a:pt x="111" y="235"/>
                      <a:pt x="103" y="218"/>
                      <a:pt x="96" y="196"/>
                    </a:cubicBezTo>
                    <a:cubicBezTo>
                      <a:pt x="100" y="183"/>
                      <a:pt x="124" y="168"/>
                      <a:pt x="124" y="168"/>
                    </a:cubicBezTo>
                    <a:cubicBezTo>
                      <a:pt x="148" y="132"/>
                      <a:pt x="123" y="101"/>
                      <a:pt x="112" y="68"/>
                    </a:cubicBezTo>
                    <a:cubicBezTo>
                      <a:pt x="140" y="59"/>
                      <a:pt x="133" y="68"/>
                      <a:pt x="140" y="48"/>
                    </a:cubicBezTo>
                    <a:cubicBezTo>
                      <a:pt x="136" y="35"/>
                      <a:pt x="112" y="20"/>
                      <a:pt x="112" y="20"/>
                    </a:cubicBezTo>
                    <a:cubicBezTo>
                      <a:pt x="102" y="5"/>
                      <a:pt x="107" y="11"/>
                      <a:pt x="9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19"/>
              <p:cNvSpPr/>
              <p:nvPr/>
            </p:nvSpPr>
            <p:spPr bwMode="gray">
              <a:xfrm>
                <a:off x="3854" y="2809"/>
                <a:ext cx="74" cy="136"/>
              </a:xfrm>
              <a:custGeom>
                <a:avLst/>
                <a:gdLst>
                  <a:gd name="T0" fmla="*/ 48 w 96"/>
                  <a:gd name="T1" fmla="*/ 2 h 183"/>
                  <a:gd name="T2" fmla="*/ 51 w 96"/>
                  <a:gd name="T3" fmla="*/ 35 h 183"/>
                  <a:gd name="T4" fmla="*/ 60 w 96"/>
                  <a:gd name="T5" fmla="*/ 62 h 183"/>
                  <a:gd name="T6" fmla="*/ 62 w 96"/>
                  <a:gd name="T7" fmla="*/ 92 h 183"/>
                  <a:gd name="T8" fmla="*/ 68 w 96"/>
                  <a:gd name="T9" fmla="*/ 105 h 183"/>
                  <a:gd name="T10" fmla="*/ 71 w 96"/>
                  <a:gd name="T11" fmla="*/ 126 h 183"/>
                  <a:gd name="T12" fmla="*/ 57 w 96"/>
                  <a:gd name="T13" fmla="*/ 93 h 183"/>
                  <a:gd name="T14" fmla="*/ 35 w 96"/>
                  <a:gd name="T15" fmla="*/ 78 h 183"/>
                  <a:gd name="T16" fmla="*/ 5 w 96"/>
                  <a:gd name="T17" fmla="*/ 83 h 183"/>
                  <a:gd name="T18" fmla="*/ 8 w 96"/>
                  <a:gd name="T19" fmla="*/ 102 h 183"/>
                  <a:gd name="T20" fmla="*/ 41 w 96"/>
                  <a:gd name="T21" fmla="*/ 114 h 183"/>
                  <a:gd name="T22" fmla="*/ 57 w 96"/>
                  <a:gd name="T23" fmla="*/ 135 h 183"/>
                  <a:gd name="T24" fmla="*/ 71 w 96"/>
                  <a:gd name="T25" fmla="*/ 135 h 183"/>
                  <a:gd name="T26" fmla="*/ 78 w 96"/>
                  <a:gd name="T27" fmla="*/ 150 h 183"/>
                  <a:gd name="T28" fmla="*/ 96 w 96"/>
                  <a:gd name="T29" fmla="*/ 179 h 183"/>
                  <a:gd name="T30" fmla="*/ 81 w 96"/>
                  <a:gd name="T31" fmla="*/ 126 h 183"/>
                  <a:gd name="T32" fmla="*/ 80 w 96"/>
                  <a:gd name="T33" fmla="*/ 93 h 183"/>
                  <a:gd name="T34" fmla="*/ 71 w 96"/>
                  <a:gd name="T35" fmla="*/ 63 h 183"/>
                  <a:gd name="T36" fmla="*/ 63 w 96"/>
                  <a:gd name="T37" fmla="*/ 41 h 183"/>
                  <a:gd name="T38" fmla="*/ 57 w 96"/>
                  <a:gd name="T39" fmla="*/ 20 h 183"/>
                  <a:gd name="T40" fmla="*/ 48 w 96"/>
                  <a:gd name="T41" fmla="*/ 2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6"/>
                  <a:gd name="T64" fmla="*/ 0 h 183"/>
                  <a:gd name="T65" fmla="*/ 96 w 96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6" h="183">
                    <a:moveTo>
                      <a:pt x="48" y="2"/>
                    </a:moveTo>
                    <a:cubicBezTo>
                      <a:pt x="47" y="4"/>
                      <a:pt x="49" y="25"/>
                      <a:pt x="51" y="35"/>
                    </a:cubicBezTo>
                    <a:cubicBezTo>
                      <a:pt x="53" y="45"/>
                      <a:pt x="58" y="53"/>
                      <a:pt x="60" y="62"/>
                    </a:cubicBezTo>
                    <a:cubicBezTo>
                      <a:pt x="62" y="71"/>
                      <a:pt x="61" y="85"/>
                      <a:pt x="62" y="92"/>
                    </a:cubicBezTo>
                    <a:cubicBezTo>
                      <a:pt x="63" y="99"/>
                      <a:pt x="67" y="99"/>
                      <a:pt x="68" y="105"/>
                    </a:cubicBezTo>
                    <a:cubicBezTo>
                      <a:pt x="69" y="111"/>
                      <a:pt x="73" y="128"/>
                      <a:pt x="71" y="126"/>
                    </a:cubicBezTo>
                    <a:cubicBezTo>
                      <a:pt x="69" y="124"/>
                      <a:pt x="63" y="101"/>
                      <a:pt x="57" y="93"/>
                    </a:cubicBezTo>
                    <a:cubicBezTo>
                      <a:pt x="51" y="85"/>
                      <a:pt x="44" y="80"/>
                      <a:pt x="35" y="78"/>
                    </a:cubicBezTo>
                    <a:cubicBezTo>
                      <a:pt x="26" y="76"/>
                      <a:pt x="10" y="79"/>
                      <a:pt x="5" y="83"/>
                    </a:cubicBezTo>
                    <a:cubicBezTo>
                      <a:pt x="0" y="87"/>
                      <a:pt x="2" y="97"/>
                      <a:pt x="8" y="102"/>
                    </a:cubicBezTo>
                    <a:cubicBezTo>
                      <a:pt x="14" y="107"/>
                      <a:pt x="33" y="109"/>
                      <a:pt x="41" y="114"/>
                    </a:cubicBezTo>
                    <a:cubicBezTo>
                      <a:pt x="49" y="119"/>
                      <a:pt x="52" y="132"/>
                      <a:pt x="57" y="135"/>
                    </a:cubicBezTo>
                    <a:cubicBezTo>
                      <a:pt x="62" y="138"/>
                      <a:pt x="68" y="133"/>
                      <a:pt x="71" y="135"/>
                    </a:cubicBezTo>
                    <a:cubicBezTo>
                      <a:pt x="74" y="137"/>
                      <a:pt x="74" y="143"/>
                      <a:pt x="78" y="150"/>
                    </a:cubicBezTo>
                    <a:cubicBezTo>
                      <a:pt x="82" y="157"/>
                      <a:pt x="96" y="183"/>
                      <a:pt x="96" y="179"/>
                    </a:cubicBezTo>
                    <a:cubicBezTo>
                      <a:pt x="96" y="175"/>
                      <a:pt x="84" y="140"/>
                      <a:pt x="81" y="126"/>
                    </a:cubicBezTo>
                    <a:cubicBezTo>
                      <a:pt x="78" y="112"/>
                      <a:pt x="82" y="104"/>
                      <a:pt x="80" y="93"/>
                    </a:cubicBezTo>
                    <a:cubicBezTo>
                      <a:pt x="78" y="82"/>
                      <a:pt x="74" y="72"/>
                      <a:pt x="71" y="63"/>
                    </a:cubicBezTo>
                    <a:cubicBezTo>
                      <a:pt x="68" y="54"/>
                      <a:pt x="65" y="48"/>
                      <a:pt x="63" y="41"/>
                    </a:cubicBezTo>
                    <a:cubicBezTo>
                      <a:pt x="61" y="34"/>
                      <a:pt x="59" y="26"/>
                      <a:pt x="57" y="20"/>
                    </a:cubicBezTo>
                    <a:cubicBezTo>
                      <a:pt x="55" y="14"/>
                      <a:pt x="49" y="0"/>
                      <a:pt x="48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Freeform 20"/>
              <p:cNvSpPr/>
              <p:nvPr/>
            </p:nvSpPr>
            <p:spPr bwMode="gray">
              <a:xfrm>
                <a:off x="3904" y="2918"/>
                <a:ext cx="41" cy="131"/>
              </a:xfrm>
              <a:custGeom>
                <a:avLst/>
                <a:gdLst>
                  <a:gd name="T0" fmla="*/ 6 w 54"/>
                  <a:gd name="T1" fmla="*/ 0 h 175"/>
                  <a:gd name="T2" fmla="*/ 0 w 54"/>
                  <a:gd name="T3" fmla="*/ 25 h 175"/>
                  <a:gd name="T4" fmla="*/ 9 w 54"/>
                  <a:gd name="T5" fmla="*/ 54 h 175"/>
                  <a:gd name="T6" fmla="*/ 18 w 54"/>
                  <a:gd name="T7" fmla="*/ 94 h 175"/>
                  <a:gd name="T8" fmla="*/ 34 w 54"/>
                  <a:gd name="T9" fmla="*/ 129 h 175"/>
                  <a:gd name="T10" fmla="*/ 54 w 54"/>
                  <a:gd name="T11" fmla="*/ 175 h 175"/>
                  <a:gd name="T12" fmla="*/ 40 w 54"/>
                  <a:gd name="T13" fmla="*/ 115 h 175"/>
                  <a:gd name="T14" fmla="*/ 34 w 54"/>
                  <a:gd name="T15" fmla="*/ 93 h 175"/>
                  <a:gd name="T16" fmla="*/ 28 w 54"/>
                  <a:gd name="T17" fmla="*/ 61 h 175"/>
                  <a:gd name="T18" fmla="*/ 25 w 54"/>
                  <a:gd name="T19" fmla="*/ 46 h 175"/>
                  <a:gd name="T20" fmla="*/ 16 w 54"/>
                  <a:gd name="T21" fmla="*/ 37 h 175"/>
                  <a:gd name="T22" fmla="*/ 6 w 54"/>
                  <a:gd name="T23" fmla="*/ 0 h 17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4"/>
                  <a:gd name="T37" fmla="*/ 0 h 175"/>
                  <a:gd name="T38" fmla="*/ 54 w 54"/>
                  <a:gd name="T39" fmla="*/ 175 h 17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4" h="175">
                    <a:moveTo>
                      <a:pt x="6" y="0"/>
                    </a:moveTo>
                    <a:lnTo>
                      <a:pt x="0" y="25"/>
                    </a:lnTo>
                    <a:cubicBezTo>
                      <a:pt x="3" y="48"/>
                      <a:pt x="3" y="40"/>
                      <a:pt x="9" y="54"/>
                    </a:cubicBezTo>
                    <a:cubicBezTo>
                      <a:pt x="10" y="66"/>
                      <a:pt x="12" y="83"/>
                      <a:pt x="18" y="94"/>
                    </a:cubicBezTo>
                    <a:cubicBezTo>
                      <a:pt x="21" y="109"/>
                      <a:pt x="25" y="117"/>
                      <a:pt x="34" y="129"/>
                    </a:cubicBezTo>
                    <a:cubicBezTo>
                      <a:pt x="35" y="143"/>
                      <a:pt x="35" y="171"/>
                      <a:pt x="54" y="175"/>
                    </a:cubicBezTo>
                    <a:cubicBezTo>
                      <a:pt x="52" y="133"/>
                      <a:pt x="53" y="141"/>
                      <a:pt x="40" y="115"/>
                    </a:cubicBezTo>
                    <a:cubicBezTo>
                      <a:pt x="39" y="108"/>
                      <a:pt x="37" y="100"/>
                      <a:pt x="34" y="93"/>
                    </a:cubicBezTo>
                    <a:cubicBezTo>
                      <a:pt x="33" y="82"/>
                      <a:pt x="30" y="72"/>
                      <a:pt x="28" y="61"/>
                    </a:cubicBezTo>
                    <a:cubicBezTo>
                      <a:pt x="28" y="58"/>
                      <a:pt x="28" y="50"/>
                      <a:pt x="25" y="46"/>
                    </a:cubicBezTo>
                    <a:cubicBezTo>
                      <a:pt x="22" y="43"/>
                      <a:pt x="16" y="37"/>
                      <a:pt x="16" y="37"/>
                    </a:cubicBezTo>
                    <a:cubicBezTo>
                      <a:pt x="14" y="25"/>
                      <a:pt x="13" y="9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Freeform 21"/>
              <p:cNvSpPr/>
              <p:nvPr/>
            </p:nvSpPr>
            <p:spPr bwMode="gray">
              <a:xfrm>
                <a:off x="3950" y="3055"/>
                <a:ext cx="67" cy="54"/>
              </a:xfrm>
              <a:custGeom>
                <a:avLst/>
                <a:gdLst>
                  <a:gd name="T0" fmla="*/ 2 w 86"/>
                  <a:gd name="T1" fmla="*/ 0 h 73"/>
                  <a:gd name="T2" fmla="*/ 8 w 86"/>
                  <a:gd name="T3" fmla="*/ 34 h 73"/>
                  <a:gd name="T4" fmla="*/ 23 w 86"/>
                  <a:gd name="T5" fmla="*/ 43 h 73"/>
                  <a:gd name="T6" fmla="*/ 48 w 86"/>
                  <a:gd name="T7" fmla="*/ 49 h 73"/>
                  <a:gd name="T8" fmla="*/ 62 w 86"/>
                  <a:gd name="T9" fmla="*/ 57 h 73"/>
                  <a:gd name="T10" fmla="*/ 74 w 86"/>
                  <a:gd name="T11" fmla="*/ 66 h 73"/>
                  <a:gd name="T12" fmla="*/ 86 w 86"/>
                  <a:gd name="T13" fmla="*/ 69 h 73"/>
                  <a:gd name="T14" fmla="*/ 72 w 86"/>
                  <a:gd name="T15" fmla="*/ 39 h 73"/>
                  <a:gd name="T16" fmla="*/ 63 w 86"/>
                  <a:gd name="T17" fmla="*/ 22 h 73"/>
                  <a:gd name="T18" fmla="*/ 36 w 86"/>
                  <a:gd name="T19" fmla="*/ 24 h 73"/>
                  <a:gd name="T20" fmla="*/ 24 w 86"/>
                  <a:gd name="T21" fmla="*/ 19 h 73"/>
                  <a:gd name="T22" fmla="*/ 6 w 86"/>
                  <a:gd name="T23" fmla="*/ 0 h 73"/>
                  <a:gd name="T24" fmla="*/ 2 w 86"/>
                  <a:gd name="T25" fmla="*/ 0 h 7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6"/>
                  <a:gd name="T40" fmla="*/ 0 h 73"/>
                  <a:gd name="T41" fmla="*/ 86 w 86"/>
                  <a:gd name="T42" fmla="*/ 73 h 7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6" h="73">
                    <a:moveTo>
                      <a:pt x="2" y="0"/>
                    </a:moveTo>
                    <a:cubicBezTo>
                      <a:pt x="3" y="17"/>
                      <a:pt x="0" y="23"/>
                      <a:pt x="8" y="34"/>
                    </a:cubicBezTo>
                    <a:cubicBezTo>
                      <a:pt x="10" y="43"/>
                      <a:pt x="14" y="42"/>
                      <a:pt x="23" y="43"/>
                    </a:cubicBezTo>
                    <a:cubicBezTo>
                      <a:pt x="30" y="47"/>
                      <a:pt x="40" y="48"/>
                      <a:pt x="48" y="49"/>
                    </a:cubicBezTo>
                    <a:cubicBezTo>
                      <a:pt x="53" y="51"/>
                      <a:pt x="57" y="54"/>
                      <a:pt x="62" y="57"/>
                    </a:cubicBezTo>
                    <a:cubicBezTo>
                      <a:pt x="66" y="62"/>
                      <a:pt x="68" y="64"/>
                      <a:pt x="74" y="66"/>
                    </a:cubicBezTo>
                    <a:cubicBezTo>
                      <a:pt x="78" y="72"/>
                      <a:pt x="79" y="73"/>
                      <a:pt x="86" y="69"/>
                    </a:cubicBezTo>
                    <a:cubicBezTo>
                      <a:pt x="83" y="53"/>
                      <a:pt x="80" y="52"/>
                      <a:pt x="72" y="39"/>
                    </a:cubicBezTo>
                    <a:cubicBezTo>
                      <a:pt x="68" y="34"/>
                      <a:pt x="63" y="22"/>
                      <a:pt x="63" y="22"/>
                    </a:cubicBezTo>
                    <a:cubicBezTo>
                      <a:pt x="52" y="26"/>
                      <a:pt x="48" y="26"/>
                      <a:pt x="36" y="24"/>
                    </a:cubicBezTo>
                    <a:cubicBezTo>
                      <a:pt x="24" y="15"/>
                      <a:pt x="43" y="29"/>
                      <a:pt x="24" y="19"/>
                    </a:cubicBezTo>
                    <a:cubicBezTo>
                      <a:pt x="15" y="15"/>
                      <a:pt x="16" y="2"/>
                      <a:pt x="6" y="0"/>
                    </a:cubicBezTo>
                    <a:cubicBezTo>
                      <a:pt x="1" y="4"/>
                      <a:pt x="2" y="5"/>
                      <a:pt x="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Freeform 22"/>
              <p:cNvSpPr/>
              <p:nvPr/>
            </p:nvSpPr>
            <p:spPr bwMode="gray">
              <a:xfrm>
                <a:off x="4057" y="2960"/>
                <a:ext cx="85" cy="117"/>
              </a:xfrm>
              <a:custGeom>
                <a:avLst/>
                <a:gdLst>
                  <a:gd name="T0" fmla="*/ 98 w 111"/>
                  <a:gd name="T1" fmla="*/ 0 h 156"/>
                  <a:gd name="T2" fmla="*/ 75 w 111"/>
                  <a:gd name="T3" fmla="*/ 10 h 156"/>
                  <a:gd name="T4" fmla="*/ 23 w 111"/>
                  <a:gd name="T5" fmla="*/ 15 h 156"/>
                  <a:gd name="T6" fmla="*/ 14 w 111"/>
                  <a:gd name="T7" fmla="*/ 33 h 156"/>
                  <a:gd name="T8" fmla="*/ 11 w 111"/>
                  <a:gd name="T9" fmla="*/ 61 h 156"/>
                  <a:gd name="T10" fmla="*/ 14 w 111"/>
                  <a:gd name="T11" fmla="*/ 75 h 156"/>
                  <a:gd name="T12" fmla="*/ 3 w 111"/>
                  <a:gd name="T13" fmla="*/ 88 h 156"/>
                  <a:gd name="T14" fmla="*/ 14 w 111"/>
                  <a:gd name="T15" fmla="*/ 109 h 156"/>
                  <a:gd name="T16" fmla="*/ 23 w 111"/>
                  <a:gd name="T17" fmla="*/ 124 h 156"/>
                  <a:gd name="T18" fmla="*/ 15 w 111"/>
                  <a:gd name="T19" fmla="*/ 144 h 156"/>
                  <a:gd name="T20" fmla="*/ 24 w 111"/>
                  <a:gd name="T21" fmla="*/ 156 h 156"/>
                  <a:gd name="T22" fmla="*/ 42 w 111"/>
                  <a:gd name="T23" fmla="*/ 144 h 156"/>
                  <a:gd name="T24" fmla="*/ 50 w 111"/>
                  <a:gd name="T25" fmla="*/ 93 h 156"/>
                  <a:gd name="T26" fmla="*/ 56 w 111"/>
                  <a:gd name="T27" fmla="*/ 126 h 156"/>
                  <a:gd name="T28" fmla="*/ 65 w 111"/>
                  <a:gd name="T29" fmla="*/ 145 h 156"/>
                  <a:gd name="T30" fmla="*/ 62 w 111"/>
                  <a:gd name="T31" fmla="*/ 112 h 156"/>
                  <a:gd name="T32" fmla="*/ 72 w 111"/>
                  <a:gd name="T33" fmla="*/ 73 h 156"/>
                  <a:gd name="T34" fmla="*/ 69 w 111"/>
                  <a:gd name="T35" fmla="*/ 51 h 156"/>
                  <a:gd name="T36" fmla="*/ 54 w 111"/>
                  <a:gd name="T37" fmla="*/ 60 h 156"/>
                  <a:gd name="T38" fmla="*/ 35 w 111"/>
                  <a:gd name="T39" fmla="*/ 54 h 156"/>
                  <a:gd name="T40" fmla="*/ 41 w 111"/>
                  <a:gd name="T41" fmla="*/ 36 h 156"/>
                  <a:gd name="T42" fmla="*/ 62 w 111"/>
                  <a:gd name="T43" fmla="*/ 34 h 156"/>
                  <a:gd name="T44" fmla="*/ 78 w 111"/>
                  <a:gd name="T45" fmla="*/ 39 h 156"/>
                  <a:gd name="T46" fmla="*/ 98 w 111"/>
                  <a:gd name="T47" fmla="*/ 30 h 156"/>
                  <a:gd name="T48" fmla="*/ 111 w 111"/>
                  <a:gd name="T49" fmla="*/ 13 h 156"/>
                  <a:gd name="T50" fmla="*/ 98 w 111"/>
                  <a:gd name="T51" fmla="*/ 0 h 1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1"/>
                  <a:gd name="T79" fmla="*/ 0 h 156"/>
                  <a:gd name="T80" fmla="*/ 111 w 111"/>
                  <a:gd name="T81" fmla="*/ 156 h 1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1" h="156">
                    <a:moveTo>
                      <a:pt x="98" y="0"/>
                    </a:moveTo>
                    <a:cubicBezTo>
                      <a:pt x="75" y="2"/>
                      <a:pt x="87" y="8"/>
                      <a:pt x="75" y="10"/>
                    </a:cubicBezTo>
                    <a:cubicBezTo>
                      <a:pt x="72" y="10"/>
                      <a:pt x="25" y="3"/>
                      <a:pt x="23" y="15"/>
                    </a:cubicBezTo>
                    <a:cubicBezTo>
                      <a:pt x="25" y="26"/>
                      <a:pt x="23" y="27"/>
                      <a:pt x="14" y="33"/>
                    </a:cubicBezTo>
                    <a:cubicBezTo>
                      <a:pt x="15" y="43"/>
                      <a:pt x="20" y="54"/>
                      <a:pt x="11" y="61"/>
                    </a:cubicBezTo>
                    <a:cubicBezTo>
                      <a:pt x="8" y="68"/>
                      <a:pt x="10" y="69"/>
                      <a:pt x="14" y="75"/>
                    </a:cubicBezTo>
                    <a:cubicBezTo>
                      <a:pt x="16" y="84"/>
                      <a:pt x="12" y="86"/>
                      <a:pt x="3" y="88"/>
                    </a:cubicBezTo>
                    <a:cubicBezTo>
                      <a:pt x="1" y="99"/>
                      <a:pt x="0" y="106"/>
                      <a:pt x="14" y="109"/>
                    </a:cubicBezTo>
                    <a:cubicBezTo>
                      <a:pt x="21" y="112"/>
                      <a:pt x="20" y="118"/>
                      <a:pt x="23" y="124"/>
                    </a:cubicBezTo>
                    <a:cubicBezTo>
                      <a:pt x="25" y="133"/>
                      <a:pt x="23" y="139"/>
                      <a:pt x="15" y="144"/>
                    </a:cubicBezTo>
                    <a:cubicBezTo>
                      <a:pt x="17" y="150"/>
                      <a:pt x="18" y="153"/>
                      <a:pt x="24" y="156"/>
                    </a:cubicBezTo>
                    <a:cubicBezTo>
                      <a:pt x="31" y="154"/>
                      <a:pt x="36" y="148"/>
                      <a:pt x="42" y="144"/>
                    </a:cubicBezTo>
                    <a:cubicBezTo>
                      <a:pt x="41" y="128"/>
                      <a:pt x="33" y="103"/>
                      <a:pt x="50" y="93"/>
                    </a:cubicBezTo>
                    <a:cubicBezTo>
                      <a:pt x="52" y="105"/>
                      <a:pt x="46" y="116"/>
                      <a:pt x="56" y="126"/>
                    </a:cubicBezTo>
                    <a:cubicBezTo>
                      <a:pt x="57" y="134"/>
                      <a:pt x="58" y="141"/>
                      <a:pt x="65" y="145"/>
                    </a:cubicBezTo>
                    <a:cubicBezTo>
                      <a:pt x="70" y="134"/>
                      <a:pt x="64" y="123"/>
                      <a:pt x="62" y="112"/>
                    </a:cubicBezTo>
                    <a:cubicBezTo>
                      <a:pt x="65" y="97"/>
                      <a:pt x="55" y="81"/>
                      <a:pt x="72" y="73"/>
                    </a:cubicBezTo>
                    <a:cubicBezTo>
                      <a:pt x="79" y="64"/>
                      <a:pt x="75" y="59"/>
                      <a:pt x="69" y="51"/>
                    </a:cubicBezTo>
                    <a:cubicBezTo>
                      <a:pt x="61" y="52"/>
                      <a:pt x="61" y="56"/>
                      <a:pt x="54" y="60"/>
                    </a:cubicBezTo>
                    <a:cubicBezTo>
                      <a:pt x="37" y="57"/>
                      <a:pt x="43" y="60"/>
                      <a:pt x="35" y="54"/>
                    </a:cubicBezTo>
                    <a:cubicBezTo>
                      <a:pt x="31" y="45"/>
                      <a:pt x="28" y="39"/>
                      <a:pt x="41" y="36"/>
                    </a:cubicBezTo>
                    <a:cubicBezTo>
                      <a:pt x="49" y="32"/>
                      <a:pt x="53" y="33"/>
                      <a:pt x="62" y="34"/>
                    </a:cubicBezTo>
                    <a:cubicBezTo>
                      <a:pt x="67" y="36"/>
                      <a:pt x="73" y="36"/>
                      <a:pt x="78" y="39"/>
                    </a:cubicBezTo>
                    <a:cubicBezTo>
                      <a:pt x="85" y="36"/>
                      <a:pt x="90" y="31"/>
                      <a:pt x="98" y="30"/>
                    </a:cubicBezTo>
                    <a:cubicBezTo>
                      <a:pt x="104" y="26"/>
                      <a:pt x="107" y="19"/>
                      <a:pt x="111" y="13"/>
                    </a:cubicBezTo>
                    <a:cubicBezTo>
                      <a:pt x="107" y="8"/>
                      <a:pt x="102" y="4"/>
                      <a:pt x="9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Freeform 23"/>
              <p:cNvSpPr/>
              <p:nvPr/>
            </p:nvSpPr>
            <p:spPr bwMode="gray">
              <a:xfrm>
                <a:off x="4061" y="2551"/>
                <a:ext cx="23" cy="71"/>
              </a:xfrm>
              <a:custGeom>
                <a:avLst/>
                <a:gdLst>
                  <a:gd name="T0" fmla="*/ 12 w 30"/>
                  <a:gd name="T1" fmla="*/ 0 h 94"/>
                  <a:gd name="T2" fmla="*/ 0 w 30"/>
                  <a:gd name="T3" fmla="*/ 16 h 94"/>
                  <a:gd name="T4" fmla="*/ 6 w 30"/>
                  <a:gd name="T5" fmla="*/ 37 h 94"/>
                  <a:gd name="T6" fmla="*/ 1 w 30"/>
                  <a:gd name="T7" fmla="*/ 61 h 94"/>
                  <a:gd name="T8" fmla="*/ 16 w 30"/>
                  <a:gd name="T9" fmla="*/ 94 h 94"/>
                  <a:gd name="T10" fmla="*/ 30 w 30"/>
                  <a:gd name="T11" fmla="*/ 82 h 94"/>
                  <a:gd name="T12" fmla="*/ 22 w 30"/>
                  <a:gd name="T13" fmla="*/ 61 h 94"/>
                  <a:gd name="T14" fmla="*/ 12 w 30"/>
                  <a:gd name="T15" fmla="*/ 0 h 9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"/>
                  <a:gd name="T25" fmla="*/ 0 h 94"/>
                  <a:gd name="T26" fmla="*/ 30 w 30"/>
                  <a:gd name="T27" fmla="*/ 94 h 9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" h="94">
                    <a:moveTo>
                      <a:pt x="12" y="0"/>
                    </a:moveTo>
                    <a:cubicBezTo>
                      <a:pt x="9" y="6"/>
                      <a:pt x="4" y="11"/>
                      <a:pt x="0" y="16"/>
                    </a:cubicBezTo>
                    <a:cubicBezTo>
                      <a:pt x="1" y="23"/>
                      <a:pt x="3" y="30"/>
                      <a:pt x="6" y="37"/>
                    </a:cubicBezTo>
                    <a:cubicBezTo>
                      <a:pt x="3" y="45"/>
                      <a:pt x="4" y="53"/>
                      <a:pt x="1" y="61"/>
                    </a:cubicBezTo>
                    <a:cubicBezTo>
                      <a:pt x="3" y="81"/>
                      <a:pt x="2" y="83"/>
                      <a:pt x="16" y="94"/>
                    </a:cubicBezTo>
                    <a:cubicBezTo>
                      <a:pt x="24" y="92"/>
                      <a:pt x="27" y="90"/>
                      <a:pt x="30" y="82"/>
                    </a:cubicBezTo>
                    <a:cubicBezTo>
                      <a:pt x="28" y="73"/>
                      <a:pt x="26" y="69"/>
                      <a:pt x="22" y="61"/>
                    </a:cubicBezTo>
                    <a:cubicBezTo>
                      <a:pt x="19" y="40"/>
                      <a:pt x="18" y="20"/>
                      <a:pt x="1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 24"/>
              <p:cNvSpPr/>
              <p:nvPr/>
            </p:nvSpPr>
            <p:spPr bwMode="gray">
              <a:xfrm>
                <a:off x="4076" y="2669"/>
                <a:ext cx="62" cy="118"/>
              </a:xfrm>
              <a:custGeom>
                <a:avLst/>
                <a:gdLst>
                  <a:gd name="T0" fmla="*/ 12 w 81"/>
                  <a:gd name="T1" fmla="*/ 2 h 158"/>
                  <a:gd name="T2" fmla="*/ 0 w 81"/>
                  <a:gd name="T3" fmla="*/ 20 h 158"/>
                  <a:gd name="T4" fmla="*/ 8 w 81"/>
                  <a:gd name="T5" fmla="*/ 49 h 158"/>
                  <a:gd name="T6" fmla="*/ 6 w 81"/>
                  <a:gd name="T7" fmla="*/ 107 h 158"/>
                  <a:gd name="T8" fmla="*/ 17 w 81"/>
                  <a:gd name="T9" fmla="*/ 103 h 158"/>
                  <a:gd name="T10" fmla="*/ 20 w 81"/>
                  <a:gd name="T11" fmla="*/ 115 h 158"/>
                  <a:gd name="T12" fmla="*/ 29 w 81"/>
                  <a:gd name="T13" fmla="*/ 122 h 158"/>
                  <a:gd name="T14" fmla="*/ 38 w 81"/>
                  <a:gd name="T15" fmla="*/ 140 h 158"/>
                  <a:gd name="T16" fmla="*/ 48 w 81"/>
                  <a:gd name="T17" fmla="*/ 128 h 158"/>
                  <a:gd name="T18" fmla="*/ 65 w 81"/>
                  <a:gd name="T19" fmla="*/ 134 h 158"/>
                  <a:gd name="T20" fmla="*/ 63 w 81"/>
                  <a:gd name="T21" fmla="*/ 109 h 158"/>
                  <a:gd name="T22" fmla="*/ 48 w 81"/>
                  <a:gd name="T23" fmla="*/ 104 h 158"/>
                  <a:gd name="T24" fmla="*/ 39 w 81"/>
                  <a:gd name="T25" fmla="*/ 91 h 158"/>
                  <a:gd name="T26" fmla="*/ 33 w 81"/>
                  <a:gd name="T27" fmla="*/ 73 h 158"/>
                  <a:gd name="T28" fmla="*/ 41 w 81"/>
                  <a:gd name="T29" fmla="*/ 53 h 158"/>
                  <a:gd name="T30" fmla="*/ 35 w 81"/>
                  <a:gd name="T31" fmla="*/ 35 h 158"/>
                  <a:gd name="T32" fmla="*/ 42 w 81"/>
                  <a:gd name="T33" fmla="*/ 20 h 158"/>
                  <a:gd name="T34" fmla="*/ 29 w 81"/>
                  <a:gd name="T35" fmla="*/ 4 h 158"/>
                  <a:gd name="T36" fmla="*/ 18 w 81"/>
                  <a:gd name="T37" fmla="*/ 7 h 158"/>
                  <a:gd name="T38" fmla="*/ 12 w 81"/>
                  <a:gd name="T39" fmla="*/ 2 h 15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1"/>
                  <a:gd name="T61" fmla="*/ 0 h 158"/>
                  <a:gd name="T62" fmla="*/ 81 w 81"/>
                  <a:gd name="T63" fmla="*/ 158 h 15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1" h="158">
                    <a:moveTo>
                      <a:pt x="12" y="2"/>
                    </a:moveTo>
                    <a:cubicBezTo>
                      <a:pt x="8" y="8"/>
                      <a:pt x="3" y="13"/>
                      <a:pt x="0" y="20"/>
                    </a:cubicBezTo>
                    <a:cubicBezTo>
                      <a:pt x="5" y="31"/>
                      <a:pt x="6" y="35"/>
                      <a:pt x="8" y="49"/>
                    </a:cubicBezTo>
                    <a:cubicBezTo>
                      <a:pt x="7" y="69"/>
                      <a:pt x="4" y="87"/>
                      <a:pt x="6" y="107"/>
                    </a:cubicBezTo>
                    <a:cubicBezTo>
                      <a:pt x="8" y="106"/>
                      <a:pt x="14" y="101"/>
                      <a:pt x="17" y="103"/>
                    </a:cubicBezTo>
                    <a:cubicBezTo>
                      <a:pt x="20" y="105"/>
                      <a:pt x="17" y="112"/>
                      <a:pt x="20" y="115"/>
                    </a:cubicBezTo>
                    <a:cubicBezTo>
                      <a:pt x="22" y="118"/>
                      <a:pt x="29" y="122"/>
                      <a:pt x="29" y="122"/>
                    </a:cubicBezTo>
                    <a:cubicBezTo>
                      <a:pt x="29" y="133"/>
                      <a:pt x="27" y="158"/>
                      <a:pt x="38" y="140"/>
                    </a:cubicBezTo>
                    <a:cubicBezTo>
                      <a:pt x="39" y="133"/>
                      <a:pt x="41" y="131"/>
                      <a:pt x="48" y="128"/>
                    </a:cubicBezTo>
                    <a:cubicBezTo>
                      <a:pt x="55" y="130"/>
                      <a:pt x="59" y="133"/>
                      <a:pt x="65" y="134"/>
                    </a:cubicBezTo>
                    <a:cubicBezTo>
                      <a:pt x="81" y="131"/>
                      <a:pt x="76" y="112"/>
                      <a:pt x="63" y="109"/>
                    </a:cubicBezTo>
                    <a:cubicBezTo>
                      <a:pt x="58" y="107"/>
                      <a:pt x="53" y="106"/>
                      <a:pt x="48" y="104"/>
                    </a:cubicBezTo>
                    <a:cubicBezTo>
                      <a:pt x="45" y="100"/>
                      <a:pt x="42" y="95"/>
                      <a:pt x="39" y="91"/>
                    </a:cubicBezTo>
                    <a:cubicBezTo>
                      <a:pt x="38" y="85"/>
                      <a:pt x="36" y="79"/>
                      <a:pt x="33" y="73"/>
                    </a:cubicBezTo>
                    <a:cubicBezTo>
                      <a:pt x="31" y="64"/>
                      <a:pt x="33" y="58"/>
                      <a:pt x="41" y="53"/>
                    </a:cubicBezTo>
                    <a:cubicBezTo>
                      <a:pt x="48" y="44"/>
                      <a:pt x="47" y="38"/>
                      <a:pt x="35" y="35"/>
                    </a:cubicBezTo>
                    <a:cubicBezTo>
                      <a:pt x="36" y="28"/>
                      <a:pt x="39" y="26"/>
                      <a:pt x="42" y="20"/>
                    </a:cubicBezTo>
                    <a:cubicBezTo>
                      <a:pt x="41" y="13"/>
                      <a:pt x="35" y="8"/>
                      <a:pt x="29" y="4"/>
                    </a:cubicBezTo>
                    <a:cubicBezTo>
                      <a:pt x="25" y="9"/>
                      <a:pt x="23" y="13"/>
                      <a:pt x="18" y="7"/>
                    </a:cubicBezTo>
                    <a:cubicBezTo>
                      <a:pt x="17" y="0"/>
                      <a:pt x="19" y="2"/>
                      <a:pt x="12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Freeform 25"/>
              <p:cNvSpPr/>
              <p:nvPr/>
            </p:nvSpPr>
            <p:spPr bwMode="gray">
              <a:xfrm>
                <a:off x="4087" y="2818"/>
                <a:ext cx="65" cy="79"/>
              </a:xfrm>
              <a:custGeom>
                <a:avLst/>
                <a:gdLst>
                  <a:gd name="T0" fmla="*/ 52 w 85"/>
                  <a:gd name="T1" fmla="*/ 0 h 105"/>
                  <a:gd name="T2" fmla="*/ 44 w 85"/>
                  <a:gd name="T3" fmla="*/ 18 h 105"/>
                  <a:gd name="T4" fmla="*/ 32 w 85"/>
                  <a:gd name="T5" fmla="*/ 30 h 105"/>
                  <a:gd name="T6" fmla="*/ 16 w 85"/>
                  <a:gd name="T7" fmla="*/ 35 h 105"/>
                  <a:gd name="T8" fmla="*/ 8 w 85"/>
                  <a:gd name="T9" fmla="*/ 48 h 105"/>
                  <a:gd name="T10" fmla="*/ 4 w 85"/>
                  <a:gd name="T11" fmla="*/ 74 h 105"/>
                  <a:gd name="T12" fmla="*/ 13 w 85"/>
                  <a:gd name="T13" fmla="*/ 71 h 105"/>
                  <a:gd name="T14" fmla="*/ 25 w 85"/>
                  <a:gd name="T15" fmla="*/ 62 h 105"/>
                  <a:gd name="T16" fmla="*/ 34 w 85"/>
                  <a:gd name="T17" fmla="*/ 69 h 105"/>
                  <a:gd name="T18" fmla="*/ 58 w 85"/>
                  <a:gd name="T19" fmla="*/ 99 h 105"/>
                  <a:gd name="T20" fmla="*/ 71 w 85"/>
                  <a:gd name="T21" fmla="*/ 72 h 105"/>
                  <a:gd name="T22" fmla="*/ 85 w 85"/>
                  <a:gd name="T23" fmla="*/ 68 h 105"/>
                  <a:gd name="T24" fmla="*/ 74 w 85"/>
                  <a:gd name="T25" fmla="*/ 39 h 105"/>
                  <a:gd name="T26" fmla="*/ 52 w 85"/>
                  <a:gd name="T27" fmla="*/ 0 h 10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5"/>
                  <a:gd name="T43" fmla="*/ 0 h 105"/>
                  <a:gd name="T44" fmla="*/ 85 w 85"/>
                  <a:gd name="T45" fmla="*/ 105 h 10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5" h="105">
                    <a:moveTo>
                      <a:pt x="52" y="0"/>
                    </a:moveTo>
                    <a:cubicBezTo>
                      <a:pt x="50" y="6"/>
                      <a:pt x="47" y="12"/>
                      <a:pt x="44" y="18"/>
                    </a:cubicBezTo>
                    <a:cubicBezTo>
                      <a:pt x="43" y="28"/>
                      <a:pt x="42" y="28"/>
                      <a:pt x="32" y="30"/>
                    </a:cubicBezTo>
                    <a:cubicBezTo>
                      <a:pt x="27" y="33"/>
                      <a:pt x="21" y="33"/>
                      <a:pt x="16" y="35"/>
                    </a:cubicBezTo>
                    <a:cubicBezTo>
                      <a:pt x="13" y="39"/>
                      <a:pt x="11" y="44"/>
                      <a:pt x="8" y="48"/>
                    </a:cubicBezTo>
                    <a:cubicBezTo>
                      <a:pt x="4" y="66"/>
                      <a:pt x="0" y="42"/>
                      <a:pt x="4" y="74"/>
                    </a:cubicBezTo>
                    <a:cubicBezTo>
                      <a:pt x="7" y="73"/>
                      <a:pt x="10" y="73"/>
                      <a:pt x="13" y="71"/>
                    </a:cubicBezTo>
                    <a:cubicBezTo>
                      <a:pt x="19" y="67"/>
                      <a:pt x="17" y="64"/>
                      <a:pt x="25" y="62"/>
                    </a:cubicBezTo>
                    <a:cubicBezTo>
                      <a:pt x="32" y="59"/>
                      <a:pt x="31" y="64"/>
                      <a:pt x="34" y="69"/>
                    </a:cubicBezTo>
                    <a:cubicBezTo>
                      <a:pt x="37" y="82"/>
                      <a:pt x="44" y="96"/>
                      <a:pt x="58" y="99"/>
                    </a:cubicBezTo>
                    <a:cubicBezTo>
                      <a:pt x="70" y="105"/>
                      <a:pt x="60" y="78"/>
                      <a:pt x="71" y="72"/>
                    </a:cubicBezTo>
                    <a:cubicBezTo>
                      <a:pt x="78" y="74"/>
                      <a:pt x="80" y="74"/>
                      <a:pt x="85" y="68"/>
                    </a:cubicBezTo>
                    <a:cubicBezTo>
                      <a:pt x="82" y="56"/>
                      <a:pt x="80" y="49"/>
                      <a:pt x="74" y="39"/>
                    </a:cubicBezTo>
                    <a:cubicBezTo>
                      <a:pt x="73" y="6"/>
                      <a:pt x="80" y="6"/>
                      <a:pt x="5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26"/>
              <p:cNvSpPr/>
              <p:nvPr/>
            </p:nvSpPr>
            <p:spPr bwMode="gray">
              <a:xfrm>
                <a:off x="4165" y="2958"/>
                <a:ext cx="29" cy="49"/>
              </a:xfrm>
              <a:custGeom>
                <a:avLst/>
                <a:gdLst>
                  <a:gd name="T0" fmla="*/ 6 w 38"/>
                  <a:gd name="T1" fmla="*/ 27 h 66"/>
                  <a:gd name="T2" fmla="*/ 26 w 38"/>
                  <a:gd name="T3" fmla="*/ 66 h 66"/>
                  <a:gd name="T4" fmla="*/ 30 w 38"/>
                  <a:gd name="T5" fmla="*/ 52 h 66"/>
                  <a:gd name="T6" fmla="*/ 38 w 38"/>
                  <a:gd name="T7" fmla="*/ 40 h 66"/>
                  <a:gd name="T8" fmla="*/ 30 w 38"/>
                  <a:gd name="T9" fmla="*/ 25 h 66"/>
                  <a:gd name="T10" fmla="*/ 20 w 38"/>
                  <a:gd name="T11" fmla="*/ 13 h 66"/>
                  <a:gd name="T12" fmla="*/ 11 w 38"/>
                  <a:gd name="T13" fmla="*/ 1 h 66"/>
                  <a:gd name="T14" fmla="*/ 2 w 38"/>
                  <a:gd name="T15" fmla="*/ 12 h 66"/>
                  <a:gd name="T16" fmla="*/ 6 w 38"/>
                  <a:gd name="T17" fmla="*/ 27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66"/>
                  <a:gd name="T29" fmla="*/ 38 w 38"/>
                  <a:gd name="T30" fmla="*/ 66 h 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66">
                    <a:moveTo>
                      <a:pt x="6" y="27"/>
                    </a:moveTo>
                    <a:cubicBezTo>
                      <a:pt x="8" y="52"/>
                      <a:pt x="5" y="58"/>
                      <a:pt x="26" y="66"/>
                    </a:cubicBezTo>
                    <a:cubicBezTo>
                      <a:pt x="36" y="63"/>
                      <a:pt x="33" y="61"/>
                      <a:pt x="30" y="52"/>
                    </a:cubicBezTo>
                    <a:cubicBezTo>
                      <a:pt x="28" y="41"/>
                      <a:pt x="34" y="49"/>
                      <a:pt x="38" y="40"/>
                    </a:cubicBezTo>
                    <a:cubicBezTo>
                      <a:pt x="34" y="35"/>
                      <a:pt x="33" y="30"/>
                      <a:pt x="30" y="25"/>
                    </a:cubicBezTo>
                    <a:cubicBezTo>
                      <a:pt x="29" y="14"/>
                      <a:pt x="30" y="0"/>
                      <a:pt x="20" y="13"/>
                    </a:cubicBezTo>
                    <a:cubicBezTo>
                      <a:pt x="14" y="9"/>
                      <a:pt x="12" y="8"/>
                      <a:pt x="11" y="1"/>
                    </a:cubicBezTo>
                    <a:cubicBezTo>
                      <a:pt x="5" y="4"/>
                      <a:pt x="3" y="5"/>
                      <a:pt x="2" y="12"/>
                    </a:cubicBezTo>
                    <a:cubicBezTo>
                      <a:pt x="3" y="25"/>
                      <a:pt x="0" y="21"/>
                      <a:pt x="6" y="2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Freeform 27"/>
              <p:cNvSpPr/>
              <p:nvPr/>
            </p:nvSpPr>
            <p:spPr bwMode="gray">
              <a:xfrm>
                <a:off x="4148" y="3040"/>
                <a:ext cx="19" cy="17"/>
              </a:xfrm>
              <a:custGeom>
                <a:avLst/>
                <a:gdLst>
                  <a:gd name="T0" fmla="*/ 0 w 24"/>
                  <a:gd name="T1" fmla="*/ 0 h 23"/>
                  <a:gd name="T2" fmla="*/ 6 w 24"/>
                  <a:gd name="T3" fmla="*/ 23 h 23"/>
                  <a:gd name="T4" fmla="*/ 24 w 24"/>
                  <a:gd name="T5" fmla="*/ 11 h 23"/>
                  <a:gd name="T6" fmla="*/ 0 w 24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23"/>
                  <a:gd name="T14" fmla="*/ 24 w 24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23">
                    <a:moveTo>
                      <a:pt x="0" y="0"/>
                    </a:moveTo>
                    <a:cubicBezTo>
                      <a:pt x="1" y="8"/>
                      <a:pt x="3" y="16"/>
                      <a:pt x="6" y="23"/>
                    </a:cubicBezTo>
                    <a:cubicBezTo>
                      <a:pt x="19" y="20"/>
                      <a:pt x="19" y="22"/>
                      <a:pt x="24" y="11"/>
                    </a:cubicBezTo>
                    <a:cubicBezTo>
                      <a:pt x="20" y="0"/>
                      <a:pt x="4" y="8"/>
                      <a:pt x="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28"/>
              <p:cNvSpPr/>
              <p:nvPr/>
            </p:nvSpPr>
            <p:spPr bwMode="gray">
              <a:xfrm>
                <a:off x="4176" y="3030"/>
                <a:ext cx="46" cy="37"/>
              </a:xfrm>
              <a:custGeom>
                <a:avLst/>
                <a:gdLst>
                  <a:gd name="T0" fmla="*/ 9 w 60"/>
                  <a:gd name="T1" fmla="*/ 0 h 49"/>
                  <a:gd name="T2" fmla="*/ 0 w 60"/>
                  <a:gd name="T3" fmla="*/ 18 h 49"/>
                  <a:gd name="T4" fmla="*/ 28 w 60"/>
                  <a:gd name="T5" fmla="*/ 33 h 49"/>
                  <a:gd name="T6" fmla="*/ 42 w 60"/>
                  <a:gd name="T7" fmla="*/ 46 h 49"/>
                  <a:gd name="T8" fmla="*/ 60 w 60"/>
                  <a:gd name="T9" fmla="*/ 42 h 49"/>
                  <a:gd name="T10" fmla="*/ 49 w 60"/>
                  <a:gd name="T11" fmla="*/ 24 h 49"/>
                  <a:gd name="T12" fmla="*/ 28 w 60"/>
                  <a:gd name="T13" fmla="*/ 3 h 49"/>
                  <a:gd name="T14" fmla="*/ 19 w 60"/>
                  <a:gd name="T15" fmla="*/ 16 h 49"/>
                  <a:gd name="T16" fmla="*/ 9 w 60"/>
                  <a:gd name="T17" fmla="*/ 0 h 4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0"/>
                  <a:gd name="T28" fmla="*/ 0 h 49"/>
                  <a:gd name="T29" fmla="*/ 60 w 60"/>
                  <a:gd name="T30" fmla="*/ 49 h 4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0" h="49">
                    <a:moveTo>
                      <a:pt x="9" y="0"/>
                    </a:moveTo>
                    <a:cubicBezTo>
                      <a:pt x="8" y="7"/>
                      <a:pt x="0" y="18"/>
                      <a:pt x="0" y="18"/>
                    </a:cubicBezTo>
                    <a:cubicBezTo>
                      <a:pt x="2" y="36"/>
                      <a:pt x="9" y="31"/>
                      <a:pt x="28" y="33"/>
                    </a:cubicBezTo>
                    <a:cubicBezTo>
                      <a:pt x="33" y="40"/>
                      <a:pt x="33" y="44"/>
                      <a:pt x="42" y="46"/>
                    </a:cubicBezTo>
                    <a:cubicBezTo>
                      <a:pt x="49" y="49"/>
                      <a:pt x="56" y="49"/>
                      <a:pt x="60" y="42"/>
                    </a:cubicBezTo>
                    <a:cubicBezTo>
                      <a:pt x="58" y="32"/>
                      <a:pt x="59" y="26"/>
                      <a:pt x="49" y="24"/>
                    </a:cubicBezTo>
                    <a:cubicBezTo>
                      <a:pt x="47" y="12"/>
                      <a:pt x="41" y="5"/>
                      <a:pt x="28" y="3"/>
                    </a:cubicBezTo>
                    <a:cubicBezTo>
                      <a:pt x="23" y="10"/>
                      <a:pt x="30" y="23"/>
                      <a:pt x="19" y="16"/>
                    </a:cubicBezTo>
                    <a:cubicBezTo>
                      <a:pt x="17" y="6"/>
                      <a:pt x="20" y="0"/>
                      <a:pt x="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29"/>
              <p:cNvSpPr/>
              <p:nvPr/>
            </p:nvSpPr>
            <p:spPr bwMode="gray">
              <a:xfrm>
                <a:off x="4247" y="3100"/>
                <a:ext cx="24" cy="33"/>
              </a:xfrm>
              <a:custGeom>
                <a:avLst/>
                <a:gdLst>
                  <a:gd name="T0" fmla="*/ 28 w 32"/>
                  <a:gd name="T1" fmla="*/ 0 h 44"/>
                  <a:gd name="T2" fmla="*/ 10 w 32"/>
                  <a:gd name="T3" fmla="*/ 11 h 44"/>
                  <a:gd name="T4" fmla="*/ 12 w 32"/>
                  <a:gd name="T5" fmla="*/ 32 h 44"/>
                  <a:gd name="T6" fmla="*/ 24 w 32"/>
                  <a:gd name="T7" fmla="*/ 36 h 44"/>
                  <a:gd name="T8" fmla="*/ 28 w 32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4"/>
                  <a:gd name="T17" fmla="*/ 32 w 32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4">
                    <a:moveTo>
                      <a:pt x="28" y="0"/>
                    </a:moveTo>
                    <a:cubicBezTo>
                      <a:pt x="32" y="10"/>
                      <a:pt x="18" y="9"/>
                      <a:pt x="10" y="11"/>
                    </a:cubicBezTo>
                    <a:cubicBezTo>
                      <a:pt x="0" y="18"/>
                      <a:pt x="7" y="24"/>
                      <a:pt x="12" y="32"/>
                    </a:cubicBezTo>
                    <a:cubicBezTo>
                      <a:pt x="14" y="44"/>
                      <a:pt x="15" y="41"/>
                      <a:pt x="24" y="36"/>
                    </a:cubicBezTo>
                    <a:cubicBezTo>
                      <a:pt x="32" y="25"/>
                      <a:pt x="29" y="14"/>
                      <a:pt x="2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 30"/>
              <p:cNvSpPr/>
              <p:nvPr/>
            </p:nvSpPr>
            <p:spPr bwMode="gray">
              <a:xfrm>
                <a:off x="4520" y="3058"/>
                <a:ext cx="47" cy="47"/>
              </a:xfrm>
              <a:custGeom>
                <a:avLst/>
                <a:gdLst>
                  <a:gd name="T0" fmla="*/ 7 w 61"/>
                  <a:gd name="T1" fmla="*/ 0 h 63"/>
                  <a:gd name="T2" fmla="*/ 0 w 61"/>
                  <a:gd name="T3" fmla="*/ 14 h 63"/>
                  <a:gd name="T4" fmla="*/ 24 w 61"/>
                  <a:gd name="T5" fmla="*/ 35 h 63"/>
                  <a:gd name="T6" fmla="*/ 36 w 61"/>
                  <a:gd name="T7" fmla="*/ 54 h 63"/>
                  <a:gd name="T8" fmla="*/ 46 w 61"/>
                  <a:gd name="T9" fmla="*/ 63 h 63"/>
                  <a:gd name="T10" fmla="*/ 61 w 61"/>
                  <a:gd name="T11" fmla="*/ 56 h 63"/>
                  <a:gd name="T12" fmla="*/ 33 w 61"/>
                  <a:gd name="T13" fmla="*/ 17 h 63"/>
                  <a:gd name="T14" fmla="*/ 7 w 61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1"/>
                  <a:gd name="T25" fmla="*/ 0 h 63"/>
                  <a:gd name="T26" fmla="*/ 61 w 61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1" h="63">
                    <a:moveTo>
                      <a:pt x="7" y="0"/>
                    </a:moveTo>
                    <a:cubicBezTo>
                      <a:pt x="6" y="6"/>
                      <a:pt x="3" y="9"/>
                      <a:pt x="0" y="14"/>
                    </a:cubicBezTo>
                    <a:cubicBezTo>
                      <a:pt x="7" y="23"/>
                      <a:pt x="13" y="31"/>
                      <a:pt x="24" y="35"/>
                    </a:cubicBezTo>
                    <a:cubicBezTo>
                      <a:pt x="27" y="42"/>
                      <a:pt x="31" y="48"/>
                      <a:pt x="36" y="54"/>
                    </a:cubicBezTo>
                    <a:cubicBezTo>
                      <a:pt x="37" y="61"/>
                      <a:pt x="40" y="59"/>
                      <a:pt x="46" y="63"/>
                    </a:cubicBezTo>
                    <a:cubicBezTo>
                      <a:pt x="54" y="62"/>
                      <a:pt x="56" y="62"/>
                      <a:pt x="61" y="56"/>
                    </a:cubicBezTo>
                    <a:cubicBezTo>
                      <a:pt x="59" y="46"/>
                      <a:pt x="42" y="23"/>
                      <a:pt x="33" y="17"/>
                    </a:cubicBezTo>
                    <a:cubicBezTo>
                      <a:pt x="23" y="10"/>
                      <a:pt x="14" y="9"/>
                      <a:pt x="7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Freeform 31"/>
              <p:cNvSpPr/>
              <p:nvPr/>
            </p:nvSpPr>
            <p:spPr bwMode="gray">
              <a:xfrm>
                <a:off x="4113" y="3117"/>
                <a:ext cx="47" cy="50"/>
              </a:xfrm>
              <a:custGeom>
                <a:avLst/>
                <a:gdLst>
                  <a:gd name="T0" fmla="*/ 28 w 61"/>
                  <a:gd name="T1" fmla="*/ 7 h 67"/>
                  <a:gd name="T2" fmla="*/ 30 w 61"/>
                  <a:gd name="T3" fmla="*/ 34 h 67"/>
                  <a:gd name="T4" fmla="*/ 16 w 61"/>
                  <a:gd name="T5" fmla="*/ 43 h 67"/>
                  <a:gd name="T6" fmla="*/ 22 w 61"/>
                  <a:gd name="T7" fmla="*/ 67 h 67"/>
                  <a:gd name="T8" fmla="*/ 48 w 61"/>
                  <a:gd name="T9" fmla="*/ 58 h 67"/>
                  <a:gd name="T10" fmla="*/ 60 w 61"/>
                  <a:gd name="T11" fmla="*/ 47 h 67"/>
                  <a:gd name="T12" fmla="*/ 51 w 61"/>
                  <a:gd name="T13" fmla="*/ 28 h 67"/>
                  <a:gd name="T14" fmla="*/ 57 w 61"/>
                  <a:gd name="T15" fmla="*/ 14 h 67"/>
                  <a:gd name="T16" fmla="*/ 55 w 61"/>
                  <a:gd name="T17" fmla="*/ 2 h 67"/>
                  <a:gd name="T18" fmla="*/ 46 w 61"/>
                  <a:gd name="T19" fmla="*/ 4 h 67"/>
                  <a:gd name="T20" fmla="*/ 51 w 61"/>
                  <a:gd name="T21" fmla="*/ 5 h 67"/>
                  <a:gd name="T22" fmla="*/ 49 w 61"/>
                  <a:gd name="T23" fmla="*/ 16 h 67"/>
                  <a:gd name="T24" fmla="*/ 43 w 61"/>
                  <a:gd name="T25" fmla="*/ 23 h 67"/>
                  <a:gd name="T26" fmla="*/ 28 w 61"/>
                  <a:gd name="T27" fmla="*/ 7 h 6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1"/>
                  <a:gd name="T43" fmla="*/ 0 h 67"/>
                  <a:gd name="T44" fmla="*/ 61 w 61"/>
                  <a:gd name="T45" fmla="*/ 67 h 6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1" h="67">
                    <a:moveTo>
                      <a:pt x="28" y="7"/>
                    </a:moveTo>
                    <a:cubicBezTo>
                      <a:pt x="17" y="15"/>
                      <a:pt x="24" y="25"/>
                      <a:pt x="30" y="34"/>
                    </a:cubicBezTo>
                    <a:cubicBezTo>
                      <a:pt x="27" y="44"/>
                      <a:pt x="26" y="44"/>
                      <a:pt x="16" y="43"/>
                    </a:cubicBezTo>
                    <a:cubicBezTo>
                      <a:pt x="0" y="46"/>
                      <a:pt x="13" y="63"/>
                      <a:pt x="22" y="67"/>
                    </a:cubicBezTo>
                    <a:cubicBezTo>
                      <a:pt x="31" y="65"/>
                      <a:pt x="39" y="60"/>
                      <a:pt x="48" y="58"/>
                    </a:cubicBezTo>
                    <a:cubicBezTo>
                      <a:pt x="51" y="52"/>
                      <a:pt x="54" y="50"/>
                      <a:pt x="60" y="47"/>
                    </a:cubicBezTo>
                    <a:cubicBezTo>
                      <a:pt x="61" y="40"/>
                      <a:pt x="51" y="28"/>
                      <a:pt x="51" y="28"/>
                    </a:cubicBezTo>
                    <a:cubicBezTo>
                      <a:pt x="52" y="22"/>
                      <a:pt x="55" y="19"/>
                      <a:pt x="57" y="14"/>
                    </a:cubicBezTo>
                    <a:cubicBezTo>
                      <a:pt x="56" y="10"/>
                      <a:pt x="58" y="5"/>
                      <a:pt x="55" y="2"/>
                    </a:cubicBezTo>
                    <a:cubicBezTo>
                      <a:pt x="53" y="0"/>
                      <a:pt x="48" y="2"/>
                      <a:pt x="46" y="4"/>
                    </a:cubicBezTo>
                    <a:cubicBezTo>
                      <a:pt x="45" y="5"/>
                      <a:pt x="49" y="5"/>
                      <a:pt x="51" y="5"/>
                    </a:cubicBezTo>
                    <a:cubicBezTo>
                      <a:pt x="57" y="10"/>
                      <a:pt x="52" y="9"/>
                      <a:pt x="49" y="16"/>
                    </a:cubicBezTo>
                    <a:cubicBezTo>
                      <a:pt x="58" y="23"/>
                      <a:pt x="50" y="22"/>
                      <a:pt x="43" y="23"/>
                    </a:cubicBezTo>
                    <a:cubicBezTo>
                      <a:pt x="34" y="22"/>
                      <a:pt x="31" y="16"/>
                      <a:pt x="28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Freeform 32"/>
              <p:cNvSpPr/>
              <p:nvPr/>
            </p:nvSpPr>
            <p:spPr bwMode="gray">
              <a:xfrm>
                <a:off x="4063" y="3136"/>
                <a:ext cx="33" cy="27"/>
              </a:xfrm>
              <a:custGeom>
                <a:avLst/>
                <a:gdLst>
                  <a:gd name="T0" fmla="*/ 21 w 43"/>
                  <a:gd name="T1" fmla="*/ 3 h 36"/>
                  <a:gd name="T2" fmla="*/ 6 w 43"/>
                  <a:gd name="T3" fmla="*/ 6 h 36"/>
                  <a:gd name="T4" fmla="*/ 33 w 43"/>
                  <a:gd name="T5" fmla="*/ 36 h 36"/>
                  <a:gd name="T6" fmla="*/ 42 w 43"/>
                  <a:gd name="T7" fmla="*/ 30 h 36"/>
                  <a:gd name="T8" fmla="*/ 21 w 43"/>
                  <a:gd name="T9" fmla="*/ 3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36"/>
                  <a:gd name="T17" fmla="*/ 43 w 4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36">
                    <a:moveTo>
                      <a:pt x="21" y="3"/>
                    </a:moveTo>
                    <a:cubicBezTo>
                      <a:pt x="14" y="0"/>
                      <a:pt x="12" y="2"/>
                      <a:pt x="6" y="6"/>
                    </a:cubicBezTo>
                    <a:cubicBezTo>
                      <a:pt x="0" y="17"/>
                      <a:pt x="23" y="32"/>
                      <a:pt x="33" y="36"/>
                    </a:cubicBezTo>
                    <a:cubicBezTo>
                      <a:pt x="36" y="35"/>
                      <a:pt x="42" y="34"/>
                      <a:pt x="42" y="30"/>
                    </a:cubicBezTo>
                    <a:cubicBezTo>
                      <a:pt x="43" y="24"/>
                      <a:pt x="27" y="3"/>
                      <a:pt x="21" y="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Freeform 33"/>
              <p:cNvSpPr/>
              <p:nvPr/>
            </p:nvSpPr>
            <p:spPr bwMode="gray">
              <a:xfrm>
                <a:off x="4042" y="3107"/>
                <a:ext cx="24" cy="31"/>
              </a:xfrm>
              <a:custGeom>
                <a:avLst/>
                <a:gdLst>
                  <a:gd name="T0" fmla="*/ 21 w 32"/>
                  <a:gd name="T1" fmla="*/ 0 h 41"/>
                  <a:gd name="T2" fmla="*/ 0 w 32"/>
                  <a:gd name="T3" fmla="*/ 26 h 41"/>
                  <a:gd name="T4" fmla="*/ 16 w 32"/>
                  <a:gd name="T5" fmla="*/ 24 h 41"/>
                  <a:gd name="T6" fmla="*/ 19 w 32"/>
                  <a:gd name="T7" fmla="*/ 29 h 41"/>
                  <a:gd name="T8" fmla="*/ 16 w 32"/>
                  <a:gd name="T9" fmla="*/ 35 h 41"/>
                  <a:gd name="T10" fmla="*/ 30 w 32"/>
                  <a:gd name="T11" fmla="*/ 21 h 41"/>
                  <a:gd name="T12" fmla="*/ 24 w 32"/>
                  <a:gd name="T13" fmla="*/ 9 h 41"/>
                  <a:gd name="T14" fmla="*/ 21 w 32"/>
                  <a:gd name="T15" fmla="*/ 0 h 4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41"/>
                  <a:gd name="T26" fmla="*/ 32 w 32"/>
                  <a:gd name="T27" fmla="*/ 41 h 4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41">
                    <a:moveTo>
                      <a:pt x="21" y="0"/>
                    </a:moveTo>
                    <a:cubicBezTo>
                      <a:pt x="15" y="10"/>
                      <a:pt x="6" y="16"/>
                      <a:pt x="0" y="26"/>
                    </a:cubicBezTo>
                    <a:cubicBezTo>
                      <a:pt x="7" y="27"/>
                      <a:pt x="10" y="27"/>
                      <a:pt x="16" y="24"/>
                    </a:cubicBezTo>
                    <a:cubicBezTo>
                      <a:pt x="17" y="26"/>
                      <a:pt x="19" y="27"/>
                      <a:pt x="19" y="29"/>
                    </a:cubicBezTo>
                    <a:cubicBezTo>
                      <a:pt x="19" y="31"/>
                      <a:pt x="15" y="33"/>
                      <a:pt x="16" y="35"/>
                    </a:cubicBezTo>
                    <a:cubicBezTo>
                      <a:pt x="19" y="41"/>
                      <a:pt x="29" y="23"/>
                      <a:pt x="30" y="21"/>
                    </a:cubicBezTo>
                    <a:cubicBezTo>
                      <a:pt x="32" y="9"/>
                      <a:pt x="26" y="19"/>
                      <a:pt x="24" y="9"/>
                    </a:cubicBezTo>
                    <a:cubicBezTo>
                      <a:pt x="25" y="1"/>
                      <a:pt x="27" y="4"/>
                      <a:pt x="2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Freeform 34"/>
              <p:cNvSpPr/>
              <p:nvPr/>
            </p:nvSpPr>
            <p:spPr bwMode="gray">
              <a:xfrm>
                <a:off x="4076" y="3118"/>
                <a:ext cx="35" cy="24"/>
              </a:xfrm>
              <a:custGeom>
                <a:avLst/>
                <a:gdLst>
                  <a:gd name="T0" fmla="*/ 21 w 45"/>
                  <a:gd name="T1" fmla="*/ 0 h 32"/>
                  <a:gd name="T2" fmla="*/ 0 w 45"/>
                  <a:gd name="T3" fmla="*/ 7 h 32"/>
                  <a:gd name="T4" fmla="*/ 27 w 45"/>
                  <a:gd name="T5" fmla="*/ 31 h 32"/>
                  <a:gd name="T6" fmla="*/ 45 w 45"/>
                  <a:gd name="T7" fmla="*/ 24 h 32"/>
                  <a:gd name="T8" fmla="*/ 22 w 45"/>
                  <a:gd name="T9" fmla="*/ 10 h 32"/>
                  <a:gd name="T10" fmla="*/ 21 w 45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"/>
                  <a:gd name="T19" fmla="*/ 0 h 32"/>
                  <a:gd name="T20" fmla="*/ 45 w 45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" h="32">
                    <a:moveTo>
                      <a:pt x="21" y="0"/>
                    </a:moveTo>
                    <a:cubicBezTo>
                      <a:pt x="10" y="1"/>
                      <a:pt x="8" y="1"/>
                      <a:pt x="0" y="7"/>
                    </a:cubicBezTo>
                    <a:cubicBezTo>
                      <a:pt x="3" y="20"/>
                      <a:pt x="15" y="29"/>
                      <a:pt x="27" y="31"/>
                    </a:cubicBezTo>
                    <a:cubicBezTo>
                      <a:pt x="36" y="30"/>
                      <a:pt x="41" y="32"/>
                      <a:pt x="45" y="24"/>
                    </a:cubicBezTo>
                    <a:cubicBezTo>
                      <a:pt x="32" y="16"/>
                      <a:pt x="30" y="23"/>
                      <a:pt x="22" y="10"/>
                    </a:cubicBezTo>
                    <a:cubicBezTo>
                      <a:pt x="21" y="2"/>
                      <a:pt x="21" y="5"/>
                      <a:pt x="2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Freeform 35"/>
              <p:cNvSpPr/>
              <p:nvPr/>
            </p:nvSpPr>
            <p:spPr bwMode="gray">
              <a:xfrm>
                <a:off x="4026" y="2787"/>
                <a:ext cx="28" cy="55"/>
              </a:xfrm>
              <a:custGeom>
                <a:avLst/>
                <a:gdLst>
                  <a:gd name="T0" fmla="*/ 30 w 35"/>
                  <a:gd name="T1" fmla="*/ 0 h 74"/>
                  <a:gd name="T2" fmla="*/ 21 w 35"/>
                  <a:gd name="T3" fmla="*/ 15 h 74"/>
                  <a:gd name="T4" fmla="*/ 9 w 35"/>
                  <a:gd name="T5" fmla="*/ 36 h 74"/>
                  <a:gd name="T6" fmla="*/ 0 w 35"/>
                  <a:gd name="T7" fmla="*/ 59 h 74"/>
                  <a:gd name="T8" fmla="*/ 8 w 35"/>
                  <a:gd name="T9" fmla="*/ 74 h 74"/>
                  <a:gd name="T10" fmla="*/ 20 w 35"/>
                  <a:gd name="T11" fmla="*/ 59 h 74"/>
                  <a:gd name="T12" fmla="*/ 35 w 35"/>
                  <a:gd name="T13" fmla="*/ 32 h 74"/>
                  <a:gd name="T14" fmla="*/ 30 w 35"/>
                  <a:gd name="T15" fmla="*/ 0 h 7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74"/>
                  <a:gd name="T26" fmla="*/ 35 w 35"/>
                  <a:gd name="T27" fmla="*/ 74 h 7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74">
                    <a:moveTo>
                      <a:pt x="30" y="0"/>
                    </a:moveTo>
                    <a:cubicBezTo>
                      <a:pt x="33" y="8"/>
                      <a:pt x="29" y="14"/>
                      <a:pt x="21" y="15"/>
                    </a:cubicBezTo>
                    <a:cubicBezTo>
                      <a:pt x="19" y="27"/>
                      <a:pt x="24" y="33"/>
                      <a:pt x="9" y="36"/>
                    </a:cubicBezTo>
                    <a:cubicBezTo>
                      <a:pt x="13" y="50"/>
                      <a:pt x="12" y="52"/>
                      <a:pt x="0" y="59"/>
                    </a:cubicBezTo>
                    <a:cubicBezTo>
                      <a:pt x="3" y="64"/>
                      <a:pt x="5" y="69"/>
                      <a:pt x="8" y="74"/>
                    </a:cubicBezTo>
                    <a:cubicBezTo>
                      <a:pt x="15" y="71"/>
                      <a:pt x="16" y="65"/>
                      <a:pt x="20" y="59"/>
                    </a:cubicBezTo>
                    <a:cubicBezTo>
                      <a:pt x="22" y="47"/>
                      <a:pt x="28" y="41"/>
                      <a:pt x="35" y="32"/>
                    </a:cubicBezTo>
                    <a:cubicBezTo>
                      <a:pt x="34" y="26"/>
                      <a:pt x="30" y="8"/>
                      <a:pt x="3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Freeform 36"/>
              <p:cNvSpPr/>
              <p:nvPr/>
            </p:nvSpPr>
            <p:spPr bwMode="gray">
              <a:xfrm>
                <a:off x="4078" y="2778"/>
                <a:ext cx="20" cy="55"/>
              </a:xfrm>
              <a:custGeom>
                <a:avLst/>
                <a:gdLst>
                  <a:gd name="T0" fmla="*/ 13 w 25"/>
                  <a:gd name="T1" fmla="*/ 7 h 73"/>
                  <a:gd name="T2" fmla="*/ 4 w 25"/>
                  <a:gd name="T3" fmla="*/ 8 h 73"/>
                  <a:gd name="T4" fmla="*/ 0 w 25"/>
                  <a:gd name="T5" fmla="*/ 22 h 73"/>
                  <a:gd name="T6" fmla="*/ 15 w 25"/>
                  <a:gd name="T7" fmla="*/ 41 h 73"/>
                  <a:gd name="T8" fmla="*/ 25 w 25"/>
                  <a:gd name="T9" fmla="*/ 56 h 73"/>
                  <a:gd name="T10" fmla="*/ 16 w 25"/>
                  <a:gd name="T11" fmla="*/ 20 h 73"/>
                  <a:gd name="T12" fmla="*/ 13 w 25"/>
                  <a:gd name="T13" fmla="*/ 7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"/>
                  <a:gd name="T22" fmla="*/ 0 h 73"/>
                  <a:gd name="T23" fmla="*/ 25 w 25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" h="73">
                    <a:moveTo>
                      <a:pt x="13" y="7"/>
                    </a:moveTo>
                    <a:cubicBezTo>
                      <a:pt x="9" y="0"/>
                      <a:pt x="7" y="2"/>
                      <a:pt x="4" y="8"/>
                    </a:cubicBezTo>
                    <a:cubicBezTo>
                      <a:pt x="3" y="13"/>
                      <a:pt x="1" y="17"/>
                      <a:pt x="0" y="22"/>
                    </a:cubicBezTo>
                    <a:cubicBezTo>
                      <a:pt x="1" y="35"/>
                      <a:pt x="6" y="33"/>
                      <a:pt x="15" y="41"/>
                    </a:cubicBezTo>
                    <a:cubicBezTo>
                      <a:pt x="16" y="52"/>
                      <a:pt x="15" y="73"/>
                      <a:pt x="25" y="56"/>
                    </a:cubicBezTo>
                    <a:cubicBezTo>
                      <a:pt x="24" y="33"/>
                      <a:pt x="23" y="36"/>
                      <a:pt x="16" y="20"/>
                    </a:cubicBezTo>
                    <a:cubicBezTo>
                      <a:pt x="15" y="11"/>
                      <a:pt x="16" y="15"/>
                      <a:pt x="13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8" name="Freeform 37"/>
              <p:cNvSpPr/>
              <p:nvPr/>
            </p:nvSpPr>
            <p:spPr bwMode="gray">
              <a:xfrm>
                <a:off x="4101" y="2761"/>
                <a:ext cx="10" cy="25"/>
              </a:xfrm>
              <a:custGeom>
                <a:avLst/>
                <a:gdLst>
                  <a:gd name="T0" fmla="*/ 11 w 14"/>
                  <a:gd name="T1" fmla="*/ 0 h 33"/>
                  <a:gd name="T2" fmla="*/ 1 w 14"/>
                  <a:gd name="T3" fmla="*/ 10 h 33"/>
                  <a:gd name="T4" fmla="*/ 11 w 14"/>
                  <a:gd name="T5" fmla="*/ 25 h 33"/>
                  <a:gd name="T6" fmla="*/ 11 w 14"/>
                  <a:gd name="T7" fmla="*/ 0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33"/>
                  <a:gd name="T14" fmla="*/ 14 w 14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33">
                    <a:moveTo>
                      <a:pt x="11" y="0"/>
                    </a:moveTo>
                    <a:cubicBezTo>
                      <a:pt x="7" y="3"/>
                      <a:pt x="5" y="7"/>
                      <a:pt x="1" y="10"/>
                    </a:cubicBezTo>
                    <a:cubicBezTo>
                      <a:pt x="2" y="18"/>
                      <a:pt x="0" y="33"/>
                      <a:pt x="11" y="25"/>
                    </a:cubicBezTo>
                    <a:cubicBezTo>
                      <a:pt x="14" y="15"/>
                      <a:pt x="5" y="4"/>
                      <a:pt x="1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Freeform 38"/>
              <p:cNvSpPr/>
              <p:nvPr/>
            </p:nvSpPr>
            <p:spPr bwMode="gray">
              <a:xfrm>
                <a:off x="4111" y="2773"/>
                <a:ext cx="22" cy="48"/>
              </a:xfrm>
              <a:custGeom>
                <a:avLst/>
                <a:gdLst>
                  <a:gd name="T0" fmla="*/ 5 w 28"/>
                  <a:gd name="T1" fmla="*/ 0 h 64"/>
                  <a:gd name="T2" fmla="*/ 11 w 28"/>
                  <a:gd name="T3" fmla="*/ 14 h 64"/>
                  <a:gd name="T4" fmla="*/ 20 w 28"/>
                  <a:gd name="T5" fmla="*/ 21 h 64"/>
                  <a:gd name="T6" fmla="*/ 8 w 28"/>
                  <a:gd name="T7" fmla="*/ 39 h 64"/>
                  <a:gd name="T8" fmla="*/ 0 w 28"/>
                  <a:gd name="T9" fmla="*/ 56 h 64"/>
                  <a:gd name="T10" fmla="*/ 11 w 28"/>
                  <a:gd name="T11" fmla="*/ 57 h 64"/>
                  <a:gd name="T12" fmla="*/ 26 w 28"/>
                  <a:gd name="T13" fmla="*/ 26 h 64"/>
                  <a:gd name="T14" fmla="*/ 5 w 28"/>
                  <a:gd name="T15" fmla="*/ 0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8"/>
                  <a:gd name="T25" fmla="*/ 0 h 64"/>
                  <a:gd name="T26" fmla="*/ 28 w 28"/>
                  <a:gd name="T27" fmla="*/ 64 h 6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8" h="64">
                    <a:moveTo>
                      <a:pt x="5" y="0"/>
                    </a:moveTo>
                    <a:cubicBezTo>
                      <a:pt x="6" y="5"/>
                      <a:pt x="7" y="10"/>
                      <a:pt x="11" y="14"/>
                    </a:cubicBezTo>
                    <a:cubicBezTo>
                      <a:pt x="14" y="17"/>
                      <a:pt x="20" y="21"/>
                      <a:pt x="20" y="21"/>
                    </a:cubicBezTo>
                    <a:cubicBezTo>
                      <a:pt x="9" y="27"/>
                      <a:pt x="0" y="23"/>
                      <a:pt x="8" y="39"/>
                    </a:cubicBezTo>
                    <a:cubicBezTo>
                      <a:pt x="6" y="47"/>
                      <a:pt x="4" y="50"/>
                      <a:pt x="0" y="56"/>
                    </a:cubicBezTo>
                    <a:cubicBezTo>
                      <a:pt x="4" y="62"/>
                      <a:pt x="7" y="64"/>
                      <a:pt x="11" y="57"/>
                    </a:cubicBezTo>
                    <a:cubicBezTo>
                      <a:pt x="13" y="43"/>
                      <a:pt x="10" y="29"/>
                      <a:pt x="26" y="26"/>
                    </a:cubicBezTo>
                    <a:cubicBezTo>
                      <a:pt x="28" y="15"/>
                      <a:pt x="14" y="4"/>
                      <a:pt x="5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Freeform 39"/>
              <p:cNvSpPr/>
              <p:nvPr/>
            </p:nvSpPr>
            <p:spPr bwMode="gray">
              <a:xfrm>
                <a:off x="3836" y="2842"/>
                <a:ext cx="12" cy="27"/>
              </a:xfrm>
              <a:custGeom>
                <a:avLst/>
                <a:gdLst>
                  <a:gd name="T0" fmla="*/ 14 w 16"/>
                  <a:gd name="T1" fmla="*/ 3 h 36"/>
                  <a:gd name="T2" fmla="*/ 0 w 16"/>
                  <a:gd name="T3" fmla="*/ 7 h 36"/>
                  <a:gd name="T4" fmla="*/ 8 w 16"/>
                  <a:gd name="T5" fmla="*/ 22 h 36"/>
                  <a:gd name="T6" fmla="*/ 14 w 16"/>
                  <a:gd name="T7" fmla="*/ 3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36"/>
                  <a:gd name="T14" fmla="*/ 16 w 16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36">
                    <a:moveTo>
                      <a:pt x="14" y="3"/>
                    </a:moveTo>
                    <a:cubicBezTo>
                      <a:pt x="7" y="0"/>
                      <a:pt x="4" y="1"/>
                      <a:pt x="0" y="7"/>
                    </a:cubicBezTo>
                    <a:cubicBezTo>
                      <a:pt x="3" y="14"/>
                      <a:pt x="2" y="17"/>
                      <a:pt x="8" y="22"/>
                    </a:cubicBezTo>
                    <a:cubicBezTo>
                      <a:pt x="16" y="36"/>
                      <a:pt x="11" y="7"/>
                      <a:pt x="14" y="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Freeform 40"/>
              <p:cNvSpPr/>
              <p:nvPr/>
            </p:nvSpPr>
            <p:spPr bwMode="gray">
              <a:xfrm>
                <a:off x="3825" y="2819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Freeform 41"/>
              <p:cNvSpPr/>
              <p:nvPr/>
            </p:nvSpPr>
            <p:spPr bwMode="gray">
              <a:xfrm>
                <a:off x="3821" y="2801"/>
                <a:ext cx="12" cy="14"/>
              </a:xfrm>
              <a:custGeom>
                <a:avLst/>
                <a:gdLst>
                  <a:gd name="T0" fmla="*/ 10 w 16"/>
                  <a:gd name="T1" fmla="*/ 5 h 19"/>
                  <a:gd name="T2" fmla="*/ 0 w 16"/>
                  <a:gd name="T3" fmla="*/ 10 h 19"/>
                  <a:gd name="T4" fmla="*/ 12 w 16"/>
                  <a:gd name="T5" fmla="*/ 19 h 19"/>
                  <a:gd name="T6" fmla="*/ 10 w 16"/>
                  <a:gd name="T7" fmla="*/ 5 h 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9"/>
                  <a:gd name="T14" fmla="*/ 16 w 16"/>
                  <a:gd name="T15" fmla="*/ 19 h 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9">
                    <a:moveTo>
                      <a:pt x="10" y="5"/>
                    </a:moveTo>
                    <a:cubicBezTo>
                      <a:pt x="4" y="0"/>
                      <a:pt x="1" y="3"/>
                      <a:pt x="0" y="10"/>
                    </a:cubicBezTo>
                    <a:cubicBezTo>
                      <a:pt x="4" y="15"/>
                      <a:pt x="7" y="16"/>
                      <a:pt x="12" y="19"/>
                    </a:cubicBezTo>
                    <a:cubicBezTo>
                      <a:pt x="16" y="12"/>
                      <a:pt x="14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Freeform 42"/>
              <p:cNvSpPr/>
              <p:nvPr/>
            </p:nvSpPr>
            <p:spPr bwMode="gray">
              <a:xfrm>
                <a:off x="3842" y="2768"/>
                <a:ext cx="11" cy="19"/>
              </a:xfrm>
              <a:custGeom>
                <a:avLst/>
                <a:gdLst>
                  <a:gd name="T0" fmla="*/ 6 w 14"/>
                  <a:gd name="T1" fmla="*/ 0 h 25"/>
                  <a:gd name="T2" fmla="*/ 0 w 14"/>
                  <a:gd name="T3" fmla="*/ 13 h 25"/>
                  <a:gd name="T4" fmla="*/ 12 w 14"/>
                  <a:gd name="T5" fmla="*/ 24 h 25"/>
                  <a:gd name="T6" fmla="*/ 6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Freeform 43"/>
              <p:cNvSpPr/>
              <p:nvPr/>
            </p:nvSpPr>
            <p:spPr bwMode="gray">
              <a:xfrm>
                <a:off x="3811" y="2786"/>
                <a:ext cx="16" cy="13"/>
              </a:xfrm>
              <a:custGeom>
                <a:avLst/>
                <a:gdLst>
                  <a:gd name="T0" fmla="*/ 13 w 22"/>
                  <a:gd name="T1" fmla="*/ 0 h 18"/>
                  <a:gd name="T2" fmla="*/ 19 w 22"/>
                  <a:gd name="T3" fmla="*/ 18 h 18"/>
                  <a:gd name="T4" fmla="*/ 14 w 22"/>
                  <a:gd name="T5" fmla="*/ 6 h 18"/>
                  <a:gd name="T6" fmla="*/ 13 w 22"/>
                  <a:gd name="T7" fmla="*/ 0 h 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18"/>
                  <a:gd name="T14" fmla="*/ 22 w 22"/>
                  <a:gd name="T15" fmla="*/ 18 h 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18">
                    <a:moveTo>
                      <a:pt x="13" y="0"/>
                    </a:moveTo>
                    <a:cubicBezTo>
                      <a:pt x="0" y="8"/>
                      <a:pt x="9" y="12"/>
                      <a:pt x="19" y="18"/>
                    </a:cubicBezTo>
                    <a:cubicBezTo>
                      <a:pt x="20" y="11"/>
                      <a:pt x="22" y="8"/>
                      <a:pt x="14" y="6"/>
                    </a:cubicBezTo>
                    <a:cubicBezTo>
                      <a:pt x="9" y="3"/>
                      <a:pt x="9" y="5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Freeform 44"/>
              <p:cNvSpPr/>
              <p:nvPr/>
            </p:nvSpPr>
            <p:spPr bwMode="gray">
              <a:xfrm>
                <a:off x="4668" y="3407"/>
                <a:ext cx="46" cy="59"/>
              </a:xfrm>
              <a:custGeom>
                <a:avLst/>
                <a:gdLst>
                  <a:gd name="T0" fmla="*/ 10 w 60"/>
                  <a:gd name="T1" fmla="*/ 7 h 81"/>
                  <a:gd name="T2" fmla="*/ 3 w 60"/>
                  <a:gd name="T3" fmla="*/ 18 h 81"/>
                  <a:gd name="T4" fmla="*/ 15 w 60"/>
                  <a:gd name="T5" fmla="*/ 39 h 81"/>
                  <a:gd name="T6" fmla="*/ 27 w 60"/>
                  <a:gd name="T7" fmla="*/ 54 h 81"/>
                  <a:gd name="T8" fmla="*/ 40 w 60"/>
                  <a:gd name="T9" fmla="*/ 63 h 81"/>
                  <a:gd name="T10" fmla="*/ 51 w 60"/>
                  <a:gd name="T11" fmla="*/ 81 h 81"/>
                  <a:gd name="T12" fmla="*/ 52 w 60"/>
                  <a:gd name="T13" fmla="*/ 57 h 81"/>
                  <a:gd name="T14" fmla="*/ 43 w 60"/>
                  <a:gd name="T15" fmla="*/ 37 h 81"/>
                  <a:gd name="T16" fmla="*/ 25 w 60"/>
                  <a:gd name="T17" fmla="*/ 18 h 81"/>
                  <a:gd name="T18" fmla="*/ 10 w 60"/>
                  <a:gd name="T19" fmla="*/ 7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0"/>
                  <a:gd name="T31" fmla="*/ 0 h 81"/>
                  <a:gd name="T32" fmla="*/ 60 w 60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0" h="81">
                    <a:moveTo>
                      <a:pt x="10" y="7"/>
                    </a:moveTo>
                    <a:cubicBezTo>
                      <a:pt x="0" y="0"/>
                      <a:pt x="0" y="9"/>
                      <a:pt x="3" y="18"/>
                    </a:cubicBezTo>
                    <a:cubicBezTo>
                      <a:pt x="5" y="25"/>
                      <a:pt x="12" y="32"/>
                      <a:pt x="15" y="39"/>
                    </a:cubicBezTo>
                    <a:cubicBezTo>
                      <a:pt x="16" y="51"/>
                      <a:pt x="17" y="51"/>
                      <a:pt x="27" y="54"/>
                    </a:cubicBezTo>
                    <a:cubicBezTo>
                      <a:pt x="31" y="57"/>
                      <a:pt x="36" y="60"/>
                      <a:pt x="40" y="63"/>
                    </a:cubicBezTo>
                    <a:cubicBezTo>
                      <a:pt x="43" y="70"/>
                      <a:pt x="45" y="77"/>
                      <a:pt x="51" y="81"/>
                    </a:cubicBezTo>
                    <a:cubicBezTo>
                      <a:pt x="60" y="75"/>
                      <a:pt x="56" y="66"/>
                      <a:pt x="52" y="57"/>
                    </a:cubicBezTo>
                    <a:cubicBezTo>
                      <a:pt x="51" y="49"/>
                      <a:pt x="50" y="41"/>
                      <a:pt x="43" y="37"/>
                    </a:cubicBezTo>
                    <a:cubicBezTo>
                      <a:pt x="37" y="30"/>
                      <a:pt x="33" y="23"/>
                      <a:pt x="25" y="18"/>
                    </a:cubicBezTo>
                    <a:cubicBezTo>
                      <a:pt x="20" y="12"/>
                      <a:pt x="17" y="9"/>
                      <a:pt x="10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Freeform 45"/>
              <p:cNvSpPr/>
              <p:nvPr/>
            </p:nvSpPr>
            <p:spPr bwMode="gray">
              <a:xfrm>
                <a:off x="4905" y="3358"/>
                <a:ext cx="54" cy="46"/>
              </a:xfrm>
              <a:custGeom>
                <a:avLst/>
                <a:gdLst>
                  <a:gd name="T0" fmla="*/ 28 w 71"/>
                  <a:gd name="T1" fmla="*/ 23 h 61"/>
                  <a:gd name="T2" fmla="*/ 13 w 71"/>
                  <a:gd name="T3" fmla="*/ 32 h 61"/>
                  <a:gd name="T4" fmla="*/ 1 w 71"/>
                  <a:gd name="T5" fmla="*/ 44 h 61"/>
                  <a:gd name="T6" fmla="*/ 13 w 71"/>
                  <a:gd name="T7" fmla="*/ 59 h 61"/>
                  <a:gd name="T8" fmla="*/ 28 w 71"/>
                  <a:gd name="T9" fmla="*/ 44 h 61"/>
                  <a:gd name="T10" fmla="*/ 40 w 71"/>
                  <a:gd name="T11" fmla="*/ 23 h 61"/>
                  <a:gd name="T12" fmla="*/ 55 w 71"/>
                  <a:gd name="T13" fmla="*/ 0 h 61"/>
                  <a:gd name="T14" fmla="*/ 71 w 71"/>
                  <a:gd name="T15" fmla="*/ 11 h 61"/>
                  <a:gd name="T16" fmla="*/ 35 w 71"/>
                  <a:gd name="T17" fmla="*/ 23 h 61"/>
                  <a:gd name="T18" fmla="*/ 28 w 71"/>
                  <a:gd name="T19" fmla="*/ 23 h 6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1"/>
                  <a:gd name="T31" fmla="*/ 0 h 61"/>
                  <a:gd name="T32" fmla="*/ 71 w 71"/>
                  <a:gd name="T33" fmla="*/ 61 h 6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1" h="61">
                    <a:moveTo>
                      <a:pt x="28" y="23"/>
                    </a:moveTo>
                    <a:cubicBezTo>
                      <a:pt x="25" y="33"/>
                      <a:pt x="25" y="33"/>
                      <a:pt x="13" y="32"/>
                    </a:cubicBezTo>
                    <a:cubicBezTo>
                      <a:pt x="2" y="33"/>
                      <a:pt x="3" y="34"/>
                      <a:pt x="1" y="44"/>
                    </a:cubicBezTo>
                    <a:cubicBezTo>
                      <a:pt x="2" y="60"/>
                      <a:pt x="0" y="61"/>
                      <a:pt x="13" y="59"/>
                    </a:cubicBezTo>
                    <a:cubicBezTo>
                      <a:pt x="19" y="54"/>
                      <a:pt x="21" y="48"/>
                      <a:pt x="28" y="44"/>
                    </a:cubicBezTo>
                    <a:cubicBezTo>
                      <a:pt x="30" y="33"/>
                      <a:pt x="28" y="25"/>
                      <a:pt x="40" y="23"/>
                    </a:cubicBezTo>
                    <a:cubicBezTo>
                      <a:pt x="42" y="12"/>
                      <a:pt x="44" y="4"/>
                      <a:pt x="55" y="0"/>
                    </a:cubicBezTo>
                    <a:cubicBezTo>
                      <a:pt x="65" y="2"/>
                      <a:pt x="69" y="1"/>
                      <a:pt x="71" y="11"/>
                    </a:cubicBezTo>
                    <a:cubicBezTo>
                      <a:pt x="63" y="22"/>
                      <a:pt x="48" y="21"/>
                      <a:pt x="35" y="23"/>
                    </a:cubicBezTo>
                    <a:cubicBezTo>
                      <a:pt x="30" y="27"/>
                      <a:pt x="32" y="27"/>
                      <a:pt x="28" y="23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Freeform 46"/>
              <p:cNvSpPr/>
              <p:nvPr/>
            </p:nvSpPr>
            <p:spPr bwMode="gray">
              <a:xfrm>
                <a:off x="4741" y="3333"/>
                <a:ext cx="17" cy="23"/>
              </a:xfrm>
              <a:custGeom>
                <a:avLst/>
                <a:gdLst>
                  <a:gd name="T0" fmla="*/ 9 w 23"/>
                  <a:gd name="T1" fmla="*/ 0 h 30"/>
                  <a:gd name="T2" fmla="*/ 0 w 23"/>
                  <a:gd name="T3" fmla="*/ 14 h 30"/>
                  <a:gd name="T4" fmla="*/ 12 w 23"/>
                  <a:gd name="T5" fmla="*/ 30 h 30"/>
                  <a:gd name="T6" fmla="*/ 9 w 23"/>
                  <a:gd name="T7" fmla="*/ 0 h 3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30"/>
                  <a:gd name="T14" fmla="*/ 23 w 23"/>
                  <a:gd name="T15" fmla="*/ 30 h 3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30">
                    <a:moveTo>
                      <a:pt x="9" y="0"/>
                    </a:moveTo>
                    <a:cubicBezTo>
                      <a:pt x="8" y="7"/>
                      <a:pt x="3" y="8"/>
                      <a:pt x="0" y="14"/>
                    </a:cubicBezTo>
                    <a:cubicBezTo>
                      <a:pt x="3" y="21"/>
                      <a:pt x="8" y="24"/>
                      <a:pt x="12" y="30"/>
                    </a:cubicBezTo>
                    <a:cubicBezTo>
                      <a:pt x="23" y="15"/>
                      <a:pt x="4" y="9"/>
                      <a:pt x="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Freeform 47"/>
              <p:cNvSpPr/>
              <p:nvPr/>
            </p:nvSpPr>
            <p:spPr bwMode="gray">
              <a:xfrm>
                <a:off x="4732" y="3311"/>
                <a:ext cx="21" cy="17"/>
              </a:xfrm>
              <a:custGeom>
                <a:avLst/>
                <a:gdLst>
                  <a:gd name="T0" fmla="*/ 19 w 26"/>
                  <a:gd name="T1" fmla="*/ 0 h 23"/>
                  <a:gd name="T2" fmla="*/ 0 w 26"/>
                  <a:gd name="T3" fmla="*/ 14 h 23"/>
                  <a:gd name="T4" fmla="*/ 21 w 26"/>
                  <a:gd name="T5" fmla="*/ 20 h 23"/>
                  <a:gd name="T6" fmla="*/ 19 w 26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3"/>
                  <a:gd name="T14" fmla="*/ 26 w 26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3">
                    <a:moveTo>
                      <a:pt x="19" y="0"/>
                    </a:moveTo>
                    <a:cubicBezTo>
                      <a:pt x="17" y="12"/>
                      <a:pt x="10" y="11"/>
                      <a:pt x="0" y="14"/>
                    </a:cubicBezTo>
                    <a:cubicBezTo>
                      <a:pt x="5" y="23"/>
                      <a:pt x="11" y="22"/>
                      <a:pt x="21" y="20"/>
                    </a:cubicBezTo>
                    <a:cubicBezTo>
                      <a:pt x="26" y="12"/>
                      <a:pt x="23" y="7"/>
                      <a:pt x="1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Freeform 48"/>
              <p:cNvSpPr/>
              <p:nvPr/>
            </p:nvSpPr>
            <p:spPr bwMode="gray">
              <a:xfrm>
                <a:off x="4576" y="3118"/>
                <a:ext cx="24" cy="33"/>
              </a:xfrm>
              <a:custGeom>
                <a:avLst/>
                <a:gdLst>
                  <a:gd name="T0" fmla="*/ 28 w 32"/>
                  <a:gd name="T1" fmla="*/ 0 h 44"/>
                  <a:gd name="T2" fmla="*/ 10 w 32"/>
                  <a:gd name="T3" fmla="*/ 11 h 44"/>
                  <a:gd name="T4" fmla="*/ 12 w 32"/>
                  <a:gd name="T5" fmla="*/ 32 h 44"/>
                  <a:gd name="T6" fmla="*/ 24 w 32"/>
                  <a:gd name="T7" fmla="*/ 36 h 44"/>
                  <a:gd name="T8" fmla="*/ 28 w 32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4"/>
                  <a:gd name="T17" fmla="*/ 32 w 32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4">
                    <a:moveTo>
                      <a:pt x="28" y="0"/>
                    </a:moveTo>
                    <a:cubicBezTo>
                      <a:pt x="32" y="10"/>
                      <a:pt x="18" y="9"/>
                      <a:pt x="10" y="11"/>
                    </a:cubicBezTo>
                    <a:cubicBezTo>
                      <a:pt x="0" y="18"/>
                      <a:pt x="7" y="24"/>
                      <a:pt x="12" y="32"/>
                    </a:cubicBezTo>
                    <a:cubicBezTo>
                      <a:pt x="14" y="44"/>
                      <a:pt x="15" y="41"/>
                      <a:pt x="24" y="36"/>
                    </a:cubicBezTo>
                    <a:cubicBezTo>
                      <a:pt x="32" y="25"/>
                      <a:pt x="29" y="14"/>
                      <a:pt x="2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Freeform 49"/>
              <p:cNvSpPr/>
              <p:nvPr/>
            </p:nvSpPr>
            <p:spPr bwMode="gray">
              <a:xfrm>
                <a:off x="4610" y="3161"/>
                <a:ext cx="27" cy="32"/>
              </a:xfrm>
              <a:custGeom>
                <a:avLst/>
                <a:gdLst>
                  <a:gd name="T0" fmla="*/ 30 w 34"/>
                  <a:gd name="T1" fmla="*/ 0 h 44"/>
                  <a:gd name="T2" fmla="*/ 10 w 34"/>
                  <a:gd name="T3" fmla="*/ 9 h 44"/>
                  <a:gd name="T4" fmla="*/ 14 w 34"/>
                  <a:gd name="T5" fmla="*/ 32 h 44"/>
                  <a:gd name="T6" fmla="*/ 26 w 34"/>
                  <a:gd name="T7" fmla="*/ 36 h 44"/>
                  <a:gd name="T8" fmla="*/ 30 w 34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44"/>
                  <a:gd name="T17" fmla="*/ 34 w 34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44">
                    <a:moveTo>
                      <a:pt x="30" y="0"/>
                    </a:moveTo>
                    <a:cubicBezTo>
                      <a:pt x="34" y="10"/>
                      <a:pt x="18" y="7"/>
                      <a:pt x="10" y="9"/>
                    </a:cubicBezTo>
                    <a:cubicBezTo>
                      <a:pt x="0" y="16"/>
                      <a:pt x="9" y="24"/>
                      <a:pt x="14" y="32"/>
                    </a:cubicBezTo>
                    <a:cubicBezTo>
                      <a:pt x="16" y="44"/>
                      <a:pt x="17" y="41"/>
                      <a:pt x="26" y="36"/>
                    </a:cubicBezTo>
                    <a:cubicBezTo>
                      <a:pt x="34" y="25"/>
                      <a:pt x="31" y="14"/>
                      <a:pt x="3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Freeform 50"/>
              <p:cNvSpPr/>
              <p:nvPr/>
            </p:nvSpPr>
            <p:spPr bwMode="gray">
              <a:xfrm>
                <a:off x="4638" y="3223"/>
                <a:ext cx="29" cy="28"/>
              </a:xfrm>
              <a:custGeom>
                <a:avLst/>
                <a:gdLst>
                  <a:gd name="T0" fmla="*/ 34 w 38"/>
                  <a:gd name="T1" fmla="*/ 2 h 37"/>
                  <a:gd name="T2" fmla="*/ 10 w 38"/>
                  <a:gd name="T3" fmla="*/ 2 h 37"/>
                  <a:gd name="T4" fmla="*/ 14 w 38"/>
                  <a:gd name="T5" fmla="*/ 25 h 37"/>
                  <a:gd name="T6" fmla="*/ 26 w 38"/>
                  <a:gd name="T7" fmla="*/ 29 h 37"/>
                  <a:gd name="T8" fmla="*/ 34 w 38"/>
                  <a:gd name="T9" fmla="*/ 2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7"/>
                  <a:gd name="T17" fmla="*/ 38 w 38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7">
                    <a:moveTo>
                      <a:pt x="34" y="2"/>
                    </a:moveTo>
                    <a:cubicBezTo>
                      <a:pt x="38" y="12"/>
                      <a:pt x="18" y="0"/>
                      <a:pt x="10" y="2"/>
                    </a:cubicBezTo>
                    <a:cubicBezTo>
                      <a:pt x="0" y="9"/>
                      <a:pt x="9" y="17"/>
                      <a:pt x="14" y="25"/>
                    </a:cubicBezTo>
                    <a:cubicBezTo>
                      <a:pt x="16" y="37"/>
                      <a:pt x="17" y="34"/>
                      <a:pt x="26" y="29"/>
                    </a:cubicBezTo>
                    <a:cubicBezTo>
                      <a:pt x="34" y="18"/>
                      <a:pt x="35" y="16"/>
                      <a:pt x="34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Freeform 51"/>
              <p:cNvSpPr/>
              <p:nvPr/>
            </p:nvSpPr>
            <p:spPr bwMode="gray">
              <a:xfrm>
                <a:off x="4673" y="3213"/>
                <a:ext cx="29" cy="26"/>
              </a:xfrm>
              <a:custGeom>
                <a:avLst/>
                <a:gdLst>
                  <a:gd name="T0" fmla="*/ 34 w 38"/>
                  <a:gd name="T1" fmla="*/ 2 h 34"/>
                  <a:gd name="T2" fmla="*/ 10 w 38"/>
                  <a:gd name="T3" fmla="*/ 2 h 34"/>
                  <a:gd name="T4" fmla="*/ 16 w 38"/>
                  <a:gd name="T5" fmla="*/ 22 h 34"/>
                  <a:gd name="T6" fmla="*/ 27 w 38"/>
                  <a:gd name="T7" fmla="*/ 22 h 34"/>
                  <a:gd name="T8" fmla="*/ 34 w 38"/>
                  <a:gd name="T9" fmla="*/ 2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4"/>
                  <a:gd name="T17" fmla="*/ 38 w 38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4">
                    <a:moveTo>
                      <a:pt x="34" y="2"/>
                    </a:moveTo>
                    <a:cubicBezTo>
                      <a:pt x="38" y="12"/>
                      <a:pt x="18" y="0"/>
                      <a:pt x="10" y="2"/>
                    </a:cubicBezTo>
                    <a:cubicBezTo>
                      <a:pt x="0" y="9"/>
                      <a:pt x="11" y="14"/>
                      <a:pt x="16" y="22"/>
                    </a:cubicBezTo>
                    <a:cubicBezTo>
                      <a:pt x="18" y="34"/>
                      <a:pt x="18" y="27"/>
                      <a:pt x="27" y="22"/>
                    </a:cubicBezTo>
                    <a:cubicBezTo>
                      <a:pt x="35" y="11"/>
                      <a:pt x="35" y="16"/>
                      <a:pt x="34" y="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Freeform 52"/>
              <p:cNvSpPr/>
              <p:nvPr/>
            </p:nvSpPr>
            <p:spPr bwMode="gray">
              <a:xfrm>
                <a:off x="4663" y="3177"/>
                <a:ext cx="26" cy="20"/>
              </a:xfrm>
              <a:custGeom>
                <a:avLst/>
                <a:gdLst>
                  <a:gd name="T0" fmla="*/ 31 w 35"/>
                  <a:gd name="T1" fmla="*/ 1 h 27"/>
                  <a:gd name="T2" fmla="*/ 10 w 35"/>
                  <a:gd name="T3" fmla="*/ 2 h 27"/>
                  <a:gd name="T4" fmla="*/ 13 w 35"/>
                  <a:gd name="T5" fmla="*/ 15 h 27"/>
                  <a:gd name="T6" fmla="*/ 25 w 35"/>
                  <a:gd name="T7" fmla="*/ 19 h 27"/>
                  <a:gd name="T8" fmla="*/ 31 w 35"/>
                  <a:gd name="T9" fmla="*/ 1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27"/>
                  <a:gd name="T17" fmla="*/ 35 w 35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27">
                    <a:moveTo>
                      <a:pt x="31" y="1"/>
                    </a:moveTo>
                    <a:cubicBezTo>
                      <a:pt x="35" y="11"/>
                      <a:pt x="18" y="0"/>
                      <a:pt x="10" y="2"/>
                    </a:cubicBezTo>
                    <a:cubicBezTo>
                      <a:pt x="0" y="9"/>
                      <a:pt x="8" y="7"/>
                      <a:pt x="13" y="15"/>
                    </a:cubicBezTo>
                    <a:cubicBezTo>
                      <a:pt x="15" y="27"/>
                      <a:pt x="16" y="24"/>
                      <a:pt x="25" y="19"/>
                    </a:cubicBezTo>
                    <a:cubicBezTo>
                      <a:pt x="33" y="8"/>
                      <a:pt x="32" y="15"/>
                      <a:pt x="31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Freeform 53"/>
              <p:cNvSpPr/>
              <p:nvPr/>
            </p:nvSpPr>
            <p:spPr bwMode="gray">
              <a:xfrm>
                <a:off x="4636" y="3153"/>
                <a:ext cx="27" cy="34"/>
              </a:xfrm>
              <a:custGeom>
                <a:avLst/>
                <a:gdLst>
                  <a:gd name="T0" fmla="*/ 28 w 35"/>
                  <a:gd name="T1" fmla="*/ 16 h 47"/>
                  <a:gd name="T2" fmla="*/ 19 w 35"/>
                  <a:gd name="T3" fmla="*/ 2 h 47"/>
                  <a:gd name="T4" fmla="*/ 10 w 35"/>
                  <a:gd name="T5" fmla="*/ 25 h 47"/>
                  <a:gd name="T6" fmla="*/ 19 w 35"/>
                  <a:gd name="T7" fmla="*/ 35 h 47"/>
                  <a:gd name="T8" fmla="*/ 27 w 35"/>
                  <a:gd name="T9" fmla="*/ 29 h 47"/>
                  <a:gd name="T10" fmla="*/ 28 w 35"/>
                  <a:gd name="T11" fmla="*/ 16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47"/>
                  <a:gd name="T20" fmla="*/ 35 w 35"/>
                  <a:gd name="T21" fmla="*/ 47 h 4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47">
                    <a:moveTo>
                      <a:pt x="28" y="16"/>
                    </a:moveTo>
                    <a:cubicBezTo>
                      <a:pt x="27" y="13"/>
                      <a:pt x="22" y="0"/>
                      <a:pt x="19" y="2"/>
                    </a:cubicBezTo>
                    <a:cubicBezTo>
                      <a:pt x="16" y="4"/>
                      <a:pt x="10" y="20"/>
                      <a:pt x="10" y="25"/>
                    </a:cubicBezTo>
                    <a:cubicBezTo>
                      <a:pt x="0" y="32"/>
                      <a:pt x="14" y="27"/>
                      <a:pt x="19" y="35"/>
                    </a:cubicBezTo>
                    <a:cubicBezTo>
                      <a:pt x="21" y="47"/>
                      <a:pt x="18" y="34"/>
                      <a:pt x="27" y="29"/>
                    </a:cubicBezTo>
                    <a:cubicBezTo>
                      <a:pt x="35" y="18"/>
                      <a:pt x="29" y="30"/>
                      <a:pt x="28" y="1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Freeform 54"/>
              <p:cNvSpPr/>
              <p:nvPr/>
            </p:nvSpPr>
            <p:spPr bwMode="gray">
              <a:xfrm>
                <a:off x="4603" y="3137"/>
                <a:ext cx="25" cy="26"/>
              </a:xfrm>
              <a:custGeom>
                <a:avLst/>
                <a:gdLst>
                  <a:gd name="T0" fmla="*/ 22 w 32"/>
                  <a:gd name="T1" fmla="*/ 10 h 35"/>
                  <a:gd name="T2" fmla="*/ 10 w 32"/>
                  <a:gd name="T3" fmla="*/ 2 h 35"/>
                  <a:gd name="T4" fmla="*/ 12 w 32"/>
                  <a:gd name="T5" fmla="*/ 23 h 35"/>
                  <a:gd name="T6" fmla="*/ 24 w 32"/>
                  <a:gd name="T7" fmla="*/ 27 h 35"/>
                  <a:gd name="T8" fmla="*/ 22 w 32"/>
                  <a:gd name="T9" fmla="*/ 1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5"/>
                  <a:gd name="T17" fmla="*/ 32 w 32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5">
                    <a:moveTo>
                      <a:pt x="22" y="10"/>
                    </a:moveTo>
                    <a:cubicBezTo>
                      <a:pt x="26" y="20"/>
                      <a:pt x="18" y="0"/>
                      <a:pt x="10" y="2"/>
                    </a:cubicBezTo>
                    <a:cubicBezTo>
                      <a:pt x="0" y="9"/>
                      <a:pt x="7" y="15"/>
                      <a:pt x="12" y="23"/>
                    </a:cubicBezTo>
                    <a:cubicBezTo>
                      <a:pt x="14" y="35"/>
                      <a:pt x="15" y="32"/>
                      <a:pt x="24" y="27"/>
                    </a:cubicBezTo>
                    <a:cubicBezTo>
                      <a:pt x="32" y="16"/>
                      <a:pt x="23" y="24"/>
                      <a:pt x="22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6" name="Freeform 55"/>
              <p:cNvSpPr/>
              <p:nvPr/>
            </p:nvSpPr>
            <p:spPr bwMode="gray">
              <a:xfrm>
                <a:off x="4644" y="3189"/>
                <a:ext cx="25" cy="26"/>
              </a:xfrm>
              <a:custGeom>
                <a:avLst/>
                <a:gdLst>
                  <a:gd name="T0" fmla="*/ 22 w 32"/>
                  <a:gd name="T1" fmla="*/ 10 h 35"/>
                  <a:gd name="T2" fmla="*/ 10 w 32"/>
                  <a:gd name="T3" fmla="*/ 2 h 35"/>
                  <a:gd name="T4" fmla="*/ 12 w 32"/>
                  <a:gd name="T5" fmla="*/ 23 h 35"/>
                  <a:gd name="T6" fmla="*/ 24 w 32"/>
                  <a:gd name="T7" fmla="*/ 27 h 35"/>
                  <a:gd name="T8" fmla="*/ 22 w 32"/>
                  <a:gd name="T9" fmla="*/ 1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5"/>
                  <a:gd name="T17" fmla="*/ 32 w 32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5">
                    <a:moveTo>
                      <a:pt x="22" y="10"/>
                    </a:moveTo>
                    <a:cubicBezTo>
                      <a:pt x="26" y="20"/>
                      <a:pt x="18" y="0"/>
                      <a:pt x="10" y="2"/>
                    </a:cubicBezTo>
                    <a:cubicBezTo>
                      <a:pt x="0" y="9"/>
                      <a:pt x="7" y="15"/>
                      <a:pt x="12" y="23"/>
                    </a:cubicBezTo>
                    <a:cubicBezTo>
                      <a:pt x="14" y="35"/>
                      <a:pt x="15" y="32"/>
                      <a:pt x="24" y="27"/>
                    </a:cubicBezTo>
                    <a:cubicBezTo>
                      <a:pt x="32" y="16"/>
                      <a:pt x="23" y="24"/>
                      <a:pt x="22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7" name="Freeform 56"/>
              <p:cNvSpPr/>
              <p:nvPr/>
            </p:nvSpPr>
            <p:spPr bwMode="gray">
              <a:xfrm>
                <a:off x="3027" y="1828"/>
                <a:ext cx="144" cy="107"/>
              </a:xfrm>
              <a:custGeom>
                <a:avLst/>
                <a:gdLst>
                  <a:gd name="T0" fmla="*/ 171 w 189"/>
                  <a:gd name="T1" fmla="*/ 4 h 144"/>
                  <a:gd name="T2" fmla="*/ 185 w 189"/>
                  <a:gd name="T3" fmla="*/ 4 h 144"/>
                  <a:gd name="T4" fmla="*/ 189 w 189"/>
                  <a:gd name="T5" fmla="*/ 16 h 144"/>
                  <a:gd name="T6" fmla="*/ 187 w 189"/>
                  <a:gd name="T7" fmla="*/ 24 h 144"/>
                  <a:gd name="T8" fmla="*/ 131 w 189"/>
                  <a:gd name="T9" fmla="*/ 44 h 144"/>
                  <a:gd name="T10" fmla="*/ 109 w 189"/>
                  <a:gd name="T11" fmla="*/ 58 h 144"/>
                  <a:gd name="T12" fmla="*/ 97 w 189"/>
                  <a:gd name="T13" fmla="*/ 62 h 144"/>
                  <a:gd name="T14" fmla="*/ 71 w 189"/>
                  <a:gd name="T15" fmla="*/ 82 h 144"/>
                  <a:gd name="T16" fmla="*/ 75 w 189"/>
                  <a:gd name="T17" fmla="*/ 92 h 144"/>
                  <a:gd name="T18" fmla="*/ 83 w 189"/>
                  <a:gd name="T19" fmla="*/ 116 h 144"/>
                  <a:gd name="T20" fmla="*/ 107 w 189"/>
                  <a:gd name="T21" fmla="*/ 126 h 144"/>
                  <a:gd name="T22" fmla="*/ 93 w 189"/>
                  <a:gd name="T23" fmla="*/ 140 h 144"/>
                  <a:gd name="T24" fmla="*/ 83 w 189"/>
                  <a:gd name="T25" fmla="*/ 130 h 144"/>
                  <a:gd name="T26" fmla="*/ 71 w 189"/>
                  <a:gd name="T27" fmla="*/ 134 h 144"/>
                  <a:gd name="T28" fmla="*/ 21 w 189"/>
                  <a:gd name="T29" fmla="*/ 122 h 144"/>
                  <a:gd name="T30" fmla="*/ 19 w 189"/>
                  <a:gd name="T31" fmla="*/ 106 h 144"/>
                  <a:gd name="T32" fmla="*/ 47 w 189"/>
                  <a:gd name="T33" fmla="*/ 90 h 144"/>
                  <a:gd name="T34" fmla="*/ 51 w 189"/>
                  <a:gd name="T35" fmla="*/ 76 h 144"/>
                  <a:gd name="T36" fmla="*/ 47 w 189"/>
                  <a:gd name="T37" fmla="*/ 64 h 144"/>
                  <a:gd name="T38" fmla="*/ 73 w 189"/>
                  <a:gd name="T39" fmla="*/ 46 h 144"/>
                  <a:gd name="T40" fmla="*/ 97 w 189"/>
                  <a:gd name="T41" fmla="*/ 36 h 144"/>
                  <a:gd name="T42" fmla="*/ 113 w 189"/>
                  <a:gd name="T43" fmla="*/ 24 h 144"/>
                  <a:gd name="T44" fmla="*/ 171 w 189"/>
                  <a:gd name="T45" fmla="*/ 4 h 14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89"/>
                  <a:gd name="T70" fmla="*/ 0 h 144"/>
                  <a:gd name="T71" fmla="*/ 189 w 189"/>
                  <a:gd name="T72" fmla="*/ 144 h 14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89" h="144">
                    <a:moveTo>
                      <a:pt x="171" y="4"/>
                    </a:moveTo>
                    <a:cubicBezTo>
                      <a:pt x="174" y="3"/>
                      <a:pt x="182" y="0"/>
                      <a:pt x="185" y="4"/>
                    </a:cubicBezTo>
                    <a:cubicBezTo>
                      <a:pt x="187" y="7"/>
                      <a:pt x="189" y="16"/>
                      <a:pt x="189" y="16"/>
                    </a:cubicBezTo>
                    <a:cubicBezTo>
                      <a:pt x="188" y="19"/>
                      <a:pt x="189" y="22"/>
                      <a:pt x="187" y="24"/>
                    </a:cubicBezTo>
                    <a:cubicBezTo>
                      <a:pt x="175" y="34"/>
                      <a:pt x="146" y="34"/>
                      <a:pt x="131" y="44"/>
                    </a:cubicBezTo>
                    <a:cubicBezTo>
                      <a:pt x="125" y="53"/>
                      <a:pt x="120" y="54"/>
                      <a:pt x="109" y="58"/>
                    </a:cubicBezTo>
                    <a:cubicBezTo>
                      <a:pt x="105" y="59"/>
                      <a:pt x="97" y="62"/>
                      <a:pt x="97" y="62"/>
                    </a:cubicBezTo>
                    <a:cubicBezTo>
                      <a:pt x="88" y="76"/>
                      <a:pt x="83" y="74"/>
                      <a:pt x="71" y="82"/>
                    </a:cubicBezTo>
                    <a:cubicBezTo>
                      <a:pt x="66" y="98"/>
                      <a:pt x="70" y="78"/>
                      <a:pt x="75" y="92"/>
                    </a:cubicBezTo>
                    <a:cubicBezTo>
                      <a:pt x="81" y="108"/>
                      <a:pt x="71" y="108"/>
                      <a:pt x="83" y="116"/>
                    </a:cubicBezTo>
                    <a:cubicBezTo>
                      <a:pt x="90" y="121"/>
                      <a:pt x="107" y="126"/>
                      <a:pt x="107" y="126"/>
                    </a:cubicBezTo>
                    <a:cubicBezTo>
                      <a:pt x="105" y="139"/>
                      <a:pt x="106" y="144"/>
                      <a:pt x="93" y="140"/>
                    </a:cubicBezTo>
                    <a:cubicBezTo>
                      <a:pt x="91" y="137"/>
                      <a:pt x="87" y="130"/>
                      <a:pt x="83" y="130"/>
                    </a:cubicBezTo>
                    <a:cubicBezTo>
                      <a:pt x="79" y="130"/>
                      <a:pt x="71" y="134"/>
                      <a:pt x="71" y="134"/>
                    </a:cubicBezTo>
                    <a:cubicBezTo>
                      <a:pt x="52" y="129"/>
                      <a:pt x="42" y="124"/>
                      <a:pt x="21" y="122"/>
                    </a:cubicBezTo>
                    <a:cubicBezTo>
                      <a:pt x="14" y="115"/>
                      <a:pt x="0" y="102"/>
                      <a:pt x="19" y="106"/>
                    </a:cubicBezTo>
                    <a:cubicBezTo>
                      <a:pt x="29" y="91"/>
                      <a:pt x="26" y="93"/>
                      <a:pt x="47" y="90"/>
                    </a:cubicBezTo>
                    <a:cubicBezTo>
                      <a:pt x="55" y="84"/>
                      <a:pt x="54" y="88"/>
                      <a:pt x="51" y="76"/>
                    </a:cubicBezTo>
                    <a:cubicBezTo>
                      <a:pt x="50" y="72"/>
                      <a:pt x="47" y="64"/>
                      <a:pt x="47" y="64"/>
                    </a:cubicBezTo>
                    <a:cubicBezTo>
                      <a:pt x="50" y="41"/>
                      <a:pt x="50" y="43"/>
                      <a:pt x="73" y="46"/>
                    </a:cubicBezTo>
                    <a:cubicBezTo>
                      <a:pt x="82" y="45"/>
                      <a:pt x="97" y="36"/>
                      <a:pt x="97" y="36"/>
                    </a:cubicBezTo>
                    <a:cubicBezTo>
                      <a:pt x="102" y="29"/>
                      <a:pt x="105" y="27"/>
                      <a:pt x="113" y="24"/>
                    </a:cubicBezTo>
                    <a:cubicBezTo>
                      <a:pt x="134" y="27"/>
                      <a:pt x="161" y="25"/>
                      <a:pt x="171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Freeform 57"/>
              <p:cNvSpPr/>
              <p:nvPr/>
            </p:nvSpPr>
            <p:spPr bwMode="gray">
              <a:xfrm>
                <a:off x="3113" y="1931"/>
                <a:ext cx="41" cy="12"/>
              </a:xfrm>
              <a:custGeom>
                <a:avLst/>
                <a:gdLst>
                  <a:gd name="T0" fmla="*/ 24 w 53"/>
                  <a:gd name="T1" fmla="*/ 0 h 17"/>
                  <a:gd name="T2" fmla="*/ 12 w 53"/>
                  <a:gd name="T3" fmla="*/ 2 h 17"/>
                  <a:gd name="T4" fmla="*/ 32 w 53"/>
                  <a:gd name="T5" fmla="*/ 16 h 17"/>
                  <a:gd name="T6" fmla="*/ 44 w 53"/>
                  <a:gd name="T7" fmla="*/ 14 h 17"/>
                  <a:gd name="T8" fmla="*/ 24 w 53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17"/>
                  <a:gd name="T17" fmla="*/ 53 w 53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17">
                    <a:moveTo>
                      <a:pt x="24" y="0"/>
                    </a:moveTo>
                    <a:cubicBezTo>
                      <a:pt x="20" y="1"/>
                      <a:pt x="16" y="0"/>
                      <a:pt x="12" y="2"/>
                    </a:cubicBezTo>
                    <a:cubicBezTo>
                      <a:pt x="0" y="9"/>
                      <a:pt x="30" y="15"/>
                      <a:pt x="32" y="16"/>
                    </a:cubicBezTo>
                    <a:cubicBezTo>
                      <a:pt x="36" y="15"/>
                      <a:pt x="41" y="17"/>
                      <a:pt x="44" y="14"/>
                    </a:cubicBezTo>
                    <a:cubicBezTo>
                      <a:pt x="53" y="3"/>
                      <a:pt x="30" y="0"/>
                      <a:pt x="2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Freeform 58"/>
              <p:cNvSpPr/>
              <p:nvPr/>
            </p:nvSpPr>
            <p:spPr bwMode="gray">
              <a:xfrm>
                <a:off x="3323" y="1776"/>
                <a:ext cx="43" cy="28"/>
              </a:xfrm>
              <a:custGeom>
                <a:avLst/>
                <a:gdLst>
                  <a:gd name="T0" fmla="*/ 57 w 57"/>
                  <a:gd name="T1" fmla="*/ 4 h 37"/>
                  <a:gd name="T2" fmla="*/ 25 w 57"/>
                  <a:gd name="T3" fmla="*/ 24 h 37"/>
                  <a:gd name="T4" fmla="*/ 11 w 57"/>
                  <a:gd name="T5" fmla="*/ 34 h 37"/>
                  <a:gd name="T6" fmla="*/ 9 w 57"/>
                  <a:gd name="T7" fmla="*/ 4 h 37"/>
                  <a:gd name="T8" fmla="*/ 21 w 57"/>
                  <a:gd name="T9" fmla="*/ 0 h 37"/>
                  <a:gd name="T10" fmla="*/ 57 w 57"/>
                  <a:gd name="T11" fmla="*/ 4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7"/>
                  <a:gd name="T19" fmla="*/ 0 h 37"/>
                  <a:gd name="T20" fmla="*/ 57 w 57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7" h="37">
                    <a:moveTo>
                      <a:pt x="57" y="4"/>
                    </a:moveTo>
                    <a:cubicBezTo>
                      <a:pt x="53" y="16"/>
                      <a:pt x="35" y="17"/>
                      <a:pt x="25" y="24"/>
                    </a:cubicBezTo>
                    <a:cubicBezTo>
                      <a:pt x="22" y="34"/>
                      <a:pt x="22" y="37"/>
                      <a:pt x="11" y="34"/>
                    </a:cubicBezTo>
                    <a:cubicBezTo>
                      <a:pt x="6" y="27"/>
                      <a:pt x="0" y="10"/>
                      <a:pt x="9" y="4"/>
                    </a:cubicBezTo>
                    <a:cubicBezTo>
                      <a:pt x="12" y="2"/>
                      <a:pt x="21" y="0"/>
                      <a:pt x="21" y="0"/>
                    </a:cubicBezTo>
                    <a:cubicBezTo>
                      <a:pt x="33" y="2"/>
                      <a:pt x="45" y="4"/>
                      <a:pt x="57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Freeform 59"/>
              <p:cNvSpPr/>
              <p:nvPr/>
            </p:nvSpPr>
            <p:spPr bwMode="gray">
              <a:xfrm>
                <a:off x="3354" y="1789"/>
                <a:ext cx="51" cy="20"/>
              </a:xfrm>
              <a:custGeom>
                <a:avLst/>
                <a:gdLst>
                  <a:gd name="T0" fmla="*/ 29 w 68"/>
                  <a:gd name="T1" fmla="*/ 0 h 26"/>
                  <a:gd name="T2" fmla="*/ 11 w 68"/>
                  <a:gd name="T3" fmla="*/ 6 h 26"/>
                  <a:gd name="T4" fmla="*/ 57 w 68"/>
                  <a:gd name="T5" fmla="*/ 26 h 26"/>
                  <a:gd name="T6" fmla="*/ 63 w 68"/>
                  <a:gd name="T7" fmla="*/ 24 h 26"/>
                  <a:gd name="T8" fmla="*/ 29 w 68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"/>
                  <a:gd name="T16" fmla="*/ 0 h 26"/>
                  <a:gd name="T17" fmla="*/ 68 w 68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" h="26">
                    <a:moveTo>
                      <a:pt x="29" y="0"/>
                    </a:moveTo>
                    <a:cubicBezTo>
                      <a:pt x="23" y="2"/>
                      <a:pt x="11" y="6"/>
                      <a:pt x="11" y="6"/>
                    </a:cubicBezTo>
                    <a:cubicBezTo>
                      <a:pt x="0" y="23"/>
                      <a:pt x="47" y="24"/>
                      <a:pt x="57" y="26"/>
                    </a:cubicBezTo>
                    <a:cubicBezTo>
                      <a:pt x="59" y="25"/>
                      <a:pt x="62" y="26"/>
                      <a:pt x="63" y="24"/>
                    </a:cubicBezTo>
                    <a:cubicBezTo>
                      <a:pt x="68" y="3"/>
                      <a:pt x="42" y="3"/>
                      <a:pt x="2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Freeform 60"/>
              <p:cNvSpPr/>
              <p:nvPr/>
            </p:nvSpPr>
            <p:spPr bwMode="gray">
              <a:xfrm>
                <a:off x="3409" y="1792"/>
                <a:ext cx="52" cy="32"/>
              </a:xfrm>
              <a:custGeom>
                <a:avLst/>
                <a:gdLst>
                  <a:gd name="T0" fmla="*/ 50 w 66"/>
                  <a:gd name="T1" fmla="*/ 9 h 43"/>
                  <a:gd name="T2" fmla="*/ 26 w 66"/>
                  <a:gd name="T3" fmla="*/ 9 h 43"/>
                  <a:gd name="T4" fmla="*/ 10 w 66"/>
                  <a:gd name="T5" fmla="*/ 9 h 43"/>
                  <a:gd name="T6" fmla="*/ 8 w 66"/>
                  <a:gd name="T7" fmla="*/ 35 h 43"/>
                  <a:gd name="T8" fmla="*/ 32 w 66"/>
                  <a:gd name="T9" fmla="*/ 43 h 43"/>
                  <a:gd name="T10" fmla="*/ 62 w 66"/>
                  <a:gd name="T11" fmla="*/ 27 h 43"/>
                  <a:gd name="T12" fmla="*/ 50 w 66"/>
                  <a:gd name="T13" fmla="*/ 9 h 4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43"/>
                  <a:gd name="T23" fmla="*/ 66 w 66"/>
                  <a:gd name="T24" fmla="*/ 43 h 4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43">
                    <a:moveTo>
                      <a:pt x="50" y="9"/>
                    </a:moveTo>
                    <a:cubicBezTo>
                      <a:pt x="40" y="16"/>
                      <a:pt x="36" y="16"/>
                      <a:pt x="26" y="9"/>
                    </a:cubicBezTo>
                    <a:cubicBezTo>
                      <a:pt x="20" y="0"/>
                      <a:pt x="18" y="4"/>
                      <a:pt x="10" y="9"/>
                    </a:cubicBezTo>
                    <a:cubicBezTo>
                      <a:pt x="4" y="17"/>
                      <a:pt x="0" y="21"/>
                      <a:pt x="8" y="35"/>
                    </a:cubicBezTo>
                    <a:cubicBezTo>
                      <a:pt x="12" y="42"/>
                      <a:pt x="32" y="43"/>
                      <a:pt x="32" y="43"/>
                    </a:cubicBezTo>
                    <a:cubicBezTo>
                      <a:pt x="41" y="40"/>
                      <a:pt x="54" y="33"/>
                      <a:pt x="62" y="27"/>
                    </a:cubicBezTo>
                    <a:cubicBezTo>
                      <a:pt x="66" y="15"/>
                      <a:pt x="61" y="15"/>
                      <a:pt x="50" y="9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Freeform 61"/>
              <p:cNvSpPr/>
              <p:nvPr/>
            </p:nvSpPr>
            <p:spPr bwMode="gray">
              <a:xfrm>
                <a:off x="3767" y="1819"/>
                <a:ext cx="90" cy="31"/>
              </a:xfrm>
              <a:custGeom>
                <a:avLst/>
                <a:gdLst>
                  <a:gd name="T0" fmla="*/ 14 w 117"/>
                  <a:gd name="T1" fmla="*/ 0 h 41"/>
                  <a:gd name="T2" fmla="*/ 8 w 117"/>
                  <a:gd name="T3" fmla="*/ 16 h 41"/>
                  <a:gd name="T4" fmla="*/ 50 w 117"/>
                  <a:gd name="T5" fmla="*/ 30 h 41"/>
                  <a:gd name="T6" fmla="*/ 76 w 117"/>
                  <a:gd name="T7" fmla="*/ 36 h 41"/>
                  <a:gd name="T8" fmla="*/ 112 w 117"/>
                  <a:gd name="T9" fmla="*/ 22 h 41"/>
                  <a:gd name="T10" fmla="*/ 78 w 117"/>
                  <a:gd name="T11" fmla="*/ 4 h 41"/>
                  <a:gd name="T12" fmla="*/ 14 w 117"/>
                  <a:gd name="T13" fmla="*/ 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7"/>
                  <a:gd name="T22" fmla="*/ 0 h 41"/>
                  <a:gd name="T23" fmla="*/ 117 w 117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7" h="41">
                    <a:moveTo>
                      <a:pt x="14" y="0"/>
                    </a:moveTo>
                    <a:cubicBezTo>
                      <a:pt x="8" y="4"/>
                      <a:pt x="0" y="9"/>
                      <a:pt x="8" y="16"/>
                    </a:cubicBezTo>
                    <a:cubicBezTo>
                      <a:pt x="21" y="27"/>
                      <a:pt x="34" y="28"/>
                      <a:pt x="50" y="30"/>
                    </a:cubicBezTo>
                    <a:cubicBezTo>
                      <a:pt x="66" y="41"/>
                      <a:pt x="57" y="39"/>
                      <a:pt x="76" y="36"/>
                    </a:cubicBezTo>
                    <a:cubicBezTo>
                      <a:pt x="88" y="32"/>
                      <a:pt x="101" y="29"/>
                      <a:pt x="112" y="22"/>
                    </a:cubicBezTo>
                    <a:cubicBezTo>
                      <a:pt x="117" y="6"/>
                      <a:pt x="87" y="5"/>
                      <a:pt x="78" y="4"/>
                    </a:cubicBezTo>
                    <a:cubicBezTo>
                      <a:pt x="17" y="6"/>
                      <a:pt x="34" y="20"/>
                      <a:pt x="1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Freeform 62"/>
              <p:cNvSpPr/>
              <p:nvPr/>
            </p:nvSpPr>
            <p:spPr bwMode="gray">
              <a:xfrm>
                <a:off x="3859" y="1818"/>
                <a:ext cx="47" cy="24"/>
              </a:xfrm>
              <a:custGeom>
                <a:avLst/>
                <a:gdLst>
                  <a:gd name="T0" fmla="*/ 32 w 62"/>
                  <a:gd name="T1" fmla="*/ 4 h 32"/>
                  <a:gd name="T2" fmla="*/ 62 w 62"/>
                  <a:gd name="T3" fmla="*/ 10 h 32"/>
                  <a:gd name="T4" fmla="*/ 30 w 62"/>
                  <a:gd name="T5" fmla="*/ 32 h 32"/>
                  <a:gd name="T6" fmla="*/ 6 w 62"/>
                  <a:gd name="T7" fmla="*/ 22 h 32"/>
                  <a:gd name="T8" fmla="*/ 32 w 62"/>
                  <a:gd name="T9" fmla="*/ 4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32"/>
                  <a:gd name="T17" fmla="*/ 62 w 6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32">
                    <a:moveTo>
                      <a:pt x="32" y="4"/>
                    </a:moveTo>
                    <a:cubicBezTo>
                      <a:pt x="44" y="0"/>
                      <a:pt x="53" y="1"/>
                      <a:pt x="62" y="10"/>
                    </a:cubicBezTo>
                    <a:cubicBezTo>
                      <a:pt x="59" y="23"/>
                      <a:pt x="42" y="28"/>
                      <a:pt x="30" y="32"/>
                    </a:cubicBezTo>
                    <a:cubicBezTo>
                      <a:pt x="15" y="22"/>
                      <a:pt x="23" y="25"/>
                      <a:pt x="6" y="22"/>
                    </a:cubicBezTo>
                    <a:cubicBezTo>
                      <a:pt x="0" y="4"/>
                      <a:pt x="14" y="8"/>
                      <a:pt x="32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Freeform 63"/>
              <p:cNvSpPr/>
              <p:nvPr/>
            </p:nvSpPr>
            <p:spPr bwMode="gray">
              <a:xfrm>
                <a:off x="3838" y="1847"/>
                <a:ext cx="38" cy="16"/>
              </a:xfrm>
              <a:custGeom>
                <a:avLst/>
                <a:gdLst>
                  <a:gd name="T0" fmla="*/ 20 w 49"/>
                  <a:gd name="T1" fmla="*/ 1 h 23"/>
                  <a:gd name="T2" fmla="*/ 6 w 49"/>
                  <a:gd name="T3" fmla="*/ 5 h 23"/>
                  <a:gd name="T4" fmla="*/ 38 w 49"/>
                  <a:gd name="T5" fmla="*/ 23 h 23"/>
                  <a:gd name="T6" fmla="*/ 20 w 49"/>
                  <a:gd name="T7" fmla="*/ 1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"/>
                  <a:gd name="T13" fmla="*/ 0 h 23"/>
                  <a:gd name="T14" fmla="*/ 49 w 49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" h="23">
                    <a:moveTo>
                      <a:pt x="20" y="1"/>
                    </a:moveTo>
                    <a:cubicBezTo>
                      <a:pt x="15" y="2"/>
                      <a:pt x="8" y="0"/>
                      <a:pt x="6" y="5"/>
                    </a:cubicBezTo>
                    <a:cubicBezTo>
                      <a:pt x="0" y="19"/>
                      <a:pt x="32" y="21"/>
                      <a:pt x="38" y="23"/>
                    </a:cubicBezTo>
                    <a:cubicBezTo>
                      <a:pt x="49" y="6"/>
                      <a:pt x="35" y="3"/>
                      <a:pt x="20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Freeform 64"/>
              <p:cNvSpPr/>
              <p:nvPr/>
            </p:nvSpPr>
            <p:spPr bwMode="gray">
              <a:xfrm>
                <a:off x="4096" y="2070"/>
                <a:ext cx="78" cy="113"/>
              </a:xfrm>
              <a:custGeom>
                <a:avLst/>
                <a:gdLst>
                  <a:gd name="T0" fmla="*/ 6 w 102"/>
                  <a:gd name="T1" fmla="*/ 0 h 152"/>
                  <a:gd name="T2" fmla="*/ 0 w 102"/>
                  <a:gd name="T3" fmla="*/ 18 h 152"/>
                  <a:gd name="T4" fmla="*/ 14 w 102"/>
                  <a:gd name="T5" fmla="*/ 42 h 152"/>
                  <a:gd name="T6" fmla="*/ 32 w 102"/>
                  <a:gd name="T7" fmla="*/ 72 h 152"/>
                  <a:gd name="T8" fmla="*/ 36 w 102"/>
                  <a:gd name="T9" fmla="*/ 104 h 152"/>
                  <a:gd name="T10" fmla="*/ 80 w 102"/>
                  <a:gd name="T11" fmla="*/ 152 h 152"/>
                  <a:gd name="T12" fmla="*/ 86 w 102"/>
                  <a:gd name="T13" fmla="*/ 124 h 152"/>
                  <a:gd name="T14" fmla="*/ 74 w 102"/>
                  <a:gd name="T15" fmla="*/ 102 h 152"/>
                  <a:gd name="T16" fmla="*/ 62 w 102"/>
                  <a:gd name="T17" fmla="*/ 92 h 152"/>
                  <a:gd name="T18" fmla="*/ 52 w 102"/>
                  <a:gd name="T19" fmla="*/ 74 h 152"/>
                  <a:gd name="T20" fmla="*/ 42 w 102"/>
                  <a:gd name="T21" fmla="*/ 44 h 152"/>
                  <a:gd name="T22" fmla="*/ 4 w 102"/>
                  <a:gd name="T23" fmla="*/ 12 h 152"/>
                  <a:gd name="T24" fmla="*/ 6 w 102"/>
                  <a:gd name="T25" fmla="*/ 0 h 1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2"/>
                  <a:gd name="T40" fmla="*/ 0 h 152"/>
                  <a:gd name="T41" fmla="*/ 102 w 102"/>
                  <a:gd name="T42" fmla="*/ 152 h 1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2" h="152">
                    <a:moveTo>
                      <a:pt x="6" y="0"/>
                    </a:moveTo>
                    <a:cubicBezTo>
                      <a:pt x="4" y="6"/>
                      <a:pt x="0" y="18"/>
                      <a:pt x="0" y="18"/>
                    </a:cubicBezTo>
                    <a:cubicBezTo>
                      <a:pt x="3" y="26"/>
                      <a:pt x="9" y="35"/>
                      <a:pt x="14" y="42"/>
                    </a:cubicBezTo>
                    <a:cubicBezTo>
                      <a:pt x="17" y="58"/>
                      <a:pt x="16" y="69"/>
                      <a:pt x="32" y="72"/>
                    </a:cubicBezTo>
                    <a:cubicBezTo>
                      <a:pt x="44" y="80"/>
                      <a:pt x="40" y="91"/>
                      <a:pt x="36" y="104"/>
                    </a:cubicBezTo>
                    <a:cubicBezTo>
                      <a:pt x="57" y="118"/>
                      <a:pt x="60" y="139"/>
                      <a:pt x="80" y="152"/>
                    </a:cubicBezTo>
                    <a:cubicBezTo>
                      <a:pt x="95" y="148"/>
                      <a:pt x="102" y="135"/>
                      <a:pt x="86" y="124"/>
                    </a:cubicBezTo>
                    <a:cubicBezTo>
                      <a:pt x="72" y="129"/>
                      <a:pt x="78" y="110"/>
                      <a:pt x="74" y="102"/>
                    </a:cubicBezTo>
                    <a:cubicBezTo>
                      <a:pt x="72" y="98"/>
                      <a:pt x="65" y="94"/>
                      <a:pt x="62" y="92"/>
                    </a:cubicBezTo>
                    <a:cubicBezTo>
                      <a:pt x="59" y="82"/>
                      <a:pt x="65" y="65"/>
                      <a:pt x="52" y="74"/>
                    </a:cubicBezTo>
                    <a:cubicBezTo>
                      <a:pt x="46" y="65"/>
                      <a:pt x="47" y="54"/>
                      <a:pt x="42" y="44"/>
                    </a:cubicBezTo>
                    <a:cubicBezTo>
                      <a:pt x="36" y="32"/>
                      <a:pt x="16" y="18"/>
                      <a:pt x="4" y="12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Freeform 65"/>
              <p:cNvSpPr/>
              <p:nvPr/>
            </p:nvSpPr>
            <p:spPr bwMode="gray">
              <a:xfrm>
                <a:off x="4159" y="2187"/>
                <a:ext cx="56" cy="78"/>
              </a:xfrm>
              <a:custGeom>
                <a:avLst/>
                <a:gdLst>
                  <a:gd name="T0" fmla="*/ 64 w 74"/>
                  <a:gd name="T1" fmla="*/ 22 h 103"/>
                  <a:gd name="T2" fmla="*/ 74 w 74"/>
                  <a:gd name="T3" fmla="*/ 40 h 103"/>
                  <a:gd name="T4" fmla="*/ 30 w 74"/>
                  <a:gd name="T5" fmla="*/ 84 h 103"/>
                  <a:gd name="T6" fmla="*/ 32 w 74"/>
                  <a:gd name="T7" fmla="*/ 100 h 103"/>
                  <a:gd name="T8" fmla="*/ 20 w 74"/>
                  <a:gd name="T9" fmla="*/ 94 h 103"/>
                  <a:gd name="T10" fmla="*/ 6 w 74"/>
                  <a:gd name="T11" fmla="*/ 84 h 103"/>
                  <a:gd name="T12" fmla="*/ 0 w 74"/>
                  <a:gd name="T13" fmla="*/ 82 h 103"/>
                  <a:gd name="T14" fmla="*/ 10 w 74"/>
                  <a:gd name="T15" fmla="*/ 58 h 103"/>
                  <a:gd name="T16" fmla="*/ 12 w 74"/>
                  <a:gd name="T17" fmla="*/ 52 h 103"/>
                  <a:gd name="T18" fmla="*/ 2 w 74"/>
                  <a:gd name="T19" fmla="*/ 24 h 103"/>
                  <a:gd name="T20" fmla="*/ 4 w 74"/>
                  <a:gd name="T21" fmla="*/ 14 h 103"/>
                  <a:gd name="T22" fmla="*/ 26 w 74"/>
                  <a:gd name="T23" fmla="*/ 22 h 103"/>
                  <a:gd name="T24" fmla="*/ 36 w 74"/>
                  <a:gd name="T25" fmla="*/ 36 h 103"/>
                  <a:gd name="T26" fmla="*/ 64 w 74"/>
                  <a:gd name="T27" fmla="*/ 22 h 10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4"/>
                  <a:gd name="T43" fmla="*/ 0 h 103"/>
                  <a:gd name="T44" fmla="*/ 74 w 74"/>
                  <a:gd name="T45" fmla="*/ 103 h 10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4" h="103">
                    <a:moveTo>
                      <a:pt x="64" y="22"/>
                    </a:moveTo>
                    <a:cubicBezTo>
                      <a:pt x="73" y="36"/>
                      <a:pt x="70" y="29"/>
                      <a:pt x="74" y="40"/>
                    </a:cubicBezTo>
                    <a:cubicBezTo>
                      <a:pt x="70" y="77"/>
                      <a:pt x="68" y="81"/>
                      <a:pt x="30" y="84"/>
                    </a:cubicBezTo>
                    <a:cubicBezTo>
                      <a:pt x="33" y="88"/>
                      <a:pt x="39" y="95"/>
                      <a:pt x="32" y="100"/>
                    </a:cubicBezTo>
                    <a:cubicBezTo>
                      <a:pt x="28" y="103"/>
                      <a:pt x="24" y="95"/>
                      <a:pt x="20" y="94"/>
                    </a:cubicBezTo>
                    <a:cubicBezTo>
                      <a:pt x="17" y="84"/>
                      <a:pt x="20" y="89"/>
                      <a:pt x="6" y="84"/>
                    </a:cubicBezTo>
                    <a:cubicBezTo>
                      <a:pt x="4" y="83"/>
                      <a:pt x="0" y="82"/>
                      <a:pt x="0" y="82"/>
                    </a:cubicBezTo>
                    <a:cubicBezTo>
                      <a:pt x="3" y="73"/>
                      <a:pt x="7" y="67"/>
                      <a:pt x="10" y="58"/>
                    </a:cubicBezTo>
                    <a:cubicBezTo>
                      <a:pt x="11" y="56"/>
                      <a:pt x="12" y="52"/>
                      <a:pt x="12" y="52"/>
                    </a:cubicBezTo>
                    <a:cubicBezTo>
                      <a:pt x="10" y="42"/>
                      <a:pt x="8" y="33"/>
                      <a:pt x="2" y="24"/>
                    </a:cubicBezTo>
                    <a:cubicBezTo>
                      <a:pt x="3" y="21"/>
                      <a:pt x="2" y="17"/>
                      <a:pt x="4" y="14"/>
                    </a:cubicBezTo>
                    <a:cubicBezTo>
                      <a:pt x="11" y="0"/>
                      <a:pt x="18" y="19"/>
                      <a:pt x="26" y="22"/>
                    </a:cubicBezTo>
                    <a:cubicBezTo>
                      <a:pt x="31" y="36"/>
                      <a:pt x="26" y="33"/>
                      <a:pt x="36" y="36"/>
                    </a:cubicBezTo>
                    <a:cubicBezTo>
                      <a:pt x="45" y="30"/>
                      <a:pt x="55" y="28"/>
                      <a:pt x="64" y="2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Freeform 66"/>
              <p:cNvSpPr/>
              <p:nvPr/>
            </p:nvSpPr>
            <p:spPr bwMode="gray">
              <a:xfrm>
                <a:off x="4122" y="2267"/>
                <a:ext cx="111" cy="188"/>
              </a:xfrm>
              <a:custGeom>
                <a:avLst/>
                <a:gdLst>
                  <a:gd name="T0" fmla="*/ 82 w 146"/>
                  <a:gd name="T1" fmla="*/ 100 h 252"/>
                  <a:gd name="T2" fmla="*/ 66 w 146"/>
                  <a:gd name="T3" fmla="*/ 106 h 252"/>
                  <a:gd name="T4" fmla="*/ 64 w 146"/>
                  <a:gd name="T5" fmla="*/ 132 h 252"/>
                  <a:gd name="T6" fmla="*/ 22 w 146"/>
                  <a:gd name="T7" fmla="*/ 146 h 252"/>
                  <a:gd name="T8" fmla="*/ 8 w 146"/>
                  <a:gd name="T9" fmla="*/ 168 h 252"/>
                  <a:gd name="T10" fmla="*/ 20 w 146"/>
                  <a:gd name="T11" fmla="*/ 182 h 252"/>
                  <a:gd name="T12" fmla="*/ 8 w 146"/>
                  <a:gd name="T13" fmla="*/ 198 h 252"/>
                  <a:gd name="T14" fmla="*/ 24 w 146"/>
                  <a:gd name="T15" fmla="*/ 252 h 252"/>
                  <a:gd name="T16" fmla="*/ 28 w 146"/>
                  <a:gd name="T17" fmla="*/ 214 h 252"/>
                  <a:gd name="T18" fmla="*/ 22 w 146"/>
                  <a:gd name="T19" fmla="*/ 192 h 252"/>
                  <a:gd name="T20" fmla="*/ 42 w 146"/>
                  <a:gd name="T21" fmla="*/ 176 h 252"/>
                  <a:gd name="T22" fmla="*/ 52 w 146"/>
                  <a:gd name="T23" fmla="*/ 158 h 252"/>
                  <a:gd name="T24" fmla="*/ 66 w 146"/>
                  <a:gd name="T25" fmla="*/ 174 h 252"/>
                  <a:gd name="T26" fmla="*/ 44 w 146"/>
                  <a:gd name="T27" fmla="*/ 190 h 252"/>
                  <a:gd name="T28" fmla="*/ 56 w 146"/>
                  <a:gd name="T29" fmla="*/ 200 h 252"/>
                  <a:gd name="T30" fmla="*/ 68 w 146"/>
                  <a:gd name="T31" fmla="*/ 178 h 252"/>
                  <a:gd name="T32" fmla="*/ 84 w 146"/>
                  <a:gd name="T33" fmla="*/ 184 h 252"/>
                  <a:gd name="T34" fmla="*/ 104 w 146"/>
                  <a:gd name="T35" fmla="*/ 148 h 252"/>
                  <a:gd name="T36" fmla="*/ 114 w 146"/>
                  <a:gd name="T37" fmla="*/ 156 h 252"/>
                  <a:gd name="T38" fmla="*/ 136 w 146"/>
                  <a:gd name="T39" fmla="*/ 148 h 252"/>
                  <a:gd name="T40" fmla="*/ 146 w 146"/>
                  <a:gd name="T41" fmla="*/ 130 h 252"/>
                  <a:gd name="T42" fmla="*/ 142 w 146"/>
                  <a:gd name="T43" fmla="*/ 110 h 252"/>
                  <a:gd name="T44" fmla="*/ 134 w 146"/>
                  <a:gd name="T45" fmla="*/ 98 h 252"/>
                  <a:gd name="T46" fmla="*/ 122 w 146"/>
                  <a:gd name="T47" fmla="*/ 40 h 252"/>
                  <a:gd name="T48" fmla="*/ 94 w 146"/>
                  <a:gd name="T49" fmla="*/ 0 h 252"/>
                  <a:gd name="T50" fmla="*/ 78 w 146"/>
                  <a:gd name="T51" fmla="*/ 12 h 252"/>
                  <a:gd name="T52" fmla="*/ 96 w 146"/>
                  <a:gd name="T53" fmla="*/ 34 h 252"/>
                  <a:gd name="T54" fmla="*/ 96 w 146"/>
                  <a:gd name="T55" fmla="*/ 64 h 252"/>
                  <a:gd name="T56" fmla="*/ 82 w 146"/>
                  <a:gd name="T57" fmla="*/ 100 h 25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46"/>
                  <a:gd name="T88" fmla="*/ 0 h 252"/>
                  <a:gd name="T89" fmla="*/ 146 w 146"/>
                  <a:gd name="T90" fmla="*/ 252 h 25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46" h="252">
                    <a:moveTo>
                      <a:pt x="82" y="100"/>
                    </a:moveTo>
                    <a:cubicBezTo>
                      <a:pt x="70" y="88"/>
                      <a:pt x="69" y="92"/>
                      <a:pt x="66" y="106"/>
                    </a:cubicBezTo>
                    <a:cubicBezTo>
                      <a:pt x="65" y="115"/>
                      <a:pt x="68" y="124"/>
                      <a:pt x="64" y="132"/>
                    </a:cubicBezTo>
                    <a:cubicBezTo>
                      <a:pt x="63" y="133"/>
                      <a:pt x="28" y="142"/>
                      <a:pt x="22" y="146"/>
                    </a:cubicBezTo>
                    <a:cubicBezTo>
                      <a:pt x="18" y="157"/>
                      <a:pt x="18" y="162"/>
                      <a:pt x="8" y="168"/>
                    </a:cubicBezTo>
                    <a:cubicBezTo>
                      <a:pt x="0" y="180"/>
                      <a:pt x="7" y="180"/>
                      <a:pt x="20" y="182"/>
                    </a:cubicBezTo>
                    <a:cubicBezTo>
                      <a:pt x="17" y="190"/>
                      <a:pt x="15" y="193"/>
                      <a:pt x="8" y="198"/>
                    </a:cubicBezTo>
                    <a:cubicBezTo>
                      <a:pt x="10" y="214"/>
                      <a:pt x="9" y="242"/>
                      <a:pt x="24" y="252"/>
                    </a:cubicBezTo>
                    <a:cubicBezTo>
                      <a:pt x="42" y="246"/>
                      <a:pt x="31" y="227"/>
                      <a:pt x="28" y="214"/>
                    </a:cubicBezTo>
                    <a:cubicBezTo>
                      <a:pt x="26" y="207"/>
                      <a:pt x="22" y="192"/>
                      <a:pt x="22" y="192"/>
                    </a:cubicBezTo>
                    <a:cubicBezTo>
                      <a:pt x="25" y="180"/>
                      <a:pt x="33" y="182"/>
                      <a:pt x="42" y="176"/>
                    </a:cubicBezTo>
                    <a:cubicBezTo>
                      <a:pt x="44" y="169"/>
                      <a:pt x="52" y="158"/>
                      <a:pt x="52" y="158"/>
                    </a:cubicBezTo>
                    <a:cubicBezTo>
                      <a:pt x="58" y="164"/>
                      <a:pt x="63" y="166"/>
                      <a:pt x="66" y="174"/>
                    </a:cubicBezTo>
                    <a:cubicBezTo>
                      <a:pt x="59" y="178"/>
                      <a:pt x="51" y="188"/>
                      <a:pt x="44" y="190"/>
                    </a:cubicBezTo>
                    <a:cubicBezTo>
                      <a:pt x="36" y="202"/>
                      <a:pt x="46" y="202"/>
                      <a:pt x="56" y="200"/>
                    </a:cubicBezTo>
                    <a:cubicBezTo>
                      <a:pt x="60" y="189"/>
                      <a:pt x="59" y="184"/>
                      <a:pt x="68" y="178"/>
                    </a:cubicBezTo>
                    <a:cubicBezTo>
                      <a:pt x="77" y="181"/>
                      <a:pt x="75" y="187"/>
                      <a:pt x="84" y="184"/>
                    </a:cubicBezTo>
                    <a:cubicBezTo>
                      <a:pt x="92" y="171"/>
                      <a:pt x="91" y="157"/>
                      <a:pt x="104" y="148"/>
                    </a:cubicBezTo>
                    <a:cubicBezTo>
                      <a:pt x="108" y="149"/>
                      <a:pt x="110" y="155"/>
                      <a:pt x="114" y="156"/>
                    </a:cubicBezTo>
                    <a:cubicBezTo>
                      <a:pt x="120" y="158"/>
                      <a:pt x="131" y="151"/>
                      <a:pt x="136" y="148"/>
                    </a:cubicBezTo>
                    <a:cubicBezTo>
                      <a:pt x="145" y="134"/>
                      <a:pt x="142" y="141"/>
                      <a:pt x="146" y="130"/>
                    </a:cubicBezTo>
                    <a:cubicBezTo>
                      <a:pt x="146" y="127"/>
                      <a:pt x="145" y="115"/>
                      <a:pt x="142" y="110"/>
                    </a:cubicBezTo>
                    <a:cubicBezTo>
                      <a:pt x="140" y="106"/>
                      <a:pt x="134" y="98"/>
                      <a:pt x="134" y="98"/>
                    </a:cubicBezTo>
                    <a:cubicBezTo>
                      <a:pt x="131" y="78"/>
                      <a:pt x="142" y="53"/>
                      <a:pt x="122" y="40"/>
                    </a:cubicBezTo>
                    <a:cubicBezTo>
                      <a:pt x="112" y="26"/>
                      <a:pt x="109" y="10"/>
                      <a:pt x="94" y="0"/>
                    </a:cubicBezTo>
                    <a:cubicBezTo>
                      <a:pt x="87" y="4"/>
                      <a:pt x="86" y="9"/>
                      <a:pt x="78" y="12"/>
                    </a:cubicBezTo>
                    <a:cubicBezTo>
                      <a:pt x="67" y="29"/>
                      <a:pt x="80" y="31"/>
                      <a:pt x="96" y="34"/>
                    </a:cubicBezTo>
                    <a:cubicBezTo>
                      <a:pt x="103" y="44"/>
                      <a:pt x="100" y="53"/>
                      <a:pt x="96" y="64"/>
                    </a:cubicBezTo>
                    <a:cubicBezTo>
                      <a:pt x="96" y="68"/>
                      <a:pt x="95" y="106"/>
                      <a:pt x="82" y="10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Freeform 67"/>
              <p:cNvSpPr/>
              <p:nvPr/>
            </p:nvSpPr>
            <p:spPr bwMode="gray">
              <a:xfrm>
                <a:off x="3034" y="1765"/>
                <a:ext cx="53" cy="30"/>
              </a:xfrm>
              <a:custGeom>
                <a:avLst/>
                <a:gdLst>
                  <a:gd name="T0" fmla="*/ 59 w 70"/>
                  <a:gd name="T1" fmla="*/ 0 h 40"/>
                  <a:gd name="T2" fmla="*/ 65 w 70"/>
                  <a:gd name="T3" fmla="*/ 20 h 40"/>
                  <a:gd name="T4" fmla="*/ 41 w 70"/>
                  <a:gd name="T5" fmla="*/ 24 h 40"/>
                  <a:gd name="T6" fmla="*/ 31 w 70"/>
                  <a:gd name="T7" fmla="*/ 40 h 40"/>
                  <a:gd name="T8" fmla="*/ 7 w 70"/>
                  <a:gd name="T9" fmla="*/ 38 h 40"/>
                  <a:gd name="T10" fmla="*/ 1 w 70"/>
                  <a:gd name="T11" fmla="*/ 36 h 40"/>
                  <a:gd name="T12" fmla="*/ 33 w 70"/>
                  <a:gd name="T13" fmla="*/ 20 h 40"/>
                  <a:gd name="T14" fmla="*/ 59 w 70"/>
                  <a:gd name="T15" fmla="*/ 0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0"/>
                  <a:gd name="T25" fmla="*/ 0 h 40"/>
                  <a:gd name="T26" fmla="*/ 70 w 70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0" h="40">
                    <a:moveTo>
                      <a:pt x="59" y="0"/>
                    </a:moveTo>
                    <a:cubicBezTo>
                      <a:pt x="68" y="3"/>
                      <a:pt x="70" y="10"/>
                      <a:pt x="65" y="20"/>
                    </a:cubicBezTo>
                    <a:cubicBezTo>
                      <a:pt x="61" y="27"/>
                      <a:pt x="49" y="23"/>
                      <a:pt x="41" y="24"/>
                    </a:cubicBezTo>
                    <a:cubicBezTo>
                      <a:pt x="36" y="38"/>
                      <a:pt x="41" y="34"/>
                      <a:pt x="31" y="40"/>
                    </a:cubicBezTo>
                    <a:cubicBezTo>
                      <a:pt x="23" y="39"/>
                      <a:pt x="15" y="39"/>
                      <a:pt x="7" y="38"/>
                    </a:cubicBezTo>
                    <a:cubicBezTo>
                      <a:pt x="5" y="38"/>
                      <a:pt x="0" y="38"/>
                      <a:pt x="1" y="36"/>
                    </a:cubicBezTo>
                    <a:cubicBezTo>
                      <a:pt x="7" y="26"/>
                      <a:pt x="23" y="23"/>
                      <a:pt x="33" y="20"/>
                    </a:cubicBezTo>
                    <a:cubicBezTo>
                      <a:pt x="39" y="11"/>
                      <a:pt x="51" y="8"/>
                      <a:pt x="59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Freeform 68"/>
              <p:cNvSpPr/>
              <p:nvPr/>
            </p:nvSpPr>
            <p:spPr bwMode="gray">
              <a:xfrm>
                <a:off x="2924" y="1774"/>
                <a:ext cx="20" cy="22"/>
              </a:xfrm>
              <a:custGeom>
                <a:avLst/>
                <a:gdLst>
                  <a:gd name="T0" fmla="*/ 18 w 26"/>
                  <a:gd name="T1" fmla="*/ 0 h 29"/>
                  <a:gd name="T2" fmla="*/ 0 w 26"/>
                  <a:gd name="T3" fmla="*/ 18 h 29"/>
                  <a:gd name="T4" fmla="*/ 18 w 26"/>
                  <a:gd name="T5" fmla="*/ 26 h 29"/>
                  <a:gd name="T6" fmla="*/ 18 w 26"/>
                  <a:gd name="T7" fmla="*/ 0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9"/>
                  <a:gd name="T14" fmla="*/ 26 w 26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9">
                    <a:moveTo>
                      <a:pt x="18" y="0"/>
                    </a:moveTo>
                    <a:cubicBezTo>
                      <a:pt x="9" y="6"/>
                      <a:pt x="4" y="7"/>
                      <a:pt x="0" y="18"/>
                    </a:cubicBezTo>
                    <a:cubicBezTo>
                      <a:pt x="7" y="25"/>
                      <a:pt x="9" y="29"/>
                      <a:pt x="18" y="26"/>
                    </a:cubicBezTo>
                    <a:cubicBezTo>
                      <a:pt x="22" y="14"/>
                      <a:pt x="26" y="12"/>
                      <a:pt x="1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0" name="Freeform 69"/>
              <p:cNvSpPr/>
              <p:nvPr/>
            </p:nvSpPr>
            <p:spPr bwMode="gray">
              <a:xfrm>
                <a:off x="2949" y="1773"/>
                <a:ext cx="38" cy="27"/>
              </a:xfrm>
              <a:custGeom>
                <a:avLst/>
                <a:gdLst>
                  <a:gd name="T0" fmla="*/ 14 w 49"/>
                  <a:gd name="T1" fmla="*/ 6 h 36"/>
                  <a:gd name="T2" fmla="*/ 0 w 49"/>
                  <a:gd name="T3" fmla="*/ 18 h 36"/>
                  <a:gd name="T4" fmla="*/ 6 w 49"/>
                  <a:gd name="T5" fmla="*/ 32 h 36"/>
                  <a:gd name="T6" fmla="*/ 18 w 49"/>
                  <a:gd name="T7" fmla="*/ 36 h 36"/>
                  <a:gd name="T8" fmla="*/ 40 w 49"/>
                  <a:gd name="T9" fmla="*/ 26 h 36"/>
                  <a:gd name="T10" fmla="*/ 14 w 49"/>
                  <a:gd name="T11" fmla="*/ 6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9"/>
                  <a:gd name="T19" fmla="*/ 0 h 36"/>
                  <a:gd name="T20" fmla="*/ 49 w 49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9" h="36">
                    <a:moveTo>
                      <a:pt x="14" y="6"/>
                    </a:moveTo>
                    <a:cubicBezTo>
                      <a:pt x="11" y="14"/>
                      <a:pt x="7" y="13"/>
                      <a:pt x="0" y="18"/>
                    </a:cubicBezTo>
                    <a:cubicBezTo>
                      <a:pt x="1" y="22"/>
                      <a:pt x="2" y="29"/>
                      <a:pt x="6" y="32"/>
                    </a:cubicBezTo>
                    <a:cubicBezTo>
                      <a:pt x="10" y="34"/>
                      <a:pt x="18" y="36"/>
                      <a:pt x="18" y="36"/>
                    </a:cubicBezTo>
                    <a:cubicBezTo>
                      <a:pt x="24" y="27"/>
                      <a:pt x="30" y="28"/>
                      <a:pt x="40" y="26"/>
                    </a:cubicBezTo>
                    <a:cubicBezTo>
                      <a:pt x="49" y="0"/>
                      <a:pt x="26" y="18"/>
                      <a:pt x="14" y="6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Freeform 70"/>
              <p:cNvSpPr/>
              <p:nvPr/>
            </p:nvSpPr>
            <p:spPr bwMode="gray">
              <a:xfrm>
                <a:off x="3012" y="1764"/>
                <a:ext cx="20" cy="16"/>
              </a:xfrm>
              <a:custGeom>
                <a:avLst/>
                <a:gdLst>
                  <a:gd name="T0" fmla="*/ 11 w 27"/>
                  <a:gd name="T1" fmla="*/ 0 h 22"/>
                  <a:gd name="T2" fmla="*/ 3 w 27"/>
                  <a:gd name="T3" fmla="*/ 12 h 22"/>
                  <a:gd name="T4" fmla="*/ 19 w 27"/>
                  <a:gd name="T5" fmla="*/ 22 h 22"/>
                  <a:gd name="T6" fmla="*/ 11 w 27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"/>
                  <a:gd name="T13" fmla="*/ 0 h 22"/>
                  <a:gd name="T14" fmla="*/ 27 w 27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" h="22">
                    <a:moveTo>
                      <a:pt x="11" y="0"/>
                    </a:moveTo>
                    <a:cubicBezTo>
                      <a:pt x="8" y="4"/>
                      <a:pt x="0" y="8"/>
                      <a:pt x="3" y="12"/>
                    </a:cubicBezTo>
                    <a:cubicBezTo>
                      <a:pt x="6" y="17"/>
                      <a:pt x="19" y="22"/>
                      <a:pt x="19" y="22"/>
                    </a:cubicBezTo>
                    <a:cubicBezTo>
                      <a:pt x="27" y="10"/>
                      <a:pt x="15" y="11"/>
                      <a:pt x="1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Freeform 71"/>
              <p:cNvSpPr/>
              <p:nvPr/>
            </p:nvSpPr>
            <p:spPr bwMode="gray">
              <a:xfrm>
                <a:off x="2993" y="1782"/>
                <a:ext cx="15" cy="13"/>
              </a:xfrm>
              <a:custGeom>
                <a:avLst/>
                <a:gdLst>
                  <a:gd name="T0" fmla="*/ 11 w 20"/>
                  <a:gd name="T1" fmla="*/ 0 h 18"/>
                  <a:gd name="T2" fmla="*/ 9 w 20"/>
                  <a:gd name="T3" fmla="*/ 18 h 18"/>
                  <a:gd name="T4" fmla="*/ 11 w 20"/>
                  <a:gd name="T5" fmla="*/ 0 h 18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18"/>
                  <a:gd name="T11" fmla="*/ 20 w 20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18">
                    <a:moveTo>
                      <a:pt x="11" y="0"/>
                    </a:moveTo>
                    <a:cubicBezTo>
                      <a:pt x="1" y="14"/>
                      <a:pt x="0" y="9"/>
                      <a:pt x="9" y="18"/>
                    </a:cubicBezTo>
                    <a:cubicBezTo>
                      <a:pt x="20" y="14"/>
                      <a:pt x="16" y="18"/>
                      <a:pt x="11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Freeform 72"/>
              <p:cNvSpPr/>
              <p:nvPr/>
            </p:nvSpPr>
            <p:spPr bwMode="gray">
              <a:xfrm>
                <a:off x="4162" y="1798"/>
                <a:ext cx="18" cy="33"/>
              </a:xfrm>
              <a:custGeom>
                <a:avLst/>
                <a:gdLst>
                  <a:gd name="T0" fmla="*/ 24 w 24"/>
                  <a:gd name="T1" fmla="*/ 0 h 44"/>
                  <a:gd name="T2" fmla="*/ 8 w 24"/>
                  <a:gd name="T3" fmla="*/ 16 h 44"/>
                  <a:gd name="T4" fmla="*/ 0 w 24"/>
                  <a:gd name="T5" fmla="*/ 34 h 44"/>
                  <a:gd name="T6" fmla="*/ 16 w 24"/>
                  <a:gd name="T7" fmla="*/ 40 h 44"/>
                  <a:gd name="T8" fmla="*/ 24 w 24"/>
                  <a:gd name="T9" fmla="*/ 0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44"/>
                  <a:gd name="T17" fmla="*/ 24 w 24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44">
                    <a:moveTo>
                      <a:pt x="24" y="0"/>
                    </a:moveTo>
                    <a:cubicBezTo>
                      <a:pt x="19" y="7"/>
                      <a:pt x="15" y="11"/>
                      <a:pt x="8" y="16"/>
                    </a:cubicBezTo>
                    <a:cubicBezTo>
                      <a:pt x="4" y="21"/>
                      <a:pt x="0" y="34"/>
                      <a:pt x="0" y="34"/>
                    </a:cubicBezTo>
                    <a:cubicBezTo>
                      <a:pt x="3" y="44"/>
                      <a:pt x="7" y="42"/>
                      <a:pt x="16" y="40"/>
                    </a:cubicBezTo>
                    <a:cubicBezTo>
                      <a:pt x="20" y="27"/>
                      <a:pt x="24" y="14"/>
                      <a:pt x="2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Freeform 73"/>
              <p:cNvSpPr/>
              <p:nvPr/>
            </p:nvSpPr>
            <p:spPr bwMode="gray">
              <a:xfrm>
                <a:off x="3256" y="3244"/>
                <a:ext cx="31" cy="18"/>
              </a:xfrm>
              <a:custGeom>
                <a:avLst/>
                <a:gdLst>
                  <a:gd name="T0" fmla="*/ 30 w 41"/>
                  <a:gd name="T1" fmla="*/ 0 h 24"/>
                  <a:gd name="T2" fmla="*/ 26 w 41"/>
                  <a:gd name="T3" fmla="*/ 24 h 24"/>
                  <a:gd name="T4" fmla="*/ 30 w 41"/>
                  <a:gd name="T5" fmla="*/ 0 h 24"/>
                  <a:gd name="T6" fmla="*/ 0 60000 65536"/>
                  <a:gd name="T7" fmla="*/ 0 60000 65536"/>
                  <a:gd name="T8" fmla="*/ 0 60000 65536"/>
                  <a:gd name="T9" fmla="*/ 0 w 41"/>
                  <a:gd name="T10" fmla="*/ 0 h 24"/>
                  <a:gd name="T11" fmla="*/ 41 w 41"/>
                  <a:gd name="T12" fmla="*/ 24 h 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1" h="24">
                    <a:moveTo>
                      <a:pt x="30" y="0"/>
                    </a:moveTo>
                    <a:cubicBezTo>
                      <a:pt x="4" y="4"/>
                      <a:pt x="0" y="17"/>
                      <a:pt x="26" y="24"/>
                    </a:cubicBezTo>
                    <a:cubicBezTo>
                      <a:pt x="41" y="19"/>
                      <a:pt x="38" y="10"/>
                      <a:pt x="3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Freeform 74"/>
              <p:cNvSpPr/>
              <p:nvPr/>
            </p:nvSpPr>
            <p:spPr bwMode="gray">
              <a:xfrm>
                <a:off x="3297" y="3237"/>
                <a:ext cx="10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6" name="Freeform 75"/>
              <p:cNvSpPr/>
              <p:nvPr/>
            </p:nvSpPr>
            <p:spPr bwMode="gray">
              <a:xfrm>
                <a:off x="3228" y="3084"/>
                <a:ext cx="9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Freeform 76"/>
              <p:cNvSpPr/>
              <p:nvPr/>
            </p:nvSpPr>
            <p:spPr bwMode="gray">
              <a:xfrm>
                <a:off x="3289" y="3011"/>
                <a:ext cx="12" cy="19"/>
              </a:xfrm>
              <a:custGeom>
                <a:avLst/>
                <a:gdLst>
                  <a:gd name="T0" fmla="*/ 6 w 14"/>
                  <a:gd name="T1" fmla="*/ 0 h 25"/>
                  <a:gd name="T2" fmla="*/ 0 w 14"/>
                  <a:gd name="T3" fmla="*/ 13 h 25"/>
                  <a:gd name="T4" fmla="*/ 12 w 14"/>
                  <a:gd name="T5" fmla="*/ 24 h 25"/>
                  <a:gd name="T6" fmla="*/ 6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Freeform 77"/>
              <p:cNvSpPr/>
              <p:nvPr/>
            </p:nvSpPr>
            <p:spPr bwMode="gray">
              <a:xfrm>
                <a:off x="3265" y="3010"/>
                <a:ext cx="11" cy="19"/>
              </a:xfrm>
              <a:custGeom>
                <a:avLst/>
                <a:gdLst>
                  <a:gd name="T0" fmla="*/ 6 w 14"/>
                  <a:gd name="T1" fmla="*/ 0 h 25"/>
                  <a:gd name="T2" fmla="*/ 0 w 14"/>
                  <a:gd name="T3" fmla="*/ 13 h 25"/>
                  <a:gd name="T4" fmla="*/ 12 w 14"/>
                  <a:gd name="T5" fmla="*/ 24 h 25"/>
                  <a:gd name="T6" fmla="*/ 6 w 14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5"/>
                  <a:gd name="T14" fmla="*/ 14 w 14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5">
                    <a:moveTo>
                      <a:pt x="6" y="0"/>
                    </a:moveTo>
                    <a:cubicBezTo>
                      <a:pt x="4" y="5"/>
                      <a:pt x="3" y="9"/>
                      <a:pt x="0" y="13"/>
                    </a:cubicBezTo>
                    <a:cubicBezTo>
                      <a:pt x="1" y="24"/>
                      <a:pt x="1" y="25"/>
                      <a:pt x="12" y="24"/>
                    </a:cubicBezTo>
                    <a:cubicBezTo>
                      <a:pt x="14" y="12"/>
                      <a:pt x="8" y="10"/>
                      <a:pt x="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Freeform 78"/>
              <p:cNvSpPr/>
              <p:nvPr/>
            </p:nvSpPr>
            <p:spPr bwMode="gray">
              <a:xfrm>
                <a:off x="3253" y="3032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Freeform 79"/>
              <p:cNvSpPr/>
              <p:nvPr/>
            </p:nvSpPr>
            <p:spPr bwMode="gray">
              <a:xfrm>
                <a:off x="3228" y="3066"/>
                <a:ext cx="9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Freeform 80"/>
              <p:cNvSpPr/>
              <p:nvPr/>
            </p:nvSpPr>
            <p:spPr bwMode="gray">
              <a:xfrm>
                <a:off x="3247" y="3053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2" name="Freeform 81"/>
              <p:cNvSpPr/>
              <p:nvPr/>
            </p:nvSpPr>
            <p:spPr bwMode="gray">
              <a:xfrm>
                <a:off x="2496" y="2069"/>
                <a:ext cx="10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Freeform 82"/>
              <p:cNvSpPr/>
              <p:nvPr/>
            </p:nvSpPr>
            <p:spPr bwMode="gray">
              <a:xfrm>
                <a:off x="2189" y="1819"/>
                <a:ext cx="2112" cy="1637"/>
              </a:xfrm>
              <a:custGeom>
                <a:avLst/>
                <a:gdLst>
                  <a:gd name="T0" fmla="*/ 452 w 2060"/>
                  <a:gd name="T1" fmla="*/ 653 h 1644"/>
                  <a:gd name="T2" fmla="*/ 333 w 2060"/>
                  <a:gd name="T3" fmla="*/ 595 h 1644"/>
                  <a:gd name="T4" fmla="*/ 158 w 2060"/>
                  <a:gd name="T5" fmla="*/ 645 h 1644"/>
                  <a:gd name="T6" fmla="*/ 46 w 2060"/>
                  <a:gd name="T7" fmla="*/ 759 h 1644"/>
                  <a:gd name="T8" fmla="*/ 12 w 2060"/>
                  <a:gd name="T9" fmla="*/ 941 h 1644"/>
                  <a:gd name="T10" fmla="*/ 146 w 2060"/>
                  <a:gd name="T11" fmla="*/ 1059 h 1644"/>
                  <a:gd name="T12" fmla="*/ 308 w 2060"/>
                  <a:gd name="T13" fmla="*/ 1041 h 1644"/>
                  <a:gd name="T14" fmla="*/ 396 w 2060"/>
                  <a:gd name="T15" fmla="*/ 1138 h 1644"/>
                  <a:gd name="T16" fmla="*/ 452 w 2060"/>
                  <a:gd name="T17" fmla="*/ 1447 h 1644"/>
                  <a:gd name="T18" fmla="*/ 497 w 2060"/>
                  <a:gd name="T19" fmla="*/ 1628 h 1644"/>
                  <a:gd name="T20" fmla="*/ 704 w 2060"/>
                  <a:gd name="T21" fmla="*/ 1574 h 1644"/>
                  <a:gd name="T22" fmla="*/ 817 w 2060"/>
                  <a:gd name="T23" fmla="*/ 1380 h 1644"/>
                  <a:gd name="T24" fmla="*/ 885 w 2060"/>
                  <a:gd name="T25" fmla="*/ 1153 h 1644"/>
                  <a:gd name="T26" fmla="*/ 998 w 2060"/>
                  <a:gd name="T27" fmla="*/ 999 h 1644"/>
                  <a:gd name="T28" fmla="*/ 796 w 2060"/>
                  <a:gd name="T29" fmla="*/ 856 h 1644"/>
                  <a:gd name="T30" fmla="*/ 817 w 2060"/>
                  <a:gd name="T31" fmla="*/ 819 h 1644"/>
                  <a:gd name="T32" fmla="*/ 1003 w 2060"/>
                  <a:gd name="T33" fmla="*/ 916 h 1644"/>
                  <a:gd name="T34" fmla="*/ 1098 w 2060"/>
                  <a:gd name="T35" fmla="*/ 792 h 1644"/>
                  <a:gd name="T36" fmla="*/ 1046 w 2060"/>
                  <a:gd name="T37" fmla="*/ 763 h 1644"/>
                  <a:gd name="T38" fmla="*/ 929 w 2060"/>
                  <a:gd name="T39" fmla="*/ 716 h 1644"/>
                  <a:gd name="T40" fmla="*/ 1141 w 2060"/>
                  <a:gd name="T41" fmla="*/ 761 h 1644"/>
                  <a:gd name="T42" fmla="*/ 1296 w 2060"/>
                  <a:gd name="T43" fmla="*/ 852 h 1644"/>
                  <a:gd name="T44" fmla="*/ 1373 w 2060"/>
                  <a:gd name="T45" fmla="*/ 1033 h 1644"/>
                  <a:gd name="T46" fmla="*/ 1608 w 2060"/>
                  <a:gd name="T47" fmla="*/ 847 h 1644"/>
                  <a:gd name="T48" fmla="*/ 1704 w 2060"/>
                  <a:gd name="T49" fmla="*/ 1030 h 1644"/>
                  <a:gd name="T50" fmla="*/ 1707 w 2060"/>
                  <a:gd name="T51" fmla="*/ 874 h 1644"/>
                  <a:gd name="T52" fmla="*/ 1759 w 2060"/>
                  <a:gd name="T53" fmla="*/ 800 h 1644"/>
                  <a:gd name="T54" fmla="*/ 1783 w 2060"/>
                  <a:gd name="T55" fmla="*/ 544 h 1644"/>
                  <a:gd name="T56" fmla="*/ 1824 w 2060"/>
                  <a:gd name="T57" fmla="*/ 528 h 1644"/>
                  <a:gd name="T58" fmla="*/ 1844 w 2060"/>
                  <a:gd name="T59" fmla="*/ 427 h 1644"/>
                  <a:gd name="T60" fmla="*/ 1805 w 2060"/>
                  <a:gd name="T61" fmla="*/ 226 h 1644"/>
                  <a:gd name="T62" fmla="*/ 1899 w 2060"/>
                  <a:gd name="T63" fmla="*/ 108 h 1644"/>
                  <a:gd name="T64" fmla="*/ 1947 w 2060"/>
                  <a:gd name="T65" fmla="*/ 209 h 1644"/>
                  <a:gd name="T66" fmla="*/ 1943 w 2060"/>
                  <a:gd name="T67" fmla="*/ 123 h 1644"/>
                  <a:gd name="T68" fmla="*/ 1975 w 2060"/>
                  <a:gd name="T69" fmla="*/ 51 h 1644"/>
                  <a:gd name="T70" fmla="*/ 2038 w 2060"/>
                  <a:gd name="T71" fmla="*/ 0 h 1644"/>
                  <a:gd name="T72" fmla="*/ 1820 w 2060"/>
                  <a:gd name="T73" fmla="*/ 63 h 1644"/>
                  <a:gd name="T74" fmla="*/ 1583 w 2060"/>
                  <a:gd name="T75" fmla="*/ 83 h 1644"/>
                  <a:gd name="T76" fmla="*/ 1349 w 2060"/>
                  <a:gd name="T77" fmla="*/ 30 h 1644"/>
                  <a:gd name="T78" fmla="*/ 1132 w 2060"/>
                  <a:gd name="T79" fmla="*/ 65 h 1644"/>
                  <a:gd name="T80" fmla="*/ 1040 w 2060"/>
                  <a:gd name="T81" fmla="*/ 170 h 1644"/>
                  <a:gd name="T82" fmla="*/ 926 w 2060"/>
                  <a:gd name="T83" fmla="*/ 137 h 1644"/>
                  <a:gd name="T84" fmla="*/ 758 w 2060"/>
                  <a:gd name="T85" fmla="*/ 183 h 1644"/>
                  <a:gd name="T86" fmla="*/ 667 w 2060"/>
                  <a:gd name="T87" fmla="*/ 140 h 1644"/>
                  <a:gd name="T88" fmla="*/ 364 w 2060"/>
                  <a:gd name="T89" fmla="*/ 248 h 1644"/>
                  <a:gd name="T90" fmla="*/ 535 w 2060"/>
                  <a:gd name="T91" fmla="*/ 213 h 1644"/>
                  <a:gd name="T92" fmla="*/ 638 w 2060"/>
                  <a:gd name="T93" fmla="*/ 276 h 1644"/>
                  <a:gd name="T94" fmla="*/ 443 w 2060"/>
                  <a:gd name="T95" fmla="*/ 357 h 1644"/>
                  <a:gd name="T96" fmla="*/ 275 w 2060"/>
                  <a:gd name="T97" fmla="*/ 416 h 1644"/>
                  <a:gd name="T98" fmla="*/ 167 w 2060"/>
                  <a:gd name="T99" fmla="*/ 537 h 1644"/>
                  <a:gd name="T100" fmla="*/ 283 w 2060"/>
                  <a:gd name="T101" fmla="*/ 552 h 1644"/>
                  <a:gd name="T102" fmla="*/ 381 w 2060"/>
                  <a:gd name="T103" fmla="*/ 573 h 1644"/>
                  <a:gd name="T104" fmla="*/ 493 w 2060"/>
                  <a:gd name="T105" fmla="*/ 590 h 1644"/>
                  <a:gd name="T106" fmla="*/ 487 w 2060"/>
                  <a:gd name="T107" fmla="*/ 512 h 1644"/>
                  <a:gd name="T108" fmla="*/ 592 w 2060"/>
                  <a:gd name="T109" fmla="*/ 548 h 1644"/>
                  <a:gd name="T110" fmla="*/ 686 w 2060"/>
                  <a:gd name="T111" fmla="*/ 470 h 1644"/>
                  <a:gd name="T112" fmla="*/ 772 w 2060"/>
                  <a:gd name="T113" fmla="*/ 480 h 1644"/>
                  <a:gd name="T114" fmla="*/ 639 w 2060"/>
                  <a:gd name="T115" fmla="*/ 598 h 1644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060"/>
                  <a:gd name="T175" fmla="*/ 0 h 1644"/>
                  <a:gd name="T176" fmla="*/ 2060 w 2060"/>
                  <a:gd name="T177" fmla="*/ 1644 h 1644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060" h="1644">
                    <a:moveTo>
                      <a:pt x="697" y="677"/>
                    </a:moveTo>
                    <a:cubicBezTo>
                      <a:pt x="659" y="675"/>
                      <a:pt x="652" y="669"/>
                      <a:pt x="618" y="667"/>
                    </a:cubicBezTo>
                    <a:cubicBezTo>
                      <a:pt x="607" y="666"/>
                      <a:pt x="594" y="661"/>
                      <a:pt x="582" y="658"/>
                    </a:cubicBezTo>
                    <a:cubicBezTo>
                      <a:pt x="577" y="655"/>
                      <a:pt x="568" y="650"/>
                      <a:pt x="568" y="650"/>
                    </a:cubicBezTo>
                    <a:cubicBezTo>
                      <a:pt x="551" y="652"/>
                      <a:pt x="557" y="655"/>
                      <a:pt x="546" y="658"/>
                    </a:cubicBezTo>
                    <a:cubicBezTo>
                      <a:pt x="540" y="667"/>
                      <a:pt x="542" y="669"/>
                      <a:pt x="546" y="677"/>
                    </a:cubicBezTo>
                    <a:cubicBezTo>
                      <a:pt x="548" y="680"/>
                      <a:pt x="550" y="686"/>
                      <a:pt x="550" y="686"/>
                    </a:cubicBezTo>
                    <a:cubicBezTo>
                      <a:pt x="526" y="694"/>
                      <a:pt x="506" y="678"/>
                      <a:pt x="488" y="670"/>
                    </a:cubicBezTo>
                    <a:cubicBezTo>
                      <a:pt x="481" y="653"/>
                      <a:pt x="472" y="655"/>
                      <a:pt x="452" y="653"/>
                    </a:cubicBezTo>
                    <a:cubicBezTo>
                      <a:pt x="446" y="648"/>
                      <a:pt x="444" y="648"/>
                      <a:pt x="437" y="650"/>
                    </a:cubicBezTo>
                    <a:cubicBezTo>
                      <a:pt x="427" y="647"/>
                      <a:pt x="433" y="648"/>
                      <a:pt x="423" y="642"/>
                    </a:cubicBezTo>
                    <a:cubicBezTo>
                      <a:pt x="421" y="641"/>
                      <a:pt x="418" y="639"/>
                      <a:pt x="418" y="639"/>
                    </a:cubicBezTo>
                    <a:cubicBezTo>
                      <a:pt x="416" y="638"/>
                      <a:pt x="413" y="633"/>
                      <a:pt x="413" y="630"/>
                    </a:cubicBezTo>
                    <a:cubicBezTo>
                      <a:pt x="415" y="625"/>
                      <a:pt x="418" y="616"/>
                      <a:pt x="418" y="616"/>
                    </a:cubicBezTo>
                    <a:cubicBezTo>
                      <a:pt x="416" y="592"/>
                      <a:pt x="421" y="588"/>
                      <a:pt x="398" y="591"/>
                    </a:cubicBezTo>
                    <a:cubicBezTo>
                      <a:pt x="390" y="598"/>
                      <a:pt x="390" y="595"/>
                      <a:pt x="381" y="592"/>
                    </a:cubicBezTo>
                    <a:cubicBezTo>
                      <a:pt x="370" y="592"/>
                      <a:pt x="361" y="595"/>
                      <a:pt x="348" y="597"/>
                    </a:cubicBezTo>
                    <a:cubicBezTo>
                      <a:pt x="344" y="595"/>
                      <a:pt x="337" y="597"/>
                      <a:pt x="333" y="595"/>
                    </a:cubicBezTo>
                    <a:cubicBezTo>
                      <a:pt x="331" y="594"/>
                      <a:pt x="330" y="592"/>
                      <a:pt x="328" y="592"/>
                    </a:cubicBezTo>
                    <a:cubicBezTo>
                      <a:pt x="314" y="591"/>
                      <a:pt x="296" y="597"/>
                      <a:pt x="283" y="602"/>
                    </a:cubicBezTo>
                    <a:cubicBezTo>
                      <a:pt x="276" y="603"/>
                      <a:pt x="268" y="606"/>
                      <a:pt x="260" y="608"/>
                    </a:cubicBezTo>
                    <a:cubicBezTo>
                      <a:pt x="255" y="609"/>
                      <a:pt x="246" y="613"/>
                      <a:pt x="246" y="613"/>
                    </a:cubicBezTo>
                    <a:cubicBezTo>
                      <a:pt x="228" y="611"/>
                      <a:pt x="209" y="609"/>
                      <a:pt x="189" y="611"/>
                    </a:cubicBezTo>
                    <a:cubicBezTo>
                      <a:pt x="184" y="613"/>
                      <a:pt x="180" y="614"/>
                      <a:pt x="175" y="617"/>
                    </a:cubicBezTo>
                    <a:cubicBezTo>
                      <a:pt x="173" y="619"/>
                      <a:pt x="173" y="620"/>
                      <a:pt x="173" y="622"/>
                    </a:cubicBezTo>
                    <a:cubicBezTo>
                      <a:pt x="172" y="623"/>
                      <a:pt x="169" y="623"/>
                      <a:pt x="169" y="625"/>
                    </a:cubicBezTo>
                    <a:cubicBezTo>
                      <a:pt x="163" y="634"/>
                      <a:pt x="167" y="641"/>
                      <a:pt x="158" y="645"/>
                    </a:cubicBezTo>
                    <a:cubicBezTo>
                      <a:pt x="153" y="648"/>
                      <a:pt x="149" y="652"/>
                      <a:pt x="144" y="655"/>
                    </a:cubicBezTo>
                    <a:cubicBezTo>
                      <a:pt x="141" y="656"/>
                      <a:pt x="135" y="659"/>
                      <a:pt x="135" y="659"/>
                    </a:cubicBezTo>
                    <a:cubicBezTo>
                      <a:pt x="133" y="664"/>
                      <a:pt x="130" y="666"/>
                      <a:pt x="130" y="669"/>
                    </a:cubicBezTo>
                    <a:cubicBezTo>
                      <a:pt x="128" y="677"/>
                      <a:pt x="132" y="691"/>
                      <a:pt x="124" y="698"/>
                    </a:cubicBezTo>
                    <a:cubicBezTo>
                      <a:pt x="118" y="703"/>
                      <a:pt x="108" y="709"/>
                      <a:pt x="101" y="711"/>
                    </a:cubicBezTo>
                    <a:cubicBezTo>
                      <a:pt x="101" y="711"/>
                      <a:pt x="90" y="716"/>
                      <a:pt x="87" y="716"/>
                    </a:cubicBezTo>
                    <a:cubicBezTo>
                      <a:pt x="85" y="717"/>
                      <a:pt x="82" y="717"/>
                      <a:pt x="82" y="717"/>
                    </a:cubicBezTo>
                    <a:cubicBezTo>
                      <a:pt x="76" y="725"/>
                      <a:pt x="68" y="733"/>
                      <a:pt x="60" y="738"/>
                    </a:cubicBezTo>
                    <a:cubicBezTo>
                      <a:pt x="56" y="745"/>
                      <a:pt x="53" y="755"/>
                      <a:pt x="46" y="759"/>
                    </a:cubicBezTo>
                    <a:cubicBezTo>
                      <a:pt x="43" y="764"/>
                      <a:pt x="37" y="767"/>
                      <a:pt x="31" y="773"/>
                    </a:cubicBezTo>
                    <a:cubicBezTo>
                      <a:pt x="26" y="780"/>
                      <a:pt x="25" y="789"/>
                      <a:pt x="23" y="797"/>
                    </a:cubicBezTo>
                    <a:cubicBezTo>
                      <a:pt x="20" y="803"/>
                      <a:pt x="19" y="809"/>
                      <a:pt x="17" y="816"/>
                    </a:cubicBezTo>
                    <a:cubicBezTo>
                      <a:pt x="15" y="817"/>
                      <a:pt x="14" y="824"/>
                      <a:pt x="14" y="824"/>
                    </a:cubicBezTo>
                    <a:cubicBezTo>
                      <a:pt x="15" y="831"/>
                      <a:pt x="26" y="842"/>
                      <a:pt x="26" y="842"/>
                    </a:cubicBezTo>
                    <a:cubicBezTo>
                      <a:pt x="26" y="847"/>
                      <a:pt x="17" y="855"/>
                      <a:pt x="17" y="855"/>
                    </a:cubicBezTo>
                    <a:cubicBezTo>
                      <a:pt x="14" y="863"/>
                      <a:pt x="17" y="867"/>
                      <a:pt x="25" y="870"/>
                    </a:cubicBezTo>
                    <a:cubicBezTo>
                      <a:pt x="28" y="884"/>
                      <a:pt x="17" y="902"/>
                      <a:pt x="6" y="909"/>
                    </a:cubicBezTo>
                    <a:cubicBezTo>
                      <a:pt x="0" y="927"/>
                      <a:pt x="5" y="927"/>
                      <a:pt x="12" y="941"/>
                    </a:cubicBezTo>
                    <a:cubicBezTo>
                      <a:pt x="23" y="963"/>
                      <a:pt x="29" y="969"/>
                      <a:pt x="53" y="977"/>
                    </a:cubicBezTo>
                    <a:cubicBezTo>
                      <a:pt x="60" y="986"/>
                      <a:pt x="56" y="983"/>
                      <a:pt x="63" y="989"/>
                    </a:cubicBezTo>
                    <a:cubicBezTo>
                      <a:pt x="62" y="994"/>
                      <a:pt x="59" y="997"/>
                      <a:pt x="59" y="1002"/>
                    </a:cubicBezTo>
                    <a:cubicBezTo>
                      <a:pt x="57" y="1009"/>
                      <a:pt x="70" y="1020"/>
                      <a:pt x="74" y="1027"/>
                    </a:cubicBezTo>
                    <a:cubicBezTo>
                      <a:pt x="77" y="1031"/>
                      <a:pt x="91" y="1036"/>
                      <a:pt x="91" y="1036"/>
                    </a:cubicBezTo>
                    <a:cubicBezTo>
                      <a:pt x="94" y="1036"/>
                      <a:pt x="96" y="1036"/>
                      <a:pt x="98" y="1034"/>
                    </a:cubicBezTo>
                    <a:cubicBezTo>
                      <a:pt x="99" y="1034"/>
                      <a:pt x="98" y="1031"/>
                      <a:pt x="99" y="1030"/>
                    </a:cubicBezTo>
                    <a:cubicBezTo>
                      <a:pt x="101" y="1030"/>
                      <a:pt x="107" y="1038"/>
                      <a:pt x="108" y="1038"/>
                    </a:cubicBezTo>
                    <a:cubicBezTo>
                      <a:pt x="119" y="1047"/>
                      <a:pt x="133" y="1055"/>
                      <a:pt x="146" y="1059"/>
                    </a:cubicBezTo>
                    <a:cubicBezTo>
                      <a:pt x="149" y="1067"/>
                      <a:pt x="152" y="1066"/>
                      <a:pt x="159" y="1064"/>
                    </a:cubicBezTo>
                    <a:cubicBezTo>
                      <a:pt x="163" y="1061"/>
                      <a:pt x="166" y="1059"/>
                      <a:pt x="169" y="1058"/>
                    </a:cubicBezTo>
                    <a:cubicBezTo>
                      <a:pt x="172" y="1056"/>
                      <a:pt x="178" y="1055"/>
                      <a:pt x="178" y="1055"/>
                    </a:cubicBezTo>
                    <a:cubicBezTo>
                      <a:pt x="192" y="1059"/>
                      <a:pt x="209" y="1061"/>
                      <a:pt x="224" y="1063"/>
                    </a:cubicBezTo>
                    <a:cubicBezTo>
                      <a:pt x="231" y="1067"/>
                      <a:pt x="229" y="1070"/>
                      <a:pt x="238" y="1069"/>
                    </a:cubicBezTo>
                    <a:cubicBezTo>
                      <a:pt x="238" y="1063"/>
                      <a:pt x="238" y="1056"/>
                      <a:pt x="238" y="1050"/>
                    </a:cubicBezTo>
                    <a:cubicBezTo>
                      <a:pt x="241" y="1041"/>
                      <a:pt x="257" y="1059"/>
                      <a:pt x="260" y="1061"/>
                    </a:cubicBezTo>
                    <a:cubicBezTo>
                      <a:pt x="266" y="1050"/>
                      <a:pt x="279" y="1052"/>
                      <a:pt x="291" y="1050"/>
                    </a:cubicBezTo>
                    <a:cubicBezTo>
                      <a:pt x="297" y="1049"/>
                      <a:pt x="302" y="1044"/>
                      <a:pt x="308" y="1041"/>
                    </a:cubicBezTo>
                    <a:cubicBezTo>
                      <a:pt x="319" y="1042"/>
                      <a:pt x="330" y="1045"/>
                      <a:pt x="341" y="1049"/>
                    </a:cubicBezTo>
                    <a:cubicBezTo>
                      <a:pt x="342" y="1050"/>
                      <a:pt x="344" y="1055"/>
                      <a:pt x="344" y="1058"/>
                    </a:cubicBezTo>
                    <a:cubicBezTo>
                      <a:pt x="344" y="1061"/>
                      <a:pt x="342" y="1067"/>
                      <a:pt x="342" y="1067"/>
                    </a:cubicBezTo>
                    <a:cubicBezTo>
                      <a:pt x="347" y="1070"/>
                      <a:pt x="355" y="1072"/>
                      <a:pt x="361" y="1075"/>
                    </a:cubicBezTo>
                    <a:cubicBezTo>
                      <a:pt x="362" y="1075"/>
                      <a:pt x="365" y="1077"/>
                      <a:pt x="365" y="1077"/>
                    </a:cubicBezTo>
                    <a:cubicBezTo>
                      <a:pt x="375" y="1074"/>
                      <a:pt x="384" y="1074"/>
                      <a:pt x="393" y="1080"/>
                    </a:cubicBezTo>
                    <a:cubicBezTo>
                      <a:pt x="396" y="1083"/>
                      <a:pt x="398" y="1088"/>
                      <a:pt x="401" y="1092"/>
                    </a:cubicBezTo>
                    <a:cubicBezTo>
                      <a:pt x="404" y="1095"/>
                      <a:pt x="407" y="1102"/>
                      <a:pt x="407" y="1102"/>
                    </a:cubicBezTo>
                    <a:cubicBezTo>
                      <a:pt x="404" y="1114"/>
                      <a:pt x="399" y="1127"/>
                      <a:pt x="396" y="1138"/>
                    </a:cubicBezTo>
                    <a:cubicBezTo>
                      <a:pt x="393" y="1147"/>
                      <a:pt x="395" y="1141"/>
                      <a:pt x="389" y="1152"/>
                    </a:cubicBezTo>
                    <a:cubicBezTo>
                      <a:pt x="387" y="1153"/>
                      <a:pt x="385" y="1156"/>
                      <a:pt x="385" y="1156"/>
                    </a:cubicBezTo>
                    <a:cubicBezTo>
                      <a:pt x="389" y="1185"/>
                      <a:pt x="396" y="1180"/>
                      <a:pt x="410" y="1197"/>
                    </a:cubicBezTo>
                    <a:cubicBezTo>
                      <a:pt x="427" y="1219"/>
                      <a:pt x="440" y="1239"/>
                      <a:pt x="447" y="1266"/>
                    </a:cubicBezTo>
                    <a:cubicBezTo>
                      <a:pt x="446" y="1280"/>
                      <a:pt x="452" y="1314"/>
                      <a:pt x="435" y="1325"/>
                    </a:cubicBezTo>
                    <a:cubicBezTo>
                      <a:pt x="427" y="1347"/>
                      <a:pt x="433" y="1325"/>
                      <a:pt x="430" y="1367"/>
                    </a:cubicBezTo>
                    <a:cubicBezTo>
                      <a:pt x="429" y="1377"/>
                      <a:pt x="421" y="1381"/>
                      <a:pt x="418" y="1391"/>
                    </a:cubicBezTo>
                    <a:cubicBezTo>
                      <a:pt x="421" y="1413"/>
                      <a:pt x="430" y="1422"/>
                      <a:pt x="446" y="1438"/>
                    </a:cubicBezTo>
                    <a:cubicBezTo>
                      <a:pt x="449" y="1441"/>
                      <a:pt x="450" y="1442"/>
                      <a:pt x="452" y="1447"/>
                    </a:cubicBezTo>
                    <a:cubicBezTo>
                      <a:pt x="454" y="1450"/>
                      <a:pt x="455" y="1456"/>
                      <a:pt x="455" y="1456"/>
                    </a:cubicBezTo>
                    <a:cubicBezTo>
                      <a:pt x="457" y="1475"/>
                      <a:pt x="458" y="1488"/>
                      <a:pt x="460" y="1505"/>
                    </a:cubicBezTo>
                    <a:cubicBezTo>
                      <a:pt x="461" y="1514"/>
                      <a:pt x="461" y="1511"/>
                      <a:pt x="464" y="1522"/>
                    </a:cubicBezTo>
                    <a:cubicBezTo>
                      <a:pt x="466" y="1524"/>
                      <a:pt x="466" y="1527"/>
                      <a:pt x="466" y="1527"/>
                    </a:cubicBezTo>
                    <a:cubicBezTo>
                      <a:pt x="468" y="1542"/>
                      <a:pt x="469" y="1552"/>
                      <a:pt x="481" y="1561"/>
                    </a:cubicBezTo>
                    <a:cubicBezTo>
                      <a:pt x="485" y="1566"/>
                      <a:pt x="488" y="1569"/>
                      <a:pt x="494" y="1572"/>
                    </a:cubicBezTo>
                    <a:cubicBezTo>
                      <a:pt x="497" y="1585"/>
                      <a:pt x="503" y="1597"/>
                      <a:pt x="506" y="1610"/>
                    </a:cubicBezTo>
                    <a:cubicBezTo>
                      <a:pt x="506" y="1614"/>
                      <a:pt x="508" y="1619"/>
                      <a:pt x="505" y="1622"/>
                    </a:cubicBezTo>
                    <a:cubicBezTo>
                      <a:pt x="503" y="1625"/>
                      <a:pt x="497" y="1628"/>
                      <a:pt x="497" y="1628"/>
                    </a:cubicBezTo>
                    <a:cubicBezTo>
                      <a:pt x="488" y="1642"/>
                      <a:pt x="509" y="1644"/>
                      <a:pt x="517" y="1644"/>
                    </a:cubicBezTo>
                    <a:cubicBezTo>
                      <a:pt x="539" y="1639"/>
                      <a:pt x="557" y="1635"/>
                      <a:pt x="579" y="1633"/>
                    </a:cubicBezTo>
                    <a:cubicBezTo>
                      <a:pt x="598" y="1630"/>
                      <a:pt x="613" y="1627"/>
                      <a:pt x="632" y="1624"/>
                    </a:cubicBezTo>
                    <a:cubicBezTo>
                      <a:pt x="635" y="1624"/>
                      <a:pt x="638" y="1622"/>
                      <a:pt x="641" y="1621"/>
                    </a:cubicBezTo>
                    <a:cubicBezTo>
                      <a:pt x="642" y="1621"/>
                      <a:pt x="644" y="1619"/>
                      <a:pt x="646" y="1617"/>
                    </a:cubicBezTo>
                    <a:cubicBezTo>
                      <a:pt x="649" y="1617"/>
                      <a:pt x="655" y="1616"/>
                      <a:pt x="655" y="1616"/>
                    </a:cubicBezTo>
                    <a:cubicBezTo>
                      <a:pt x="659" y="1610"/>
                      <a:pt x="664" y="1603"/>
                      <a:pt x="670" y="1600"/>
                    </a:cubicBezTo>
                    <a:cubicBezTo>
                      <a:pt x="675" y="1594"/>
                      <a:pt x="678" y="1591"/>
                      <a:pt x="683" y="1588"/>
                    </a:cubicBezTo>
                    <a:cubicBezTo>
                      <a:pt x="687" y="1581"/>
                      <a:pt x="697" y="1577"/>
                      <a:pt x="704" y="1574"/>
                    </a:cubicBezTo>
                    <a:cubicBezTo>
                      <a:pt x="715" y="1563"/>
                      <a:pt x="726" y="1550"/>
                      <a:pt x="731" y="1535"/>
                    </a:cubicBezTo>
                    <a:cubicBezTo>
                      <a:pt x="731" y="1531"/>
                      <a:pt x="729" y="1528"/>
                      <a:pt x="729" y="1525"/>
                    </a:cubicBezTo>
                    <a:cubicBezTo>
                      <a:pt x="729" y="1494"/>
                      <a:pt x="737" y="1505"/>
                      <a:pt x="754" y="1494"/>
                    </a:cubicBezTo>
                    <a:cubicBezTo>
                      <a:pt x="759" y="1488"/>
                      <a:pt x="762" y="1483"/>
                      <a:pt x="765" y="1475"/>
                    </a:cubicBezTo>
                    <a:cubicBezTo>
                      <a:pt x="763" y="1458"/>
                      <a:pt x="765" y="1439"/>
                      <a:pt x="755" y="1424"/>
                    </a:cubicBezTo>
                    <a:cubicBezTo>
                      <a:pt x="759" y="1413"/>
                      <a:pt x="771" y="1419"/>
                      <a:pt x="779" y="1422"/>
                    </a:cubicBezTo>
                    <a:cubicBezTo>
                      <a:pt x="782" y="1427"/>
                      <a:pt x="782" y="1435"/>
                      <a:pt x="785" y="1427"/>
                    </a:cubicBezTo>
                    <a:cubicBezTo>
                      <a:pt x="786" y="1416"/>
                      <a:pt x="786" y="1405"/>
                      <a:pt x="786" y="1396"/>
                    </a:cubicBezTo>
                    <a:cubicBezTo>
                      <a:pt x="788" y="1386"/>
                      <a:pt x="810" y="1385"/>
                      <a:pt x="817" y="1380"/>
                    </a:cubicBezTo>
                    <a:cubicBezTo>
                      <a:pt x="820" y="1374"/>
                      <a:pt x="831" y="1367"/>
                      <a:pt x="837" y="1363"/>
                    </a:cubicBezTo>
                    <a:cubicBezTo>
                      <a:pt x="841" y="1361"/>
                      <a:pt x="847" y="1356"/>
                      <a:pt x="847" y="1356"/>
                    </a:cubicBezTo>
                    <a:cubicBezTo>
                      <a:pt x="855" y="1345"/>
                      <a:pt x="845" y="1333"/>
                      <a:pt x="844" y="1320"/>
                    </a:cubicBezTo>
                    <a:cubicBezTo>
                      <a:pt x="845" y="1310"/>
                      <a:pt x="847" y="1308"/>
                      <a:pt x="850" y="1299"/>
                    </a:cubicBezTo>
                    <a:cubicBezTo>
                      <a:pt x="847" y="1288"/>
                      <a:pt x="842" y="1288"/>
                      <a:pt x="834" y="1280"/>
                    </a:cubicBezTo>
                    <a:cubicBezTo>
                      <a:pt x="833" y="1275"/>
                      <a:pt x="830" y="1266"/>
                      <a:pt x="830" y="1266"/>
                    </a:cubicBezTo>
                    <a:cubicBezTo>
                      <a:pt x="831" y="1250"/>
                      <a:pt x="831" y="1236"/>
                      <a:pt x="831" y="1220"/>
                    </a:cubicBezTo>
                    <a:cubicBezTo>
                      <a:pt x="833" y="1192"/>
                      <a:pt x="861" y="1183"/>
                      <a:pt x="876" y="1166"/>
                    </a:cubicBezTo>
                    <a:cubicBezTo>
                      <a:pt x="879" y="1160"/>
                      <a:pt x="884" y="1160"/>
                      <a:pt x="885" y="1153"/>
                    </a:cubicBezTo>
                    <a:cubicBezTo>
                      <a:pt x="890" y="1144"/>
                      <a:pt x="889" y="1142"/>
                      <a:pt x="895" y="1136"/>
                    </a:cubicBezTo>
                    <a:cubicBezTo>
                      <a:pt x="898" y="1127"/>
                      <a:pt x="906" y="1114"/>
                      <a:pt x="915" y="1111"/>
                    </a:cubicBezTo>
                    <a:cubicBezTo>
                      <a:pt x="920" y="1105"/>
                      <a:pt x="924" y="1099"/>
                      <a:pt x="930" y="1094"/>
                    </a:cubicBezTo>
                    <a:cubicBezTo>
                      <a:pt x="935" y="1089"/>
                      <a:pt x="938" y="1089"/>
                      <a:pt x="943" y="1084"/>
                    </a:cubicBezTo>
                    <a:cubicBezTo>
                      <a:pt x="947" y="1080"/>
                      <a:pt x="949" y="1078"/>
                      <a:pt x="955" y="1077"/>
                    </a:cubicBezTo>
                    <a:cubicBezTo>
                      <a:pt x="961" y="1066"/>
                      <a:pt x="958" y="1069"/>
                      <a:pt x="966" y="1064"/>
                    </a:cubicBezTo>
                    <a:cubicBezTo>
                      <a:pt x="972" y="1055"/>
                      <a:pt x="978" y="1045"/>
                      <a:pt x="983" y="1036"/>
                    </a:cubicBezTo>
                    <a:cubicBezTo>
                      <a:pt x="988" y="1030"/>
                      <a:pt x="989" y="1019"/>
                      <a:pt x="991" y="1013"/>
                    </a:cubicBezTo>
                    <a:cubicBezTo>
                      <a:pt x="994" y="1003"/>
                      <a:pt x="992" y="1009"/>
                      <a:pt x="998" y="999"/>
                    </a:cubicBezTo>
                    <a:cubicBezTo>
                      <a:pt x="1003" y="992"/>
                      <a:pt x="1003" y="984"/>
                      <a:pt x="1005" y="977"/>
                    </a:cubicBezTo>
                    <a:cubicBezTo>
                      <a:pt x="1003" y="966"/>
                      <a:pt x="1000" y="970"/>
                      <a:pt x="989" y="974"/>
                    </a:cubicBezTo>
                    <a:cubicBezTo>
                      <a:pt x="971" y="986"/>
                      <a:pt x="941" y="983"/>
                      <a:pt x="921" y="983"/>
                    </a:cubicBezTo>
                    <a:cubicBezTo>
                      <a:pt x="892" y="981"/>
                      <a:pt x="895" y="977"/>
                      <a:pt x="878" y="961"/>
                    </a:cubicBezTo>
                    <a:cubicBezTo>
                      <a:pt x="875" y="949"/>
                      <a:pt x="867" y="944"/>
                      <a:pt x="858" y="936"/>
                    </a:cubicBezTo>
                    <a:cubicBezTo>
                      <a:pt x="853" y="933"/>
                      <a:pt x="844" y="930"/>
                      <a:pt x="844" y="930"/>
                    </a:cubicBezTo>
                    <a:cubicBezTo>
                      <a:pt x="837" y="909"/>
                      <a:pt x="828" y="891"/>
                      <a:pt x="817" y="872"/>
                    </a:cubicBezTo>
                    <a:cubicBezTo>
                      <a:pt x="811" y="866"/>
                      <a:pt x="816" y="869"/>
                      <a:pt x="805" y="863"/>
                    </a:cubicBezTo>
                    <a:cubicBezTo>
                      <a:pt x="802" y="859"/>
                      <a:pt x="796" y="856"/>
                      <a:pt x="796" y="856"/>
                    </a:cubicBezTo>
                    <a:cubicBezTo>
                      <a:pt x="786" y="842"/>
                      <a:pt x="794" y="825"/>
                      <a:pt x="785" y="813"/>
                    </a:cubicBezTo>
                    <a:cubicBezTo>
                      <a:pt x="774" y="794"/>
                      <a:pt x="759" y="772"/>
                      <a:pt x="745" y="758"/>
                    </a:cubicBezTo>
                    <a:cubicBezTo>
                      <a:pt x="742" y="744"/>
                      <a:pt x="737" y="736"/>
                      <a:pt x="729" y="723"/>
                    </a:cubicBezTo>
                    <a:cubicBezTo>
                      <a:pt x="726" y="720"/>
                      <a:pt x="723" y="709"/>
                      <a:pt x="723" y="709"/>
                    </a:cubicBezTo>
                    <a:cubicBezTo>
                      <a:pt x="740" y="705"/>
                      <a:pt x="757" y="733"/>
                      <a:pt x="766" y="744"/>
                    </a:cubicBezTo>
                    <a:cubicBezTo>
                      <a:pt x="771" y="758"/>
                      <a:pt x="771" y="759"/>
                      <a:pt x="786" y="764"/>
                    </a:cubicBezTo>
                    <a:cubicBezTo>
                      <a:pt x="793" y="766"/>
                      <a:pt x="800" y="773"/>
                      <a:pt x="800" y="773"/>
                    </a:cubicBezTo>
                    <a:cubicBezTo>
                      <a:pt x="803" y="780"/>
                      <a:pt x="808" y="784"/>
                      <a:pt x="813" y="791"/>
                    </a:cubicBezTo>
                    <a:cubicBezTo>
                      <a:pt x="813" y="803"/>
                      <a:pt x="814" y="809"/>
                      <a:pt x="817" y="819"/>
                    </a:cubicBezTo>
                    <a:cubicBezTo>
                      <a:pt x="819" y="842"/>
                      <a:pt x="820" y="841"/>
                      <a:pt x="839" y="847"/>
                    </a:cubicBezTo>
                    <a:cubicBezTo>
                      <a:pt x="844" y="852"/>
                      <a:pt x="847" y="856"/>
                      <a:pt x="851" y="861"/>
                    </a:cubicBezTo>
                    <a:cubicBezTo>
                      <a:pt x="851" y="863"/>
                      <a:pt x="853" y="864"/>
                      <a:pt x="853" y="866"/>
                    </a:cubicBezTo>
                    <a:cubicBezTo>
                      <a:pt x="853" y="869"/>
                      <a:pt x="853" y="874"/>
                      <a:pt x="855" y="877"/>
                    </a:cubicBezTo>
                    <a:cubicBezTo>
                      <a:pt x="856" y="884"/>
                      <a:pt x="870" y="889"/>
                      <a:pt x="875" y="894"/>
                    </a:cubicBezTo>
                    <a:cubicBezTo>
                      <a:pt x="887" y="927"/>
                      <a:pt x="870" y="945"/>
                      <a:pt x="910" y="955"/>
                    </a:cubicBezTo>
                    <a:cubicBezTo>
                      <a:pt x="921" y="953"/>
                      <a:pt x="926" y="955"/>
                      <a:pt x="933" y="949"/>
                    </a:cubicBezTo>
                    <a:cubicBezTo>
                      <a:pt x="938" y="942"/>
                      <a:pt x="944" y="941"/>
                      <a:pt x="951" y="936"/>
                    </a:cubicBezTo>
                    <a:cubicBezTo>
                      <a:pt x="972" y="924"/>
                      <a:pt x="978" y="920"/>
                      <a:pt x="1003" y="916"/>
                    </a:cubicBezTo>
                    <a:cubicBezTo>
                      <a:pt x="1009" y="914"/>
                      <a:pt x="1017" y="911"/>
                      <a:pt x="1025" y="909"/>
                    </a:cubicBezTo>
                    <a:cubicBezTo>
                      <a:pt x="1031" y="906"/>
                      <a:pt x="1036" y="899"/>
                      <a:pt x="1042" y="897"/>
                    </a:cubicBezTo>
                    <a:cubicBezTo>
                      <a:pt x="1051" y="894"/>
                      <a:pt x="1060" y="894"/>
                      <a:pt x="1068" y="888"/>
                    </a:cubicBezTo>
                    <a:cubicBezTo>
                      <a:pt x="1073" y="881"/>
                      <a:pt x="1079" y="877"/>
                      <a:pt x="1084" y="869"/>
                    </a:cubicBezTo>
                    <a:cubicBezTo>
                      <a:pt x="1087" y="861"/>
                      <a:pt x="1088" y="850"/>
                      <a:pt x="1098" y="844"/>
                    </a:cubicBezTo>
                    <a:cubicBezTo>
                      <a:pt x="1104" y="836"/>
                      <a:pt x="1105" y="825"/>
                      <a:pt x="1108" y="816"/>
                    </a:cubicBezTo>
                    <a:cubicBezTo>
                      <a:pt x="1110" y="811"/>
                      <a:pt x="1115" y="808"/>
                      <a:pt x="1116" y="803"/>
                    </a:cubicBezTo>
                    <a:cubicBezTo>
                      <a:pt x="1110" y="800"/>
                      <a:pt x="1110" y="805"/>
                      <a:pt x="1102" y="808"/>
                    </a:cubicBezTo>
                    <a:cubicBezTo>
                      <a:pt x="1099" y="802"/>
                      <a:pt x="1104" y="795"/>
                      <a:pt x="1098" y="792"/>
                    </a:cubicBezTo>
                    <a:cubicBezTo>
                      <a:pt x="1094" y="789"/>
                      <a:pt x="1084" y="788"/>
                      <a:pt x="1084" y="788"/>
                    </a:cubicBezTo>
                    <a:cubicBezTo>
                      <a:pt x="1077" y="780"/>
                      <a:pt x="1076" y="783"/>
                      <a:pt x="1067" y="786"/>
                    </a:cubicBezTo>
                    <a:cubicBezTo>
                      <a:pt x="1064" y="788"/>
                      <a:pt x="1057" y="789"/>
                      <a:pt x="1057" y="789"/>
                    </a:cubicBezTo>
                    <a:cubicBezTo>
                      <a:pt x="1054" y="789"/>
                      <a:pt x="1051" y="789"/>
                      <a:pt x="1048" y="788"/>
                    </a:cubicBezTo>
                    <a:cubicBezTo>
                      <a:pt x="1046" y="786"/>
                      <a:pt x="1045" y="778"/>
                      <a:pt x="1045" y="778"/>
                    </a:cubicBezTo>
                    <a:cubicBezTo>
                      <a:pt x="1046" y="778"/>
                      <a:pt x="1048" y="777"/>
                      <a:pt x="1050" y="775"/>
                    </a:cubicBezTo>
                    <a:cubicBezTo>
                      <a:pt x="1060" y="772"/>
                      <a:pt x="1067" y="778"/>
                      <a:pt x="1060" y="763"/>
                    </a:cubicBezTo>
                    <a:cubicBezTo>
                      <a:pt x="1059" y="763"/>
                      <a:pt x="1057" y="761"/>
                      <a:pt x="1056" y="761"/>
                    </a:cubicBezTo>
                    <a:cubicBezTo>
                      <a:pt x="1053" y="761"/>
                      <a:pt x="1048" y="761"/>
                      <a:pt x="1046" y="763"/>
                    </a:cubicBezTo>
                    <a:cubicBezTo>
                      <a:pt x="1046" y="764"/>
                      <a:pt x="1045" y="766"/>
                      <a:pt x="1043" y="767"/>
                    </a:cubicBezTo>
                    <a:cubicBezTo>
                      <a:pt x="1036" y="775"/>
                      <a:pt x="1025" y="777"/>
                      <a:pt x="1016" y="780"/>
                    </a:cubicBezTo>
                    <a:cubicBezTo>
                      <a:pt x="1011" y="780"/>
                      <a:pt x="1006" y="778"/>
                      <a:pt x="1003" y="777"/>
                    </a:cubicBezTo>
                    <a:cubicBezTo>
                      <a:pt x="1002" y="777"/>
                      <a:pt x="997" y="775"/>
                      <a:pt x="997" y="775"/>
                    </a:cubicBezTo>
                    <a:cubicBezTo>
                      <a:pt x="988" y="763"/>
                      <a:pt x="986" y="761"/>
                      <a:pt x="971" y="758"/>
                    </a:cubicBezTo>
                    <a:cubicBezTo>
                      <a:pt x="971" y="753"/>
                      <a:pt x="974" y="747"/>
                      <a:pt x="971" y="742"/>
                    </a:cubicBezTo>
                    <a:cubicBezTo>
                      <a:pt x="969" y="739"/>
                      <a:pt x="960" y="736"/>
                      <a:pt x="957" y="734"/>
                    </a:cubicBezTo>
                    <a:cubicBezTo>
                      <a:pt x="954" y="733"/>
                      <a:pt x="947" y="731"/>
                      <a:pt x="947" y="731"/>
                    </a:cubicBezTo>
                    <a:cubicBezTo>
                      <a:pt x="941" y="725"/>
                      <a:pt x="935" y="722"/>
                      <a:pt x="929" y="716"/>
                    </a:cubicBezTo>
                    <a:cubicBezTo>
                      <a:pt x="930" y="706"/>
                      <a:pt x="932" y="700"/>
                      <a:pt x="941" y="697"/>
                    </a:cubicBezTo>
                    <a:cubicBezTo>
                      <a:pt x="955" y="698"/>
                      <a:pt x="968" y="702"/>
                      <a:pt x="980" y="705"/>
                    </a:cubicBezTo>
                    <a:cubicBezTo>
                      <a:pt x="986" y="711"/>
                      <a:pt x="988" y="716"/>
                      <a:pt x="995" y="720"/>
                    </a:cubicBezTo>
                    <a:cubicBezTo>
                      <a:pt x="1005" y="734"/>
                      <a:pt x="1012" y="736"/>
                      <a:pt x="1025" y="744"/>
                    </a:cubicBezTo>
                    <a:cubicBezTo>
                      <a:pt x="1033" y="742"/>
                      <a:pt x="1045" y="747"/>
                      <a:pt x="1051" y="741"/>
                    </a:cubicBezTo>
                    <a:cubicBezTo>
                      <a:pt x="1060" y="733"/>
                      <a:pt x="1048" y="738"/>
                      <a:pt x="1059" y="734"/>
                    </a:cubicBezTo>
                    <a:cubicBezTo>
                      <a:pt x="1064" y="738"/>
                      <a:pt x="1068" y="739"/>
                      <a:pt x="1073" y="742"/>
                    </a:cubicBezTo>
                    <a:cubicBezTo>
                      <a:pt x="1079" y="752"/>
                      <a:pt x="1093" y="750"/>
                      <a:pt x="1104" y="753"/>
                    </a:cubicBezTo>
                    <a:cubicBezTo>
                      <a:pt x="1121" y="764"/>
                      <a:pt x="1110" y="759"/>
                      <a:pt x="1141" y="761"/>
                    </a:cubicBezTo>
                    <a:cubicBezTo>
                      <a:pt x="1152" y="763"/>
                      <a:pt x="1156" y="766"/>
                      <a:pt x="1163" y="775"/>
                    </a:cubicBezTo>
                    <a:cubicBezTo>
                      <a:pt x="1159" y="788"/>
                      <a:pt x="1167" y="781"/>
                      <a:pt x="1173" y="777"/>
                    </a:cubicBezTo>
                    <a:cubicBezTo>
                      <a:pt x="1175" y="770"/>
                      <a:pt x="1178" y="770"/>
                      <a:pt x="1181" y="764"/>
                    </a:cubicBezTo>
                    <a:cubicBezTo>
                      <a:pt x="1190" y="767"/>
                      <a:pt x="1189" y="772"/>
                      <a:pt x="1187" y="783"/>
                    </a:cubicBezTo>
                    <a:cubicBezTo>
                      <a:pt x="1195" y="789"/>
                      <a:pt x="1206" y="786"/>
                      <a:pt x="1215" y="789"/>
                    </a:cubicBezTo>
                    <a:cubicBezTo>
                      <a:pt x="1221" y="791"/>
                      <a:pt x="1226" y="797"/>
                      <a:pt x="1234" y="800"/>
                    </a:cubicBezTo>
                    <a:cubicBezTo>
                      <a:pt x="1245" y="803"/>
                      <a:pt x="1255" y="808"/>
                      <a:pt x="1265" y="816"/>
                    </a:cubicBezTo>
                    <a:cubicBezTo>
                      <a:pt x="1268" y="827"/>
                      <a:pt x="1272" y="831"/>
                      <a:pt x="1282" y="834"/>
                    </a:cubicBezTo>
                    <a:cubicBezTo>
                      <a:pt x="1286" y="842"/>
                      <a:pt x="1288" y="847"/>
                      <a:pt x="1296" y="852"/>
                    </a:cubicBezTo>
                    <a:cubicBezTo>
                      <a:pt x="1308" y="849"/>
                      <a:pt x="1302" y="850"/>
                      <a:pt x="1314" y="847"/>
                    </a:cubicBezTo>
                    <a:cubicBezTo>
                      <a:pt x="1316" y="845"/>
                      <a:pt x="1319" y="845"/>
                      <a:pt x="1319" y="845"/>
                    </a:cubicBezTo>
                    <a:cubicBezTo>
                      <a:pt x="1328" y="852"/>
                      <a:pt x="1322" y="842"/>
                      <a:pt x="1319" y="839"/>
                    </a:cubicBezTo>
                    <a:cubicBezTo>
                      <a:pt x="1316" y="844"/>
                      <a:pt x="1311" y="847"/>
                      <a:pt x="1310" y="853"/>
                    </a:cubicBezTo>
                    <a:cubicBezTo>
                      <a:pt x="1310" y="856"/>
                      <a:pt x="1307" y="863"/>
                      <a:pt x="1307" y="863"/>
                    </a:cubicBezTo>
                    <a:cubicBezTo>
                      <a:pt x="1308" y="869"/>
                      <a:pt x="1310" y="880"/>
                      <a:pt x="1319" y="880"/>
                    </a:cubicBezTo>
                    <a:lnTo>
                      <a:pt x="1320" y="916"/>
                    </a:lnTo>
                    <a:lnTo>
                      <a:pt x="1348" y="1005"/>
                    </a:lnTo>
                    <a:lnTo>
                      <a:pt x="1373" y="1033"/>
                    </a:lnTo>
                    <a:lnTo>
                      <a:pt x="1416" y="994"/>
                    </a:lnTo>
                    <a:lnTo>
                      <a:pt x="1413" y="967"/>
                    </a:lnTo>
                    <a:lnTo>
                      <a:pt x="1424" y="959"/>
                    </a:lnTo>
                    <a:lnTo>
                      <a:pt x="1423" y="925"/>
                    </a:lnTo>
                    <a:lnTo>
                      <a:pt x="1452" y="916"/>
                    </a:lnTo>
                    <a:lnTo>
                      <a:pt x="1520" y="855"/>
                    </a:lnTo>
                    <a:lnTo>
                      <a:pt x="1533" y="839"/>
                    </a:lnTo>
                    <a:lnTo>
                      <a:pt x="1588" y="824"/>
                    </a:lnTo>
                    <a:lnTo>
                      <a:pt x="1608" y="847"/>
                    </a:lnTo>
                    <a:lnTo>
                      <a:pt x="1602" y="858"/>
                    </a:lnTo>
                    <a:lnTo>
                      <a:pt x="1619" y="875"/>
                    </a:lnTo>
                    <a:lnTo>
                      <a:pt x="1624" y="899"/>
                    </a:lnTo>
                    <a:lnTo>
                      <a:pt x="1641" y="906"/>
                    </a:lnTo>
                    <a:lnTo>
                      <a:pt x="1677" y="892"/>
                    </a:lnTo>
                    <a:lnTo>
                      <a:pt x="1675" y="975"/>
                    </a:lnTo>
                    <a:lnTo>
                      <a:pt x="1684" y="956"/>
                    </a:lnTo>
                    <a:lnTo>
                      <a:pt x="1707" y="1000"/>
                    </a:lnTo>
                    <a:lnTo>
                      <a:pt x="1704" y="1030"/>
                    </a:lnTo>
                    <a:lnTo>
                      <a:pt x="1718" y="1013"/>
                    </a:lnTo>
                    <a:lnTo>
                      <a:pt x="1721" y="997"/>
                    </a:lnTo>
                    <a:lnTo>
                      <a:pt x="1738" y="972"/>
                    </a:lnTo>
                    <a:lnTo>
                      <a:pt x="1728" y="958"/>
                    </a:lnTo>
                    <a:lnTo>
                      <a:pt x="1737" y="942"/>
                    </a:lnTo>
                    <a:lnTo>
                      <a:pt x="1725" y="913"/>
                    </a:lnTo>
                    <a:lnTo>
                      <a:pt x="1732" y="889"/>
                    </a:lnTo>
                    <a:lnTo>
                      <a:pt x="1715" y="895"/>
                    </a:lnTo>
                    <a:lnTo>
                      <a:pt x="1707" y="874"/>
                    </a:lnTo>
                    <a:lnTo>
                      <a:pt x="1701" y="844"/>
                    </a:lnTo>
                    <a:lnTo>
                      <a:pt x="1714" y="816"/>
                    </a:lnTo>
                    <a:lnTo>
                      <a:pt x="1728" y="834"/>
                    </a:lnTo>
                    <a:lnTo>
                      <a:pt x="1721" y="880"/>
                    </a:lnTo>
                    <a:lnTo>
                      <a:pt x="1738" y="849"/>
                    </a:lnTo>
                    <a:lnTo>
                      <a:pt x="1732" y="824"/>
                    </a:lnTo>
                    <a:lnTo>
                      <a:pt x="1752" y="808"/>
                    </a:lnTo>
                    <a:lnTo>
                      <a:pt x="1752" y="797"/>
                    </a:lnTo>
                    <a:lnTo>
                      <a:pt x="1759" y="800"/>
                    </a:lnTo>
                    <a:lnTo>
                      <a:pt x="1796" y="756"/>
                    </a:lnTo>
                    <a:lnTo>
                      <a:pt x="1805" y="684"/>
                    </a:lnTo>
                    <a:lnTo>
                      <a:pt x="1810" y="655"/>
                    </a:lnTo>
                    <a:lnTo>
                      <a:pt x="1794" y="664"/>
                    </a:lnTo>
                    <a:lnTo>
                      <a:pt x="1788" y="655"/>
                    </a:lnTo>
                    <a:lnTo>
                      <a:pt x="1800" y="638"/>
                    </a:lnTo>
                    <a:lnTo>
                      <a:pt x="1776" y="592"/>
                    </a:lnTo>
                    <a:lnTo>
                      <a:pt x="1763" y="580"/>
                    </a:lnTo>
                    <a:lnTo>
                      <a:pt x="1783" y="544"/>
                    </a:lnTo>
                    <a:lnTo>
                      <a:pt x="1762" y="539"/>
                    </a:lnTo>
                    <a:lnTo>
                      <a:pt x="1743" y="531"/>
                    </a:lnTo>
                    <a:lnTo>
                      <a:pt x="1751" y="503"/>
                    </a:lnTo>
                    <a:lnTo>
                      <a:pt x="1763" y="487"/>
                    </a:lnTo>
                    <a:lnTo>
                      <a:pt x="1766" y="519"/>
                    </a:lnTo>
                    <a:lnTo>
                      <a:pt x="1788" y="498"/>
                    </a:lnTo>
                    <a:lnTo>
                      <a:pt x="1805" y="497"/>
                    </a:lnTo>
                    <a:lnTo>
                      <a:pt x="1797" y="519"/>
                    </a:lnTo>
                    <a:lnTo>
                      <a:pt x="1824" y="528"/>
                    </a:lnTo>
                    <a:lnTo>
                      <a:pt x="1816" y="545"/>
                    </a:lnTo>
                    <a:lnTo>
                      <a:pt x="1830" y="559"/>
                    </a:lnTo>
                    <a:lnTo>
                      <a:pt x="1830" y="588"/>
                    </a:lnTo>
                    <a:lnTo>
                      <a:pt x="1861" y="559"/>
                    </a:lnTo>
                    <a:lnTo>
                      <a:pt x="1850" y="531"/>
                    </a:lnTo>
                    <a:lnTo>
                      <a:pt x="1821" y="489"/>
                    </a:lnTo>
                    <a:lnTo>
                      <a:pt x="1830" y="473"/>
                    </a:lnTo>
                    <a:lnTo>
                      <a:pt x="1824" y="448"/>
                    </a:lnTo>
                    <a:lnTo>
                      <a:pt x="1844" y="427"/>
                    </a:lnTo>
                    <a:lnTo>
                      <a:pt x="1868" y="416"/>
                    </a:lnTo>
                    <a:lnTo>
                      <a:pt x="1867" y="367"/>
                    </a:lnTo>
                    <a:lnTo>
                      <a:pt x="1865" y="333"/>
                    </a:lnTo>
                    <a:lnTo>
                      <a:pt x="1858" y="302"/>
                    </a:lnTo>
                    <a:lnTo>
                      <a:pt x="1830" y="248"/>
                    </a:lnTo>
                    <a:lnTo>
                      <a:pt x="1825" y="275"/>
                    </a:lnTo>
                    <a:lnTo>
                      <a:pt x="1807" y="258"/>
                    </a:lnTo>
                    <a:lnTo>
                      <a:pt x="1790" y="266"/>
                    </a:lnTo>
                    <a:lnTo>
                      <a:pt x="1805" y="226"/>
                    </a:lnTo>
                    <a:lnTo>
                      <a:pt x="1821" y="192"/>
                    </a:lnTo>
                    <a:lnTo>
                      <a:pt x="1850" y="176"/>
                    </a:lnTo>
                    <a:lnTo>
                      <a:pt x="1853" y="161"/>
                    </a:lnTo>
                    <a:lnTo>
                      <a:pt x="1873" y="155"/>
                    </a:lnTo>
                    <a:lnTo>
                      <a:pt x="1873" y="170"/>
                    </a:lnTo>
                    <a:lnTo>
                      <a:pt x="1896" y="145"/>
                    </a:lnTo>
                    <a:lnTo>
                      <a:pt x="1882" y="139"/>
                    </a:lnTo>
                    <a:lnTo>
                      <a:pt x="1882" y="120"/>
                    </a:lnTo>
                    <a:lnTo>
                      <a:pt x="1899" y="108"/>
                    </a:lnTo>
                    <a:lnTo>
                      <a:pt x="1906" y="122"/>
                    </a:lnTo>
                    <a:lnTo>
                      <a:pt x="1929" y="100"/>
                    </a:lnTo>
                    <a:lnTo>
                      <a:pt x="1926" y="120"/>
                    </a:lnTo>
                    <a:lnTo>
                      <a:pt x="1927" y="136"/>
                    </a:lnTo>
                    <a:lnTo>
                      <a:pt x="1926" y="158"/>
                    </a:lnTo>
                    <a:lnTo>
                      <a:pt x="1918" y="175"/>
                    </a:lnTo>
                    <a:lnTo>
                      <a:pt x="1932" y="197"/>
                    </a:lnTo>
                    <a:lnTo>
                      <a:pt x="1938" y="212"/>
                    </a:lnTo>
                    <a:lnTo>
                      <a:pt x="1947" y="209"/>
                    </a:lnTo>
                    <a:lnTo>
                      <a:pt x="1992" y="256"/>
                    </a:lnTo>
                    <a:lnTo>
                      <a:pt x="2002" y="233"/>
                    </a:lnTo>
                    <a:lnTo>
                      <a:pt x="2014" y="216"/>
                    </a:lnTo>
                    <a:lnTo>
                      <a:pt x="1994" y="205"/>
                    </a:lnTo>
                    <a:lnTo>
                      <a:pt x="1999" y="184"/>
                    </a:lnTo>
                    <a:lnTo>
                      <a:pt x="1999" y="172"/>
                    </a:lnTo>
                    <a:lnTo>
                      <a:pt x="1978" y="150"/>
                    </a:lnTo>
                    <a:lnTo>
                      <a:pt x="1960" y="147"/>
                    </a:lnTo>
                    <a:lnTo>
                      <a:pt x="1943" y="123"/>
                    </a:lnTo>
                    <a:lnTo>
                      <a:pt x="1966" y="119"/>
                    </a:lnTo>
                    <a:lnTo>
                      <a:pt x="1977" y="100"/>
                    </a:lnTo>
                    <a:lnTo>
                      <a:pt x="1991" y="106"/>
                    </a:lnTo>
                    <a:lnTo>
                      <a:pt x="2005" y="98"/>
                    </a:lnTo>
                    <a:lnTo>
                      <a:pt x="1990" y="80"/>
                    </a:lnTo>
                    <a:lnTo>
                      <a:pt x="2002" y="69"/>
                    </a:lnTo>
                    <a:lnTo>
                      <a:pt x="2021" y="68"/>
                    </a:lnTo>
                    <a:lnTo>
                      <a:pt x="2000" y="53"/>
                    </a:lnTo>
                    <a:lnTo>
                      <a:pt x="1975" y="51"/>
                    </a:lnTo>
                    <a:lnTo>
                      <a:pt x="1990" y="32"/>
                    </a:lnTo>
                    <a:lnTo>
                      <a:pt x="1989" y="11"/>
                    </a:lnTo>
                    <a:lnTo>
                      <a:pt x="2005" y="27"/>
                    </a:lnTo>
                    <a:lnTo>
                      <a:pt x="2015" y="18"/>
                    </a:lnTo>
                    <a:lnTo>
                      <a:pt x="2024" y="21"/>
                    </a:lnTo>
                    <a:lnTo>
                      <a:pt x="2038" y="36"/>
                    </a:lnTo>
                    <a:lnTo>
                      <a:pt x="2060" y="33"/>
                    </a:lnTo>
                    <a:lnTo>
                      <a:pt x="2042" y="15"/>
                    </a:lnTo>
                    <a:lnTo>
                      <a:pt x="2038" y="0"/>
                    </a:lnTo>
                    <a:lnTo>
                      <a:pt x="2006" y="5"/>
                    </a:lnTo>
                    <a:lnTo>
                      <a:pt x="1994" y="0"/>
                    </a:lnTo>
                    <a:lnTo>
                      <a:pt x="1955" y="11"/>
                    </a:lnTo>
                    <a:lnTo>
                      <a:pt x="1913" y="18"/>
                    </a:lnTo>
                    <a:lnTo>
                      <a:pt x="1886" y="30"/>
                    </a:lnTo>
                    <a:lnTo>
                      <a:pt x="1885" y="47"/>
                    </a:lnTo>
                    <a:lnTo>
                      <a:pt x="1864" y="50"/>
                    </a:lnTo>
                    <a:cubicBezTo>
                      <a:pt x="1858" y="55"/>
                      <a:pt x="1854" y="75"/>
                      <a:pt x="1847" y="77"/>
                    </a:cubicBezTo>
                    <a:cubicBezTo>
                      <a:pt x="1839" y="82"/>
                      <a:pt x="1830" y="65"/>
                      <a:pt x="1820" y="63"/>
                    </a:cubicBezTo>
                    <a:lnTo>
                      <a:pt x="1786" y="66"/>
                    </a:lnTo>
                    <a:lnTo>
                      <a:pt x="1732" y="56"/>
                    </a:lnTo>
                    <a:lnTo>
                      <a:pt x="1709" y="62"/>
                    </a:lnTo>
                    <a:lnTo>
                      <a:pt x="1678" y="56"/>
                    </a:lnTo>
                    <a:lnTo>
                      <a:pt x="1666" y="47"/>
                    </a:lnTo>
                    <a:lnTo>
                      <a:pt x="1643" y="50"/>
                    </a:lnTo>
                    <a:cubicBezTo>
                      <a:pt x="1635" y="52"/>
                      <a:pt x="1626" y="57"/>
                      <a:pt x="1618" y="60"/>
                    </a:cubicBezTo>
                    <a:cubicBezTo>
                      <a:pt x="1610" y="63"/>
                      <a:pt x="1603" y="67"/>
                      <a:pt x="1597" y="71"/>
                    </a:cubicBezTo>
                    <a:cubicBezTo>
                      <a:pt x="1591" y="75"/>
                      <a:pt x="1587" y="84"/>
                      <a:pt x="1583" y="83"/>
                    </a:cubicBezTo>
                    <a:cubicBezTo>
                      <a:pt x="1571" y="90"/>
                      <a:pt x="1576" y="67"/>
                      <a:pt x="1571" y="65"/>
                    </a:cubicBezTo>
                    <a:lnTo>
                      <a:pt x="1553" y="69"/>
                    </a:lnTo>
                    <a:cubicBezTo>
                      <a:pt x="1544" y="66"/>
                      <a:pt x="1531" y="50"/>
                      <a:pt x="1517" y="47"/>
                    </a:cubicBezTo>
                    <a:cubicBezTo>
                      <a:pt x="1503" y="46"/>
                      <a:pt x="1479" y="45"/>
                      <a:pt x="1468" y="48"/>
                    </a:cubicBezTo>
                    <a:cubicBezTo>
                      <a:pt x="1457" y="51"/>
                      <a:pt x="1461" y="63"/>
                      <a:pt x="1451" y="63"/>
                    </a:cubicBezTo>
                    <a:cubicBezTo>
                      <a:pt x="1439" y="66"/>
                      <a:pt x="1419" y="48"/>
                      <a:pt x="1408" y="47"/>
                    </a:cubicBezTo>
                    <a:cubicBezTo>
                      <a:pt x="1397" y="46"/>
                      <a:pt x="1390" y="59"/>
                      <a:pt x="1382" y="59"/>
                    </a:cubicBezTo>
                    <a:cubicBezTo>
                      <a:pt x="1374" y="59"/>
                      <a:pt x="1362" y="52"/>
                      <a:pt x="1357" y="47"/>
                    </a:cubicBezTo>
                    <a:cubicBezTo>
                      <a:pt x="1352" y="42"/>
                      <a:pt x="1356" y="36"/>
                      <a:pt x="1349" y="30"/>
                    </a:cubicBezTo>
                    <a:cubicBezTo>
                      <a:pt x="1333" y="26"/>
                      <a:pt x="1330" y="13"/>
                      <a:pt x="1318" y="11"/>
                    </a:cubicBezTo>
                    <a:cubicBezTo>
                      <a:pt x="1306" y="9"/>
                      <a:pt x="1287" y="20"/>
                      <a:pt x="1277" y="20"/>
                    </a:cubicBezTo>
                    <a:cubicBezTo>
                      <a:pt x="1267" y="20"/>
                      <a:pt x="1268" y="10"/>
                      <a:pt x="1259" y="9"/>
                    </a:cubicBezTo>
                    <a:lnTo>
                      <a:pt x="1222" y="14"/>
                    </a:lnTo>
                    <a:lnTo>
                      <a:pt x="1210" y="32"/>
                    </a:lnTo>
                    <a:cubicBezTo>
                      <a:pt x="1203" y="35"/>
                      <a:pt x="1187" y="28"/>
                      <a:pt x="1178" y="29"/>
                    </a:cubicBezTo>
                    <a:cubicBezTo>
                      <a:pt x="1169" y="30"/>
                      <a:pt x="1164" y="36"/>
                      <a:pt x="1154" y="39"/>
                    </a:cubicBezTo>
                    <a:cubicBezTo>
                      <a:pt x="1144" y="42"/>
                      <a:pt x="1124" y="44"/>
                      <a:pt x="1120" y="48"/>
                    </a:cubicBezTo>
                    <a:cubicBezTo>
                      <a:pt x="1109" y="57"/>
                      <a:pt x="1132" y="61"/>
                      <a:pt x="1132" y="65"/>
                    </a:cubicBezTo>
                    <a:cubicBezTo>
                      <a:pt x="1132" y="69"/>
                      <a:pt x="1126" y="70"/>
                      <a:pt x="1118" y="72"/>
                    </a:cubicBezTo>
                    <a:cubicBezTo>
                      <a:pt x="1110" y="74"/>
                      <a:pt x="1084" y="72"/>
                      <a:pt x="1085" y="77"/>
                    </a:cubicBezTo>
                    <a:cubicBezTo>
                      <a:pt x="1085" y="86"/>
                      <a:pt x="1126" y="103"/>
                      <a:pt x="1127" y="105"/>
                    </a:cubicBezTo>
                    <a:lnTo>
                      <a:pt x="1090" y="90"/>
                    </a:lnTo>
                    <a:lnTo>
                      <a:pt x="1072" y="95"/>
                    </a:lnTo>
                    <a:cubicBezTo>
                      <a:pt x="1063" y="93"/>
                      <a:pt x="1039" y="65"/>
                      <a:pt x="1033" y="80"/>
                    </a:cubicBezTo>
                    <a:cubicBezTo>
                      <a:pt x="1027" y="95"/>
                      <a:pt x="1077" y="132"/>
                      <a:pt x="1084" y="147"/>
                    </a:cubicBezTo>
                    <a:lnTo>
                      <a:pt x="1075" y="171"/>
                    </a:lnTo>
                    <a:lnTo>
                      <a:pt x="1040" y="170"/>
                    </a:lnTo>
                    <a:cubicBezTo>
                      <a:pt x="1040" y="170"/>
                      <a:pt x="1061" y="164"/>
                      <a:pt x="1060" y="155"/>
                    </a:cubicBezTo>
                    <a:cubicBezTo>
                      <a:pt x="1059" y="146"/>
                      <a:pt x="1043" y="127"/>
                      <a:pt x="1031" y="113"/>
                    </a:cubicBezTo>
                    <a:cubicBezTo>
                      <a:pt x="1025" y="101"/>
                      <a:pt x="1030" y="84"/>
                      <a:pt x="1024" y="81"/>
                    </a:cubicBezTo>
                    <a:cubicBezTo>
                      <a:pt x="1018" y="78"/>
                      <a:pt x="997" y="65"/>
                      <a:pt x="989" y="71"/>
                    </a:cubicBezTo>
                    <a:cubicBezTo>
                      <a:pt x="968" y="74"/>
                      <a:pt x="970" y="107"/>
                      <a:pt x="974" y="116"/>
                    </a:cubicBezTo>
                    <a:cubicBezTo>
                      <a:pt x="978" y="125"/>
                      <a:pt x="1009" y="122"/>
                      <a:pt x="1012" y="125"/>
                    </a:cubicBezTo>
                    <a:cubicBezTo>
                      <a:pt x="1028" y="153"/>
                      <a:pt x="1005" y="143"/>
                      <a:pt x="989" y="134"/>
                    </a:cubicBezTo>
                    <a:cubicBezTo>
                      <a:pt x="973" y="125"/>
                      <a:pt x="968" y="128"/>
                      <a:pt x="958" y="128"/>
                    </a:cubicBezTo>
                    <a:cubicBezTo>
                      <a:pt x="948" y="128"/>
                      <a:pt x="931" y="133"/>
                      <a:pt x="926" y="137"/>
                    </a:cubicBezTo>
                    <a:cubicBezTo>
                      <a:pt x="921" y="141"/>
                      <a:pt x="939" y="157"/>
                      <a:pt x="926" y="152"/>
                    </a:cubicBezTo>
                    <a:cubicBezTo>
                      <a:pt x="913" y="147"/>
                      <a:pt x="899" y="149"/>
                      <a:pt x="886" y="147"/>
                    </a:cubicBezTo>
                    <a:cubicBezTo>
                      <a:pt x="873" y="145"/>
                      <a:pt x="863" y="136"/>
                      <a:pt x="847" y="140"/>
                    </a:cubicBezTo>
                    <a:cubicBezTo>
                      <a:pt x="825" y="147"/>
                      <a:pt x="794" y="185"/>
                      <a:pt x="787" y="171"/>
                    </a:cubicBezTo>
                    <a:cubicBezTo>
                      <a:pt x="780" y="157"/>
                      <a:pt x="800" y="155"/>
                      <a:pt x="800" y="150"/>
                    </a:cubicBezTo>
                    <a:cubicBezTo>
                      <a:pt x="800" y="145"/>
                      <a:pt x="796" y="138"/>
                      <a:pt x="790" y="138"/>
                    </a:cubicBezTo>
                    <a:cubicBezTo>
                      <a:pt x="784" y="138"/>
                      <a:pt x="764" y="144"/>
                      <a:pt x="763" y="152"/>
                    </a:cubicBezTo>
                    <a:cubicBezTo>
                      <a:pt x="761" y="163"/>
                      <a:pt x="783" y="181"/>
                      <a:pt x="782" y="186"/>
                    </a:cubicBezTo>
                    <a:cubicBezTo>
                      <a:pt x="781" y="191"/>
                      <a:pt x="765" y="180"/>
                      <a:pt x="758" y="183"/>
                    </a:cubicBezTo>
                    <a:cubicBezTo>
                      <a:pt x="751" y="186"/>
                      <a:pt x="746" y="207"/>
                      <a:pt x="742" y="203"/>
                    </a:cubicBezTo>
                    <a:lnTo>
                      <a:pt x="728" y="189"/>
                    </a:lnTo>
                    <a:lnTo>
                      <a:pt x="746" y="170"/>
                    </a:lnTo>
                    <a:lnTo>
                      <a:pt x="733" y="158"/>
                    </a:lnTo>
                    <a:cubicBezTo>
                      <a:pt x="727" y="155"/>
                      <a:pt x="718" y="150"/>
                      <a:pt x="712" y="149"/>
                    </a:cubicBezTo>
                    <a:cubicBezTo>
                      <a:pt x="706" y="148"/>
                      <a:pt x="701" y="154"/>
                      <a:pt x="698" y="152"/>
                    </a:cubicBezTo>
                    <a:cubicBezTo>
                      <a:pt x="695" y="150"/>
                      <a:pt x="698" y="139"/>
                      <a:pt x="695" y="138"/>
                    </a:cubicBezTo>
                    <a:cubicBezTo>
                      <a:pt x="692" y="137"/>
                      <a:pt x="685" y="146"/>
                      <a:pt x="680" y="146"/>
                    </a:cubicBezTo>
                    <a:cubicBezTo>
                      <a:pt x="675" y="146"/>
                      <a:pt x="677" y="142"/>
                      <a:pt x="667" y="140"/>
                    </a:cubicBezTo>
                    <a:cubicBezTo>
                      <a:pt x="657" y="138"/>
                      <a:pt x="632" y="139"/>
                      <a:pt x="622" y="135"/>
                    </a:cubicBezTo>
                    <a:cubicBezTo>
                      <a:pt x="612" y="131"/>
                      <a:pt x="632" y="117"/>
                      <a:pt x="608" y="113"/>
                    </a:cubicBezTo>
                    <a:cubicBezTo>
                      <a:pt x="584" y="109"/>
                      <a:pt x="590" y="119"/>
                      <a:pt x="583" y="119"/>
                    </a:cubicBezTo>
                    <a:lnTo>
                      <a:pt x="568" y="114"/>
                    </a:lnTo>
                    <a:cubicBezTo>
                      <a:pt x="555" y="116"/>
                      <a:pt x="521" y="125"/>
                      <a:pt x="505" y="131"/>
                    </a:cubicBezTo>
                    <a:cubicBezTo>
                      <a:pt x="482" y="140"/>
                      <a:pt x="485" y="140"/>
                      <a:pt x="472" y="152"/>
                    </a:cubicBezTo>
                    <a:cubicBezTo>
                      <a:pt x="459" y="164"/>
                      <a:pt x="443" y="192"/>
                      <a:pt x="428" y="204"/>
                    </a:cubicBezTo>
                    <a:cubicBezTo>
                      <a:pt x="410" y="223"/>
                      <a:pt x="393" y="217"/>
                      <a:pt x="382" y="224"/>
                    </a:cubicBezTo>
                    <a:lnTo>
                      <a:pt x="364" y="248"/>
                    </a:lnTo>
                    <a:lnTo>
                      <a:pt x="368" y="290"/>
                    </a:lnTo>
                    <a:lnTo>
                      <a:pt x="389" y="306"/>
                    </a:lnTo>
                    <a:lnTo>
                      <a:pt x="436" y="290"/>
                    </a:lnTo>
                    <a:cubicBezTo>
                      <a:pt x="447" y="296"/>
                      <a:pt x="448" y="335"/>
                      <a:pt x="457" y="341"/>
                    </a:cubicBezTo>
                    <a:cubicBezTo>
                      <a:pt x="468" y="348"/>
                      <a:pt x="486" y="330"/>
                      <a:pt x="491" y="324"/>
                    </a:cubicBezTo>
                    <a:lnTo>
                      <a:pt x="496" y="300"/>
                    </a:lnTo>
                    <a:lnTo>
                      <a:pt x="514" y="281"/>
                    </a:lnTo>
                    <a:cubicBezTo>
                      <a:pt x="515" y="270"/>
                      <a:pt x="499" y="245"/>
                      <a:pt x="502" y="234"/>
                    </a:cubicBezTo>
                    <a:cubicBezTo>
                      <a:pt x="505" y="225"/>
                      <a:pt x="526" y="220"/>
                      <a:pt x="535" y="213"/>
                    </a:cubicBezTo>
                    <a:cubicBezTo>
                      <a:pt x="544" y="206"/>
                      <a:pt x="546" y="192"/>
                      <a:pt x="554" y="191"/>
                    </a:cubicBezTo>
                    <a:cubicBezTo>
                      <a:pt x="567" y="190"/>
                      <a:pt x="580" y="200"/>
                      <a:pt x="581" y="204"/>
                    </a:cubicBezTo>
                    <a:cubicBezTo>
                      <a:pt x="581" y="208"/>
                      <a:pt x="560" y="200"/>
                      <a:pt x="557" y="215"/>
                    </a:cubicBezTo>
                    <a:cubicBezTo>
                      <a:pt x="554" y="230"/>
                      <a:pt x="535" y="233"/>
                      <a:pt x="533" y="242"/>
                    </a:cubicBezTo>
                    <a:lnTo>
                      <a:pt x="548" y="267"/>
                    </a:lnTo>
                    <a:lnTo>
                      <a:pt x="571" y="276"/>
                    </a:lnTo>
                    <a:lnTo>
                      <a:pt x="598" y="264"/>
                    </a:lnTo>
                    <a:lnTo>
                      <a:pt x="625" y="261"/>
                    </a:lnTo>
                    <a:cubicBezTo>
                      <a:pt x="632" y="263"/>
                      <a:pt x="645" y="271"/>
                      <a:pt x="638" y="276"/>
                    </a:cubicBezTo>
                    <a:cubicBezTo>
                      <a:pt x="631" y="281"/>
                      <a:pt x="593" y="287"/>
                      <a:pt x="584" y="293"/>
                    </a:cubicBezTo>
                    <a:cubicBezTo>
                      <a:pt x="575" y="299"/>
                      <a:pt x="587" y="309"/>
                      <a:pt x="581" y="311"/>
                    </a:cubicBezTo>
                    <a:cubicBezTo>
                      <a:pt x="567" y="319"/>
                      <a:pt x="556" y="301"/>
                      <a:pt x="550" y="303"/>
                    </a:cubicBezTo>
                    <a:lnTo>
                      <a:pt x="547" y="323"/>
                    </a:lnTo>
                    <a:lnTo>
                      <a:pt x="536" y="350"/>
                    </a:lnTo>
                    <a:lnTo>
                      <a:pt x="512" y="351"/>
                    </a:lnTo>
                    <a:lnTo>
                      <a:pt x="476" y="360"/>
                    </a:lnTo>
                    <a:lnTo>
                      <a:pt x="457" y="351"/>
                    </a:lnTo>
                    <a:lnTo>
                      <a:pt x="443" y="357"/>
                    </a:lnTo>
                    <a:lnTo>
                      <a:pt x="419" y="342"/>
                    </a:lnTo>
                    <a:cubicBezTo>
                      <a:pt x="417" y="335"/>
                      <a:pt x="433" y="329"/>
                      <a:pt x="428" y="317"/>
                    </a:cubicBezTo>
                    <a:cubicBezTo>
                      <a:pt x="423" y="305"/>
                      <a:pt x="396" y="313"/>
                      <a:pt x="392" y="321"/>
                    </a:cubicBezTo>
                    <a:lnTo>
                      <a:pt x="397" y="362"/>
                    </a:lnTo>
                    <a:lnTo>
                      <a:pt x="373" y="362"/>
                    </a:lnTo>
                    <a:cubicBezTo>
                      <a:pt x="365" y="366"/>
                      <a:pt x="355" y="380"/>
                      <a:pt x="347" y="386"/>
                    </a:cubicBezTo>
                    <a:cubicBezTo>
                      <a:pt x="339" y="392"/>
                      <a:pt x="332" y="379"/>
                      <a:pt x="322" y="399"/>
                    </a:cubicBezTo>
                    <a:cubicBezTo>
                      <a:pt x="312" y="419"/>
                      <a:pt x="301" y="411"/>
                      <a:pt x="293" y="414"/>
                    </a:cubicBezTo>
                    <a:cubicBezTo>
                      <a:pt x="285" y="417"/>
                      <a:pt x="280" y="414"/>
                      <a:pt x="275" y="416"/>
                    </a:cubicBezTo>
                    <a:cubicBezTo>
                      <a:pt x="270" y="418"/>
                      <a:pt x="267" y="426"/>
                      <a:pt x="260" y="426"/>
                    </a:cubicBezTo>
                    <a:cubicBezTo>
                      <a:pt x="253" y="426"/>
                      <a:pt x="238" y="417"/>
                      <a:pt x="232" y="419"/>
                    </a:cubicBezTo>
                    <a:cubicBezTo>
                      <a:pt x="226" y="421"/>
                      <a:pt x="221" y="432"/>
                      <a:pt x="226" y="437"/>
                    </a:cubicBezTo>
                    <a:lnTo>
                      <a:pt x="263" y="449"/>
                    </a:lnTo>
                    <a:lnTo>
                      <a:pt x="272" y="474"/>
                    </a:lnTo>
                    <a:lnTo>
                      <a:pt x="262" y="503"/>
                    </a:lnTo>
                    <a:cubicBezTo>
                      <a:pt x="251" y="507"/>
                      <a:pt x="223" y="499"/>
                      <a:pt x="206" y="498"/>
                    </a:cubicBezTo>
                    <a:cubicBezTo>
                      <a:pt x="189" y="497"/>
                      <a:pt x="164" y="492"/>
                      <a:pt x="158" y="498"/>
                    </a:cubicBezTo>
                    <a:cubicBezTo>
                      <a:pt x="152" y="504"/>
                      <a:pt x="167" y="527"/>
                      <a:pt x="167" y="537"/>
                    </a:cubicBezTo>
                    <a:cubicBezTo>
                      <a:pt x="167" y="547"/>
                      <a:pt x="159" y="551"/>
                      <a:pt x="157" y="557"/>
                    </a:cubicBezTo>
                    <a:cubicBezTo>
                      <a:pt x="155" y="563"/>
                      <a:pt x="161" y="569"/>
                      <a:pt x="157" y="576"/>
                    </a:cubicBezTo>
                    <a:cubicBezTo>
                      <a:pt x="153" y="583"/>
                      <a:pt x="127" y="594"/>
                      <a:pt x="130" y="597"/>
                    </a:cubicBezTo>
                    <a:cubicBezTo>
                      <a:pt x="139" y="606"/>
                      <a:pt x="160" y="592"/>
                      <a:pt x="176" y="592"/>
                    </a:cubicBezTo>
                    <a:lnTo>
                      <a:pt x="226" y="598"/>
                    </a:lnTo>
                    <a:lnTo>
                      <a:pt x="260" y="588"/>
                    </a:lnTo>
                    <a:lnTo>
                      <a:pt x="274" y="576"/>
                    </a:lnTo>
                    <a:cubicBezTo>
                      <a:pt x="282" y="573"/>
                      <a:pt x="306" y="573"/>
                      <a:pt x="307" y="569"/>
                    </a:cubicBezTo>
                    <a:cubicBezTo>
                      <a:pt x="321" y="557"/>
                      <a:pt x="283" y="559"/>
                      <a:pt x="283" y="552"/>
                    </a:cubicBezTo>
                    <a:cubicBezTo>
                      <a:pt x="283" y="545"/>
                      <a:pt x="300" y="533"/>
                      <a:pt x="307" y="528"/>
                    </a:cubicBezTo>
                    <a:lnTo>
                      <a:pt x="325" y="522"/>
                    </a:lnTo>
                    <a:lnTo>
                      <a:pt x="320" y="503"/>
                    </a:lnTo>
                    <a:cubicBezTo>
                      <a:pt x="323" y="499"/>
                      <a:pt x="336" y="495"/>
                      <a:pt x="342" y="495"/>
                    </a:cubicBezTo>
                    <a:cubicBezTo>
                      <a:pt x="348" y="495"/>
                      <a:pt x="350" y="506"/>
                      <a:pt x="358" y="505"/>
                    </a:cubicBezTo>
                    <a:cubicBezTo>
                      <a:pt x="366" y="504"/>
                      <a:pt x="384" y="490"/>
                      <a:pt x="393" y="491"/>
                    </a:cubicBezTo>
                    <a:lnTo>
                      <a:pt x="415" y="510"/>
                    </a:lnTo>
                    <a:cubicBezTo>
                      <a:pt x="416" y="517"/>
                      <a:pt x="407" y="520"/>
                      <a:pt x="401" y="530"/>
                    </a:cubicBezTo>
                    <a:lnTo>
                      <a:pt x="381" y="573"/>
                    </a:lnTo>
                    <a:lnTo>
                      <a:pt x="406" y="576"/>
                    </a:lnTo>
                    <a:lnTo>
                      <a:pt x="412" y="561"/>
                    </a:lnTo>
                    <a:lnTo>
                      <a:pt x="404" y="543"/>
                    </a:lnTo>
                    <a:cubicBezTo>
                      <a:pt x="406" y="539"/>
                      <a:pt x="417" y="541"/>
                      <a:pt x="423" y="538"/>
                    </a:cubicBezTo>
                    <a:cubicBezTo>
                      <a:pt x="430" y="537"/>
                      <a:pt x="435" y="526"/>
                      <a:pt x="441" y="527"/>
                    </a:cubicBezTo>
                    <a:cubicBezTo>
                      <a:pt x="447" y="528"/>
                      <a:pt x="453" y="542"/>
                      <a:pt x="460" y="547"/>
                    </a:cubicBezTo>
                    <a:lnTo>
                      <a:pt x="483" y="559"/>
                    </a:lnTo>
                    <a:lnTo>
                      <a:pt x="490" y="573"/>
                    </a:lnTo>
                    <a:lnTo>
                      <a:pt x="493" y="590"/>
                    </a:lnTo>
                    <a:lnTo>
                      <a:pt x="508" y="579"/>
                    </a:lnTo>
                    <a:cubicBezTo>
                      <a:pt x="508" y="579"/>
                      <a:pt x="507" y="566"/>
                      <a:pt x="509" y="564"/>
                    </a:cubicBezTo>
                    <a:cubicBezTo>
                      <a:pt x="513" y="561"/>
                      <a:pt x="512" y="581"/>
                      <a:pt x="521" y="569"/>
                    </a:cubicBezTo>
                    <a:cubicBezTo>
                      <a:pt x="530" y="557"/>
                      <a:pt x="525" y="556"/>
                      <a:pt x="515" y="549"/>
                    </a:cubicBezTo>
                    <a:lnTo>
                      <a:pt x="468" y="523"/>
                    </a:lnTo>
                    <a:lnTo>
                      <a:pt x="441" y="508"/>
                    </a:lnTo>
                    <a:lnTo>
                      <a:pt x="455" y="480"/>
                    </a:lnTo>
                    <a:lnTo>
                      <a:pt x="464" y="498"/>
                    </a:lnTo>
                    <a:lnTo>
                      <a:pt x="487" y="512"/>
                    </a:lnTo>
                    <a:lnTo>
                      <a:pt x="517" y="527"/>
                    </a:lnTo>
                    <a:cubicBezTo>
                      <a:pt x="526" y="535"/>
                      <a:pt x="529" y="546"/>
                      <a:pt x="539" y="559"/>
                    </a:cubicBezTo>
                    <a:cubicBezTo>
                      <a:pt x="549" y="572"/>
                      <a:pt x="570" y="602"/>
                      <a:pt x="579" y="608"/>
                    </a:cubicBezTo>
                    <a:cubicBezTo>
                      <a:pt x="588" y="614"/>
                      <a:pt x="588" y="598"/>
                      <a:pt x="592" y="597"/>
                    </a:cubicBezTo>
                    <a:cubicBezTo>
                      <a:pt x="596" y="594"/>
                      <a:pt x="604" y="602"/>
                      <a:pt x="604" y="599"/>
                    </a:cubicBezTo>
                    <a:cubicBezTo>
                      <a:pt x="604" y="596"/>
                      <a:pt x="596" y="583"/>
                      <a:pt x="593" y="578"/>
                    </a:cubicBezTo>
                    <a:cubicBezTo>
                      <a:pt x="589" y="574"/>
                      <a:pt x="590" y="568"/>
                      <a:pt x="587" y="567"/>
                    </a:cubicBezTo>
                    <a:cubicBezTo>
                      <a:pt x="585" y="563"/>
                      <a:pt x="583" y="558"/>
                      <a:pt x="584" y="555"/>
                    </a:cubicBezTo>
                    <a:cubicBezTo>
                      <a:pt x="585" y="552"/>
                      <a:pt x="589" y="550"/>
                      <a:pt x="592" y="548"/>
                    </a:cubicBezTo>
                    <a:lnTo>
                      <a:pt x="601" y="542"/>
                    </a:lnTo>
                    <a:cubicBezTo>
                      <a:pt x="607" y="541"/>
                      <a:pt x="621" y="541"/>
                      <a:pt x="627" y="541"/>
                    </a:cubicBezTo>
                    <a:cubicBezTo>
                      <a:pt x="633" y="541"/>
                      <a:pt x="636" y="541"/>
                      <a:pt x="640" y="539"/>
                    </a:cubicBezTo>
                    <a:cubicBezTo>
                      <a:pt x="644" y="537"/>
                      <a:pt x="648" y="532"/>
                      <a:pt x="650" y="528"/>
                    </a:cubicBezTo>
                    <a:lnTo>
                      <a:pt x="653" y="513"/>
                    </a:lnTo>
                    <a:lnTo>
                      <a:pt x="639" y="505"/>
                    </a:lnTo>
                    <a:cubicBezTo>
                      <a:pt x="639" y="503"/>
                      <a:pt x="650" y="505"/>
                      <a:pt x="655" y="501"/>
                    </a:cubicBezTo>
                    <a:cubicBezTo>
                      <a:pt x="660" y="497"/>
                      <a:pt x="665" y="488"/>
                      <a:pt x="670" y="483"/>
                    </a:cubicBezTo>
                    <a:cubicBezTo>
                      <a:pt x="675" y="478"/>
                      <a:pt x="681" y="471"/>
                      <a:pt x="686" y="470"/>
                    </a:cubicBezTo>
                    <a:lnTo>
                      <a:pt x="703" y="476"/>
                    </a:lnTo>
                    <a:lnTo>
                      <a:pt x="718" y="494"/>
                    </a:lnTo>
                    <a:cubicBezTo>
                      <a:pt x="723" y="498"/>
                      <a:pt x="727" y="503"/>
                      <a:pt x="731" y="501"/>
                    </a:cubicBezTo>
                    <a:cubicBezTo>
                      <a:pt x="735" y="499"/>
                      <a:pt x="742" y="488"/>
                      <a:pt x="742" y="482"/>
                    </a:cubicBezTo>
                    <a:lnTo>
                      <a:pt x="728" y="466"/>
                    </a:lnTo>
                    <a:cubicBezTo>
                      <a:pt x="730" y="462"/>
                      <a:pt x="746" y="463"/>
                      <a:pt x="755" y="459"/>
                    </a:cubicBezTo>
                    <a:cubicBezTo>
                      <a:pt x="764" y="455"/>
                      <a:pt x="777" y="444"/>
                      <a:pt x="782" y="444"/>
                    </a:cubicBezTo>
                    <a:cubicBezTo>
                      <a:pt x="787" y="444"/>
                      <a:pt x="786" y="452"/>
                      <a:pt x="784" y="458"/>
                    </a:cubicBezTo>
                    <a:cubicBezTo>
                      <a:pt x="782" y="464"/>
                      <a:pt x="765" y="469"/>
                      <a:pt x="772" y="480"/>
                    </a:cubicBezTo>
                    <a:cubicBezTo>
                      <a:pt x="779" y="491"/>
                      <a:pt x="820" y="516"/>
                      <a:pt x="824" y="525"/>
                    </a:cubicBezTo>
                    <a:cubicBezTo>
                      <a:pt x="828" y="534"/>
                      <a:pt x="808" y="535"/>
                      <a:pt x="796" y="537"/>
                    </a:cubicBezTo>
                    <a:cubicBezTo>
                      <a:pt x="784" y="539"/>
                      <a:pt x="763" y="541"/>
                      <a:pt x="751" y="539"/>
                    </a:cubicBezTo>
                    <a:cubicBezTo>
                      <a:pt x="739" y="537"/>
                      <a:pt x="739" y="524"/>
                      <a:pt x="722" y="524"/>
                    </a:cubicBezTo>
                    <a:cubicBezTo>
                      <a:pt x="705" y="524"/>
                      <a:pt x="707" y="533"/>
                      <a:pt x="697" y="537"/>
                    </a:cubicBezTo>
                    <a:lnTo>
                      <a:pt x="667" y="538"/>
                    </a:lnTo>
                    <a:lnTo>
                      <a:pt x="623" y="560"/>
                    </a:lnTo>
                    <a:lnTo>
                      <a:pt x="634" y="576"/>
                    </a:lnTo>
                    <a:lnTo>
                      <a:pt x="639" y="598"/>
                    </a:lnTo>
                    <a:lnTo>
                      <a:pt x="669" y="617"/>
                    </a:lnTo>
                    <a:lnTo>
                      <a:pt x="700" y="602"/>
                    </a:lnTo>
                    <a:lnTo>
                      <a:pt x="718" y="611"/>
                    </a:lnTo>
                    <a:lnTo>
                      <a:pt x="752" y="608"/>
                    </a:lnTo>
                    <a:lnTo>
                      <a:pt x="757" y="644"/>
                    </a:lnTo>
                    <a:lnTo>
                      <a:pt x="697" y="677"/>
                    </a:ln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Group 83"/>
            <p:cNvGrpSpPr/>
            <p:nvPr/>
          </p:nvGrpSpPr>
          <p:grpSpPr bwMode="auto">
            <a:xfrm>
              <a:off x="3019" y="1680"/>
              <a:ext cx="1874" cy="2024"/>
              <a:chOff x="4383" y="1774"/>
              <a:chExt cx="1874" cy="2024"/>
            </a:xfrm>
            <a:grpFill/>
          </p:grpSpPr>
          <p:sp>
            <p:nvSpPr>
              <p:cNvPr id="51" name="Freeform 84"/>
              <p:cNvSpPr/>
              <p:nvPr/>
            </p:nvSpPr>
            <p:spPr bwMode="gray">
              <a:xfrm>
                <a:off x="4464" y="1868"/>
                <a:ext cx="1299" cy="1930"/>
              </a:xfrm>
              <a:custGeom>
                <a:avLst/>
                <a:gdLst>
                  <a:gd name="T0" fmla="*/ 116 w 1692"/>
                  <a:gd name="T1" fmla="*/ 258 h 2586"/>
                  <a:gd name="T2" fmla="*/ 320 w 1692"/>
                  <a:gd name="T3" fmla="*/ 210 h 2586"/>
                  <a:gd name="T4" fmla="*/ 434 w 1692"/>
                  <a:gd name="T5" fmla="*/ 240 h 2586"/>
                  <a:gd name="T6" fmla="*/ 416 w 1692"/>
                  <a:gd name="T7" fmla="*/ 444 h 2586"/>
                  <a:gd name="T8" fmla="*/ 272 w 1692"/>
                  <a:gd name="T9" fmla="*/ 582 h 2586"/>
                  <a:gd name="T10" fmla="*/ 218 w 1692"/>
                  <a:gd name="T11" fmla="*/ 714 h 2586"/>
                  <a:gd name="T12" fmla="*/ 284 w 1692"/>
                  <a:gd name="T13" fmla="*/ 964 h 2586"/>
                  <a:gd name="T14" fmla="*/ 316 w 1692"/>
                  <a:gd name="T15" fmla="*/ 960 h 2586"/>
                  <a:gd name="T16" fmla="*/ 328 w 1692"/>
                  <a:gd name="T17" fmla="*/ 906 h 2586"/>
                  <a:gd name="T18" fmla="*/ 478 w 1692"/>
                  <a:gd name="T19" fmla="*/ 1154 h 2586"/>
                  <a:gd name="T20" fmla="*/ 650 w 1692"/>
                  <a:gd name="T21" fmla="*/ 1200 h 2586"/>
                  <a:gd name="T22" fmla="*/ 794 w 1692"/>
                  <a:gd name="T23" fmla="*/ 1350 h 2586"/>
                  <a:gd name="T24" fmla="*/ 854 w 1692"/>
                  <a:gd name="T25" fmla="*/ 1422 h 2586"/>
                  <a:gd name="T26" fmla="*/ 770 w 1692"/>
                  <a:gd name="T27" fmla="*/ 1608 h 2586"/>
                  <a:gd name="T28" fmla="*/ 916 w 1692"/>
                  <a:gd name="T29" fmla="*/ 1782 h 2586"/>
                  <a:gd name="T30" fmla="*/ 1034 w 1692"/>
                  <a:gd name="T31" fmla="*/ 2022 h 2586"/>
                  <a:gd name="T32" fmla="*/ 1094 w 1692"/>
                  <a:gd name="T33" fmla="*/ 2310 h 2586"/>
                  <a:gd name="T34" fmla="*/ 1194 w 1692"/>
                  <a:gd name="T35" fmla="*/ 2540 h 2586"/>
                  <a:gd name="T36" fmla="*/ 1280 w 1692"/>
                  <a:gd name="T37" fmla="*/ 2520 h 2586"/>
                  <a:gd name="T38" fmla="*/ 1244 w 1692"/>
                  <a:gd name="T39" fmla="*/ 2394 h 2586"/>
                  <a:gd name="T40" fmla="*/ 1288 w 1692"/>
                  <a:gd name="T41" fmla="*/ 2306 h 2586"/>
                  <a:gd name="T42" fmla="*/ 1368 w 1692"/>
                  <a:gd name="T43" fmla="*/ 2228 h 2586"/>
                  <a:gd name="T44" fmla="*/ 1448 w 1692"/>
                  <a:gd name="T45" fmla="*/ 2076 h 2586"/>
                  <a:gd name="T46" fmla="*/ 1568 w 1692"/>
                  <a:gd name="T47" fmla="*/ 1950 h 2586"/>
                  <a:gd name="T48" fmla="*/ 1622 w 1692"/>
                  <a:gd name="T49" fmla="*/ 1746 h 2586"/>
                  <a:gd name="T50" fmla="*/ 1552 w 1692"/>
                  <a:gd name="T51" fmla="*/ 1538 h 2586"/>
                  <a:gd name="T52" fmla="*/ 1376 w 1692"/>
                  <a:gd name="T53" fmla="*/ 1410 h 2586"/>
                  <a:gd name="T54" fmla="*/ 1104 w 1692"/>
                  <a:gd name="T55" fmla="*/ 1280 h 2586"/>
                  <a:gd name="T56" fmla="*/ 974 w 1692"/>
                  <a:gd name="T57" fmla="*/ 1260 h 2586"/>
                  <a:gd name="T58" fmla="*/ 904 w 1692"/>
                  <a:gd name="T59" fmla="*/ 1268 h 2586"/>
                  <a:gd name="T60" fmla="*/ 794 w 1692"/>
                  <a:gd name="T61" fmla="*/ 1308 h 2586"/>
                  <a:gd name="T62" fmla="*/ 758 w 1692"/>
                  <a:gd name="T63" fmla="*/ 1174 h 2586"/>
                  <a:gd name="T64" fmla="*/ 736 w 1692"/>
                  <a:gd name="T65" fmla="*/ 1062 h 2586"/>
                  <a:gd name="T66" fmla="*/ 632 w 1692"/>
                  <a:gd name="T67" fmla="*/ 1104 h 2586"/>
                  <a:gd name="T68" fmla="*/ 568 w 1692"/>
                  <a:gd name="T69" fmla="*/ 950 h 2586"/>
                  <a:gd name="T70" fmla="*/ 740 w 1692"/>
                  <a:gd name="T71" fmla="*/ 912 h 2586"/>
                  <a:gd name="T72" fmla="*/ 842 w 1692"/>
                  <a:gd name="T73" fmla="*/ 906 h 2586"/>
                  <a:gd name="T74" fmla="*/ 896 w 1692"/>
                  <a:gd name="T75" fmla="*/ 900 h 2586"/>
                  <a:gd name="T76" fmla="*/ 1058 w 1692"/>
                  <a:gd name="T77" fmla="*/ 750 h 2586"/>
                  <a:gd name="T78" fmla="*/ 1184 w 1692"/>
                  <a:gd name="T79" fmla="*/ 678 h 2586"/>
                  <a:gd name="T80" fmla="*/ 1278 w 1692"/>
                  <a:gd name="T81" fmla="*/ 636 h 2586"/>
                  <a:gd name="T82" fmla="*/ 1340 w 1692"/>
                  <a:gd name="T83" fmla="*/ 538 h 2586"/>
                  <a:gd name="T84" fmla="*/ 1288 w 1692"/>
                  <a:gd name="T85" fmla="*/ 512 h 2586"/>
                  <a:gd name="T86" fmla="*/ 1526 w 1692"/>
                  <a:gd name="T87" fmla="*/ 456 h 2586"/>
                  <a:gd name="T88" fmla="*/ 1406 w 1692"/>
                  <a:gd name="T89" fmla="*/ 342 h 2586"/>
                  <a:gd name="T90" fmla="*/ 1328 w 1692"/>
                  <a:gd name="T91" fmla="*/ 264 h 2586"/>
                  <a:gd name="T92" fmla="*/ 1222 w 1692"/>
                  <a:gd name="T93" fmla="*/ 364 h 2586"/>
                  <a:gd name="T94" fmla="*/ 1110 w 1692"/>
                  <a:gd name="T95" fmla="*/ 444 h 2586"/>
                  <a:gd name="T96" fmla="*/ 1022 w 1692"/>
                  <a:gd name="T97" fmla="*/ 304 h 2586"/>
                  <a:gd name="T98" fmla="*/ 1212 w 1692"/>
                  <a:gd name="T99" fmla="*/ 240 h 2586"/>
                  <a:gd name="T100" fmla="*/ 1266 w 1692"/>
                  <a:gd name="T101" fmla="*/ 198 h 2586"/>
                  <a:gd name="T102" fmla="*/ 1328 w 1692"/>
                  <a:gd name="T103" fmla="*/ 172 h 2586"/>
                  <a:gd name="T104" fmla="*/ 1286 w 1692"/>
                  <a:gd name="T105" fmla="*/ 144 h 2586"/>
                  <a:gd name="T106" fmla="*/ 1262 w 1692"/>
                  <a:gd name="T107" fmla="*/ 120 h 2586"/>
                  <a:gd name="T108" fmla="*/ 1202 w 1692"/>
                  <a:gd name="T109" fmla="*/ 102 h 2586"/>
                  <a:gd name="T110" fmla="*/ 1106 w 1692"/>
                  <a:gd name="T111" fmla="*/ 136 h 2586"/>
                  <a:gd name="T112" fmla="*/ 950 w 1692"/>
                  <a:gd name="T113" fmla="*/ 120 h 2586"/>
                  <a:gd name="T114" fmla="*/ 550 w 1692"/>
                  <a:gd name="T115" fmla="*/ 0 h 2586"/>
                  <a:gd name="T116" fmla="*/ 344 w 1692"/>
                  <a:gd name="T117" fmla="*/ 32 h 2586"/>
                  <a:gd name="T118" fmla="*/ 290 w 1692"/>
                  <a:gd name="T119" fmla="*/ 102 h 2586"/>
                  <a:gd name="T120" fmla="*/ 128 w 1692"/>
                  <a:gd name="T121" fmla="*/ 174 h 2586"/>
                  <a:gd name="T122" fmla="*/ 128 w 1692"/>
                  <a:gd name="T123" fmla="*/ 216 h 2586"/>
                  <a:gd name="T124" fmla="*/ 2 w 1692"/>
                  <a:gd name="T125" fmla="*/ 252 h 258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692"/>
                  <a:gd name="T190" fmla="*/ 0 h 2586"/>
                  <a:gd name="T191" fmla="*/ 1692 w 1692"/>
                  <a:gd name="T192" fmla="*/ 2586 h 258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692" h="2586">
                    <a:moveTo>
                      <a:pt x="2" y="252"/>
                    </a:moveTo>
                    <a:lnTo>
                      <a:pt x="68" y="264"/>
                    </a:lnTo>
                    <a:lnTo>
                      <a:pt x="116" y="258"/>
                    </a:lnTo>
                    <a:lnTo>
                      <a:pt x="188" y="216"/>
                    </a:lnTo>
                    <a:lnTo>
                      <a:pt x="236" y="210"/>
                    </a:lnTo>
                    <a:lnTo>
                      <a:pt x="320" y="210"/>
                    </a:lnTo>
                    <a:lnTo>
                      <a:pt x="368" y="216"/>
                    </a:lnTo>
                    <a:lnTo>
                      <a:pt x="398" y="246"/>
                    </a:lnTo>
                    <a:lnTo>
                      <a:pt x="434" y="240"/>
                    </a:lnTo>
                    <a:lnTo>
                      <a:pt x="422" y="294"/>
                    </a:lnTo>
                    <a:lnTo>
                      <a:pt x="404" y="354"/>
                    </a:lnTo>
                    <a:lnTo>
                      <a:pt x="416" y="444"/>
                    </a:lnTo>
                    <a:lnTo>
                      <a:pt x="408" y="480"/>
                    </a:lnTo>
                    <a:lnTo>
                      <a:pt x="380" y="474"/>
                    </a:lnTo>
                    <a:lnTo>
                      <a:pt x="272" y="582"/>
                    </a:lnTo>
                    <a:lnTo>
                      <a:pt x="236" y="628"/>
                    </a:lnTo>
                    <a:lnTo>
                      <a:pt x="242" y="672"/>
                    </a:lnTo>
                    <a:lnTo>
                      <a:pt x="218" y="714"/>
                    </a:lnTo>
                    <a:lnTo>
                      <a:pt x="268" y="774"/>
                    </a:lnTo>
                    <a:lnTo>
                      <a:pt x="262" y="844"/>
                    </a:lnTo>
                    <a:lnTo>
                      <a:pt x="284" y="964"/>
                    </a:lnTo>
                    <a:lnTo>
                      <a:pt x="320" y="1010"/>
                    </a:lnTo>
                    <a:lnTo>
                      <a:pt x="324" y="970"/>
                    </a:lnTo>
                    <a:lnTo>
                      <a:pt x="316" y="960"/>
                    </a:lnTo>
                    <a:lnTo>
                      <a:pt x="302" y="834"/>
                    </a:lnTo>
                    <a:lnTo>
                      <a:pt x="326" y="830"/>
                    </a:lnTo>
                    <a:lnTo>
                      <a:pt x="328" y="906"/>
                    </a:lnTo>
                    <a:lnTo>
                      <a:pt x="380" y="996"/>
                    </a:lnTo>
                    <a:lnTo>
                      <a:pt x="368" y="1074"/>
                    </a:lnTo>
                    <a:lnTo>
                      <a:pt x="478" y="1154"/>
                    </a:lnTo>
                    <a:lnTo>
                      <a:pt x="564" y="1164"/>
                    </a:lnTo>
                    <a:lnTo>
                      <a:pt x="612" y="1208"/>
                    </a:lnTo>
                    <a:lnTo>
                      <a:pt x="650" y="1200"/>
                    </a:lnTo>
                    <a:lnTo>
                      <a:pt x="680" y="1224"/>
                    </a:lnTo>
                    <a:lnTo>
                      <a:pt x="698" y="1272"/>
                    </a:lnTo>
                    <a:lnTo>
                      <a:pt x="794" y="1350"/>
                    </a:lnTo>
                    <a:lnTo>
                      <a:pt x="842" y="1308"/>
                    </a:lnTo>
                    <a:lnTo>
                      <a:pt x="848" y="1350"/>
                    </a:lnTo>
                    <a:lnTo>
                      <a:pt x="854" y="1422"/>
                    </a:lnTo>
                    <a:lnTo>
                      <a:pt x="786" y="1490"/>
                    </a:lnTo>
                    <a:lnTo>
                      <a:pt x="788" y="1542"/>
                    </a:lnTo>
                    <a:lnTo>
                      <a:pt x="770" y="1608"/>
                    </a:lnTo>
                    <a:lnTo>
                      <a:pt x="802" y="1634"/>
                    </a:lnTo>
                    <a:lnTo>
                      <a:pt x="848" y="1668"/>
                    </a:lnTo>
                    <a:lnTo>
                      <a:pt x="916" y="1782"/>
                    </a:lnTo>
                    <a:lnTo>
                      <a:pt x="956" y="1800"/>
                    </a:lnTo>
                    <a:lnTo>
                      <a:pt x="1010" y="1848"/>
                    </a:lnTo>
                    <a:lnTo>
                      <a:pt x="1034" y="2022"/>
                    </a:lnTo>
                    <a:lnTo>
                      <a:pt x="1058" y="2178"/>
                    </a:lnTo>
                    <a:lnTo>
                      <a:pt x="1046" y="2244"/>
                    </a:lnTo>
                    <a:lnTo>
                      <a:pt x="1094" y="2310"/>
                    </a:lnTo>
                    <a:lnTo>
                      <a:pt x="1118" y="2364"/>
                    </a:lnTo>
                    <a:lnTo>
                      <a:pt x="1138" y="2458"/>
                    </a:lnTo>
                    <a:lnTo>
                      <a:pt x="1194" y="2540"/>
                    </a:lnTo>
                    <a:lnTo>
                      <a:pt x="1286" y="2586"/>
                    </a:lnTo>
                    <a:lnTo>
                      <a:pt x="1382" y="2574"/>
                    </a:lnTo>
                    <a:lnTo>
                      <a:pt x="1280" y="2520"/>
                    </a:lnTo>
                    <a:lnTo>
                      <a:pt x="1266" y="2472"/>
                    </a:lnTo>
                    <a:lnTo>
                      <a:pt x="1288" y="2428"/>
                    </a:lnTo>
                    <a:lnTo>
                      <a:pt x="1244" y="2394"/>
                    </a:lnTo>
                    <a:lnTo>
                      <a:pt x="1284" y="2334"/>
                    </a:lnTo>
                    <a:lnTo>
                      <a:pt x="1244" y="2300"/>
                    </a:lnTo>
                    <a:lnTo>
                      <a:pt x="1288" y="2306"/>
                    </a:lnTo>
                    <a:lnTo>
                      <a:pt x="1286" y="2244"/>
                    </a:lnTo>
                    <a:lnTo>
                      <a:pt x="1330" y="2268"/>
                    </a:lnTo>
                    <a:lnTo>
                      <a:pt x="1368" y="2228"/>
                    </a:lnTo>
                    <a:lnTo>
                      <a:pt x="1334" y="2160"/>
                    </a:lnTo>
                    <a:lnTo>
                      <a:pt x="1382" y="2184"/>
                    </a:lnTo>
                    <a:lnTo>
                      <a:pt x="1448" y="2076"/>
                    </a:lnTo>
                    <a:lnTo>
                      <a:pt x="1468" y="2052"/>
                    </a:lnTo>
                    <a:lnTo>
                      <a:pt x="1476" y="1982"/>
                    </a:lnTo>
                    <a:lnTo>
                      <a:pt x="1568" y="1950"/>
                    </a:lnTo>
                    <a:lnTo>
                      <a:pt x="1612" y="1880"/>
                    </a:lnTo>
                    <a:lnTo>
                      <a:pt x="1628" y="1830"/>
                    </a:lnTo>
                    <a:lnTo>
                      <a:pt x="1622" y="1746"/>
                    </a:lnTo>
                    <a:lnTo>
                      <a:pt x="1692" y="1644"/>
                    </a:lnTo>
                    <a:lnTo>
                      <a:pt x="1652" y="1578"/>
                    </a:lnTo>
                    <a:lnTo>
                      <a:pt x="1552" y="1538"/>
                    </a:lnTo>
                    <a:lnTo>
                      <a:pt x="1448" y="1500"/>
                    </a:lnTo>
                    <a:lnTo>
                      <a:pt x="1376" y="1494"/>
                    </a:lnTo>
                    <a:lnTo>
                      <a:pt x="1376" y="1410"/>
                    </a:lnTo>
                    <a:lnTo>
                      <a:pt x="1262" y="1356"/>
                    </a:lnTo>
                    <a:lnTo>
                      <a:pt x="1166" y="1272"/>
                    </a:lnTo>
                    <a:lnTo>
                      <a:pt x="1104" y="1280"/>
                    </a:lnTo>
                    <a:lnTo>
                      <a:pt x="1048" y="1276"/>
                    </a:lnTo>
                    <a:lnTo>
                      <a:pt x="1020" y="1244"/>
                    </a:lnTo>
                    <a:lnTo>
                      <a:pt x="974" y="1260"/>
                    </a:lnTo>
                    <a:lnTo>
                      <a:pt x="984" y="1238"/>
                    </a:lnTo>
                    <a:lnTo>
                      <a:pt x="934" y="1268"/>
                    </a:lnTo>
                    <a:lnTo>
                      <a:pt x="904" y="1268"/>
                    </a:lnTo>
                    <a:lnTo>
                      <a:pt x="872" y="1314"/>
                    </a:lnTo>
                    <a:lnTo>
                      <a:pt x="836" y="1272"/>
                    </a:lnTo>
                    <a:lnTo>
                      <a:pt x="794" y="1308"/>
                    </a:lnTo>
                    <a:lnTo>
                      <a:pt x="748" y="1278"/>
                    </a:lnTo>
                    <a:lnTo>
                      <a:pt x="758" y="1242"/>
                    </a:lnTo>
                    <a:lnTo>
                      <a:pt x="758" y="1174"/>
                    </a:lnTo>
                    <a:lnTo>
                      <a:pt x="698" y="1176"/>
                    </a:lnTo>
                    <a:lnTo>
                      <a:pt x="668" y="1140"/>
                    </a:lnTo>
                    <a:lnTo>
                      <a:pt x="736" y="1062"/>
                    </a:lnTo>
                    <a:lnTo>
                      <a:pt x="712" y="1050"/>
                    </a:lnTo>
                    <a:lnTo>
                      <a:pt x="658" y="1062"/>
                    </a:lnTo>
                    <a:lnTo>
                      <a:pt x="632" y="1104"/>
                    </a:lnTo>
                    <a:lnTo>
                      <a:pt x="596" y="1110"/>
                    </a:lnTo>
                    <a:lnTo>
                      <a:pt x="538" y="1066"/>
                    </a:lnTo>
                    <a:lnTo>
                      <a:pt x="568" y="950"/>
                    </a:lnTo>
                    <a:lnTo>
                      <a:pt x="632" y="894"/>
                    </a:lnTo>
                    <a:lnTo>
                      <a:pt x="686" y="894"/>
                    </a:lnTo>
                    <a:lnTo>
                      <a:pt x="740" y="912"/>
                    </a:lnTo>
                    <a:lnTo>
                      <a:pt x="736" y="900"/>
                    </a:lnTo>
                    <a:lnTo>
                      <a:pt x="766" y="868"/>
                    </a:lnTo>
                    <a:lnTo>
                      <a:pt x="842" y="906"/>
                    </a:lnTo>
                    <a:lnTo>
                      <a:pt x="848" y="966"/>
                    </a:lnTo>
                    <a:lnTo>
                      <a:pt x="884" y="984"/>
                    </a:lnTo>
                    <a:lnTo>
                      <a:pt x="896" y="900"/>
                    </a:lnTo>
                    <a:lnTo>
                      <a:pt x="878" y="858"/>
                    </a:lnTo>
                    <a:lnTo>
                      <a:pt x="998" y="806"/>
                    </a:lnTo>
                    <a:lnTo>
                      <a:pt x="1058" y="750"/>
                    </a:lnTo>
                    <a:lnTo>
                      <a:pt x="1100" y="696"/>
                    </a:lnTo>
                    <a:lnTo>
                      <a:pt x="1130" y="672"/>
                    </a:lnTo>
                    <a:lnTo>
                      <a:pt x="1184" y="678"/>
                    </a:lnTo>
                    <a:lnTo>
                      <a:pt x="1190" y="636"/>
                    </a:lnTo>
                    <a:lnTo>
                      <a:pt x="1280" y="588"/>
                    </a:lnTo>
                    <a:lnTo>
                      <a:pt x="1278" y="636"/>
                    </a:lnTo>
                    <a:lnTo>
                      <a:pt x="1360" y="602"/>
                    </a:lnTo>
                    <a:lnTo>
                      <a:pt x="1322" y="570"/>
                    </a:lnTo>
                    <a:lnTo>
                      <a:pt x="1340" y="538"/>
                    </a:lnTo>
                    <a:lnTo>
                      <a:pt x="1320" y="522"/>
                    </a:lnTo>
                    <a:lnTo>
                      <a:pt x="1286" y="546"/>
                    </a:lnTo>
                    <a:lnTo>
                      <a:pt x="1288" y="512"/>
                    </a:lnTo>
                    <a:lnTo>
                      <a:pt x="1400" y="504"/>
                    </a:lnTo>
                    <a:lnTo>
                      <a:pt x="1490" y="480"/>
                    </a:lnTo>
                    <a:lnTo>
                      <a:pt x="1526" y="456"/>
                    </a:lnTo>
                    <a:lnTo>
                      <a:pt x="1484" y="394"/>
                    </a:lnTo>
                    <a:cubicBezTo>
                      <a:pt x="1474" y="370"/>
                      <a:pt x="1479" y="319"/>
                      <a:pt x="1466" y="310"/>
                    </a:cubicBezTo>
                    <a:cubicBezTo>
                      <a:pt x="1456" y="300"/>
                      <a:pt x="1423" y="343"/>
                      <a:pt x="1406" y="342"/>
                    </a:cubicBezTo>
                    <a:lnTo>
                      <a:pt x="1376" y="312"/>
                    </a:lnTo>
                    <a:lnTo>
                      <a:pt x="1376" y="270"/>
                    </a:lnTo>
                    <a:lnTo>
                      <a:pt x="1328" y="264"/>
                    </a:lnTo>
                    <a:lnTo>
                      <a:pt x="1312" y="252"/>
                    </a:lnTo>
                    <a:lnTo>
                      <a:pt x="1256" y="314"/>
                    </a:lnTo>
                    <a:lnTo>
                      <a:pt x="1222" y="364"/>
                    </a:lnTo>
                    <a:lnTo>
                      <a:pt x="1172" y="402"/>
                    </a:lnTo>
                    <a:lnTo>
                      <a:pt x="1136" y="474"/>
                    </a:lnTo>
                    <a:lnTo>
                      <a:pt x="1110" y="444"/>
                    </a:lnTo>
                    <a:lnTo>
                      <a:pt x="1128" y="394"/>
                    </a:lnTo>
                    <a:lnTo>
                      <a:pt x="1038" y="334"/>
                    </a:lnTo>
                    <a:lnTo>
                      <a:pt x="1022" y="304"/>
                    </a:lnTo>
                    <a:lnTo>
                      <a:pt x="1122" y="226"/>
                    </a:lnTo>
                    <a:lnTo>
                      <a:pt x="1184" y="222"/>
                    </a:lnTo>
                    <a:lnTo>
                      <a:pt x="1212" y="240"/>
                    </a:lnTo>
                    <a:lnTo>
                      <a:pt x="1248" y="220"/>
                    </a:lnTo>
                    <a:lnTo>
                      <a:pt x="1300" y="220"/>
                    </a:lnTo>
                    <a:lnTo>
                      <a:pt x="1266" y="198"/>
                    </a:lnTo>
                    <a:lnTo>
                      <a:pt x="1208" y="196"/>
                    </a:lnTo>
                    <a:lnTo>
                      <a:pt x="1250" y="174"/>
                    </a:lnTo>
                    <a:lnTo>
                      <a:pt x="1328" y="172"/>
                    </a:lnTo>
                    <a:lnTo>
                      <a:pt x="1364" y="132"/>
                    </a:lnTo>
                    <a:cubicBezTo>
                      <a:pt x="1346" y="124"/>
                      <a:pt x="1343" y="119"/>
                      <a:pt x="1324" y="122"/>
                    </a:cubicBezTo>
                    <a:cubicBezTo>
                      <a:pt x="1310" y="124"/>
                      <a:pt x="1294" y="132"/>
                      <a:pt x="1286" y="144"/>
                    </a:cubicBezTo>
                    <a:cubicBezTo>
                      <a:pt x="1282" y="149"/>
                      <a:pt x="1274" y="148"/>
                      <a:pt x="1268" y="150"/>
                    </a:cubicBezTo>
                    <a:cubicBezTo>
                      <a:pt x="1266" y="144"/>
                      <a:pt x="1259" y="138"/>
                      <a:pt x="1262" y="132"/>
                    </a:cubicBezTo>
                    <a:cubicBezTo>
                      <a:pt x="1269" y="118"/>
                      <a:pt x="1303" y="134"/>
                      <a:pt x="1262" y="120"/>
                    </a:cubicBezTo>
                    <a:cubicBezTo>
                      <a:pt x="1221" y="134"/>
                      <a:pt x="1252" y="105"/>
                      <a:pt x="1262" y="90"/>
                    </a:cubicBezTo>
                    <a:cubicBezTo>
                      <a:pt x="1260" y="84"/>
                      <a:pt x="1262" y="75"/>
                      <a:pt x="1256" y="72"/>
                    </a:cubicBezTo>
                    <a:cubicBezTo>
                      <a:pt x="1238" y="63"/>
                      <a:pt x="1202" y="102"/>
                      <a:pt x="1202" y="102"/>
                    </a:cubicBezTo>
                    <a:cubicBezTo>
                      <a:pt x="1198" y="108"/>
                      <a:pt x="1186" y="140"/>
                      <a:pt x="1180" y="144"/>
                    </a:cubicBezTo>
                    <a:cubicBezTo>
                      <a:pt x="1169" y="151"/>
                      <a:pt x="1148" y="122"/>
                      <a:pt x="1148" y="122"/>
                    </a:cubicBezTo>
                    <a:cubicBezTo>
                      <a:pt x="1138" y="123"/>
                      <a:pt x="1121" y="137"/>
                      <a:pt x="1106" y="136"/>
                    </a:cubicBezTo>
                    <a:cubicBezTo>
                      <a:pt x="1091" y="135"/>
                      <a:pt x="1074" y="117"/>
                      <a:pt x="1056" y="116"/>
                    </a:cubicBezTo>
                    <a:cubicBezTo>
                      <a:pt x="1038" y="115"/>
                      <a:pt x="1016" y="131"/>
                      <a:pt x="998" y="132"/>
                    </a:cubicBezTo>
                    <a:cubicBezTo>
                      <a:pt x="997" y="132"/>
                      <a:pt x="956" y="125"/>
                      <a:pt x="950" y="120"/>
                    </a:cubicBezTo>
                    <a:cubicBezTo>
                      <a:pt x="918" y="94"/>
                      <a:pt x="960" y="108"/>
                      <a:pt x="920" y="90"/>
                    </a:cubicBezTo>
                    <a:cubicBezTo>
                      <a:pt x="852" y="60"/>
                      <a:pt x="806" y="58"/>
                      <a:pt x="730" y="54"/>
                    </a:cubicBezTo>
                    <a:cubicBezTo>
                      <a:pt x="656" y="39"/>
                      <a:pt x="625" y="15"/>
                      <a:pt x="550" y="0"/>
                    </a:cubicBezTo>
                    <a:cubicBezTo>
                      <a:pt x="510" y="2"/>
                      <a:pt x="486" y="5"/>
                      <a:pt x="446" y="8"/>
                    </a:cubicBezTo>
                    <a:cubicBezTo>
                      <a:pt x="424" y="9"/>
                      <a:pt x="423" y="14"/>
                      <a:pt x="406" y="18"/>
                    </a:cubicBezTo>
                    <a:cubicBezTo>
                      <a:pt x="389" y="22"/>
                      <a:pt x="353" y="24"/>
                      <a:pt x="344" y="32"/>
                    </a:cubicBezTo>
                    <a:cubicBezTo>
                      <a:pt x="346" y="38"/>
                      <a:pt x="354" y="60"/>
                      <a:pt x="350" y="64"/>
                    </a:cubicBezTo>
                    <a:cubicBezTo>
                      <a:pt x="274" y="50"/>
                      <a:pt x="250" y="81"/>
                      <a:pt x="236" y="82"/>
                    </a:cubicBezTo>
                    <a:cubicBezTo>
                      <a:pt x="278" y="110"/>
                      <a:pt x="270" y="72"/>
                      <a:pt x="290" y="102"/>
                    </a:cubicBezTo>
                    <a:cubicBezTo>
                      <a:pt x="234" y="121"/>
                      <a:pt x="178" y="104"/>
                      <a:pt x="128" y="138"/>
                    </a:cubicBezTo>
                    <a:cubicBezTo>
                      <a:pt x="126" y="144"/>
                      <a:pt x="122" y="150"/>
                      <a:pt x="122" y="156"/>
                    </a:cubicBezTo>
                    <a:cubicBezTo>
                      <a:pt x="122" y="162"/>
                      <a:pt x="132" y="170"/>
                      <a:pt x="128" y="174"/>
                    </a:cubicBezTo>
                    <a:cubicBezTo>
                      <a:pt x="126" y="182"/>
                      <a:pt x="109" y="197"/>
                      <a:pt x="112" y="202"/>
                    </a:cubicBezTo>
                    <a:cubicBezTo>
                      <a:pt x="124" y="206"/>
                      <a:pt x="137" y="195"/>
                      <a:pt x="146" y="204"/>
                    </a:cubicBezTo>
                    <a:cubicBezTo>
                      <a:pt x="151" y="209"/>
                      <a:pt x="135" y="213"/>
                      <a:pt x="128" y="216"/>
                    </a:cubicBezTo>
                    <a:cubicBezTo>
                      <a:pt x="116" y="221"/>
                      <a:pt x="104" y="226"/>
                      <a:pt x="92" y="228"/>
                    </a:cubicBezTo>
                    <a:cubicBezTo>
                      <a:pt x="48" y="237"/>
                      <a:pt x="72" y="233"/>
                      <a:pt x="20" y="240"/>
                    </a:cubicBezTo>
                    <a:cubicBezTo>
                      <a:pt x="0" y="247"/>
                      <a:pt x="2" y="240"/>
                      <a:pt x="2" y="25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 85"/>
              <p:cNvSpPr/>
              <p:nvPr/>
            </p:nvSpPr>
            <p:spPr bwMode="gray">
              <a:xfrm>
                <a:off x="4423" y="2052"/>
                <a:ext cx="35" cy="28"/>
              </a:xfrm>
              <a:custGeom>
                <a:avLst/>
                <a:gdLst>
                  <a:gd name="T0" fmla="*/ 16 w 46"/>
                  <a:gd name="T1" fmla="*/ 4 h 38"/>
                  <a:gd name="T2" fmla="*/ 0 w 46"/>
                  <a:gd name="T3" fmla="*/ 22 h 38"/>
                  <a:gd name="T4" fmla="*/ 22 w 46"/>
                  <a:gd name="T5" fmla="*/ 38 h 38"/>
                  <a:gd name="T6" fmla="*/ 46 w 46"/>
                  <a:gd name="T7" fmla="*/ 26 h 38"/>
                  <a:gd name="T8" fmla="*/ 30 w 46"/>
                  <a:gd name="T9" fmla="*/ 0 h 38"/>
                  <a:gd name="T10" fmla="*/ 16 w 46"/>
                  <a:gd name="T11" fmla="*/ 4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"/>
                  <a:gd name="T19" fmla="*/ 0 h 38"/>
                  <a:gd name="T20" fmla="*/ 46 w 46"/>
                  <a:gd name="T21" fmla="*/ 38 h 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" h="38">
                    <a:moveTo>
                      <a:pt x="16" y="4"/>
                    </a:moveTo>
                    <a:lnTo>
                      <a:pt x="0" y="22"/>
                    </a:lnTo>
                    <a:lnTo>
                      <a:pt x="22" y="38"/>
                    </a:lnTo>
                    <a:lnTo>
                      <a:pt x="46" y="26"/>
                    </a:lnTo>
                    <a:lnTo>
                      <a:pt x="30" y="0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86"/>
              <p:cNvSpPr/>
              <p:nvPr/>
            </p:nvSpPr>
            <p:spPr bwMode="gray">
              <a:xfrm>
                <a:off x="4738" y="2174"/>
                <a:ext cx="40" cy="32"/>
              </a:xfrm>
              <a:custGeom>
                <a:avLst/>
                <a:gdLst>
                  <a:gd name="T0" fmla="*/ 12 w 52"/>
                  <a:gd name="T1" fmla="*/ 0 h 44"/>
                  <a:gd name="T2" fmla="*/ 26 w 52"/>
                  <a:gd name="T3" fmla="*/ 44 h 44"/>
                  <a:gd name="T4" fmla="*/ 42 w 52"/>
                  <a:gd name="T5" fmla="*/ 42 h 44"/>
                  <a:gd name="T6" fmla="*/ 38 w 52"/>
                  <a:gd name="T7" fmla="*/ 16 h 44"/>
                  <a:gd name="T8" fmla="*/ 26 w 52"/>
                  <a:gd name="T9" fmla="*/ 2 h 44"/>
                  <a:gd name="T10" fmla="*/ 12 w 52"/>
                  <a:gd name="T11" fmla="*/ 0 h 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2"/>
                  <a:gd name="T19" fmla="*/ 0 h 44"/>
                  <a:gd name="T20" fmla="*/ 52 w 52"/>
                  <a:gd name="T21" fmla="*/ 44 h 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2" h="44">
                    <a:moveTo>
                      <a:pt x="12" y="0"/>
                    </a:moveTo>
                    <a:cubicBezTo>
                      <a:pt x="16" y="14"/>
                      <a:pt x="18" y="32"/>
                      <a:pt x="26" y="44"/>
                    </a:cubicBezTo>
                    <a:cubicBezTo>
                      <a:pt x="31" y="43"/>
                      <a:pt x="37" y="44"/>
                      <a:pt x="42" y="42"/>
                    </a:cubicBezTo>
                    <a:cubicBezTo>
                      <a:pt x="52" y="38"/>
                      <a:pt x="48" y="19"/>
                      <a:pt x="38" y="16"/>
                    </a:cubicBezTo>
                    <a:cubicBezTo>
                      <a:pt x="33" y="9"/>
                      <a:pt x="34" y="5"/>
                      <a:pt x="26" y="2"/>
                    </a:cubicBezTo>
                    <a:cubicBezTo>
                      <a:pt x="4" y="4"/>
                      <a:pt x="0" y="8"/>
                      <a:pt x="12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87"/>
              <p:cNvSpPr/>
              <p:nvPr/>
            </p:nvSpPr>
            <p:spPr bwMode="gray">
              <a:xfrm>
                <a:off x="5539" y="2230"/>
                <a:ext cx="101" cy="74"/>
              </a:xfrm>
              <a:custGeom>
                <a:avLst/>
                <a:gdLst>
                  <a:gd name="T0" fmla="*/ 97 w 131"/>
                  <a:gd name="T1" fmla="*/ 0 h 98"/>
                  <a:gd name="T2" fmla="*/ 79 w 131"/>
                  <a:gd name="T3" fmla="*/ 8 h 98"/>
                  <a:gd name="T4" fmla="*/ 53 w 131"/>
                  <a:gd name="T5" fmla="*/ 24 h 98"/>
                  <a:gd name="T6" fmla="*/ 39 w 131"/>
                  <a:gd name="T7" fmla="*/ 40 h 98"/>
                  <a:gd name="T8" fmla="*/ 21 w 131"/>
                  <a:gd name="T9" fmla="*/ 52 h 98"/>
                  <a:gd name="T10" fmla="*/ 63 w 131"/>
                  <a:gd name="T11" fmla="*/ 82 h 98"/>
                  <a:gd name="T12" fmla="*/ 79 w 131"/>
                  <a:gd name="T13" fmla="*/ 94 h 98"/>
                  <a:gd name="T14" fmla="*/ 85 w 131"/>
                  <a:gd name="T15" fmla="*/ 92 h 98"/>
                  <a:gd name="T16" fmla="*/ 89 w 131"/>
                  <a:gd name="T17" fmla="*/ 86 h 98"/>
                  <a:gd name="T18" fmla="*/ 97 w 131"/>
                  <a:gd name="T19" fmla="*/ 98 h 98"/>
                  <a:gd name="T20" fmla="*/ 123 w 131"/>
                  <a:gd name="T21" fmla="*/ 86 h 98"/>
                  <a:gd name="T22" fmla="*/ 129 w 131"/>
                  <a:gd name="T23" fmla="*/ 74 h 98"/>
                  <a:gd name="T24" fmla="*/ 101 w 131"/>
                  <a:gd name="T25" fmla="*/ 40 h 98"/>
                  <a:gd name="T26" fmla="*/ 115 w 131"/>
                  <a:gd name="T27" fmla="*/ 24 h 98"/>
                  <a:gd name="T28" fmla="*/ 111 w 131"/>
                  <a:gd name="T29" fmla="*/ 4 h 98"/>
                  <a:gd name="T30" fmla="*/ 97 w 131"/>
                  <a:gd name="T31" fmla="*/ 0 h 9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1"/>
                  <a:gd name="T49" fmla="*/ 0 h 98"/>
                  <a:gd name="T50" fmla="*/ 131 w 131"/>
                  <a:gd name="T51" fmla="*/ 98 h 9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1" h="98">
                    <a:moveTo>
                      <a:pt x="97" y="0"/>
                    </a:moveTo>
                    <a:cubicBezTo>
                      <a:pt x="83" y="5"/>
                      <a:pt x="89" y="2"/>
                      <a:pt x="79" y="8"/>
                    </a:cubicBezTo>
                    <a:cubicBezTo>
                      <a:pt x="76" y="18"/>
                      <a:pt x="62" y="18"/>
                      <a:pt x="53" y="24"/>
                    </a:cubicBezTo>
                    <a:cubicBezTo>
                      <a:pt x="49" y="29"/>
                      <a:pt x="44" y="36"/>
                      <a:pt x="39" y="40"/>
                    </a:cubicBezTo>
                    <a:cubicBezTo>
                      <a:pt x="34" y="45"/>
                      <a:pt x="21" y="52"/>
                      <a:pt x="21" y="52"/>
                    </a:cubicBezTo>
                    <a:cubicBezTo>
                      <a:pt x="0" y="84"/>
                      <a:pt x="41" y="75"/>
                      <a:pt x="63" y="82"/>
                    </a:cubicBezTo>
                    <a:cubicBezTo>
                      <a:pt x="68" y="89"/>
                      <a:pt x="71" y="91"/>
                      <a:pt x="79" y="94"/>
                    </a:cubicBezTo>
                    <a:cubicBezTo>
                      <a:pt x="81" y="93"/>
                      <a:pt x="83" y="93"/>
                      <a:pt x="85" y="92"/>
                    </a:cubicBezTo>
                    <a:cubicBezTo>
                      <a:pt x="87" y="90"/>
                      <a:pt x="87" y="85"/>
                      <a:pt x="89" y="86"/>
                    </a:cubicBezTo>
                    <a:cubicBezTo>
                      <a:pt x="93" y="88"/>
                      <a:pt x="97" y="98"/>
                      <a:pt x="97" y="98"/>
                    </a:cubicBezTo>
                    <a:cubicBezTo>
                      <a:pt x="112" y="95"/>
                      <a:pt x="111" y="90"/>
                      <a:pt x="123" y="86"/>
                    </a:cubicBezTo>
                    <a:cubicBezTo>
                      <a:pt x="124" y="82"/>
                      <a:pt x="128" y="78"/>
                      <a:pt x="129" y="74"/>
                    </a:cubicBezTo>
                    <a:cubicBezTo>
                      <a:pt x="131" y="61"/>
                      <a:pt x="108" y="47"/>
                      <a:pt x="101" y="40"/>
                    </a:cubicBezTo>
                    <a:cubicBezTo>
                      <a:pt x="103" y="33"/>
                      <a:pt x="115" y="24"/>
                      <a:pt x="115" y="24"/>
                    </a:cubicBezTo>
                    <a:cubicBezTo>
                      <a:pt x="121" y="15"/>
                      <a:pt x="124" y="8"/>
                      <a:pt x="111" y="4"/>
                    </a:cubicBezTo>
                    <a:cubicBezTo>
                      <a:pt x="101" y="7"/>
                      <a:pt x="97" y="13"/>
                      <a:pt x="97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88"/>
              <p:cNvSpPr/>
              <p:nvPr/>
            </p:nvSpPr>
            <p:spPr bwMode="gray">
              <a:xfrm>
                <a:off x="5053" y="2613"/>
                <a:ext cx="162" cy="84"/>
              </a:xfrm>
              <a:custGeom>
                <a:avLst/>
                <a:gdLst>
                  <a:gd name="T0" fmla="*/ 47 w 212"/>
                  <a:gd name="T1" fmla="*/ 12 h 112"/>
                  <a:gd name="T2" fmla="*/ 17 w 212"/>
                  <a:gd name="T3" fmla="*/ 12 h 112"/>
                  <a:gd name="T4" fmla="*/ 5 w 212"/>
                  <a:gd name="T5" fmla="*/ 16 h 112"/>
                  <a:gd name="T6" fmla="*/ 25 w 212"/>
                  <a:gd name="T7" fmla="*/ 52 h 112"/>
                  <a:gd name="T8" fmla="*/ 51 w 212"/>
                  <a:gd name="T9" fmla="*/ 44 h 112"/>
                  <a:gd name="T10" fmla="*/ 93 w 212"/>
                  <a:gd name="T11" fmla="*/ 54 h 112"/>
                  <a:gd name="T12" fmla="*/ 111 w 212"/>
                  <a:gd name="T13" fmla="*/ 60 h 112"/>
                  <a:gd name="T14" fmla="*/ 133 w 212"/>
                  <a:gd name="T15" fmla="*/ 88 h 112"/>
                  <a:gd name="T16" fmla="*/ 141 w 212"/>
                  <a:gd name="T17" fmla="*/ 112 h 112"/>
                  <a:gd name="T18" fmla="*/ 157 w 212"/>
                  <a:gd name="T19" fmla="*/ 100 h 112"/>
                  <a:gd name="T20" fmla="*/ 169 w 212"/>
                  <a:gd name="T21" fmla="*/ 96 h 112"/>
                  <a:gd name="T22" fmla="*/ 187 w 212"/>
                  <a:gd name="T23" fmla="*/ 102 h 112"/>
                  <a:gd name="T24" fmla="*/ 195 w 212"/>
                  <a:gd name="T25" fmla="*/ 80 h 112"/>
                  <a:gd name="T26" fmla="*/ 153 w 212"/>
                  <a:gd name="T27" fmla="*/ 54 h 112"/>
                  <a:gd name="T28" fmla="*/ 105 w 212"/>
                  <a:gd name="T29" fmla="*/ 20 h 112"/>
                  <a:gd name="T30" fmla="*/ 53 w 212"/>
                  <a:gd name="T31" fmla="*/ 26 h 112"/>
                  <a:gd name="T32" fmla="*/ 47 w 212"/>
                  <a:gd name="T33" fmla="*/ 12 h 11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2"/>
                  <a:gd name="T52" fmla="*/ 0 h 112"/>
                  <a:gd name="T53" fmla="*/ 212 w 212"/>
                  <a:gd name="T54" fmla="*/ 112 h 11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2" h="112">
                    <a:moveTo>
                      <a:pt x="47" y="12"/>
                    </a:moveTo>
                    <a:cubicBezTo>
                      <a:pt x="39" y="0"/>
                      <a:pt x="28" y="7"/>
                      <a:pt x="17" y="12"/>
                    </a:cubicBezTo>
                    <a:cubicBezTo>
                      <a:pt x="13" y="14"/>
                      <a:pt x="5" y="16"/>
                      <a:pt x="5" y="16"/>
                    </a:cubicBezTo>
                    <a:cubicBezTo>
                      <a:pt x="0" y="31"/>
                      <a:pt x="10" y="48"/>
                      <a:pt x="25" y="52"/>
                    </a:cubicBezTo>
                    <a:cubicBezTo>
                      <a:pt x="37" y="50"/>
                      <a:pt x="41" y="47"/>
                      <a:pt x="51" y="44"/>
                    </a:cubicBezTo>
                    <a:cubicBezTo>
                      <a:pt x="65" y="53"/>
                      <a:pt x="76" y="53"/>
                      <a:pt x="93" y="54"/>
                    </a:cubicBezTo>
                    <a:cubicBezTo>
                      <a:pt x="99" y="56"/>
                      <a:pt x="111" y="60"/>
                      <a:pt x="111" y="60"/>
                    </a:cubicBezTo>
                    <a:cubicBezTo>
                      <a:pt x="120" y="69"/>
                      <a:pt x="129" y="75"/>
                      <a:pt x="133" y="88"/>
                    </a:cubicBezTo>
                    <a:cubicBezTo>
                      <a:pt x="125" y="100"/>
                      <a:pt x="126" y="107"/>
                      <a:pt x="141" y="112"/>
                    </a:cubicBezTo>
                    <a:cubicBezTo>
                      <a:pt x="145" y="106"/>
                      <a:pt x="150" y="103"/>
                      <a:pt x="157" y="100"/>
                    </a:cubicBezTo>
                    <a:cubicBezTo>
                      <a:pt x="161" y="98"/>
                      <a:pt x="169" y="96"/>
                      <a:pt x="169" y="96"/>
                    </a:cubicBezTo>
                    <a:cubicBezTo>
                      <a:pt x="175" y="98"/>
                      <a:pt x="187" y="102"/>
                      <a:pt x="187" y="102"/>
                    </a:cubicBezTo>
                    <a:cubicBezTo>
                      <a:pt x="203" y="100"/>
                      <a:pt x="212" y="94"/>
                      <a:pt x="195" y="80"/>
                    </a:cubicBezTo>
                    <a:cubicBezTo>
                      <a:pt x="183" y="70"/>
                      <a:pt x="165" y="66"/>
                      <a:pt x="153" y="54"/>
                    </a:cubicBezTo>
                    <a:cubicBezTo>
                      <a:pt x="141" y="42"/>
                      <a:pt x="122" y="26"/>
                      <a:pt x="105" y="20"/>
                    </a:cubicBezTo>
                    <a:cubicBezTo>
                      <a:pt x="85" y="21"/>
                      <a:pt x="71" y="20"/>
                      <a:pt x="53" y="26"/>
                    </a:cubicBezTo>
                    <a:cubicBezTo>
                      <a:pt x="47" y="24"/>
                      <a:pt x="33" y="12"/>
                      <a:pt x="47" y="1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89"/>
              <p:cNvSpPr/>
              <p:nvPr/>
            </p:nvSpPr>
            <p:spPr bwMode="gray">
              <a:xfrm>
                <a:off x="5187" y="2677"/>
                <a:ext cx="101" cy="40"/>
              </a:xfrm>
              <a:custGeom>
                <a:avLst/>
                <a:gdLst>
                  <a:gd name="T0" fmla="*/ 57 w 133"/>
                  <a:gd name="T1" fmla="*/ 0 h 54"/>
                  <a:gd name="T2" fmla="*/ 43 w 133"/>
                  <a:gd name="T3" fmla="*/ 6 h 54"/>
                  <a:gd name="T4" fmla="*/ 31 w 133"/>
                  <a:gd name="T5" fmla="*/ 30 h 54"/>
                  <a:gd name="T6" fmla="*/ 15 w 133"/>
                  <a:gd name="T7" fmla="*/ 34 h 54"/>
                  <a:gd name="T8" fmla="*/ 3 w 133"/>
                  <a:gd name="T9" fmla="*/ 42 h 54"/>
                  <a:gd name="T10" fmla="*/ 13 w 133"/>
                  <a:gd name="T11" fmla="*/ 54 h 54"/>
                  <a:gd name="T12" fmla="*/ 133 w 133"/>
                  <a:gd name="T13" fmla="*/ 34 h 54"/>
                  <a:gd name="T14" fmla="*/ 123 w 133"/>
                  <a:gd name="T15" fmla="*/ 16 h 54"/>
                  <a:gd name="T16" fmla="*/ 105 w 133"/>
                  <a:gd name="T17" fmla="*/ 8 h 54"/>
                  <a:gd name="T18" fmla="*/ 101 w 133"/>
                  <a:gd name="T19" fmla="*/ 24 h 54"/>
                  <a:gd name="T20" fmla="*/ 89 w 133"/>
                  <a:gd name="T21" fmla="*/ 18 h 54"/>
                  <a:gd name="T22" fmla="*/ 67 w 133"/>
                  <a:gd name="T23" fmla="*/ 14 h 54"/>
                  <a:gd name="T24" fmla="*/ 57 w 133"/>
                  <a:gd name="T25" fmla="*/ 0 h 5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3"/>
                  <a:gd name="T40" fmla="*/ 0 h 54"/>
                  <a:gd name="T41" fmla="*/ 133 w 133"/>
                  <a:gd name="T42" fmla="*/ 54 h 5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3" h="54">
                    <a:moveTo>
                      <a:pt x="57" y="0"/>
                    </a:moveTo>
                    <a:cubicBezTo>
                      <a:pt x="53" y="3"/>
                      <a:pt x="46" y="2"/>
                      <a:pt x="43" y="6"/>
                    </a:cubicBezTo>
                    <a:cubicBezTo>
                      <a:pt x="36" y="14"/>
                      <a:pt x="43" y="26"/>
                      <a:pt x="31" y="30"/>
                    </a:cubicBezTo>
                    <a:cubicBezTo>
                      <a:pt x="26" y="32"/>
                      <a:pt x="20" y="31"/>
                      <a:pt x="15" y="34"/>
                    </a:cubicBezTo>
                    <a:cubicBezTo>
                      <a:pt x="11" y="36"/>
                      <a:pt x="3" y="42"/>
                      <a:pt x="3" y="42"/>
                    </a:cubicBezTo>
                    <a:cubicBezTo>
                      <a:pt x="0" y="51"/>
                      <a:pt x="5" y="51"/>
                      <a:pt x="13" y="54"/>
                    </a:cubicBezTo>
                    <a:cubicBezTo>
                      <a:pt x="51" y="51"/>
                      <a:pt x="97" y="46"/>
                      <a:pt x="133" y="34"/>
                    </a:cubicBezTo>
                    <a:cubicBezTo>
                      <a:pt x="129" y="28"/>
                      <a:pt x="128" y="21"/>
                      <a:pt x="123" y="16"/>
                    </a:cubicBezTo>
                    <a:cubicBezTo>
                      <a:pt x="118" y="11"/>
                      <a:pt x="105" y="8"/>
                      <a:pt x="105" y="8"/>
                    </a:cubicBezTo>
                    <a:cubicBezTo>
                      <a:pt x="84" y="13"/>
                      <a:pt x="106" y="19"/>
                      <a:pt x="101" y="24"/>
                    </a:cubicBezTo>
                    <a:cubicBezTo>
                      <a:pt x="99" y="26"/>
                      <a:pt x="89" y="18"/>
                      <a:pt x="89" y="18"/>
                    </a:cubicBezTo>
                    <a:cubicBezTo>
                      <a:pt x="83" y="15"/>
                      <a:pt x="73" y="15"/>
                      <a:pt x="67" y="14"/>
                    </a:cubicBezTo>
                    <a:cubicBezTo>
                      <a:pt x="58" y="8"/>
                      <a:pt x="62" y="12"/>
                      <a:pt x="57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90"/>
              <p:cNvSpPr/>
              <p:nvPr/>
            </p:nvSpPr>
            <p:spPr bwMode="gray">
              <a:xfrm>
                <a:off x="5294" y="2702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91"/>
              <p:cNvSpPr/>
              <p:nvPr/>
            </p:nvSpPr>
            <p:spPr bwMode="gray">
              <a:xfrm>
                <a:off x="5352" y="2705"/>
                <a:ext cx="12" cy="25"/>
              </a:xfrm>
              <a:custGeom>
                <a:avLst/>
                <a:gdLst>
                  <a:gd name="T0" fmla="*/ 14 w 16"/>
                  <a:gd name="T1" fmla="*/ 0 h 34"/>
                  <a:gd name="T2" fmla="*/ 0 w 16"/>
                  <a:gd name="T3" fmla="*/ 14 h 34"/>
                  <a:gd name="T4" fmla="*/ 16 w 16"/>
                  <a:gd name="T5" fmla="*/ 34 h 34"/>
                  <a:gd name="T6" fmla="*/ 12 w 16"/>
                  <a:gd name="T7" fmla="*/ 18 h 34"/>
                  <a:gd name="T8" fmla="*/ 16 w 16"/>
                  <a:gd name="T9" fmla="*/ 6 h 34"/>
                  <a:gd name="T10" fmla="*/ 14 w 16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34"/>
                  <a:gd name="T20" fmla="*/ 16 w 16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34">
                    <a:moveTo>
                      <a:pt x="14" y="0"/>
                    </a:moveTo>
                    <a:cubicBezTo>
                      <a:pt x="5" y="3"/>
                      <a:pt x="2" y="4"/>
                      <a:pt x="0" y="14"/>
                    </a:cubicBezTo>
                    <a:cubicBezTo>
                      <a:pt x="3" y="26"/>
                      <a:pt x="4" y="30"/>
                      <a:pt x="16" y="34"/>
                    </a:cubicBezTo>
                    <a:cubicBezTo>
                      <a:pt x="15" y="29"/>
                      <a:pt x="11" y="23"/>
                      <a:pt x="12" y="18"/>
                    </a:cubicBezTo>
                    <a:cubicBezTo>
                      <a:pt x="12" y="14"/>
                      <a:pt x="16" y="6"/>
                      <a:pt x="16" y="6"/>
                    </a:cubicBezTo>
                    <a:cubicBezTo>
                      <a:pt x="9" y="1"/>
                      <a:pt x="8" y="3"/>
                      <a:pt x="1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92"/>
              <p:cNvSpPr/>
              <p:nvPr/>
            </p:nvSpPr>
            <p:spPr bwMode="gray">
              <a:xfrm>
                <a:off x="5164" y="1863"/>
                <a:ext cx="185" cy="87"/>
              </a:xfrm>
              <a:custGeom>
                <a:avLst/>
                <a:gdLst>
                  <a:gd name="T0" fmla="*/ 64 w 240"/>
                  <a:gd name="T1" fmla="*/ 1 h 117"/>
                  <a:gd name="T2" fmla="*/ 24 w 240"/>
                  <a:gd name="T3" fmla="*/ 31 h 117"/>
                  <a:gd name="T4" fmla="*/ 6 w 240"/>
                  <a:gd name="T5" fmla="*/ 37 h 117"/>
                  <a:gd name="T6" fmla="*/ 0 w 240"/>
                  <a:gd name="T7" fmla="*/ 39 h 117"/>
                  <a:gd name="T8" fmla="*/ 26 w 240"/>
                  <a:gd name="T9" fmla="*/ 59 h 117"/>
                  <a:gd name="T10" fmla="*/ 38 w 240"/>
                  <a:gd name="T11" fmla="*/ 63 h 117"/>
                  <a:gd name="T12" fmla="*/ 68 w 240"/>
                  <a:gd name="T13" fmla="*/ 47 h 117"/>
                  <a:gd name="T14" fmla="*/ 80 w 240"/>
                  <a:gd name="T15" fmla="*/ 43 h 117"/>
                  <a:gd name="T16" fmla="*/ 82 w 240"/>
                  <a:gd name="T17" fmla="*/ 55 h 117"/>
                  <a:gd name="T18" fmla="*/ 64 w 240"/>
                  <a:gd name="T19" fmla="*/ 61 h 117"/>
                  <a:gd name="T20" fmla="*/ 72 w 240"/>
                  <a:gd name="T21" fmla="*/ 73 h 117"/>
                  <a:gd name="T22" fmla="*/ 40 w 240"/>
                  <a:gd name="T23" fmla="*/ 87 h 117"/>
                  <a:gd name="T24" fmla="*/ 70 w 240"/>
                  <a:gd name="T25" fmla="*/ 109 h 117"/>
                  <a:gd name="T26" fmla="*/ 82 w 240"/>
                  <a:gd name="T27" fmla="*/ 113 h 117"/>
                  <a:gd name="T28" fmla="*/ 118 w 240"/>
                  <a:gd name="T29" fmla="*/ 103 h 117"/>
                  <a:gd name="T30" fmla="*/ 150 w 240"/>
                  <a:gd name="T31" fmla="*/ 105 h 117"/>
                  <a:gd name="T32" fmla="*/ 168 w 240"/>
                  <a:gd name="T33" fmla="*/ 117 h 117"/>
                  <a:gd name="T34" fmla="*/ 204 w 240"/>
                  <a:gd name="T35" fmla="*/ 109 h 117"/>
                  <a:gd name="T36" fmla="*/ 224 w 240"/>
                  <a:gd name="T37" fmla="*/ 103 h 117"/>
                  <a:gd name="T38" fmla="*/ 222 w 240"/>
                  <a:gd name="T39" fmla="*/ 77 h 117"/>
                  <a:gd name="T40" fmla="*/ 234 w 240"/>
                  <a:gd name="T41" fmla="*/ 69 h 117"/>
                  <a:gd name="T42" fmla="*/ 238 w 240"/>
                  <a:gd name="T43" fmla="*/ 47 h 117"/>
                  <a:gd name="T44" fmla="*/ 210 w 240"/>
                  <a:gd name="T45" fmla="*/ 57 h 117"/>
                  <a:gd name="T46" fmla="*/ 200 w 240"/>
                  <a:gd name="T47" fmla="*/ 43 h 117"/>
                  <a:gd name="T48" fmla="*/ 172 w 240"/>
                  <a:gd name="T49" fmla="*/ 45 h 117"/>
                  <a:gd name="T50" fmla="*/ 134 w 240"/>
                  <a:gd name="T51" fmla="*/ 9 h 117"/>
                  <a:gd name="T52" fmla="*/ 94 w 240"/>
                  <a:gd name="T53" fmla="*/ 11 h 117"/>
                  <a:gd name="T54" fmla="*/ 82 w 240"/>
                  <a:gd name="T55" fmla="*/ 1 h 117"/>
                  <a:gd name="T56" fmla="*/ 64 w 240"/>
                  <a:gd name="T57" fmla="*/ 1 h 11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40"/>
                  <a:gd name="T88" fmla="*/ 0 h 117"/>
                  <a:gd name="T89" fmla="*/ 240 w 240"/>
                  <a:gd name="T90" fmla="*/ 117 h 11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40" h="117">
                    <a:moveTo>
                      <a:pt x="64" y="1"/>
                    </a:moveTo>
                    <a:cubicBezTo>
                      <a:pt x="57" y="21"/>
                      <a:pt x="44" y="24"/>
                      <a:pt x="24" y="31"/>
                    </a:cubicBezTo>
                    <a:cubicBezTo>
                      <a:pt x="18" y="33"/>
                      <a:pt x="12" y="35"/>
                      <a:pt x="6" y="37"/>
                    </a:cubicBezTo>
                    <a:cubicBezTo>
                      <a:pt x="4" y="38"/>
                      <a:pt x="0" y="39"/>
                      <a:pt x="0" y="39"/>
                    </a:cubicBezTo>
                    <a:cubicBezTo>
                      <a:pt x="3" y="55"/>
                      <a:pt x="12" y="54"/>
                      <a:pt x="26" y="59"/>
                    </a:cubicBezTo>
                    <a:cubicBezTo>
                      <a:pt x="30" y="60"/>
                      <a:pt x="38" y="63"/>
                      <a:pt x="38" y="63"/>
                    </a:cubicBezTo>
                    <a:cubicBezTo>
                      <a:pt x="50" y="59"/>
                      <a:pt x="57" y="54"/>
                      <a:pt x="68" y="47"/>
                    </a:cubicBezTo>
                    <a:cubicBezTo>
                      <a:pt x="72" y="45"/>
                      <a:pt x="80" y="43"/>
                      <a:pt x="80" y="43"/>
                    </a:cubicBezTo>
                    <a:cubicBezTo>
                      <a:pt x="82" y="46"/>
                      <a:pt x="88" y="51"/>
                      <a:pt x="82" y="55"/>
                    </a:cubicBezTo>
                    <a:cubicBezTo>
                      <a:pt x="77" y="59"/>
                      <a:pt x="64" y="61"/>
                      <a:pt x="64" y="61"/>
                    </a:cubicBezTo>
                    <a:cubicBezTo>
                      <a:pt x="58" y="70"/>
                      <a:pt x="63" y="70"/>
                      <a:pt x="72" y="73"/>
                    </a:cubicBezTo>
                    <a:cubicBezTo>
                      <a:pt x="77" y="88"/>
                      <a:pt x="50" y="86"/>
                      <a:pt x="40" y="87"/>
                    </a:cubicBezTo>
                    <a:cubicBezTo>
                      <a:pt x="47" y="94"/>
                      <a:pt x="60" y="106"/>
                      <a:pt x="70" y="109"/>
                    </a:cubicBezTo>
                    <a:cubicBezTo>
                      <a:pt x="74" y="110"/>
                      <a:pt x="82" y="113"/>
                      <a:pt x="82" y="113"/>
                    </a:cubicBezTo>
                    <a:cubicBezTo>
                      <a:pt x="99" y="111"/>
                      <a:pt x="104" y="108"/>
                      <a:pt x="118" y="103"/>
                    </a:cubicBezTo>
                    <a:cubicBezTo>
                      <a:pt x="129" y="104"/>
                      <a:pt x="140" y="103"/>
                      <a:pt x="150" y="105"/>
                    </a:cubicBezTo>
                    <a:cubicBezTo>
                      <a:pt x="157" y="107"/>
                      <a:pt x="168" y="117"/>
                      <a:pt x="168" y="117"/>
                    </a:cubicBezTo>
                    <a:cubicBezTo>
                      <a:pt x="193" y="115"/>
                      <a:pt x="188" y="116"/>
                      <a:pt x="204" y="109"/>
                    </a:cubicBezTo>
                    <a:cubicBezTo>
                      <a:pt x="210" y="106"/>
                      <a:pt x="224" y="103"/>
                      <a:pt x="224" y="103"/>
                    </a:cubicBezTo>
                    <a:cubicBezTo>
                      <a:pt x="223" y="98"/>
                      <a:pt x="217" y="82"/>
                      <a:pt x="222" y="77"/>
                    </a:cubicBezTo>
                    <a:cubicBezTo>
                      <a:pt x="225" y="73"/>
                      <a:pt x="234" y="69"/>
                      <a:pt x="234" y="69"/>
                    </a:cubicBezTo>
                    <a:cubicBezTo>
                      <a:pt x="237" y="59"/>
                      <a:pt x="240" y="59"/>
                      <a:pt x="238" y="47"/>
                    </a:cubicBezTo>
                    <a:cubicBezTo>
                      <a:pt x="228" y="49"/>
                      <a:pt x="219" y="51"/>
                      <a:pt x="210" y="57"/>
                    </a:cubicBezTo>
                    <a:cubicBezTo>
                      <a:pt x="201" y="71"/>
                      <a:pt x="201" y="50"/>
                      <a:pt x="200" y="43"/>
                    </a:cubicBezTo>
                    <a:cubicBezTo>
                      <a:pt x="189" y="45"/>
                      <a:pt x="182" y="48"/>
                      <a:pt x="172" y="45"/>
                    </a:cubicBezTo>
                    <a:cubicBezTo>
                      <a:pt x="161" y="34"/>
                      <a:pt x="148" y="14"/>
                      <a:pt x="134" y="9"/>
                    </a:cubicBezTo>
                    <a:cubicBezTo>
                      <a:pt x="119" y="11"/>
                      <a:pt x="108" y="13"/>
                      <a:pt x="94" y="11"/>
                    </a:cubicBezTo>
                    <a:cubicBezTo>
                      <a:pt x="92" y="9"/>
                      <a:pt x="85" y="2"/>
                      <a:pt x="82" y="1"/>
                    </a:cubicBezTo>
                    <a:cubicBezTo>
                      <a:pt x="74" y="0"/>
                      <a:pt x="72" y="9"/>
                      <a:pt x="64" y="1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93"/>
              <p:cNvSpPr/>
              <p:nvPr/>
            </p:nvSpPr>
            <p:spPr bwMode="gray">
              <a:xfrm>
                <a:off x="5246" y="1822"/>
                <a:ext cx="150" cy="60"/>
              </a:xfrm>
              <a:custGeom>
                <a:avLst/>
                <a:gdLst>
                  <a:gd name="T0" fmla="*/ 97 w 194"/>
                  <a:gd name="T1" fmla="*/ 10 h 80"/>
                  <a:gd name="T2" fmla="*/ 13 w 194"/>
                  <a:gd name="T3" fmla="*/ 24 h 80"/>
                  <a:gd name="T4" fmla="*/ 9 w 194"/>
                  <a:gd name="T5" fmla="*/ 34 h 80"/>
                  <a:gd name="T6" fmla="*/ 57 w 194"/>
                  <a:gd name="T7" fmla="*/ 52 h 80"/>
                  <a:gd name="T8" fmla="*/ 135 w 194"/>
                  <a:gd name="T9" fmla="*/ 74 h 80"/>
                  <a:gd name="T10" fmla="*/ 175 w 194"/>
                  <a:gd name="T11" fmla="*/ 68 h 80"/>
                  <a:gd name="T12" fmla="*/ 187 w 194"/>
                  <a:gd name="T13" fmla="*/ 64 h 80"/>
                  <a:gd name="T14" fmla="*/ 175 w 194"/>
                  <a:gd name="T15" fmla="*/ 44 h 80"/>
                  <a:gd name="T16" fmla="*/ 163 w 194"/>
                  <a:gd name="T17" fmla="*/ 36 h 80"/>
                  <a:gd name="T18" fmla="*/ 129 w 194"/>
                  <a:gd name="T19" fmla="*/ 26 h 80"/>
                  <a:gd name="T20" fmla="*/ 97 w 194"/>
                  <a:gd name="T21" fmla="*/ 10 h 8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4"/>
                  <a:gd name="T34" fmla="*/ 0 h 80"/>
                  <a:gd name="T35" fmla="*/ 194 w 194"/>
                  <a:gd name="T36" fmla="*/ 80 h 8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4" h="80">
                    <a:moveTo>
                      <a:pt x="97" y="10"/>
                    </a:moveTo>
                    <a:cubicBezTo>
                      <a:pt x="70" y="19"/>
                      <a:pt x="42" y="22"/>
                      <a:pt x="13" y="24"/>
                    </a:cubicBezTo>
                    <a:cubicBezTo>
                      <a:pt x="9" y="25"/>
                      <a:pt x="0" y="26"/>
                      <a:pt x="9" y="34"/>
                    </a:cubicBezTo>
                    <a:cubicBezTo>
                      <a:pt x="21" y="44"/>
                      <a:pt x="43" y="43"/>
                      <a:pt x="57" y="52"/>
                    </a:cubicBezTo>
                    <a:cubicBezTo>
                      <a:pt x="75" y="80"/>
                      <a:pt x="104" y="73"/>
                      <a:pt x="135" y="74"/>
                    </a:cubicBezTo>
                    <a:cubicBezTo>
                      <a:pt x="153" y="73"/>
                      <a:pt x="159" y="73"/>
                      <a:pt x="175" y="68"/>
                    </a:cubicBezTo>
                    <a:cubicBezTo>
                      <a:pt x="179" y="67"/>
                      <a:pt x="187" y="64"/>
                      <a:pt x="187" y="64"/>
                    </a:cubicBezTo>
                    <a:cubicBezTo>
                      <a:pt x="194" y="53"/>
                      <a:pt x="184" y="49"/>
                      <a:pt x="175" y="44"/>
                    </a:cubicBezTo>
                    <a:cubicBezTo>
                      <a:pt x="171" y="42"/>
                      <a:pt x="163" y="36"/>
                      <a:pt x="163" y="36"/>
                    </a:cubicBezTo>
                    <a:cubicBezTo>
                      <a:pt x="140" y="41"/>
                      <a:pt x="147" y="38"/>
                      <a:pt x="129" y="26"/>
                    </a:cubicBezTo>
                    <a:cubicBezTo>
                      <a:pt x="123" y="17"/>
                      <a:pt x="107" y="0"/>
                      <a:pt x="97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 94"/>
              <p:cNvSpPr/>
              <p:nvPr/>
            </p:nvSpPr>
            <p:spPr bwMode="gray">
              <a:xfrm>
                <a:off x="5456" y="1892"/>
                <a:ext cx="239" cy="189"/>
              </a:xfrm>
              <a:custGeom>
                <a:avLst/>
                <a:gdLst>
                  <a:gd name="T0" fmla="*/ 67 w 310"/>
                  <a:gd name="T1" fmla="*/ 9 h 254"/>
                  <a:gd name="T2" fmla="*/ 51 w 310"/>
                  <a:gd name="T3" fmla="*/ 23 h 254"/>
                  <a:gd name="T4" fmla="*/ 21 w 310"/>
                  <a:gd name="T5" fmla="*/ 39 h 254"/>
                  <a:gd name="T6" fmla="*/ 53 w 310"/>
                  <a:gd name="T7" fmla="*/ 77 h 254"/>
                  <a:gd name="T8" fmla="*/ 79 w 310"/>
                  <a:gd name="T9" fmla="*/ 85 h 254"/>
                  <a:gd name="T10" fmla="*/ 103 w 310"/>
                  <a:gd name="T11" fmla="*/ 99 h 254"/>
                  <a:gd name="T12" fmla="*/ 127 w 310"/>
                  <a:gd name="T13" fmla="*/ 85 h 254"/>
                  <a:gd name="T14" fmla="*/ 143 w 310"/>
                  <a:gd name="T15" fmla="*/ 101 h 254"/>
                  <a:gd name="T16" fmla="*/ 149 w 310"/>
                  <a:gd name="T17" fmla="*/ 127 h 254"/>
                  <a:gd name="T18" fmla="*/ 115 w 310"/>
                  <a:gd name="T19" fmla="*/ 151 h 254"/>
                  <a:gd name="T20" fmla="*/ 89 w 310"/>
                  <a:gd name="T21" fmla="*/ 173 h 254"/>
                  <a:gd name="T22" fmla="*/ 69 w 310"/>
                  <a:gd name="T23" fmla="*/ 169 h 254"/>
                  <a:gd name="T24" fmla="*/ 57 w 310"/>
                  <a:gd name="T25" fmla="*/ 165 h 254"/>
                  <a:gd name="T26" fmla="*/ 43 w 310"/>
                  <a:gd name="T27" fmla="*/ 187 h 254"/>
                  <a:gd name="T28" fmla="*/ 39 w 310"/>
                  <a:gd name="T29" fmla="*/ 199 h 254"/>
                  <a:gd name="T30" fmla="*/ 73 w 310"/>
                  <a:gd name="T31" fmla="*/ 205 h 254"/>
                  <a:gd name="T32" fmla="*/ 95 w 310"/>
                  <a:gd name="T33" fmla="*/ 203 h 254"/>
                  <a:gd name="T34" fmla="*/ 115 w 310"/>
                  <a:gd name="T35" fmla="*/ 231 h 254"/>
                  <a:gd name="T36" fmla="*/ 127 w 310"/>
                  <a:gd name="T37" fmla="*/ 235 h 254"/>
                  <a:gd name="T38" fmla="*/ 139 w 310"/>
                  <a:gd name="T39" fmla="*/ 239 h 254"/>
                  <a:gd name="T40" fmla="*/ 155 w 310"/>
                  <a:gd name="T41" fmla="*/ 251 h 254"/>
                  <a:gd name="T42" fmla="*/ 181 w 310"/>
                  <a:gd name="T43" fmla="*/ 237 h 254"/>
                  <a:gd name="T44" fmla="*/ 203 w 310"/>
                  <a:gd name="T45" fmla="*/ 235 h 254"/>
                  <a:gd name="T46" fmla="*/ 229 w 310"/>
                  <a:gd name="T47" fmla="*/ 213 h 254"/>
                  <a:gd name="T48" fmla="*/ 225 w 310"/>
                  <a:gd name="T49" fmla="*/ 185 h 254"/>
                  <a:gd name="T50" fmla="*/ 217 w 310"/>
                  <a:gd name="T51" fmla="*/ 173 h 254"/>
                  <a:gd name="T52" fmla="*/ 233 w 310"/>
                  <a:gd name="T53" fmla="*/ 167 h 254"/>
                  <a:gd name="T54" fmla="*/ 245 w 310"/>
                  <a:gd name="T55" fmla="*/ 183 h 254"/>
                  <a:gd name="T56" fmla="*/ 247 w 310"/>
                  <a:gd name="T57" fmla="*/ 197 h 254"/>
                  <a:gd name="T58" fmla="*/ 261 w 310"/>
                  <a:gd name="T59" fmla="*/ 193 h 254"/>
                  <a:gd name="T60" fmla="*/ 303 w 310"/>
                  <a:gd name="T61" fmla="*/ 169 h 254"/>
                  <a:gd name="T62" fmla="*/ 293 w 310"/>
                  <a:gd name="T63" fmla="*/ 147 h 254"/>
                  <a:gd name="T64" fmla="*/ 259 w 310"/>
                  <a:gd name="T65" fmla="*/ 123 h 254"/>
                  <a:gd name="T66" fmla="*/ 265 w 310"/>
                  <a:gd name="T67" fmla="*/ 107 h 254"/>
                  <a:gd name="T68" fmla="*/ 277 w 310"/>
                  <a:gd name="T69" fmla="*/ 103 h 254"/>
                  <a:gd name="T70" fmla="*/ 253 w 310"/>
                  <a:gd name="T71" fmla="*/ 63 h 254"/>
                  <a:gd name="T72" fmla="*/ 233 w 310"/>
                  <a:gd name="T73" fmla="*/ 59 h 254"/>
                  <a:gd name="T74" fmla="*/ 221 w 310"/>
                  <a:gd name="T75" fmla="*/ 55 h 254"/>
                  <a:gd name="T76" fmla="*/ 201 w 310"/>
                  <a:gd name="T77" fmla="*/ 33 h 254"/>
                  <a:gd name="T78" fmla="*/ 155 w 310"/>
                  <a:gd name="T79" fmla="*/ 45 h 254"/>
                  <a:gd name="T80" fmla="*/ 167 w 310"/>
                  <a:gd name="T81" fmla="*/ 25 h 254"/>
                  <a:gd name="T82" fmla="*/ 139 w 310"/>
                  <a:gd name="T83" fmla="*/ 17 h 254"/>
                  <a:gd name="T84" fmla="*/ 119 w 310"/>
                  <a:gd name="T85" fmla="*/ 19 h 254"/>
                  <a:gd name="T86" fmla="*/ 67 w 310"/>
                  <a:gd name="T87" fmla="*/ 9 h 25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10"/>
                  <a:gd name="T133" fmla="*/ 0 h 254"/>
                  <a:gd name="T134" fmla="*/ 310 w 310"/>
                  <a:gd name="T135" fmla="*/ 254 h 25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10" h="254">
                    <a:moveTo>
                      <a:pt x="67" y="9"/>
                    </a:moveTo>
                    <a:cubicBezTo>
                      <a:pt x="63" y="15"/>
                      <a:pt x="51" y="23"/>
                      <a:pt x="51" y="23"/>
                    </a:cubicBezTo>
                    <a:cubicBezTo>
                      <a:pt x="43" y="34"/>
                      <a:pt x="33" y="35"/>
                      <a:pt x="21" y="39"/>
                    </a:cubicBezTo>
                    <a:cubicBezTo>
                      <a:pt x="0" y="71"/>
                      <a:pt x="30" y="74"/>
                      <a:pt x="53" y="77"/>
                    </a:cubicBezTo>
                    <a:cubicBezTo>
                      <a:pt x="61" y="89"/>
                      <a:pt x="63" y="87"/>
                      <a:pt x="79" y="85"/>
                    </a:cubicBezTo>
                    <a:cubicBezTo>
                      <a:pt x="88" y="88"/>
                      <a:pt x="93" y="96"/>
                      <a:pt x="103" y="99"/>
                    </a:cubicBezTo>
                    <a:cubicBezTo>
                      <a:pt x="117" y="96"/>
                      <a:pt x="116" y="89"/>
                      <a:pt x="127" y="85"/>
                    </a:cubicBezTo>
                    <a:cubicBezTo>
                      <a:pt x="134" y="90"/>
                      <a:pt x="138" y="94"/>
                      <a:pt x="143" y="101"/>
                    </a:cubicBezTo>
                    <a:cubicBezTo>
                      <a:pt x="140" y="116"/>
                      <a:pt x="134" y="117"/>
                      <a:pt x="149" y="127"/>
                    </a:cubicBezTo>
                    <a:cubicBezTo>
                      <a:pt x="161" y="144"/>
                      <a:pt x="126" y="147"/>
                      <a:pt x="115" y="151"/>
                    </a:cubicBezTo>
                    <a:cubicBezTo>
                      <a:pt x="109" y="160"/>
                      <a:pt x="100" y="169"/>
                      <a:pt x="89" y="173"/>
                    </a:cubicBezTo>
                    <a:cubicBezTo>
                      <a:pt x="81" y="172"/>
                      <a:pt x="76" y="171"/>
                      <a:pt x="69" y="169"/>
                    </a:cubicBezTo>
                    <a:cubicBezTo>
                      <a:pt x="65" y="168"/>
                      <a:pt x="57" y="165"/>
                      <a:pt x="57" y="165"/>
                    </a:cubicBezTo>
                    <a:cubicBezTo>
                      <a:pt x="46" y="169"/>
                      <a:pt x="46" y="177"/>
                      <a:pt x="43" y="187"/>
                    </a:cubicBezTo>
                    <a:cubicBezTo>
                      <a:pt x="42" y="191"/>
                      <a:pt x="39" y="199"/>
                      <a:pt x="39" y="199"/>
                    </a:cubicBezTo>
                    <a:cubicBezTo>
                      <a:pt x="50" y="203"/>
                      <a:pt x="61" y="204"/>
                      <a:pt x="73" y="205"/>
                    </a:cubicBezTo>
                    <a:cubicBezTo>
                      <a:pt x="82" y="203"/>
                      <a:pt x="86" y="201"/>
                      <a:pt x="95" y="203"/>
                    </a:cubicBezTo>
                    <a:cubicBezTo>
                      <a:pt x="107" y="211"/>
                      <a:pt x="111" y="218"/>
                      <a:pt x="115" y="231"/>
                    </a:cubicBezTo>
                    <a:cubicBezTo>
                      <a:pt x="116" y="235"/>
                      <a:pt x="123" y="234"/>
                      <a:pt x="127" y="235"/>
                    </a:cubicBezTo>
                    <a:cubicBezTo>
                      <a:pt x="131" y="236"/>
                      <a:pt x="139" y="239"/>
                      <a:pt x="139" y="239"/>
                    </a:cubicBezTo>
                    <a:cubicBezTo>
                      <a:pt x="144" y="246"/>
                      <a:pt x="147" y="248"/>
                      <a:pt x="155" y="251"/>
                    </a:cubicBezTo>
                    <a:cubicBezTo>
                      <a:pt x="169" y="250"/>
                      <a:pt x="187" y="254"/>
                      <a:pt x="181" y="237"/>
                    </a:cubicBezTo>
                    <a:cubicBezTo>
                      <a:pt x="184" y="220"/>
                      <a:pt x="192" y="228"/>
                      <a:pt x="203" y="235"/>
                    </a:cubicBezTo>
                    <a:cubicBezTo>
                      <a:pt x="224" y="233"/>
                      <a:pt x="224" y="232"/>
                      <a:pt x="229" y="213"/>
                    </a:cubicBezTo>
                    <a:cubicBezTo>
                      <a:pt x="229" y="211"/>
                      <a:pt x="229" y="192"/>
                      <a:pt x="225" y="185"/>
                    </a:cubicBezTo>
                    <a:cubicBezTo>
                      <a:pt x="223" y="181"/>
                      <a:pt x="217" y="173"/>
                      <a:pt x="217" y="173"/>
                    </a:cubicBezTo>
                    <a:cubicBezTo>
                      <a:pt x="220" y="163"/>
                      <a:pt x="224" y="165"/>
                      <a:pt x="233" y="167"/>
                    </a:cubicBezTo>
                    <a:cubicBezTo>
                      <a:pt x="240" y="172"/>
                      <a:pt x="242" y="175"/>
                      <a:pt x="245" y="183"/>
                    </a:cubicBezTo>
                    <a:cubicBezTo>
                      <a:pt x="246" y="188"/>
                      <a:pt x="244" y="193"/>
                      <a:pt x="247" y="197"/>
                    </a:cubicBezTo>
                    <a:cubicBezTo>
                      <a:pt x="250" y="201"/>
                      <a:pt x="256" y="194"/>
                      <a:pt x="261" y="193"/>
                    </a:cubicBezTo>
                    <a:cubicBezTo>
                      <a:pt x="276" y="188"/>
                      <a:pt x="290" y="178"/>
                      <a:pt x="303" y="169"/>
                    </a:cubicBezTo>
                    <a:cubicBezTo>
                      <a:pt x="310" y="158"/>
                      <a:pt x="302" y="153"/>
                      <a:pt x="293" y="147"/>
                    </a:cubicBezTo>
                    <a:cubicBezTo>
                      <a:pt x="281" y="129"/>
                      <a:pt x="283" y="126"/>
                      <a:pt x="259" y="123"/>
                    </a:cubicBezTo>
                    <a:cubicBezTo>
                      <a:pt x="256" y="115"/>
                      <a:pt x="257" y="111"/>
                      <a:pt x="265" y="107"/>
                    </a:cubicBezTo>
                    <a:cubicBezTo>
                      <a:pt x="269" y="105"/>
                      <a:pt x="277" y="103"/>
                      <a:pt x="277" y="103"/>
                    </a:cubicBezTo>
                    <a:cubicBezTo>
                      <a:pt x="287" y="88"/>
                      <a:pt x="269" y="66"/>
                      <a:pt x="253" y="63"/>
                    </a:cubicBezTo>
                    <a:cubicBezTo>
                      <a:pt x="239" y="60"/>
                      <a:pt x="244" y="62"/>
                      <a:pt x="233" y="59"/>
                    </a:cubicBezTo>
                    <a:cubicBezTo>
                      <a:pt x="229" y="58"/>
                      <a:pt x="221" y="55"/>
                      <a:pt x="221" y="55"/>
                    </a:cubicBezTo>
                    <a:cubicBezTo>
                      <a:pt x="200" y="60"/>
                      <a:pt x="217" y="38"/>
                      <a:pt x="201" y="33"/>
                    </a:cubicBezTo>
                    <a:cubicBezTo>
                      <a:pt x="185" y="35"/>
                      <a:pt x="169" y="36"/>
                      <a:pt x="155" y="45"/>
                    </a:cubicBezTo>
                    <a:cubicBezTo>
                      <a:pt x="145" y="30"/>
                      <a:pt x="152" y="30"/>
                      <a:pt x="167" y="25"/>
                    </a:cubicBezTo>
                    <a:cubicBezTo>
                      <a:pt x="163" y="10"/>
                      <a:pt x="155" y="15"/>
                      <a:pt x="139" y="17"/>
                    </a:cubicBezTo>
                    <a:cubicBezTo>
                      <a:pt x="131" y="20"/>
                      <a:pt x="127" y="22"/>
                      <a:pt x="119" y="19"/>
                    </a:cubicBezTo>
                    <a:cubicBezTo>
                      <a:pt x="106" y="0"/>
                      <a:pt x="74" y="29"/>
                      <a:pt x="67" y="9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95"/>
              <p:cNvSpPr/>
              <p:nvPr/>
            </p:nvSpPr>
            <p:spPr bwMode="gray">
              <a:xfrm>
                <a:off x="5454" y="1810"/>
                <a:ext cx="45" cy="37"/>
              </a:xfrm>
              <a:custGeom>
                <a:avLst/>
                <a:gdLst>
                  <a:gd name="T0" fmla="*/ 26 w 59"/>
                  <a:gd name="T1" fmla="*/ 0 h 50"/>
                  <a:gd name="T2" fmla="*/ 0 w 59"/>
                  <a:gd name="T3" fmla="*/ 10 h 50"/>
                  <a:gd name="T4" fmla="*/ 30 w 59"/>
                  <a:gd name="T5" fmla="*/ 40 h 50"/>
                  <a:gd name="T6" fmla="*/ 48 w 59"/>
                  <a:gd name="T7" fmla="*/ 50 h 50"/>
                  <a:gd name="T8" fmla="*/ 58 w 59"/>
                  <a:gd name="T9" fmla="*/ 28 h 50"/>
                  <a:gd name="T10" fmla="*/ 44 w 59"/>
                  <a:gd name="T11" fmla="*/ 8 h 50"/>
                  <a:gd name="T12" fmla="*/ 26 w 59"/>
                  <a:gd name="T13" fmla="*/ 0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9"/>
                  <a:gd name="T22" fmla="*/ 0 h 50"/>
                  <a:gd name="T23" fmla="*/ 59 w 59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9" h="50">
                    <a:moveTo>
                      <a:pt x="26" y="0"/>
                    </a:moveTo>
                    <a:cubicBezTo>
                      <a:pt x="13" y="2"/>
                      <a:pt x="7" y="0"/>
                      <a:pt x="0" y="10"/>
                    </a:cubicBezTo>
                    <a:cubicBezTo>
                      <a:pt x="4" y="22"/>
                      <a:pt x="18" y="36"/>
                      <a:pt x="30" y="40"/>
                    </a:cubicBezTo>
                    <a:cubicBezTo>
                      <a:pt x="37" y="42"/>
                      <a:pt x="48" y="50"/>
                      <a:pt x="48" y="50"/>
                    </a:cubicBezTo>
                    <a:cubicBezTo>
                      <a:pt x="57" y="44"/>
                      <a:pt x="55" y="37"/>
                      <a:pt x="58" y="28"/>
                    </a:cubicBezTo>
                    <a:cubicBezTo>
                      <a:pt x="55" y="11"/>
                      <a:pt x="59" y="18"/>
                      <a:pt x="44" y="8"/>
                    </a:cubicBezTo>
                    <a:cubicBezTo>
                      <a:pt x="42" y="6"/>
                      <a:pt x="26" y="5"/>
                      <a:pt x="26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96"/>
              <p:cNvSpPr/>
              <p:nvPr/>
            </p:nvSpPr>
            <p:spPr bwMode="gray">
              <a:xfrm>
                <a:off x="5368" y="1880"/>
                <a:ext cx="67" cy="41"/>
              </a:xfrm>
              <a:custGeom>
                <a:avLst/>
                <a:gdLst>
                  <a:gd name="T0" fmla="*/ 44 w 86"/>
                  <a:gd name="T1" fmla="*/ 7 h 57"/>
                  <a:gd name="T2" fmla="*/ 24 w 86"/>
                  <a:gd name="T3" fmla="*/ 25 h 57"/>
                  <a:gd name="T4" fmla="*/ 4 w 86"/>
                  <a:gd name="T5" fmla="*/ 27 h 57"/>
                  <a:gd name="T6" fmla="*/ 16 w 86"/>
                  <a:gd name="T7" fmla="*/ 57 h 57"/>
                  <a:gd name="T8" fmla="*/ 74 w 86"/>
                  <a:gd name="T9" fmla="*/ 35 h 57"/>
                  <a:gd name="T10" fmla="*/ 86 w 86"/>
                  <a:gd name="T11" fmla="*/ 17 h 57"/>
                  <a:gd name="T12" fmla="*/ 56 w 86"/>
                  <a:gd name="T13" fmla="*/ 7 h 57"/>
                  <a:gd name="T14" fmla="*/ 44 w 86"/>
                  <a:gd name="T15" fmla="*/ 7 h 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6"/>
                  <a:gd name="T25" fmla="*/ 0 h 57"/>
                  <a:gd name="T26" fmla="*/ 86 w 86"/>
                  <a:gd name="T27" fmla="*/ 57 h 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6" h="57">
                    <a:moveTo>
                      <a:pt x="44" y="7"/>
                    </a:moveTo>
                    <a:cubicBezTo>
                      <a:pt x="39" y="14"/>
                      <a:pt x="31" y="20"/>
                      <a:pt x="24" y="25"/>
                    </a:cubicBezTo>
                    <a:cubicBezTo>
                      <a:pt x="16" y="19"/>
                      <a:pt x="12" y="22"/>
                      <a:pt x="4" y="27"/>
                    </a:cubicBezTo>
                    <a:cubicBezTo>
                      <a:pt x="0" y="38"/>
                      <a:pt x="4" y="53"/>
                      <a:pt x="16" y="57"/>
                    </a:cubicBezTo>
                    <a:cubicBezTo>
                      <a:pt x="33" y="51"/>
                      <a:pt x="60" y="45"/>
                      <a:pt x="74" y="35"/>
                    </a:cubicBezTo>
                    <a:cubicBezTo>
                      <a:pt x="78" y="29"/>
                      <a:pt x="86" y="17"/>
                      <a:pt x="86" y="17"/>
                    </a:cubicBezTo>
                    <a:cubicBezTo>
                      <a:pt x="80" y="0"/>
                      <a:pt x="74" y="5"/>
                      <a:pt x="56" y="7"/>
                    </a:cubicBezTo>
                    <a:cubicBezTo>
                      <a:pt x="43" y="11"/>
                      <a:pt x="44" y="15"/>
                      <a:pt x="44" y="7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97"/>
              <p:cNvSpPr/>
              <p:nvPr/>
            </p:nvSpPr>
            <p:spPr bwMode="gray">
              <a:xfrm>
                <a:off x="5438" y="1888"/>
                <a:ext cx="55" cy="24"/>
              </a:xfrm>
              <a:custGeom>
                <a:avLst/>
                <a:gdLst>
                  <a:gd name="T0" fmla="*/ 40 w 73"/>
                  <a:gd name="T1" fmla="*/ 0 h 34"/>
                  <a:gd name="T2" fmla="*/ 10 w 73"/>
                  <a:gd name="T3" fmla="*/ 16 h 34"/>
                  <a:gd name="T4" fmla="*/ 24 w 73"/>
                  <a:gd name="T5" fmla="*/ 34 h 34"/>
                  <a:gd name="T6" fmla="*/ 52 w 73"/>
                  <a:gd name="T7" fmla="*/ 28 h 34"/>
                  <a:gd name="T8" fmla="*/ 64 w 73"/>
                  <a:gd name="T9" fmla="*/ 20 h 34"/>
                  <a:gd name="T10" fmla="*/ 40 w 7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3"/>
                  <a:gd name="T19" fmla="*/ 0 h 34"/>
                  <a:gd name="T20" fmla="*/ 73 w 7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3" h="34">
                    <a:moveTo>
                      <a:pt x="40" y="0"/>
                    </a:moveTo>
                    <a:cubicBezTo>
                      <a:pt x="30" y="6"/>
                      <a:pt x="20" y="10"/>
                      <a:pt x="10" y="16"/>
                    </a:cubicBezTo>
                    <a:cubicBezTo>
                      <a:pt x="0" y="31"/>
                      <a:pt x="13" y="30"/>
                      <a:pt x="24" y="34"/>
                    </a:cubicBezTo>
                    <a:cubicBezTo>
                      <a:pt x="44" y="31"/>
                      <a:pt x="35" y="34"/>
                      <a:pt x="52" y="28"/>
                    </a:cubicBezTo>
                    <a:cubicBezTo>
                      <a:pt x="57" y="26"/>
                      <a:pt x="64" y="20"/>
                      <a:pt x="64" y="20"/>
                    </a:cubicBezTo>
                    <a:cubicBezTo>
                      <a:pt x="73" y="7"/>
                      <a:pt x="48" y="8"/>
                      <a:pt x="40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98"/>
              <p:cNvSpPr/>
              <p:nvPr/>
            </p:nvSpPr>
            <p:spPr bwMode="gray">
              <a:xfrm>
                <a:off x="5408" y="1852"/>
                <a:ext cx="66" cy="34"/>
              </a:xfrm>
              <a:custGeom>
                <a:avLst/>
                <a:gdLst>
                  <a:gd name="T0" fmla="*/ 58 w 85"/>
                  <a:gd name="T1" fmla="*/ 10 h 45"/>
                  <a:gd name="T2" fmla="*/ 28 w 85"/>
                  <a:gd name="T3" fmla="*/ 4 h 45"/>
                  <a:gd name="T4" fmla="*/ 0 w 85"/>
                  <a:gd name="T5" fmla="*/ 18 h 45"/>
                  <a:gd name="T6" fmla="*/ 40 w 85"/>
                  <a:gd name="T7" fmla="*/ 32 h 45"/>
                  <a:gd name="T8" fmla="*/ 64 w 85"/>
                  <a:gd name="T9" fmla="*/ 40 h 45"/>
                  <a:gd name="T10" fmla="*/ 84 w 85"/>
                  <a:gd name="T11" fmla="*/ 18 h 45"/>
                  <a:gd name="T12" fmla="*/ 82 w 85"/>
                  <a:gd name="T13" fmla="*/ 6 h 45"/>
                  <a:gd name="T14" fmla="*/ 64 w 85"/>
                  <a:gd name="T15" fmla="*/ 0 h 45"/>
                  <a:gd name="T16" fmla="*/ 58 w 85"/>
                  <a:gd name="T17" fmla="*/ 10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5"/>
                  <a:gd name="T28" fmla="*/ 0 h 45"/>
                  <a:gd name="T29" fmla="*/ 85 w 85"/>
                  <a:gd name="T30" fmla="*/ 45 h 4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5" h="45">
                    <a:moveTo>
                      <a:pt x="58" y="10"/>
                    </a:moveTo>
                    <a:cubicBezTo>
                      <a:pt x="39" y="16"/>
                      <a:pt x="45" y="10"/>
                      <a:pt x="28" y="4"/>
                    </a:cubicBezTo>
                    <a:cubicBezTo>
                      <a:pt x="7" y="6"/>
                      <a:pt x="5" y="2"/>
                      <a:pt x="0" y="18"/>
                    </a:cubicBezTo>
                    <a:cubicBezTo>
                      <a:pt x="5" y="34"/>
                      <a:pt x="26" y="31"/>
                      <a:pt x="40" y="32"/>
                    </a:cubicBezTo>
                    <a:cubicBezTo>
                      <a:pt x="50" y="42"/>
                      <a:pt x="49" y="45"/>
                      <a:pt x="64" y="40"/>
                    </a:cubicBezTo>
                    <a:cubicBezTo>
                      <a:pt x="69" y="32"/>
                      <a:pt x="77" y="25"/>
                      <a:pt x="84" y="18"/>
                    </a:cubicBezTo>
                    <a:cubicBezTo>
                      <a:pt x="83" y="14"/>
                      <a:pt x="85" y="9"/>
                      <a:pt x="82" y="6"/>
                    </a:cubicBezTo>
                    <a:cubicBezTo>
                      <a:pt x="78" y="1"/>
                      <a:pt x="64" y="0"/>
                      <a:pt x="64" y="0"/>
                    </a:cubicBezTo>
                    <a:cubicBezTo>
                      <a:pt x="56" y="3"/>
                      <a:pt x="47" y="21"/>
                      <a:pt x="58" y="1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99"/>
              <p:cNvSpPr/>
              <p:nvPr/>
            </p:nvSpPr>
            <p:spPr bwMode="gray">
              <a:xfrm>
                <a:off x="5380" y="1820"/>
                <a:ext cx="45" cy="24"/>
              </a:xfrm>
              <a:custGeom>
                <a:avLst/>
                <a:gdLst>
                  <a:gd name="T0" fmla="*/ 16 w 58"/>
                  <a:gd name="T1" fmla="*/ 4 h 31"/>
                  <a:gd name="T2" fmla="*/ 0 w 58"/>
                  <a:gd name="T3" fmla="*/ 18 h 31"/>
                  <a:gd name="T4" fmla="*/ 20 w 58"/>
                  <a:gd name="T5" fmla="*/ 28 h 31"/>
                  <a:gd name="T6" fmla="*/ 28 w 58"/>
                  <a:gd name="T7" fmla="*/ 20 h 31"/>
                  <a:gd name="T8" fmla="*/ 52 w 58"/>
                  <a:gd name="T9" fmla="*/ 12 h 31"/>
                  <a:gd name="T10" fmla="*/ 44 w 58"/>
                  <a:gd name="T11" fmla="*/ 0 h 31"/>
                  <a:gd name="T12" fmla="*/ 16 w 58"/>
                  <a:gd name="T13" fmla="*/ 4 h 3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8"/>
                  <a:gd name="T22" fmla="*/ 0 h 31"/>
                  <a:gd name="T23" fmla="*/ 58 w 58"/>
                  <a:gd name="T24" fmla="*/ 31 h 3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8" h="31">
                    <a:moveTo>
                      <a:pt x="16" y="4"/>
                    </a:moveTo>
                    <a:cubicBezTo>
                      <a:pt x="2" y="13"/>
                      <a:pt x="7" y="8"/>
                      <a:pt x="0" y="18"/>
                    </a:cubicBezTo>
                    <a:cubicBezTo>
                      <a:pt x="5" y="26"/>
                      <a:pt x="11" y="25"/>
                      <a:pt x="20" y="28"/>
                    </a:cubicBezTo>
                    <a:cubicBezTo>
                      <a:pt x="36" y="23"/>
                      <a:pt x="17" y="31"/>
                      <a:pt x="28" y="20"/>
                    </a:cubicBezTo>
                    <a:cubicBezTo>
                      <a:pt x="33" y="15"/>
                      <a:pt x="46" y="13"/>
                      <a:pt x="52" y="12"/>
                    </a:cubicBezTo>
                    <a:cubicBezTo>
                      <a:pt x="58" y="3"/>
                      <a:pt x="53" y="3"/>
                      <a:pt x="44" y="0"/>
                    </a:cubicBezTo>
                    <a:cubicBezTo>
                      <a:pt x="38" y="1"/>
                      <a:pt x="20" y="8"/>
                      <a:pt x="16" y="4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100"/>
              <p:cNvSpPr/>
              <p:nvPr/>
            </p:nvSpPr>
            <p:spPr bwMode="gray">
              <a:xfrm>
                <a:off x="5497" y="1823"/>
                <a:ext cx="117" cy="77"/>
              </a:xfrm>
              <a:custGeom>
                <a:avLst/>
                <a:gdLst>
                  <a:gd name="T0" fmla="*/ 38 w 152"/>
                  <a:gd name="T1" fmla="*/ 0 h 102"/>
                  <a:gd name="T2" fmla="*/ 14 w 152"/>
                  <a:gd name="T3" fmla="*/ 6 h 102"/>
                  <a:gd name="T4" fmla="*/ 4 w 152"/>
                  <a:gd name="T5" fmla="*/ 38 h 102"/>
                  <a:gd name="T6" fmla="*/ 12 w 152"/>
                  <a:gd name="T7" fmla="*/ 56 h 102"/>
                  <a:gd name="T8" fmla="*/ 0 w 152"/>
                  <a:gd name="T9" fmla="*/ 72 h 102"/>
                  <a:gd name="T10" fmla="*/ 56 w 152"/>
                  <a:gd name="T11" fmla="*/ 86 h 102"/>
                  <a:gd name="T12" fmla="*/ 82 w 152"/>
                  <a:gd name="T13" fmla="*/ 92 h 102"/>
                  <a:gd name="T14" fmla="*/ 152 w 152"/>
                  <a:gd name="T15" fmla="*/ 86 h 102"/>
                  <a:gd name="T16" fmla="*/ 76 w 152"/>
                  <a:gd name="T17" fmla="*/ 70 h 102"/>
                  <a:gd name="T18" fmla="*/ 54 w 152"/>
                  <a:gd name="T19" fmla="*/ 62 h 102"/>
                  <a:gd name="T20" fmla="*/ 44 w 152"/>
                  <a:gd name="T21" fmla="*/ 52 h 102"/>
                  <a:gd name="T22" fmla="*/ 50 w 152"/>
                  <a:gd name="T23" fmla="*/ 34 h 102"/>
                  <a:gd name="T24" fmla="*/ 38 w 152"/>
                  <a:gd name="T25" fmla="*/ 0 h 10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2"/>
                  <a:gd name="T40" fmla="*/ 0 h 102"/>
                  <a:gd name="T41" fmla="*/ 152 w 152"/>
                  <a:gd name="T42" fmla="*/ 102 h 10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2" h="102">
                    <a:moveTo>
                      <a:pt x="38" y="0"/>
                    </a:moveTo>
                    <a:cubicBezTo>
                      <a:pt x="22" y="5"/>
                      <a:pt x="30" y="3"/>
                      <a:pt x="14" y="6"/>
                    </a:cubicBezTo>
                    <a:cubicBezTo>
                      <a:pt x="18" y="22"/>
                      <a:pt x="22" y="32"/>
                      <a:pt x="4" y="38"/>
                    </a:cubicBezTo>
                    <a:cubicBezTo>
                      <a:pt x="1" y="47"/>
                      <a:pt x="7" y="49"/>
                      <a:pt x="12" y="56"/>
                    </a:cubicBezTo>
                    <a:cubicBezTo>
                      <a:pt x="10" y="65"/>
                      <a:pt x="9" y="69"/>
                      <a:pt x="0" y="72"/>
                    </a:cubicBezTo>
                    <a:cubicBezTo>
                      <a:pt x="5" y="88"/>
                      <a:pt x="45" y="85"/>
                      <a:pt x="56" y="86"/>
                    </a:cubicBezTo>
                    <a:cubicBezTo>
                      <a:pt x="72" y="97"/>
                      <a:pt x="63" y="95"/>
                      <a:pt x="82" y="92"/>
                    </a:cubicBezTo>
                    <a:cubicBezTo>
                      <a:pt x="86" y="92"/>
                      <a:pt x="147" y="102"/>
                      <a:pt x="152" y="86"/>
                    </a:cubicBezTo>
                    <a:cubicBezTo>
                      <a:pt x="123" y="66"/>
                      <a:pt x="128" y="72"/>
                      <a:pt x="76" y="70"/>
                    </a:cubicBezTo>
                    <a:cubicBezTo>
                      <a:pt x="62" y="56"/>
                      <a:pt x="81" y="73"/>
                      <a:pt x="54" y="62"/>
                    </a:cubicBezTo>
                    <a:cubicBezTo>
                      <a:pt x="50" y="60"/>
                      <a:pt x="48" y="55"/>
                      <a:pt x="44" y="52"/>
                    </a:cubicBezTo>
                    <a:cubicBezTo>
                      <a:pt x="41" y="43"/>
                      <a:pt x="42" y="39"/>
                      <a:pt x="50" y="34"/>
                    </a:cubicBezTo>
                    <a:cubicBezTo>
                      <a:pt x="52" y="27"/>
                      <a:pt x="42" y="9"/>
                      <a:pt x="38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101"/>
              <p:cNvSpPr/>
              <p:nvPr/>
            </p:nvSpPr>
            <p:spPr bwMode="gray">
              <a:xfrm>
                <a:off x="4383" y="2067"/>
                <a:ext cx="26" cy="15"/>
              </a:xfrm>
              <a:custGeom>
                <a:avLst/>
                <a:gdLst>
                  <a:gd name="T0" fmla="*/ 34 w 34"/>
                  <a:gd name="T1" fmla="*/ 0 h 20"/>
                  <a:gd name="T2" fmla="*/ 24 w 34"/>
                  <a:gd name="T3" fmla="*/ 20 h 20"/>
                  <a:gd name="T4" fmla="*/ 4 w 34"/>
                  <a:gd name="T5" fmla="*/ 18 h 20"/>
                  <a:gd name="T6" fmla="*/ 4 w 34"/>
                  <a:gd name="T7" fmla="*/ 6 h 20"/>
                  <a:gd name="T8" fmla="*/ 34 w 34"/>
                  <a:gd name="T9" fmla="*/ 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20"/>
                  <a:gd name="T17" fmla="*/ 34 w 34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20">
                    <a:moveTo>
                      <a:pt x="34" y="0"/>
                    </a:moveTo>
                    <a:cubicBezTo>
                      <a:pt x="32" y="10"/>
                      <a:pt x="34" y="17"/>
                      <a:pt x="24" y="20"/>
                    </a:cubicBezTo>
                    <a:cubicBezTo>
                      <a:pt x="17" y="19"/>
                      <a:pt x="10" y="20"/>
                      <a:pt x="4" y="18"/>
                    </a:cubicBezTo>
                    <a:cubicBezTo>
                      <a:pt x="0" y="17"/>
                      <a:pt x="2" y="7"/>
                      <a:pt x="4" y="6"/>
                    </a:cubicBezTo>
                    <a:cubicBezTo>
                      <a:pt x="12" y="0"/>
                      <a:pt x="24" y="0"/>
                      <a:pt x="3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102"/>
              <p:cNvSpPr/>
              <p:nvPr/>
            </p:nvSpPr>
            <p:spPr bwMode="gray">
              <a:xfrm>
                <a:off x="5159" y="2576"/>
                <a:ext cx="16" cy="12"/>
              </a:xfrm>
              <a:custGeom>
                <a:avLst/>
                <a:gdLst>
                  <a:gd name="T0" fmla="*/ 3 w 21"/>
                  <a:gd name="T1" fmla="*/ 0 h 16"/>
                  <a:gd name="T2" fmla="*/ 13 w 21"/>
                  <a:gd name="T3" fmla="*/ 16 h 16"/>
                  <a:gd name="T4" fmla="*/ 3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Freeform 103"/>
              <p:cNvSpPr/>
              <p:nvPr/>
            </p:nvSpPr>
            <p:spPr bwMode="gray">
              <a:xfrm>
                <a:off x="5162" y="2601"/>
                <a:ext cx="16" cy="12"/>
              </a:xfrm>
              <a:custGeom>
                <a:avLst/>
                <a:gdLst>
                  <a:gd name="T0" fmla="*/ 3 w 21"/>
                  <a:gd name="T1" fmla="*/ 0 h 16"/>
                  <a:gd name="T2" fmla="*/ 13 w 21"/>
                  <a:gd name="T3" fmla="*/ 16 h 16"/>
                  <a:gd name="T4" fmla="*/ 3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Freeform 104"/>
              <p:cNvSpPr/>
              <p:nvPr/>
            </p:nvSpPr>
            <p:spPr bwMode="gray">
              <a:xfrm>
                <a:off x="5371" y="2732"/>
                <a:ext cx="16" cy="12"/>
              </a:xfrm>
              <a:custGeom>
                <a:avLst/>
                <a:gdLst>
                  <a:gd name="T0" fmla="*/ 3 w 21"/>
                  <a:gd name="T1" fmla="*/ 0 h 16"/>
                  <a:gd name="T2" fmla="*/ 13 w 21"/>
                  <a:gd name="T3" fmla="*/ 16 h 16"/>
                  <a:gd name="T4" fmla="*/ 3 w 21"/>
                  <a:gd name="T5" fmla="*/ 0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3" y="0"/>
                    </a:moveTo>
                    <a:cubicBezTo>
                      <a:pt x="0" y="9"/>
                      <a:pt x="6" y="11"/>
                      <a:pt x="13" y="16"/>
                    </a:cubicBezTo>
                    <a:cubicBezTo>
                      <a:pt x="21" y="4"/>
                      <a:pt x="16" y="2"/>
                      <a:pt x="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 105"/>
              <p:cNvSpPr/>
              <p:nvPr/>
            </p:nvSpPr>
            <p:spPr bwMode="gray">
              <a:xfrm>
                <a:off x="5498" y="2250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Freeform 106"/>
              <p:cNvSpPr/>
              <p:nvPr/>
            </p:nvSpPr>
            <p:spPr bwMode="gray">
              <a:xfrm>
                <a:off x="5396" y="2046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107"/>
              <p:cNvSpPr/>
              <p:nvPr/>
            </p:nvSpPr>
            <p:spPr bwMode="gray">
              <a:xfrm>
                <a:off x="5462" y="1868"/>
                <a:ext cx="40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108"/>
              <p:cNvSpPr/>
              <p:nvPr/>
            </p:nvSpPr>
            <p:spPr bwMode="gray">
              <a:xfrm>
                <a:off x="5527" y="1975"/>
                <a:ext cx="39" cy="18"/>
              </a:xfrm>
              <a:custGeom>
                <a:avLst/>
                <a:gdLst>
                  <a:gd name="T0" fmla="*/ 13 w 51"/>
                  <a:gd name="T1" fmla="*/ 0 h 24"/>
                  <a:gd name="T2" fmla="*/ 7 w 51"/>
                  <a:gd name="T3" fmla="*/ 18 h 24"/>
                  <a:gd name="T4" fmla="*/ 27 w 51"/>
                  <a:gd name="T5" fmla="*/ 24 h 24"/>
                  <a:gd name="T6" fmla="*/ 33 w 51"/>
                  <a:gd name="T7" fmla="*/ 4 h 24"/>
                  <a:gd name="T8" fmla="*/ 13 w 51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4"/>
                  <a:gd name="T17" fmla="*/ 51 w 51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4">
                    <a:moveTo>
                      <a:pt x="13" y="0"/>
                    </a:moveTo>
                    <a:cubicBezTo>
                      <a:pt x="12" y="2"/>
                      <a:pt x="0" y="12"/>
                      <a:pt x="7" y="18"/>
                    </a:cubicBezTo>
                    <a:cubicBezTo>
                      <a:pt x="12" y="22"/>
                      <a:pt x="27" y="24"/>
                      <a:pt x="27" y="24"/>
                    </a:cubicBezTo>
                    <a:cubicBezTo>
                      <a:pt x="44" y="22"/>
                      <a:pt x="51" y="16"/>
                      <a:pt x="33" y="4"/>
                    </a:cubicBezTo>
                    <a:cubicBezTo>
                      <a:pt x="29" y="1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109"/>
              <p:cNvSpPr/>
              <p:nvPr/>
            </p:nvSpPr>
            <p:spPr bwMode="gray">
              <a:xfrm>
                <a:off x="5543" y="1774"/>
                <a:ext cx="714" cy="345"/>
              </a:xfrm>
              <a:custGeom>
                <a:avLst/>
                <a:gdLst>
                  <a:gd name="T0" fmla="*/ 28 w 929"/>
                  <a:gd name="T1" fmla="*/ 56 h 462"/>
                  <a:gd name="T2" fmla="*/ 6 w 929"/>
                  <a:gd name="T3" fmla="*/ 92 h 462"/>
                  <a:gd name="T4" fmla="*/ 36 w 929"/>
                  <a:gd name="T5" fmla="*/ 100 h 462"/>
                  <a:gd name="T6" fmla="*/ 16 w 929"/>
                  <a:gd name="T7" fmla="*/ 116 h 462"/>
                  <a:gd name="T8" fmla="*/ 104 w 929"/>
                  <a:gd name="T9" fmla="*/ 136 h 462"/>
                  <a:gd name="T10" fmla="*/ 142 w 929"/>
                  <a:gd name="T11" fmla="*/ 130 h 462"/>
                  <a:gd name="T12" fmla="*/ 250 w 929"/>
                  <a:gd name="T13" fmla="*/ 78 h 462"/>
                  <a:gd name="T14" fmla="*/ 300 w 929"/>
                  <a:gd name="T15" fmla="*/ 66 h 462"/>
                  <a:gd name="T16" fmla="*/ 324 w 929"/>
                  <a:gd name="T17" fmla="*/ 80 h 462"/>
                  <a:gd name="T18" fmla="*/ 272 w 929"/>
                  <a:gd name="T19" fmla="*/ 88 h 462"/>
                  <a:gd name="T20" fmla="*/ 242 w 929"/>
                  <a:gd name="T21" fmla="*/ 112 h 462"/>
                  <a:gd name="T22" fmla="*/ 254 w 929"/>
                  <a:gd name="T23" fmla="*/ 120 h 462"/>
                  <a:gd name="T24" fmla="*/ 260 w 929"/>
                  <a:gd name="T25" fmla="*/ 158 h 462"/>
                  <a:gd name="T26" fmla="*/ 350 w 929"/>
                  <a:gd name="T27" fmla="*/ 192 h 462"/>
                  <a:gd name="T28" fmla="*/ 336 w 929"/>
                  <a:gd name="T29" fmla="*/ 210 h 462"/>
                  <a:gd name="T30" fmla="*/ 368 w 929"/>
                  <a:gd name="T31" fmla="*/ 246 h 462"/>
                  <a:gd name="T32" fmla="*/ 348 w 929"/>
                  <a:gd name="T33" fmla="*/ 266 h 462"/>
                  <a:gd name="T34" fmla="*/ 324 w 929"/>
                  <a:gd name="T35" fmla="*/ 294 h 462"/>
                  <a:gd name="T36" fmla="*/ 294 w 929"/>
                  <a:gd name="T37" fmla="*/ 324 h 462"/>
                  <a:gd name="T38" fmla="*/ 292 w 929"/>
                  <a:gd name="T39" fmla="*/ 420 h 462"/>
                  <a:gd name="T40" fmla="*/ 332 w 929"/>
                  <a:gd name="T41" fmla="*/ 446 h 462"/>
                  <a:gd name="T42" fmla="*/ 388 w 929"/>
                  <a:gd name="T43" fmla="*/ 448 h 462"/>
                  <a:gd name="T44" fmla="*/ 412 w 929"/>
                  <a:gd name="T45" fmla="*/ 422 h 462"/>
                  <a:gd name="T46" fmla="*/ 506 w 929"/>
                  <a:gd name="T47" fmla="*/ 356 h 462"/>
                  <a:gd name="T48" fmla="*/ 572 w 929"/>
                  <a:gd name="T49" fmla="*/ 334 h 462"/>
                  <a:gd name="T50" fmla="*/ 646 w 929"/>
                  <a:gd name="T51" fmla="*/ 308 h 462"/>
                  <a:gd name="T52" fmla="*/ 720 w 929"/>
                  <a:gd name="T53" fmla="*/ 290 h 462"/>
                  <a:gd name="T54" fmla="*/ 762 w 929"/>
                  <a:gd name="T55" fmla="*/ 260 h 462"/>
                  <a:gd name="T56" fmla="*/ 800 w 929"/>
                  <a:gd name="T57" fmla="*/ 200 h 462"/>
                  <a:gd name="T58" fmla="*/ 802 w 929"/>
                  <a:gd name="T59" fmla="*/ 154 h 462"/>
                  <a:gd name="T60" fmla="*/ 802 w 929"/>
                  <a:gd name="T61" fmla="*/ 124 h 462"/>
                  <a:gd name="T62" fmla="*/ 832 w 929"/>
                  <a:gd name="T63" fmla="*/ 90 h 462"/>
                  <a:gd name="T64" fmla="*/ 876 w 929"/>
                  <a:gd name="T65" fmla="*/ 94 h 462"/>
                  <a:gd name="T66" fmla="*/ 922 w 929"/>
                  <a:gd name="T67" fmla="*/ 52 h 462"/>
                  <a:gd name="T68" fmla="*/ 888 w 929"/>
                  <a:gd name="T69" fmla="*/ 56 h 462"/>
                  <a:gd name="T70" fmla="*/ 848 w 929"/>
                  <a:gd name="T71" fmla="*/ 46 h 462"/>
                  <a:gd name="T72" fmla="*/ 794 w 929"/>
                  <a:gd name="T73" fmla="*/ 22 h 462"/>
                  <a:gd name="T74" fmla="*/ 642 w 929"/>
                  <a:gd name="T75" fmla="*/ 26 h 462"/>
                  <a:gd name="T76" fmla="*/ 584 w 929"/>
                  <a:gd name="T77" fmla="*/ 38 h 462"/>
                  <a:gd name="T78" fmla="*/ 556 w 929"/>
                  <a:gd name="T79" fmla="*/ 38 h 462"/>
                  <a:gd name="T80" fmla="*/ 516 w 929"/>
                  <a:gd name="T81" fmla="*/ 54 h 462"/>
                  <a:gd name="T82" fmla="*/ 478 w 929"/>
                  <a:gd name="T83" fmla="*/ 30 h 462"/>
                  <a:gd name="T84" fmla="*/ 432 w 929"/>
                  <a:gd name="T85" fmla="*/ 40 h 462"/>
                  <a:gd name="T86" fmla="*/ 366 w 929"/>
                  <a:gd name="T87" fmla="*/ 52 h 462"/>
                  <a:gd name="T88" fmla="*/ 410 w 929"/>
                  <a:gd name="T89" fmla="*/ 38 h 462"/>
                  <a:gd name="T90" fmla="*/ 352 w 929"/>
                  <a:gd name="T91" fmla="*/ 8 h 462"/>
                  <a:gd name="T92" fmla="*/ 334 w 929"/>
                  <a:gd name="T93" fmla="*/ 2 h 462"/>
                  <a:gd name="T94" fmla="*/ 314 w 929"/>
                  <a:gd name="T95" fmla="*/ 8 h 462"/>
                  <a:gd name="T96" fmla="*/ 240 w 929"/>
                  <a:gd name="T97" fmla="*/ 16 h 462"/>
                  <a:gd name="T98" fmla="*/ 160 w 929"/>
                  <a:gd name="T99" fmla="*/ 28 h 462"/>
                  <a:gd name="T100" fmla="*/ 108 w 929"/>
                  <a:gd name="T101" fmla="*/ 26 h 462"/>
                  <a:gd name="T102" fmla="*/ 114 w 929"/>
                  <a:gd name="T103" fmla="*/ 68 h 462"/>
                  <a:gd name="T104" fmla="*/ 104 w 929"/>
                  <a:gd name="T105" fmla="*/ 52 h 462"/>
                  <a:gd name="T106" fmla="*/ 60 w 929"/>
                  <a:gd name="T107" fmla="*/ 42 h 4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29"/>
                  <a:gd name="T163" fmla="*/ 0 h 462"/>
                  <a:gd name="T164" fmla="*/ 929 w 929"/>
                  <a:gd name="T165" fmla="*/ 462 h 4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29" h="462">
                    <a:moveTo>
                      <a:pt x="60" y="42"/>
                    </a:moveTo>
                    <a:cubicBezTo>
                      <a:pt x="40" y="45"/>
                      <a:pt x="42" y="46"/>
                      <a:pt x="28" y="56"/>
                    </a:cubicBezTo>
                    <a:cubicBezTo>
                      <a:pt x="26" y="74"/>
                      <a:pt x="27" y="75"/>
                      <a:pt x="10" y="78"/>
                    </a:cubicBezTo>
                    <a:cubicBezTo>
                      <a:pt x="4" y="82"/>
                      <a:pt x="0" y="82"/>
                      <a:pt x="6" y="92"/>
                    </a:cubicBezTo>
                    <a:cubicBezTo>
                      <a:pt x="10" y="98"/>
                      <a:pt x="21" y="96"/>
                      <a:pt x="28" y="98"/>
                    </a:cubicBezTo>
                    <a:cubicBezTo>
                      <a:pt x="31" y="99"/>
                      <a:pt x="36" y="100"/>
                      <a:pt x="36" y="100"/>
                    </a:cubicBezTo>
                    <a:cubicBezTo>
                      <a:pt x="47" y="99"/>
                      <a:pt x="69" y="97"/>
                      <a:pt x="50" y="110"/>
                    </a:cubicBezTo>
                    <a:cubicBezTo>
                      <a:pt x="37" y="108"/>
                      <a:pt x="24" y="104"/>
                      <a:pt x="16" y="116"/>
                    </a:cubicBezTo>
                    <a:cubicBezTo>
                      <a:pt x="24" y="141"/>
                      <a:pt x="68" y="125"/>
                      <a:pt x="94" y="126"/>
                    </a:cubicBezTo>
                    <a:cubicBezTo>
                      <a:pt x="98" y="129"/>
                      <a:pt x="100" y="134"/>
                      <a:pt x="104" y="136"/>
                    </a:cubicBezTo>
                    <a:cubicBezTo>
                      <a:pt x="108" y="138"/>
                      <a:pt x="116" y="140"/>
                      <a:pt x="116" y="140"/>
                    </a:cubicBezTo>
                    <a:cubicBezTo>
                      <a:pt x="129" y="138"/>
                      <a:pt x="133" y="139"/>
                      <a:pt x="142" y="130"/>
                    </a:cubicBezTo>
                    <a:cubicBezTo>
                      <a:pt x="151" y="104"/>
                      <a:pt x="179" y="110"/>
                      <a:pt x="202" y="102"/>
                    </a:cubicBezTo>
                    <a:cubicBezTo>
                      <a:pt x="219" y="96"/>
                      <a:pt x="233" y="84"/>
                      <a:pt x="250" y="78"/>
                    </a:cubicBezTo>
                    <a:cubicBezTo>
                      <a:pt x="260" y="75"/>
                      <a:pt x="269" y="74"/>
                      <a:pt x="280" y="72"/>
                    </a:cubicBezTo>
                    <a:cubicBezTo>
                      <a:pt x="287" y="71"/>
                      <a:pt x="300" y="66"/>
                      <a:pt x="300" y="66"/>
                    </a:cubicBezTo>
                    <a:cubicBezTo>
                      <a:pt x="311" y="49"/>
                      <a:pt x="336" y="54"/>
                      <a:pt x="354" y="60"/>
                    </a:cubicBezTo>
                    <a:cubicBezTo>
                      <a:pt x="367" y="79"/>
                      <a:pt x="335" y="79"/>
                      <a:pt x="324" y="80"/>
                    </a:cubicBezTo>
                    <a:cubicBezTo>
                      <a:pt x="312" y="83"/>
                      <a:pt x="306" y="93"/>
                      <a:pt x="292" y="96"/>
                    </a:cubicBezTo>
                    <a:cubicBezTo>
                      <a:pt x="284" y="94"/>
                      <a:pt x="279" y="90"/>
                      <a:pt x="272" y="88"/>
                    </a:cubicBezTo>
                    <a:cubicBezTo>
                      <a:pt x="253" y="91"/>
                      <a:pt x="232" y="96"/>
                      <a:pt x="214" y="102"/>
                    </a:cubicBezTo>
                    <a:cubicBezTo>
                      <a:pt x="223" y="108"/>
                      <a:pt x="231" y="109"/>
                      <a:pt x="242" y="112"/>
                    </a:cubicBezTo>
                    <a:cubicBezTo>
                      <a:pt x="245" y="113"/>
                      <a:pt x="250" y="114"/>
                      <a:pt x="250" y="114"/>
                    </a:cubicBezTo>
                    <a:cubicBezTo>
                      <a:pt x="251" y="116"/>
                      <a:pt x="255" y="118"/>
                      <a:pt x="254" y="120"/>
                    </a:cubicBezTo>
                    <a:cubicBezTo>
                      <a:pt x="252" y="124"/>
                      <a:pt x="242" y="128"/>
                      <a:pt x="242" y="128"/>
                    </a:cubicBezTo>
                    <a:cubicBezTo>
                      <a:pt x="233" y="141"/>
                      <a:pt x="247" y="154"/>
                      <a:pt x="260" y="158"/>
                    </a:cubicBezTo>
                    <a:cubicBezTo>
                      <a:pt x="282" y="155"/>
                      <a:pt x="295" y="151"/>
                      <a:pt x="318" y="150"/>
                    </a:cubicBezTo>
                    <a:cubicBezTo>
                      <a:pt x="334" y="155"/>
                      <a:pt x="345" y="176"/>
                      <a:pt x="350" y="192"/>
                    </a:cubicBezTo>
                    <a:cubicBezTo>
                      <a:pt x="349" y="195"/>
                      <a:pt x="350" y="199"/>
                      <a:pt x="348" y="202"/>
                    </a:cubicBezTo>
                    <a:cubicBezTo>
                      <a:pt x="345" y="206"/>
                      <a:pt x="336" y="210"/>
                      <a:pt x="336" y="210"/>
                    </a:cubicBezTo>
                    <a:cubicBezTo>
                      <a:pt x="327" y="224"/>
                      <a:pt x="332" y="235"/>
                      <a:pt x="348" y="240"/>
                    </a:cubicBezTo>
                    <a:cubicBezTo>
                      <a:pt x="358" y="237"/>
                      <a:pt x="362" y="237"/>
                      <a:pt x="368" y="246"/>
                    </a:cubicBezTo>
                    <a:cubicBezTo>
                      <a:pt x="360" y="252"/>
                      <a:pt x="346" y="246"/>
                      <a:pt x="338" y="252"/>
                    </a:cubicBezTo>
                    <a:cubicBezTo>
                      <a:pt x="326" y="260"/>
                      <a:pt x="346" y="265"/>
                      <a:pt x="348" y="266"/>
                    </a:cubicBezTo>
                    <a:cubicBezTo>
                      <a:pt x="352" y="278"/>
                      <a:pt x="347" y="279"/>
                      <a:pt x="336" y="286"/>
                    </a:cubicBezTo>
                    <a:cubicBezTo>
                      <a:pt x="332" y="289"/>
                      <a:pt x="324" y="294"/>
                      <a:pt x="324" y="294"/>
                    </a:cubicBezTo>
                    <a:cubicBezTo>
                      <a:pt x="315" y="308"/>
                      <a:pt x="320" y="303"/>
                      <a:pt x="310" y="310"/>
                    </a:cubicBezTo>
                    <a:cubicBezTo>
                      <a:pt x="306" y="316"/>
                      <a:pt x="294" y="324"/>
                      <a:pt x="294" y="324"/>
                    </a:cubicBezTo>
                    <a:cubicBezTo>
                      <a:pt x="285" y="338"/>
                      <a:pt x="288" y="331"/>
                      <a:pt x="284" y="342"/>
                    </a:cubicBezTo>
                    <a:cubicBezTo>
                      <a:pt x="285" y="374"/>
                      <a:pt x="283" y="393"/>
                      <a:pt x="292" y="420"/>
                    </a:cubicBezTo>
                    <a:cubicBezTo>
                      <a:pt x="295" y="429"/>
                      <a:pt x="307" y="435"/>
                      <a:pt x="314" y="440"/>
                    </a:cubicBezTo>
                    <a:cubicBezTo>
                      <a:pt x="319" y="444"/>
                      <a:pt x="332" y="446"/>
                      <a:pt x="332" y="446"/>
                    </a:cubicBezTo>
                    <a:cubicBezTo>
                      <a:pt x="340" y="457"/>
                      <a:pt x="345" y="459"/>
                      <a:pt x="358" y="462"/>
                    </a:cubicBezTo>
                    <a:cubicBezTo>
                      <a:pt x="376" y="459"/>
                      <a:pt x="375" y="457"/>
                      <a:pt x="388" y="448"/>
                    </a:cubicBezTo>
                    <a:cubicBezTo>
                      <a:pt x="390" y="441"/>
                      <a:pt x="394" y="435"/>
                      <a:pt x="400" y="430"/>
                    </a:cubicBezTo>
                    <a:cubicBezTo>
                      <a:pt x="404" y="427"/>
                      <a:pt x="412" y="422"/>
                      <a:pt x="412" y="422"/>
                    </a:cubicBezTo>
                    <a:cubicBezTo>
                      <a:pt x="417" y="415"/>
                      <a:pt x="451" y="367"/>
                      <a:pt x="458" y="364"/>
                    </a:cubicBezTo>
                    <a:cubicBezTo>
                      <a:pt x="475" y="356"/>
                      <a:pt x="486" y="357"/>
                      <a:pt x="506" y="356"/>
                    </a:cubicBezTo>
                    <a:cubicBezTo>
                      <a:pt x="525" y="350"/>
                      <a:pt x="533" y="342"/>
                      <a:pt x="554" y="340"/>
                    </a:cubicBezTo>
                    <a:cubicBezTo>
                      <a:pt x="560" y="338"/>
                      <a:pt x="566" y="336"/>
                      <a:pt x="572" y="334"/>
                    </a:cubicBezTo>
                    <a:cubicBezTo>
                      <a:pt x="576" y="333"/>
                      <a:pt x="584" y="330"/>
                      <a:pt x="584" y="330"/>
                    </a:cubicBezTo>
                    <a:cubicBezTo>
                      <a:pt x="603" y="311"/>
                      <a:pt x="618" y="310"/>
                      <a:pt x="646" y="308"/>
                    </a:cubicBezTo>
                    <a:cubicBezTo>
                      <a:pt x="665" y="304"/>
                      <a:pt x="684" y="303"/>
                      <a:pt x="704" y="302"/>
                    </a:cubicBezTo>
                    <a:cubicBezTo>
                      <a:pt x="712" y="299"/>
                      <a:pt x="712" y="293"/>
                      <a:pt x="720" y="290"/>
                    </a:cubicBezTo>
                    <a:cubicBezTo>
                      <a:pt x="732" y="285"/>
                      <a:pt x="743" y="285"/>
                      <a:pt x="754" y="278"/>
                    </a:cubicBezTo>
                    <a:cubicBezTo>
                      <a:pt x="756" y="271"/>
                      <a:pt x="760" y="267"/>
                      <a:pt x="762" y="260"/>
                    </a:cubicBezTo>
                    <a:cubicBezTo>
                      <a:pt x="763" y="247"/>
                      <a:pt x="762" y="233"/>
                      <a:pt x="764" y="220"/>
                    </a:cubicBezTo>
                    <a:cubicBezTo>
                      <a:pt x="764" y="219"/>
                      <a:pt x="794" y="204"/>
                      <a:pt x="800" y="200"/>
                    </a:cubicBezTo>
                    <a:cubicBezTo>
                      <a:pt x="807" y="189"/>
                      <a:pt x="808" y="186"/>
                      <a:pt x="820" y="182"/>
                    </a:cubicBezTo>
                    <a:cubicBezTo>
                      <a:pt x="825" y="166"/>
                      <a:pt x="814" y="162"/>
                      <a:pt x="802" y="154"/>
                    </a:cubicBezTo>
                    <a:cubicBezTo>
                      <a:pt x="797" y="151"/>
                      <a:pt x="790" y="142"/>
                      <a:pt x="790" y="142"/>
                    </a:cubicBezTo>
                    <a:cubicBezTo>
                      <a:pt x="786" y="131"/>
                      <a:pt x="792" y="127"/>
                      <a:pt x="802" y="124"/>
                    </a:cubicBezTo>
                    <a:cubicBezTo>
                      <a:pt x="810" y="116"/>
                      <a:pt x="813" y="98"/>
                      <a:pt x="820" y="94"/>
                    </a:cubicBezTo>
                    <a:cubicBezTo>
                      <a:pt x="824" y="92"/>
                      <a:pt x="832" y="90"/>
                      <a:pt x="832" y="90"/>
                    </a:cubicBezTo>
                    <a:cubicBezTo>
                      <a:pt x="844" y="92"/>
                      <a:pt x="848" y="92"/>
                      <a:pt x="856" y="100"/>
                    </a:cubicBezTo>
                    <a:cubicBezTo>
                      <a:pt x="863" y="98"/>
                      <a:pt x="876" y="94"/>
                      <a:pt x="876" y="94"/>
                    </a:cubicBezTo>
                    <a:cubicBezTo>
                      <a:pt x="889" y="81"/>
                      <a:pt x="906" y="77"/>
                      <a:pt x="924" y="74"/>
                    </a:cubicBezTo>
                    <a:cubicBezTo>
                      <a:pt x="929" y="67"/>
                      <a:pt x="929" y="58"/>
                      <a:pt x="922" y="52"/>
                    </a:cubicBezTo>
                    <a:cubicBezTo>
                      <a:pt x="918" y="49"/>
                      <a:pt x="910" y="44"/>
                      <a:pt x="910" y="44"/>
                    </a:cubicBezTo>
                    <a:cubicBezTo>
                      <a:pt x="894" y="47"/>
                      <a:pt x="899" y="49"/>
                      <a:pt x="888" y="56"/>
                    </a:cubicBezTo>
                    <a:cubicBezTo>
                      <a:pt x="884" y="58"/>
                      <a:pt x="876" y="60"/>
                      <a:pt x="876" y="60"/>
                    </a:cubicBezTo>
                    <a:cubicBezTo>
                      <a:pt x="853" y="59"/>
                      <a:pt x="810" y="59"/>
                      <a:pt x="848" y="46"/>
                    </a:cubicBezTo>
                    <a:cubicBezTo>
                      <a:pt x="844" y="33"/>
                      <a:pt x="831" y="37"/>
                      <a:pt x="818" y="36"/>
                    </a:cubicBezTo>
                    <a:cubicBezTo>
                      <a:pt x="809" y="33"/>
                      <a:pt x="802" y="27"/>
                      <a:pt x="794" y="22"/>
                    </a:cubicBezTo>
                    <a:cubicBezTo>
                      <a:pt x="790" y="20"/>
                      <a:pt x="782" y="18"/>
                      <a:pt x="782" y="18"/>
                    </a:cubicBezTo>
                    <a:cubicBezTo>
                      <a:pt x="727" y="19"/>
                      <a:pt x="688" y="11"/>
                      <a:pt x="642" y="26"/>
                    </a:cubicBezTo>
                    <a:cubicBezTo>
                      <a:pt x="635" y="16"/>
                      <a:pt x="632" y="18"/>
                      <a:pt x="620" y="20"/>
                    </a:cubicBezTo>
                    <a:cubicBezTo>
                      <a:pt x="611" y="34"/>
                      <a:pt x="600" y="36"/>
                      <a:pt x="584" y="38"/>
                    </a:cubicBezTo>
                    <a:cubicBezTo>
                      <a:pt x="575" y="44"/>
                      <a:pt x="581" y="46"/>
                      <a:pt x="578" y="56"/>
                    </a:cubicBezTo>
                    <a:cubicBezTo>
                      <a:pt x="572" y="47"/>
                      <a:pt x="566" y="41"/>
                      <a:pt x="556" y="38"/>
                    </a:cubicBezTo>
                    <a:cubicBezTo>
                      <a:pt x="553" y="38"/>
                      <a:pt x="539" y="39"/>
                      <a:pt x="534" y="42"/>
                    </a:cubicBezTo>
                    <a:cubicBezTo>
                      <a:pt x="528" y="46"/>
                      <a:pt x="516" y="54"/>
                      <a:pt x="516" y="54"/>
                    </a:cubicBezTo>
                    <a:cubicBezTo>
                      <a:pt x="507" y="52"/>
                      <a:pt x="503" y="51"/>
                      <a:pt x="500" y="42"/>
                    </a:cubicBezTo>
                    <a:cubicBezTo>
                      <a:pt x="505" y="28"/>
                      <a:pt x="488" y="31"/>
                      <a:pt x="478" y="30"/>
                    </a:cubicBezTo>
                    <a:cubicBezTo>
                      <a:pt x="469" y="33"/>
                      <a:pt x="473" y="37"/>
                      <a:pt x="464" y="40"/>
                    </a:cubicBezTo>
                    <a:cubicBezTo>
                      <a:pt x="447" y="34"/>
                      <a:pt x="451" y="27"/>
                      <a:pt x="432" y="40"/>
                    </a:cubicBezTo>
                    <a:cubicBezTo>
                      <a:pt x="427" y="54"/>
                      <a:pt x="427" y="52"/>
                      <a:pt x="410" y="50"/>
                    </a:cubicBezTo>
                    <a:cubicBezTo>
                      <a:pt x="391" y="52"/>
                      <a:pt x="385" y="54"/>
                      <a:pt x="366" y="52"/>
                    </a:cubicBezTo>
                    <a:cubicBezTo>
                      <a:pt x="357" y="49"/>
                      <a:pt x="356" y="46"/>
                      <a:pt x="364" y="40"/>
                    </a:cubicBezTo>
                    <a:cubicBezTo>
                      <a:pt x="380" y="42"/>
                      <a:pt x="395" y="43"/>
                      <a:pt x="410" y="38"/>
                    </a:cubicBezTo>
                    <a:cubicBezTo>
                      <a:pt x="426" y="15"/>
                      <a:pt x="386" y="21"/>
                      <a:pt x="370" y="20"/>
                    </a:cubicBezTo>
                    <a:cubicBezTo>
                      <a:pt x="364" y="16"/>
                      <a:pt x="358" y="12"/>
                      <a:pt x="352" y="8"/>
                    </a:cubicBezTo>
                    <a:cubicBezTo>
                      <a:pt x="348" y="5"/>
                      <a:pt x="340" y="0"/>
                      <a:pt x="340" y="0"/>
                    </a:cubicBezTo>
                    <a:cubicBezTo>
                      <a:pt x="338" y="1"/>
                      <a:pt x="336" y="1"/>
                      <a:pt x="334" y="2"/>
                    </a:cubicBezTo>
                    <a:cubicBezTo>
                      <a:pt x="331" y="3"/>
                      <a:pt x="329" y="3"/>
                      <a:pt x="326" y="4"/>
                    </a:cubicBezTo>
                    <a:cubicBezTo>
                      <a:pt x="322" y="5"/>
                      <a:pt x="314" y="8"/>
                      <a:pt x="314" y="8"/>
                    </a:cubicBezTo>
                    <a:cubicBezTo>
                      <a:pt x="305" y="22"/>
                      <a:pt x="288" y="6"/>
                      <a:pt x="276" y="2"/>
                    </a:cubicBezTo>
                    <a:cubicBezTo>
                      <a:pt x="270" y="3"/>
                      <a:pt x="241" y="16"/>
                      <a:pt x="240" y="16"/>
                    </a:cubicBezTo>
                    <a:cubicBezTo>
                      <a:pt x="226" y="17"/>
                      <a:pt x="212" y="17"/>
                      <a:pt x="198" y="18"/>
                    </a:cubicBezTo>
                    <a:cubicBezTo>
                      <a:pt x="183" y="19"/>
                      <a:pt x="172" y="20"/>
                      <a:pt x="160" y="28"/>
                    </a:cubicBezTo>
                    <a:cubicBezTo>
                      <a:pt x="146" y="26"/>
                      <a:pt x="141" y="27"/>
                      <a:pt x="130" y="20"/>
                    </a:cubicBezTo>
                    <a:cubicBezTo>
                      <a:pt x="123" y="22"/>
                      <a:pt x="115" y="24"/>
                      <a:pt x="108" y="26"/>
                    </a:cubicBezTo>
                    <a:cubicBezTo>
                      <a:pt x="102" y="35"/>
                      <a:pt x="113" y="41"/>
                      <a:pt x="122" y="44"/>
                    </a:cubicBezTo>
                    <a:cubicBezTo>
                      <a:pt x="125" y="52"/>
                      <a:pt x="114" y="68"/>
                      <a:pt x="114" y="68"/>
                    </a:cubicBezTo>
                    <a:cubicBezTo>
                      <a:pt x="112" y="79"/>
                      <a:pt x="111" y="82"/>
                      <a:pt x="100" y="78"/>
                    </a:cubicBezTo>
                    <a:cubicBezTo>
                      <a:pt x="93" y="67"/>
                      <a:pt x="100" y="63"/>
                      <a:pt x="104" y="52"/>
                    </a:cubicBezTo>
                    <a:cubicBezTo>
                      <a:pt x="96" y="44"/>
                      <a:pt x="91" y="36"/>
                      <a:pt x="80" y="32"/>
                    </a:cubicBezTo>
                    <a:cubicBezTo>
                      <a:pt x="73" y="34"/>
                      <a:pt x="67" y="39"/>
                      <a:pt x="60" y="42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110"/>
              <p:cNvSpPr/>
              <p:nvPr/>
            </p:nvSpPr>
            <p:spPr bwMode="gray">
              <a:xfrm>
                <a:off x="5762" y="1957"/>
                <a:ext cx="40" cy="24"/>
              </a:xfrm>
              <a:custGeom>
                <a:avLst/>
                <a:gdLst>
                  <a:gd name="T0" fmla="*/ 34 w 52"/>
                  <a:gd name="T1" fmla="*/ 0 h 32"/>
                  <a:gd name="T2" fmla="*/ 8 w 52"/>
                  <a:gd name="T3" fmla="*/ 20 h 32"/>
                  <a:gd name="T4" fmla="*/ 24 w 52"/>
                  <a:gd name="T5" fmla="*/ 32 h 32"/>
                  <a:gd name="T6" fmla="*/ 42 w 52"/>
                  <a:gd name="T7" fmla="*/ 30 h 32"/>
                  <a:gd name="T8" fmla="*/ 34 w 5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32"/>
                  <a:gd name="T17" fmla="*/ 52 w 5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32">
                    <a:moveTo>
                      <a:pt x="34" y="0"/>
                    </a:moveTo>
                    <a:cubicBezTo>
                      <a:pt x="30" y="12"/>
                      <a:pt x="19" y="16"/>
                      <a:pt x="8" y="20"/>
                    </a:cubicBezTo>
                    <a:cubicBezTo>
                      <a:pt x="0" y="32"/>
                      <a:pt x="14" y="31"/>
                      <a:pt x="24" y="32"/>
                    </a:cubicBezTo>
                    <a:cubicBezTo>
                      <a:pt x="30" y="31"/>
                      <a:pt x="36" y="32"/>
                      <a:pt x="42" y="30"/>
                    </a:cubicBezTo>
                    <a:cubicBezTo>
                      <a:pt x="52" y="26"/>
                      <a:pt x="34" y="3"/>
                      <a:pt x="3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111"/>
              <p:cNvSpPr/>
              <p:nvPr/>
            </p:nvSpPr>
            <p:spPr bwMode="gray">
              <a:xfrm>
                <a:off x="6052" y="2023"/>
                <a:ext cx="131" cy="54"/>
              </a:xfrm>
              <a:custGeom>
                <a:avLst/>
                <a:gdLst>
                  <a:gd name="T0" fmla="*/ 102 w 172"/>
                  <a:gd name="T1" fmla="*/ 8 h 72"/>
                  <a:gd name="T2" fmla="*/ 66 w 172"/>
                  <a:gd name="T3" fmla="*/ 4 h 72"/>
                  <a:gd name="T4" fmla="*/ 54 w 172"/>
                  <a:gd name="T5" fmla="*/ 0 h 72"/>
                  <a:gd name="T6" fmla="*/ 0 w 172"/>
                  <a:gd name="T7" fmla="*/ 28 h 72"/>
                  <a:gd name="T8" fmla="*/ 28 w 172"/>
                  <a:gd name="T9" fmla="*/ 40 h 72"/>
                  <a:gd name="T10" fmla="*/ 42 w 172"/>
                  <a:gd name="T11" fmla="*/ 60 h 72"/>
                  <a:gd name="T12" fmla="*/ 66 w 172"/>
                  <a:gd name="T13" fmla="*/ 68 h 72"/>
                  <a:gd name="T14" fmla="*/ 78 w 172"/>
                  <a:gd name="T15" fmla="*/ 72 h 72"/>
                  <a:gd name="T16" fmla="*/ 130 w 172"/>
                  <a:gd name="T17" fmla="*/ 60 h 72"/>
                  <a:gd name="T18" fmla="*/ 172 w 172"/>
                  <a:gd name="T19" fmla="*/ 44 h 72"/>
                  <a:gd name="T20" fmla="*/ 148 w 172"/>
                  <a:gd name="T21" fmla="*/ 18 h 72"/>
                  <a:gd name="T22" fmla="*/ 136 w 172"/>
                  <a:gd name="T23" fmla="*/ 4 h 72"/>
                  <a:gd name="T24" fmla="*/ 102 w 172"/>
                  <a:gd name="T25" fmla="*/ 8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2"/>
                  <a:gd name="T40" fmla="*/ 0 h 72"/>
                  <a:gd name="T41" fmla="*/ 172 w 172"/>
                  <a:gd name="T42" fmla="*/ 72 h 7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2" h="72">
                    <a:moveTo>
                      <a:pt x="102" y="8"/>
                    </a:moveTo>
                    <a:cubicBezTo>
                      <a:pt x="89" y="12"/>
                      <a:pt x="78" y="8"/>
                      <a:pt x="66" y="4"/>
                    </a:cubicBezTo>
                    <a:cubicBezTo>
                      <a:pt x="62" y="3"/>
                      <a:pt x="54" y="0"/>
                      <a:pt x="54" y="0"/>
                    </a:cubicBezTo>
                    <a:cubicBezTo>
                      <a:pt x="38" y="5"/>
                      <a:pt x="12" y="16"/>
                      <a:pt x="0" y="28"/>
                    </a:cubicBezTo>
                    <a:cubicBezTo>
                      <a:pt x="4" y="39"/>
                      <a:pt x="18" y="39"/>
                      <a:pt x="28" y="40"/>
                    </a:cubicBezTo>
                    <a:cubicBezTo>
                      <a:pt x="39" y="44"/>
                      <a:pt x="41" y="60"/>
                      <a:pt x="42" y="60"/>
                    </a:cubicBezTo>
                    <a:cubicBezTo>
                      <a:pt x="50" y="63"/>
                      <a:pt x="58" y="65"/>
                      <a:pt x="66" y="68"/>
                    </a:cubicBezTo>
                    <a:cubicBezTo>
                      <a:pt x="70" y="69"/>
                      <a:pt x="78" y="72"/>
                      <a:pt x="78" y="72"/>
                    </a:cubicBezTo>
                    <a:cubicBezTo>
                      <a:pt x="92" y="71"/>
                      <a:pt x="117" y="69"/>
                      <a:pt x="130" y="60"/>
                    </a:cubicBezTo>
                    <a:cubicBezTo>
                      <a:pt x="148" y="48"/>
                      <a:pt x="150" y="46"/>
                      <a:pt x="172" y="44"/>
                    </a:cubicBezTo>
                    <a:cubicBezTo>
                      <a:pt x="169" y="29"/>
                      <a:pt x="162" y="23"/>
                      <a:pt x="148" y="18"/>
                    </a:cubicBezTo>
                    <a:cubicBezTo>
                      <a:pt x="145" y="10"/>
                      <a:pt x="144" y="7"/>
                      <a:pt x="136" y="4"/>
                    </a:cubicBezTo>
                    <a:cubicBezTo>
                      <a:pt x="134" y="4"/>
                      <a:pt x="105" y="11"/>
                      <a:pt x="102" y="8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112"/>
              <p:cNvSpPr/>
              <p:nvPr/>
            </p:nvSpPr>
            <p:spPr bwMode="gray">
              <a:xfrm>
                <a:off x="6155" y="1861"/>
                <a:ext cx="40" cy="24"/>
              </a:xfrm>
              <a:custGeom>
                <a:avLst/>
                <a:gdLst>
                  <a:gd name="T0" fmla="*/ 34 w 52"/>
                  <a:gd name="T1" fmla="*/ 0 h 32"/>
                  <a:gd name="T2" fmla="*/ 8 w 52"/>
                  <a:gd name="T3" fmla="*/ 20 h 32"/>
                  <a:gd name="T4" fmla="*/ 24 w 52"/>
                  <a:gd name="T5" fmla="*/ 32 h 32"/>
                  <a:gd name="T6" fmla="*/ 42 w 52"/>
                  <a:gd name="T7" fmla="*/ 30 h 32"/>
                  <a:gd name="T8" fmla="*/ 34 w 5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32"/>
                  <a:gd name="T17" fmla="*/ 52 w 5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32">
                    <a:moveTo>
                      <a:pt x="34" y="0"/>
                    </a:moveTo>
                    <a:cubicBezTo>
                      <a:pt x="30" y="12"/>
                      <a:pt x="19" y="16"/>
                      <a:pt x="8" y="20"/>
                    </a:cubicBezTo>
                    <a:cubicBezTo>
                      <a:pt x="0" y="32"/>
                      <a:pt x="14" y="31"/>
                      <a:pt x="24" y="32"/>
                    </a:cubicBezTo>
                    <a:cubicBezTo>
                      <a:pt x="30" y="31"/>
                      <a:pt x="36" y="32"/>
                      <a:pt x="42" y="30"/>
                    </a:cubicBezTo>
                    <a:cubicBezTo>
                      <a:pt x="52" y="26"/>
                      <a:pt x="34" y="3"/>
                      <a:pt x="34" y="0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113"/>
              <p:cNvSpPr/>
              <p:nvPr/>
            </p:nvSpPr>
            <p:spPr bwMode="gray">
              <a:xfrm>
                <a:off x="6240" y="2081"/>
                <a:ext cx="11" cy="15"/>
              </a:xfrm>
              <a:custGeom>
                <a:avLst/>
                <a:gdLst>
                  <a:gd name="T0" fmla="*/ 10 w 13"/>
                  <a:gd name="T1" fmla="*/ 5 h 20"/>
                  <a:gd name="T2" fmla="*/ 1 w 13"/>
                  <a:gd name="T3" fmla="*/ 11 h 20"/>
                  <a:gd name="T4" fmla="*/ 9 w 13"/>
                  <a:gd name="T5" fmla="*/ 20 h 20"/>
                  <a:gd name="T6" fmla="*/ 10 w 13"/>
                  <a:gd name="T7" fmla="*/ 5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10" y="5"/>
                    </a:moveTo>
                    <a:cubicBezTo>
                      <a:pt x="3" y="0"/>
                      <a:pt x="5" y="6"/>
                      <a:pt x="1" y="11"/>
                    </a:cubicBezTo>
                    <a:cubicBezTo>
                      <a:pt x="0" y="18"/>
                      <a:pt x="2" y="19"/>
                      <a:pt x="9" y="20"/>
                    </a:cubicBezTo>
                    <a:cubicBezTo>
                      <a:pt x="13" y="14"/>
                      <a:pt x="10" y="12"/>
                      <a:pt x="10" y="5"/>
                    </a:cubicBezTo>
                    <a:close/>
                  </a:path>
                </a:pathLst>
              </a:custGeom>
              <a:grpFill/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4" name="组合 203"/>
          <p:cNvGrpSpPr/>
          <p:nvPr/>
        </p:nvGrpSpPr>
        <p:grpSpPr>
          <a:xfrm>
            <a:off x="1489714" y="1267996"/>
            <a:ext cx="987911" cy="987911"/>
            <a:chOff x="1873052" y="1325761"/>
            <a:chExt cx="1061409" cy="1061406"/>
          </a:xfrm>
        </p:grpSpPr>
        <p:grpSp>
          <p:nvGrpSpPr>
            <p:cNvPr id="205" name="组合 204"/>
            <p:cNvGrpSpPr/>
            <p:nvPr/>
          </p:nvGrpSpPr>
          <p:grpSpPr>
            <a:xfrm>
              <a:off x="1873052" y="1325761"/>
              <a:ext cx="1061409" cy="1061406"/>
              <a:chOff x="617113" y="2325212"/>
              <a:chExt cx="1285766" cy="12857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7" name="饼形 206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18407784"/>
                  <a:gd name="adj2" fmla="val 11250968"/>
                </a:avLst>
              </a:prstGeom>
              <a:solidFill>
                <a:srgbClr val="B4D3B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饼形 207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9809825"/>
                  <a:gd name="adj2" fmla="val 18491688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209" name="椭圆 208"/>
              <p:cNvSpPr/>
              <p:nvPr/>
            </p:nvSpPr>
            <p:spPr>
              <a:xfrm>
                <a:off x="1004871" y="2712970"/>
                <a:ext cx="510249" cy="51024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>
                <a:innerShdw blurRad="50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</p:grpSp>
        <p:sp>
          <p:nvSpPr>
            <p:cNvPr id="206" name="矩形 205"/>
            <p:cNvSpPr/>
            <p:nvPr/>
          </p:nvSpPr>
          <p:spPr>
            <a:xfrm>
              <a:off x="1936350" y="1403900"/>
              <a:ext cx="580747" cy="330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kern="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40%</a:t>
              </a:r>
              <a:endParaRPr lang="en-US" altLang="zh-CN" sz="1400" kern="0" dirty="0">
                <a:solidFill>
                  <a:srgbClr val="A0C59B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0" name="组合 209"/>
          <p:cNvGrpSpPr/>
          <p:nvPr/>
        </p:nvGrpSpPr>
        <p:grpSpPr>
          <a:xfrm>
            <a:off x="3028815" y="2808999"/>
            <a:ext cx="987911" cy="987911"/>
            <a:chOff x="1873051" y="1325763"/>
            <a:chExt cx="1061408" cy="1061408"/>
          </a:xfrm>
        </p:grpSpPr>
        <p:grpSp>
          <p:nvGrpSpPr>
            <p:cNvPr id="211" name="组合 210"/>
            <p:cNvGrpSpPr/>
            <p:nvPr/>
          </p:nvGrpSpPr>
          <p:grpSpPr>
            <a:xfrm>
              <a:off x="1873051" y="1325763"/>
              <a:ext cx="1061408" cy="1061408"/>
              <a:chOff x="617113" y="2325212"/>
              <a:chExt cx="1285766" cy="12857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3" name="饼形 212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18407784"/>
                  <a:gd name="adj2" fmla="val 11250968"/>
                </a:avLst>
              </a:prstGeom>
              <a:solidFill>
                <a:srgbClr val="A0C59B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4" name="饼形 213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400711"/>
                  <a:gd name="adj2" fmla="val 18491688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215" name="椭圆 214"/>
              <p:cNvSpPr/>
              <p:nvPr/>
            </p:nvSpPr>
            <p:spPr>
              <a:xfrm>
                <a:off x="1004871" y="2712970"/>
                <a:ext cx="510249" cy="51024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>
                <a:innerShdw blurRad="50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</p:grpSp>
        <p:sp>
          <p:nvSpPr>
            <p:cNvPr id="212" name="矩形 211"/>
            <p:cNvSpPr/>
            <p:nvPr/>
          </p:nvSpPr>
          <p:spPr>
            <a:xfrm>
              <a:off x="2037692" y="2035864"/>
              <a:ext cx="580747" cy="330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kern="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80%</a:t>
              </a:r>
              <a:endParaRPr lang="en-US" altLang="zh-CN" sz="1400" kern="0" dirty="0">
                <a:solidFill>
                  <a:srgbClr val="A0C59B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6" name="组合 215"/>
          <p:cNvGrpSpPr/>
          <p:nvPr/>
        </p:nvGrpSpPr>
        <p:grpSpPr>
          <a:xfrm>
            <a:off x="4756550" y="2126957"/>
            <a:ext cx="987911" cy="987911"/>
            <a:chOff x="1873051" y="1325763"/>
            <a:chExt cx="1061408" cy="1061408"/>
          </a:xfrm>
        </p:grpSpPr>
        <p:grpSp>
          <p:nvGrpSpPr>
            <p:cNvPr id="217" name="组合 216"/>
            <p:cNvGrpSpPr/>
            <p:nvPr/>
          </p:nvGrpSpPr>
          <p:grpSpPr>
            <a:xfrm>
              <a:off x="1873051" y="1325763"/>
              <a:ext cx="1061408" cy="1061408"/>
              <a:chOff x="617113" y="2325212"/>
              <a:chExt cx="1285766" cy="12857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9" name="饼形 218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14712444"/>
                  <a:gd name="adj2" fmla="val 13195886"/>
                </a:avLst>
              </a:prstGeom>
              <a:solidFill>
                <a:srgbClr val="C7DDB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饼形 219"/>
              <p:cNvSpPr/>
              <p:nvPr/>
            </p:nvSpPr>
            <p:spPr>
              <a:xfrm>
                <a:off x="617113" y="2325212"/>
                <a:ext cx="1285766" cy="1285766"/>
              </a:xfrm>
              <a:prstGeom prst="pie">
                <a:avLst>
                  <a:gd name="adj1" fmla="val 8951900"/>
                  <a:gd name="adj2" fmla="val 18402894"/>
                </a:avLst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221" name="椭圆 220"/>
              <p:cNvSpPr/>
              <p:nvPr/>
            </p:nvSpPr>
            <p:spPr>
              <a:xfrm>
                <a:off x="1004871" y="2712970"/>
                <a:ext cx="510249" cy="51024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  <a:effectLst>
                <a:innerShdw blurRad="508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</p:grpSp>
        <p:sp>
          <p:nvSpPr>
            <p:cNvPr id="218" name="矩形 217"/>
            <p:cNvSpPr/>
            <p:nvPr/>
          </p:nvSpPr>
          <p:spPr>
            <a:xfrm>
              <a:off x="2003174" y="1386278"/>
              <a:ext cx="580747" cy="330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kern="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</a:rPr>
                <a:t>45%</a:t>
              </a:r>
              <a:endParaRPr lang="en-US" altLang="zh-CN" sz="1400" kern="0" dirty="0">
                <a:solidFill>
                  <a:srgbClr val="A0C59B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5760132" y="2139702"/>
            <a:ext cx="2321387" cy="744908"/>
            <a:chOff x="503238" y="2770637"/>
            <a:chExt cx="2321387" cy="744908"/>
          </a:xfrm>
        </p:grpSpPr>
        <p:sp>
          <p:nvSpPr>
            <p:cNvPr id="237" name="矩形 236"/>
            <p:cNvSpPr/>
            <p:nvPr/>
          </p:nvSpPr>
          <p:spPr>
            <a:xfrm>
              <a:off x="503238" y="3053880"/>
              <a:ext cx="232138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</a:p>
          </p:txBody>
        </p:sp>
        <p:sp>
          <p:nvSpPr>
            <p:cNvPr id="238" name="矩形 237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42" name="组合 241"/>
          <p:cNvGrpSpPr/>
          <p:nvPr/>
        </p:nvGrpSpPr>
        <p:grpSpPr>
          <a:xfrm>
            <a:off x="1372007" y="3921120"/>
            <a:ext cx="2321387" cy="744908"/>
            <a:chOff x="503238" y="2770637"/>
            <a:chExt cx="2321387" cy="744908"/>
          </a:xfrm>
        </p:grpSpPr>
        <p:sp>
          <p:nvSpPr>
            <p:cNvPr id="243" name="矩形 242"/>
            <p:cNvSpPr/>
            <p:nvPr/>
          </p:nvSpPr>
          <p:spPr>
            <a:xfrm>
              <a:off x="503238" y="3053880"/>
              <a:ext cx="232138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</a:p>
          </p:txBody>
        </p:sp>
        <p:sp>
          <p:nvSpPr>
            <p:cNvPr id="244" name="矩形 243"/>
            <p:cNvSpPr/>
            <p:nvPr/>
          </p:nvSpPr>
          <p:spPr>
            <a:xfrm>
              <a:off x="503238" y="2770637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4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142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93"/>
    </mc:Choice>
    <mc:Fallback xmlns="">
      <p:transition spd="slow" advTm="77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Box 141"/>
          <p:cNvSpPr txBox="1"/>
          <p:nvPr/>
        </p:nvSpPr>
        <p:spPr>
          <a:xfrm>
            <a:off x="437059" y="126233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dirty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437058" y="1571246"/>
            <a:ext cx="33924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点击此处添加文本内容，如关键词、部分简单介绍等。点击此处添加文本内容，如关键词、部分简单介绍等。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437059" y="234712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dirty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437058" y="2654912"/>
            <a:ext cx="3392426" cy="420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0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点击此处添加文本内容，如关键词、部分简单介绍等。点击此处添加文本内容，如关键词、部分简单介绍等。</a:t>
            </a:r>
            <a:endParaRPr lang="zh-CN" altLang="en-US" sz="1000" dirty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437059" y="343051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12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200" dirty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437058" y="3750828"/>
            <a:ext cx="3392426" cy="420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0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点击此处添加文本内容，如关键词、部分简单介绍等。点击此处添加文本内容，如关键词、部分简单介绍等。</a:t>
            </a:r>
            <a:endParaRPr lang="zh-CN" altLang="en-US" sz="1000" dirty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4971976" y="1731070"/>
            <a:ext cx="2219186" cy="234495"/>
          </a:xfrm>
          <a:prstGeom prst="rect">
            <a:avLst/>
          </a:prstGeom>
          <a:solidFill>
            <a:srgbClr val="A0C5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smtClean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>
              <a:solidFill>
                <a:srgbClr val="A0C5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4971976" y="1498120"/>
            <a:ext cx="1800200" cy="232949"/>
          </a:xfrm>
          <a:prstGeom prst="rect">
            <a:avLst/>
          </a:prstGeom>
          <a:solidFill>
            <a:srgbClr val="B4D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smtClean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>
              <a:solidFill>
                <a:srgbClr val="A0C5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0" name="组合 149"/>
          <p:cNvGrpSpPr/>
          <p:nvPr/>
        </p:nvGrpSpPr>
        <p:grpSpPr>
          <a:xfrm>
            <a:off x="4971976" y="2301643"/>
            <a:ext cx="3375018" cy="476696"/>
            <a:chOff x="4797383" y="2230681"/>
            <a:chExt cx="3375018" cy="476696"/>
          </a:xfrm>
        </p:grpSpPr>
        <p:sp>
          <p:nvSpPr>
            <p:cNvPr id="151" name="矩形 150"/>
            <p:cNvSpPr/>
            <p:nvPr/>
          </p:nvSpPr>
          <p:spPr>
            <a:xfrm>
              <a:off x="4797383" y="2230681"/>
              <a:ext cx="3375018" cy="234536"/>
            </a:xfrm>
            <a:prstGeom prst="rect">
              <a:avLst/>
            </a:prstGeom>
            <a:solidFill>
              <a:srgbClr val="B4D3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52" name="矩形 151"/>
            <p:cNvSpPr/>
            <p:nvPr/>
          </p:nvSpPr>
          <p:spPr>
            <a:xfrm>
              <a:off x="4797383" y="2465218"/>
              <a:ext cx="1910929" cy="242159"/>
            </a:xfrm>
            <a:prstGeom prst="rect">
              <a:avLst/>
            </a:prstGeom>
            <a:solidFill>
              <a:srgbClr val="A0C5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4971976" y="3106753"/>
            <a:ext cx="3662405" cy="493840"/>
            <a:chOff x="4644983" y="3314398"/>
            <a:chExt cx="3662405" cy="493840"/>
          </a:xfrm>
        </p:grpSpPr>
        <p:sp>
          <p:nvSpPr>
            <p:cNvPr id="154" name="矩形 153"/>
            <p:cNvSpPr/>
            <p:nvPr/>
          </p:nvSpPr>
          <p:spPr>
            <a:xfrm>
              <a:off x="4644983" y="3556598"/>
              <a:ext cx="3662405" cy="251640"/>
            </a:xfrm>
            <a:prstGeom prst="rect">
              <a:avLst/>
            </a:prstGeom>
            <a:solidFill>
              <a:srgbClr val="A0C5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4644983" y="3314398"/>
              <a:ext cx="2290203" cy="242199"/>
            </a:xfrm>
            <a:prstGeom prst="rect">
              <a:avLst/>
            </a:prstGeom>
            <a:solidFill>
              <a:srgbClr val="B4D3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</a:p>
          </p:txBody>
        </p:sp>
      </p:grpSp>
      <p:cxnSp>
        <p:nvCxnSpPr>
          <p:cNvPr id="222" name="直接连接符 221"/>
          <p:cNvCxnSpPr/>
          <p:nvPr/>
        </p:nvCxnSpPr>
        <p:spPr>
          <a:xfrm>
            <a:off x="4971976" y="1347788"/>
            <a:ext cx="0" cy="2602117"/>
          </a:xfrm>
          <a:prstGeom prst="line">
            <a:avLst/>
          </a:prstGeom>
          <a:ln w="3175">
            <a:solidFill>
              <a:schemeClr val="bg1"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/>
          <p:nvPr/>
        </p:nvCxnSpPr>
        <p:spPr>
          <a:xfrm>
            <a:off x="4899968" y="3825422"/>
            <a:ext cx="3744416" cy="0"/>
          </a:xfrm>
          <a:prstGeom prst="line">
            <a:avLst/>
          </a:prstGeom>
          <a:ln w="3175">
            <a:solidFill>
              <a:schemeClr val="bg1"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223"/>
          <p:cNvSpPr txBox="1"/>
          <p:nvPr/>
        </p:nvSpPr>
        <p:spPr>
          <a:xfrm>
            <a:off x="4364116" y="1586707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第一项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4383352" y="2432704"/>
            <a:ext cx="5886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第二项</a:t>
            </a:r>
            <a:endParaRPr lang="zh-CN" altLang="en-US" sz="1050" dirty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4383352" y="3271006"/>
            <a:ext cx="5886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第三项</a:t>
            </a:r>
            <a:endParaRPr lang="zh-CN" altLang="en-US" sz="1050" dirty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4827960" y="3935835"/>
            <a:ext cx="38407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dirty="0" smtClean="0">
                <a:solidFill>
                  <a:srgbClr val="A0C5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0       0.5      1        1.5     2       2.5      3       3.5      4     4.5      5</a:t>
            </a:r>
            <a:endParaRPr lang="zh-CN" altLang="en-US" sz="1200" spc="-60" dirty="0">
              <a:solidFill>
                <a:srgbClr val="A0C5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8" name="组合 227"/>
          <p:cNvGrpSpPr/>
          <p:nvPr/>
        </p:nvGrpSpPr>
        <p:grpSpPr>
          <a:xfrm>
            <a:off x="5332016" y="3825422"/>
            <a:ext cx="3168352" cy="124483"/>
            <a:chOff x="5076056" y="3960155"/>
            <a:chExt cx="3168352" cy="124483"/>
          </a:xfrm>
        </p:grpSpPr>
        <p:cxnSp>
          <p:nvCxnSpPr>
            <p:cNvPr id="229" name="直接连接符 228"/>
            <p:cNvCxnSpPr/>
            <p:nvPr/>
          </p:nvCxnSpPr>
          <p:spPr>
            <a:xfrm flipV="1">
              <a:off x="507605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直接连接符 229"/>
            <p:cNvCxnSpPr/>
            <p:nvPr/>
          </p:nvCxnSpPr>
          <p:spPr>
            <a:xfrm flipV="1">
              <a:off x="543609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230"/>
            <p:cNvCxnSpPr/>
            <p:nvPr/>
          </p:nvCxnSpPr>
          <p:spPr>
            <a:xfrm flipV="1">
              <a:off x="579613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 flipV="1">
              <a:off x="615617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接连接符 232"/>
            <p:cNvCxnSpPr/>
            <p:nvPr/>
          </p:nvCxnSpPr>
          <p:spPr>
            <a:xfrm flipV="1">
              <a:off x="651621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直接连接符 233"/>
            <p:cNvCxnSpPr/>
            <p:nvPr/>
          </p:nvCxnSpPr>
          <p:spPr>
            <a:xfrm flipV="1">
              <a:off x="687625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直接连接符 234"/>
            <p:cNvCxnSpPr/>
            <p:nvPr/>
          </p:nvCxnSpPr>
          <p:spPr>
            <a:xfrm flipV="1">
              <a:off x="723629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直接连接符 244"/>
            <p:cNvCxnSpPr/>
            <p:nvPr/>
          </p:nvCxnSpPr>
          <p:spPr>
            <a:xfrm flipV="1">
              <a:off x="7596336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直接连接符 245"/>
            <p:cNvCxnSpPr/>
            <p:nvPr/>
          </p:nvCxnSpPr>
          <p:spPr>
            <a:xfrm flipV="1">
              <a:off x="7884368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直接连接符 246"/>
            <p:cNvCxnSpPr/>
            <p:nvPr/>
          </p:nvCxnSpPr>
          <p:spPr>
            <a:xfrm flipV="1">
              <a:off x="8244408" y="3960155"/>
              <a:ext cx="0" cy="124483"/>
            </a:xfrm>
            <a:prstGeom prst="line">
              <a:avLst/>
            </a:prstGeom>
            <a:ln w="3175">
              <a:solidFill>
                <a:schemeClr val="bg1">
                  <a:alpha val="4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201">
        <p:fade/>
      </p:transition>
    </mc:Choice>
    <mc:Fallback xmlns="">
      <p:transition spd="med" advTm="102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/>
      <p:bldP spid="143" grpId="0"/>
      <p:bldP spid="144" grpId="0"/>
      <p:bldP spid="145" grpId="0"/>
      <p:bldP spid="146" grpId="0"/>
      <p:bldP spid="147" grpId="0"/>
      <p:bldP spid="148" grpId="0" animBg="1"/>
      <p:bldP spid="149" grpId="0" animBg="1"/>
      <p:bldP spid="224" grpId="0"/>
      <p:bldP spid="225" grpId="0"/>
      <p:bldP spid="226" grpId="0"/>
      <p:bldP spid="227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3095136" y="1527634"/>
            <a:ext cx="2734798" cy="2734796"/>
            <a:chOff x="3331155" y="1275176"/>
            <a:chExt cx="2734798" cy="2734796"/>
          </a:xfrm>
        </p:grpSpPr>
        <p:sp>
          <p:nvSpPr>
            <p:cNvPr id="36" name="椭圆 35"/>
            <p:cNvSpPr/>
            <p:nvPr/>
          </p:nvSpPr>
          <p:spPr>
            <a:xfrm>
              <a:off x="3331155" y="1275176"/>
              <a:ext cx="2734798" cy="273479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3349178" y="1293198"/>
              <a:ext cx="2698750" cy="2698750"/>
              <a:chOff x="3258344" y="1687512"/>
              <a:chExt cx="2698750" cy="2698750"/>
            </a:xfrm>
          </p:grpSpPr>
          <p:sp>
            <p:nvSpPr>
              <p:cNvPr id="45" name="饼形 39"/>
              <p:cNvSpPr>
                <a:spLocks noChangeAspect="1"/>
              </p:cNvSpPr>
              <p:nvPr/>
            </p:nvSpPr>
            <p:spPr bwMode="auto">
              <a:xfrm>
                <a:off x="3258344" y="1687512"/>
                <a:ext cx="2698750" cy="2698750"/>
              </a:xfrm>
              <a:custGeom>
                <a:avLst/>
                <a:gdLst>
                  <a:gd name="T0" fmla="*/ 2527784 w 2699044"/>
                  <a:gd name="T1" fmla="*/ 691564 h 2699044"/>
                  <a:gd name="T2" fmla="*/ 2527783 w 2699044"/>
                  <a:gd name="T3" fmla="*/ 691564 h 2699044"/>
                  <a:gd name="T4" fmla="*/ 2699041 w 2699044"/>
                  <a:gd name="T5" fmla="*/ 1346855 h 2699044"/>
                  <a:gd name="T6" fmla="*/ 1349522 w 2699044"/>
                  <a:gd name="T7" fmla="*/ 1349522 h 26990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95266 w 2699044"/>
                  <a:gd name="T13" fmla="*/ 395266 h 2699044"/>
                  <a:gd name="T14" fmla="*/ 2303778 w 2699044"/>
                  <a:gd name="T15" fmla="*/ 2303778 h 26990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99044" h="2699044">
                    <a:moveTo>
                      <a:pt x="2527784" y="691564"/>
                    </a:moveTo>
                    <a:lnTo>
                      <a:pt x="2527783" y="691564"/>
                    </a:lnTo>
                    <a:cubicBezTo>
                      <a:pt x="2639645" y="891885"/>
                      <a:pt x="2698588" y="1117418"/>
                      <a:pt x="2699041" y="1346855"/>
                    </a:cubicBezTo>
                    <a:lnTo>
                      <a:pt x="1349522" y="1349522"/>
                    </a:lnTo>
                    <a:lnTo>
                      <a:pt x="2527784" y="691564"/>
                    </a:lnTo>
                    <a:close/>
                  </a:path>
                </a:pathLst>
              </a:custGeom>
              <a:solidFill>
                <a:srgbClr val="93C3B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46" name="饼形 41"/>
              <p:cNvSpPr>
                <a:spLocks noChangeAspect="1"/>
              </p:cNvSpPr>
              <p:nvPr/>
            </p:nvSpPr>
            <p:spPr bwMode="auto">
              <a:xfrm>
                <a:off x="3258344" y="1687512"/>
                <a:ext cx="2698750" cy="2698750"/>
              </a:xfrm>
              <a:custGeom>
                <a:avLst/>
                <a:gdLst>
                  <a:gd name="T0" fmla="*/ 2379824 w 2699044"/>
                  <a:gd name="T1" fmla="*/ 2221123 h 2699044"/>
                  <a:gd name="T2" fmla="*/ 2379823 w 2699044"/>
                  <a:gd name="T3" fmla="*/ 2221122 h 2699044"/>
                  <a:gd name="T4" fmla="*/ 1349522 w 2699044"/>
                  <a:gd name="T5" fmla="*/ 2699044 h 2699044"/>
                  <a:gd name="T6" fmla="*/ 1340171 w 2699044"/>
                  <a:gd name="T7" fmla="*/ 2699011 h 2699044"/>
                  <a:gd name="T8" fmla="*/ 1349522 w 2699044"/>
                  <a:gd name="T9" fmla="*/ 1349522 h 26990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395266 w 2699044"/>
                  <a:gd name="T16" fmla="*/ 395266 h 2699044"/>
                  <a:gd name="T17" fmla="*/ 2303778 w 2699044"/>
                  <a:gd name="T18" fmla="*/ 2303778 h 26990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99044" h="2699044">
                    <a:moveTo>
                      <a:pt x="2379824" y="2221123"/>
                    </a:moveTo>
                    <a:lnTo>
                      <a:pt x="2379823" y="2221122"/>
                    </a:lnTo>
                    <a:cubicBezTo>
                      <a:pt x="2123408" y="2524225"/>
                      <a:pt x="1746536" y="2699043"/>
                      <a:pt x="1349522" y="2699044"/>
                    </a:cubicBezTo>
                    <a:cubicBezTo>
                      <a:pt x="1346404" y="2699044"/>
                      <a:pt x="1343287" y="2699033"/>
                      <a:pt x="1340171" y="2699011"/>
                    </a:cubicBezTo>
                    <a:lnTo>
                      <a:pt x="1349522" y="1349522"/>
                    </a:lnTo>
                    <a:lnTo>
                      <a:pt x="2379824" y="2221123"/>
                    </a:lnTo>
                    <a:close/>
                  </a:path>
                </a:pathLst>
              </a:custGeom>
              <a:solidFill>
                <a:srgbClr val="E6E6E6"/>
              </a:solidFill>
              <a:ln w="12700" cmpd="sng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48" name="饼形 42"/>
              <p:cNvSpPr>
                <a:spLocks noChangeAspect="1"/>
              </p:cNvSpPr>
              <p:nvPr/>
            </p:nvSpPr>
            <p:spPr bwMode="auto">
              <a:xfrm>
                <a:off x="3258344" y="1687512"/>
                <a:ext cx="2698750" cy="2698750"/>
              </a:xfrm>
              <a:custGeom>
                <a:avLst/>
                <a:gdLst>
                  <a:gd name="T0" fmla="*/ 1343308 w 2699044"/>
                  <a:gd name="T1" fmla="*/ 2699030 h 2699044"/>
                  <a:gd name="T2" fmla="*/ 1343308 w 2699044"/>
                  <a:gd name="T3" fmla="*/ 2699029 h 2699044"/>
                  <a:gd name="T4" fmla="*/ 265268 w 2699044"/>
                  <a:gd name="T5" fmla="*/ 2153017 h 2699044"/>
                  <a:gd name="T6" fmla="*/ 1349522 w 2699044"/>
                  <a:gd name="T7" fmla="*/ 1349522 h 26990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95266 w 2699044"/>
                  <a:gd name="T13" fmla="*/ 395266 h 2699044"/>
                  <a:gd name="T14" fmla="*/ 2303778 w 2699044"/>
                  <a:gd name="T15" fmla="*/ 2303778 h 26990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99044" h="2699044">
                    <a:moveTo>
                      <a:pt x="1343308" y="2699030"/>
                    </a:moveTo>
                    <a:lnTo>
                      <a:pt x="1343308" y="2699029"/>
                    </a:lnTo>
                    <a:cubicBezTo>
                      <a:pt x="917997" y="2697071"/>
                      <a:pt x="518497" y="2494729"/>
                      <a:pt x="265268" y="2153017"/>
                    </a:cubicBezTo>
                    <a:lnTo>
                      <a:pt x="1349522" y="1349522"/>
                    </a:lnTo>
                    <a:lnTo>
                      <a:pt x="1343308" y="2699030"/>
                    </a:lnTo>
                    <a:close/>
                  </a:path>
                </a:pathLst>
              </a:custGeom>
              <a:solidFill>
                <a:srgbClr val="AFBDCF"/>
              </a:solidFill>
              <a:ln w="12700" cmpd="sng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49" name="饼形 43"/>
              <p:cNvSpPr>
                <a:spLocks noChangeAspect="1"/>
              </p:cNvSpPr>
              <p:nvPr/>
            </p:nvSpPr>
            <p:spPr bwMode="auto">
              <a:xfrm>
                <a:off x="3258344" y="1687512"/>
                <a:ext cx="2698750" cy="2698750"/>
              </a:xfrm>
              <a:custGeom>
                <a:avLst/>
                <a:gdLst>
                  <a:gd name="T0" fmla="*/ 268984 w 2699044"/>
                  <a:gd name="T1" fmla="*/ 2158007 h 2699044"/>
                  <a:gd name="T2" fmla="*/ 268984 w 2699044"/>
                  <a:gd name="T3" fmla="*/ 2158006 h 2699044"/>
                  <a:gd name="T4" fmla="*/ 0 w 2699044"/>
                  <a:gd name="T5" fmla="*/ 1349522 h 2699044"/>
                  <a:gd name="T6" fmla="*/ 58395 w 2699044"/>
                  <a:gd name="T7" fmla="*/ 956836 h 2699044"/>
                  <a:gd name="T8" fmla="*/ 1349522 w 2699044"/>
                  <a:gd name="T9" fmla="*/ 1349522 h 26990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395266 w 2699044"/>
                  <a:gd name="T16" fmla="*/ 395266 h 2699044"/>
                  <a:gd name="T17" fmla="*/ 2303778 w 2699044"/>
                  <a:gd name="T18" fmla="*/ 2303778 h 26990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99044" h="2699044">
                    <a:moveTo>
                      <a:pt x="268984" y="2158007"/>
                    </a:moveTo>
                    <a:lnTo>
                      <a:pt x="268984" y="2158006"/>
                    </a:lnTo>
                    <a:cubicBezTo>
                      <a:pt x="94366" y="1924631"/>
                      <a:pt x="0" y="1640993"/>
                      <a:pt x="0" y="1349522"/>
                    </a:cubicBezTo>
                    <a:cubicBezTo>
                      <a:pt x="-1" y="1216463"/>
                      <a:pt x="19678" y="1084136"/>
                      <a:pt x="58395" y="956836"/>
                    </a:cubicBezTo>
                    <a:lnTo>
                      <a:pt x="1349522" y="1349522"/>
                    </a:lnTo>
                    <a:lnTo>
                      <a:pt x="268984" y="2158007"/>
                    </a:lnTo>
                    <a:close/>
                  </a:path>
                </a:pathLst>
              </a:custGeom>
              <a:solidFill>
                <a:srgbClr val="B4D3B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饼形 44"/>
              <p:cNvSpPr>
                <a:spLocks noChangeAspect="1"/>
              </p:cNvSpPr>
              <p:nvPr/>
            </p:nvSpPr>
            <p:spPr bwMode="auto">
              <a:xfrm>
                <a:off x="3258344" y="1687512"/>
                <a:ext cx="2698750" cy="2698750"/>
              </a:xfrm>
              <a:custGeom>
                <a:avLst/>
                <a:gdLst>
                  <a:gd name="T0" fmla="*/ 60010 w 2699044"/>
                  <a:gd name="T1" fmla="*/ 951566 h 2699044"/>
                  <a:gd name="T2" fmla="*/ 60010 w 2699044"/>
                  <a:gd name="T3" fmla="*/ 951566 h 2699044"/>
                  <a:gd name="T4" fmla="*/ 1349522 w 2699044"/>
                  <a:gd name="T5" fmla="*/ 0 h 2699044"/>
                  <a:gd name="T6" fmla="*/ 1349522 w 2699044"/>
                  <a:gd name="T7" fmla="*/ 0 h 2699044"/>
                  <a:gd name="T8" fmla="*/ 1349522 w 2699044"/>
                  <a:gd name="T9" fmla="*/ 1349522 h 26990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395266 w 2699044"/>
                  <a:gd name="T16" fmla="*/ 395266 h 2699044"/>
                  <a:gd name="T17" fmla="*/ 2303778 w 2699044"/>
                  <a:gd name="T18" fmla="*/ 2303778 h 26990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99044" h="2699044">
                    <a:moveTo>
                      <a:pt x="60010" y="951566"/>
                    </a:moveTo>
                    <a:lnTo>
                      <a:pt x="60010" y="951566"/>
                    </a:lnTo>
                    <a:cubicBezTo>
                      <a:pt x="234591" y="385863"/>
                      <a:pt x="757493" y="-1"/>
                      <a:pt x="1349522" y="0"/>
                    </a:cubicBezTo>
                    <a:cubicBezTo>
                      <a:pt x="1349522" y="0"/>
                      <a:pt x="1349522" y="0"/>
                      <a:pt x="1349522" y="0"/>
                    </a:cubicBezTo>
                    <a:lnTo>
                      <a:pt x="1349522" y="1349522"/>
                    </a:lnTo>
                    <a:lnTo>
                      <a:pt x="60010" y="951566"/>
                    </a:lnTo>
                    <a:close/>
                  </a:path>
                </a:pathLst>
              </a:custGeom>
              <a:solidFill>
                <a:srgbClr val="C7DDB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饼形 45"/>
              <p:cNvSpPr>
                <a:spLocks noChangeAspect="1"/>
              </p:cNvSpPr>
              <p:nvPr/>
            </p:nvSpPr>
            <p:spPr bwMode="auto">
              <a:xfrm>
                <a:off x="3258344" y="1687512"/>
                <a:ext cx="2698750" cy="2698750"/>
              </a:xfrm>
              <a:custGeom>
                <a:avLst/>
                <a:gdLst>
                  <a:gd name="T0" fmla="*/ 1348283 w 2699044"/>
                  <a:gd name="T1" fmla="*/ 1 h 2699044"/>
                  <a:gd name="T2" fmla="*/ 1348282 w 2699044"/>
                  <a:gd name="T3" fmla="*/ 0 h 2699044"/>
                  <a:gd name="T4" fmla="*/ 1349522 w 2699044"/>
                  <a:gd name="T5" fmla="*/ 0 h 2699044"/>
                  <a:gd name="T6" fmla="*/ 2529699 w 2699044"/>
                  <a:gd name="T7" fmla="*/ 695005 h 2699044"/>
                  <a:gd name="T8" fmla="*/ 1349522 w 2699044"/>
                  <a:gd name="T9" fmla="*/ 1349522 h 26990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395266 w 2699044"/>
                  <a:gd name="T16" fmla="*/ 395266 h 2699044"/>
                  <a:gd name="T17" fmla="*/ 2303778 w 2699044"/>
                  <a:gd name="T18" fmla="*/ 2303778 h 26990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99044" h="2699044">
                    <a:moveTo>
                      <a:pt x="1348283" y="1"/>
                    </a:moveTo>
                    <a:lnTo>
                      <a:pt x="1348282" y="0"/>
                    </a:lnTo>
                    <a:cubicBezTo>
                      <a:pt x="1348695" y="0"/>
                      <a:pt x="1349108" y="-1"/>
                      <a:pt x="1349522" y="0"/>
                    </a:cubicBezTo>
                    <a:cubicBezTo>
                      <a:pt x="1839980" y="0"/>
                      <a:pt x="2291827" y="266092"/>
                      <a:pt x="2529699" y="695005"/>
                    </a:cubicBezTo>
                    <a:lnTo>
                      <a:pt x="1349522" y="1349522"/>
                    </a:lnTo>
                    <a:lnTo>
                      <a:pt x="1348283" y="1"/>
                    </a:lnTo>
                    <a:close/>
                  </a:path>
                </a:pathLst>
              </a:custGeom>
              <a:solidFill>
                <a:srgbClr val="22618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52" name="饼形 40"/>
              <p:cNvSpPr>
                <a:spLocks noChangeAspect="1"/>
              </p:cNvSpPr>
              <p:nvPr/>
            </p:nvSpPr>
            <p:spPr bwMode="auto">
              <a:xfrm>
                <a:off x="3258344" y="1687512"/>
                <a:ext cx="2698750" cy="2698750"/>
              </a:xfrm>
              <a:custGeom>
                <a:avLst/>
                <a:gdLst>
                  <a:gd name="T0" fmla="*/ 2699042 w 2699044"/>
                  <a:gd name="T1" fmla="*/ 1347120 h 2699044"/>
                  <a:gd name="T2" fmla="*/ 2699041 w 2699044"/>
                  <a:gd name="T3" fmla="*/ 1347120 h 2699044"/>
                  <a:gd name="T4" fmla="*/ 2699044 w 2699044"/>
                  <a:gd name="T5" fmla="*/ 1349522 h 2699044"/>
                  <a:gd name="T6" fmla="*/ 2379771 w 2699044"/>
                  <a:gd name="T7" fmla="*/ 2221185 h 2699044"/>
                  <a:gd name="T8" fmla="*/ 1349522 w 2699044"/>
                  <a:gd name="T9" fmla="*/ 1349522 h 26990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395266 w 2699044"/>
                  <a:gd name="T16" fmla="*/ 395266 h 2699044"/>
                  <a:gd name="T17" fmla="*/ 2303778 w 2699044"/>
                  <a:gd name="T18" fmla="*/ 2303778 h 26990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99044" h="2699044">
                    <a:moveTo>
                      <a:pt x="2699042" y="1347120"/>
                    </a:moveTo>
                    <a:lnTo>
                      <a:pt x="2699041" y="1347120"/>
                    </a:lnTo>
                    <a:cubicBezTo>
                      <a:pt x="2699043" y="1347920"/>
                      <a:pt x="2699044" y="1348721"/>
                      <a:pt x="2699044" y="1349522"/>
                    </a:cubicBezTo>
                    <a:cubicBezTo>
                      <a:pt x="2699044" y="1668689"/>
                      <a:pt x="2585922" y="1977527"/>
                      <a:pt x="2379771" y="2221185"/>
                    </a:cubicBezTo>
                    <a:lnTo>
                      <a:pt x="1349522" y="1349522"/>
                    </a:lnTo>
                    <a:lnTo>
                      <a:pt x="2699042" y="1347120"/>
                    </a:lnTo>
                    <a:close/>
                  </a:path>
                </a:pathLst>
              </a:custGeom>
              <a:solidFill>
                <a:srgbClr val="D9E1BE"/>
              </a:solidFill>
              <a:ln w="12700" cmpd="sng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</p:grpSp>
        <p:sp>
          <p:nvSpPr>
            <p:cNvPr id="38" name="矩形 37"/>
            <p:cNvSpPr/>
            <p:nvPr/>
          </p:nvSpPr>
          <p:spPr>
            <a:xfrm>
              <a:off x="3903028" y="1799809"/>
              <a:ext cx="6431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dirty="0">
                  <a:solidFill>
                    <a:srgbClr val="A0C59B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23%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3534322" y="2599756"/>
              <a:ext cx="6431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14%</a:t>
              </a:r>
              <a:endParaRPr lang="en-US" altLang="zh-CN" dirty="0">
                <a:solidFill>
                  <a:srgbClr val="A0C59B"/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083132" y="3243697"/>
              <a:ext cx="52289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14%</a:t>
              </a:r>
              <a:endParaRPr lang="en-US" altLang="zh-CN" sz="1400" dirty="0">
                <a:solidFill>
                  <a:srgbClr val="A0C59B"/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852101" y="3243697"/>
              <a:ext cx="52289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12%</a:t>
              </a:r>
              <a:endParaRPr lang="en-US" altLang="zh-CN" sz="1400" dirty="0">
                <a:solidFill>
                  <a:srgbClr val="A0C59B"/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405160" y="2796044"/>
              <a:ext cx="52289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11%</a:t>
              </a:r>
              <a:endParaRPr lang="en-US" altLang="zh-CN" sz="1400" dirty="0">
                <a:solidFill>
                  <a:srgbClr val="A0C59B"/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513407" y="2253916"/>
              <a:ext cx="42351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6%</a:t>
              </a:r>
              <a:endParaRPr lang="en-US" altLang="zh-CN" sz="1400" dirty="0">
                <a:solidFill>
                  <a:srgbClr val="A0C59B"/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899122" y="1676535"/>
              <a:ext cx="52289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20%</a:t>
              </a:r>
              <a:endParaRPr lang="en-US" altLang="zh-CN" sz="1400" dirty="0">
                <a:solidFill>
                  <a:srgbClr val="A0C59B"/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519738" y="1634877"/>
            <a:ext cx="2909765" cy="563374"/>
            <a:chOff x="5755757" y="1367002"/>
            <a:chExt cx="2909765" cy="563374"/>
          </a:xfrm>
        </p:grpSpPr>
        <p:cxnSp>
          <p:nvCxnSpPr>
            <p:cNvPr id="54" name="直接连接符 31"/>
            <p:cNvCxnSpPr>
              <a:cxnSpLocks noChangeShapeType="1"/>
            </p:cNvCxnSpPr>
            <p:nvPr/>
          </p:nvCxnSpPr>
          <p:spPr bwMode="auto">
            <a:xfrm>
              <a:off x="5755757" y="1777617"/>
              <a:ext cx="1540393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5" name="组合 54"/>
            <p:cNvGrpSpPr/>
            <p:nvPr/>
          </p:nvGrpSpPr>
          <p:grpSpPr>
            <a:xfrm>
              <a:off x="7297371" y="1624858"/>
              <a:ext cx="1368151" cy="305518"/>
              <a:chOff x="5436097" y="1072292"/>
              <a:chExt cx="1368151" cy="305518"/>
            </a:xfrm>
          </p:grpSpPr>
          <p:sp>
            <p:nvSpPr>
              <p:cNvPr id="62" name="圆角矩形 61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rgbClr val="22618C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</a:t>
                </a:r>
                <a:r>
                  <a:rPr lang="zh-CN" altLang="en-US" sz="1200" kern="0" dirty="0" smtClean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1200" kern="0" dirty="0">
                  <a:solidFill>
                    <a:srgbClr val="A0C59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6086726" y="1367002"/>
              <a:ext cx="1099981" cy="417418"/>
              <a:chOff x="4700845" y="2405851"/>
              <a:chExt cx="1099981" cy="417418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5832140" y="2319722"/>
            <a:ext cx="2609728" cy="543184"/>
            <a:chOff x="6055794" y="2041625"/>
            <a:chExt cx="2609728" cy="543184"/>
          </a:xfrm>
        </p:grpSpPr>
        <p:cxnSp>
          <p:nvCxnSpPr>
            <p:cNvPr id="65" name="直接连接符 31"/>
            <p:cNvCxnSpPr>
              <a:cxnSpLocks noChangeShapeType="1"/>
            </p:cNvCxnSpPr>
            <p:nvPr/>
          </p:nvCxnSpPr>
          <p:spPr bwMode="auto">
            <a:xfrm>
              <a:off x="6055794" y="2445188"/>
              <a:ext cx="1230831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66" name="组合 65"/>
            <p:cNvGrpSpPr/>
            <p:nvPr/>
          </p:nvGrpSpPr>
          <p:grpSpPr>
            <a:xfrm>
              <a:off x="7297371" y="2279291"/>
              <a:ext cx="1368151" cy="305518"/>
              <a:chOff x="5436097" y="1072292"/>
              <a:chExt cx="1368151" cy="305518"/>
            </a:xfrm>
          </p:grpSpPr>
          <p:sp>
            <p:nvSpPr>
              <p:cNvPr id="73" name="圆角矩形 72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rgbClr val="22618C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</a:t>
                </a:r>
                <a:r>
                  <a:rPr lang="zh-CN" altLang="en-US" sz="1200" kern="0" dirty="0" smtClean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1200" kern="0" dirty="0">
                  <a:solidFill>
                    <a:srgbClr val="A0C59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6086726" y="2041625"/>
              <a:ext cx="1099981" cy="417418"/>
              <a:chOff x="4700845" y="2405851"/>
              <a:chExt cx="1099981" cy="417418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5743575" y="2975055"/>
            <a:ext cx="2685928" cy="578966"/>
            <a:chOff x="5979594" y="2707180"/>
            <a:chExt cx="2685928" cy="578966"/>
          </a:xfrm>
        </p:grpSpPr>
        <p:grpSp>
          <p:nvGrpSpPr>
            <p:cNvPr id="76" name="组合 75"/>
            <p:cNvGrpSpPr/>
            <p:nvPr/>
          </p:nvGrpSpPr>
          <p:grpSpPr>
            <a:xfrm>
              <a:off x="5979594" y="2980628"/>
              <a:ext cx="2685928" cy="305518"/>
              <a:chOff x="5671648" y="3120328"/>
              <a:chExt cx="2685928" cy="305518"/>
            </a:xfrm>
          </p:grpSpPr>
          <p:cxnSp>
            <p:nvCxnSpPr>
              <p:cNvPr id="80" name="直接连接符 31"/>
              <p:cNvCxnSpPr>
                <a:cxnSpLocks noChangeShapeType="1"/>
              </p:cNvCxnSpPr>
              <p:nvPr/>
            </p:nvCxnSpPr>
            <p:spPr bwMode="auto">
              <a:xfrm>
                <a:off x="5671648" y="3273087"/>
                <a:ext cx="1308272" cy="0"/>
              </a:xfrm>
              <a:prstGeom prst="line">
                <a:avLst/>
              </a:prstGeom>
              <a:noFill/>
              <a:ln w="6350">
                <a:solidFill>
                  <a:srgbClr val="A6A6A6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81" name="组合 80"/>
              <p:cNvGrpSpPr/>
              <p:nvPr/>
            </p:nvGrpSpPr>
            <p:grpSpPr>
              <a:xfrm>
                <a:off x="6989425" y="3120328"/>
                <a:ext cx="1368151" cy="305518"/>
                <a:chOff x="5436097" y="1072292"/>
                <a:chExt cx="1368151" cy="305518"/>
              </a:xfrm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5436097" y="1072292"/>
                  <a:ext cx="1368151" cy="305518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2618C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3" name="矩形 82"/>
                <p:cNvSpPr/>
                <p:nvPr/>
              </p:nvSpPr>
              <p:spPr>
                <a:xfrm>
                  <a:off x="5521390" y="1084183"/>
                  <a:ext cx="110799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>
                      <a:solidFill>
                        <a:srgbClr val="A0C59B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单击添加</a:t>
                  </a:r>
                  <a:r>
                    <a:rPr lang="zh-CN" altLang="en-US" sz="1200" kern="0" dirty="0" smtClean="0">
                      <a:solidFill>
                        <a:srgbClr val="A0C59B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</a:t>
                  </a:r>
                  <a:endParaRPr lang="en-US" altLang="zh-CN" sz="1200" kern="0" dirty="0">
                    <a:solidFill>
                      <a:srgbClr val="A0C59B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7" name="组合 76"/>
            <p:cNvGrpSpPr/>
            <p:nvPr/>
          </p:nvGrpSpPr>
          <p:grpSpPr>
            <a:xfrm>
              <a:off x="6086726" y="2707180"/>
              <a:ext cx="1099981" cy="417418"/>
              <a:chOff x="4700845" y="2405851"/>
              <a:chExt cx="1099981" cy="417418"/>
            </a:xfrm>
          </p:grpSpPr>
          <p:sp>
            <p:nvSpPr>
              <p:cNvPr id="78" name="矩形 77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5167313" y="3679531"/>
            <a:ext cx="3262190" cy="559518"/>
            <a:chOff x="5403332" y="3411656"/>
            <a:chExt cx="3262190" cy="559518"/>
          </a:xfrm>
        </p:grpSpPr>
        <p:grpSp>
          <p:nvGrpSpPr>
            <p:cNvPr id="88" name="组合 87"/>
            <p:cNvGrpSpPr/>
            <p:nvPr/>
          </p:nvGrpSpPr>
          <p:grpSpPr>
            <a:xfrm>
              <a:off x="5403332" y="3665656"/>
              <a:ext cx="3262190" cy="305518"/>
              <a:chOff x="5095386" y="3120328"/>
              <a:chExt cx="3262190" cy="305518"/>
            </a:xfrm>
          </p:grpSpPr>
          <p:cxnSp>
            <p:nvCxnSpPr>
              <p:cNvPr id="92" name="直接连接符 31"/>
              <p:cNvCxnSpPr>
                <a:cxnSpLocks noChangeShapeType="1"/>
              </p:cNvCxnSpPr>
              <p:nvPr/>
            </p:nvCxnSpPr>
            <p:spPr bwMode="auto">
              <a:xfrm>
                <a:off x="5095386" y="3273087"/>
                <a:ext cx="1884534" cy="0"/>
              </a:xfrm>
              <a:prstGeom prst="line">
                <a:avLst/>
              </a:prstGeom>
              <a:noFill/>
              <a:ln w="6350">
                <a:solidFill>
                  <a:srgbClr val="A6A6A6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3" name="组合 92"/>
              <p:cNvGrpSpPr/>
              <p:nvPr/>
            </p:nvGrpSpPr>
            <p:grpSpPr>
              <a:xfrm>
                <a:off x="6989425" y="3120328"/>
                <a:ext cx="1368151" cy="305518"/>
                <a:chOff x="5436097" y="1072292"/>
                <a:chExt cx="1368151" cy="305518"/>
              </a:xfrm>
            </p:grpSpPr>
            <p:sp>
              <p:nvSpPr>
                <p:cNvPr id="97" name="圆角矩形 96"/>
                <p:cNvSpPr/>
                <p:nvPr/>
              </p:nvSpPr>
              <p:spPr>
                <a:xfrm>
                  <a:off x="5436097" y="1072292"/>
                  <a:ext cx="1368151" cy="305518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2618C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5" name="矩形 94"/>
                <p:cNvSpPr/>
                <p:nvPr/>
              </p:nvSpPr>
              <p:spPr>
                <a:xfrm>
                  <a:off x="5521390" y="1084183"/>
                  <a:ext cx="110799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>
                      <a:solidFill>
                        <a:srgbClr val="A0C59B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单击添加</a:t>
                  </a:r>
                  <a:r>
                    <a:rPr lang="zh-CN" altLang="en-US" sz="1200" kern="0" dirty="0" smtClean="0">
                      <a:solidFill>
                        <a:srgbClr val="A0C59B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</a:t>
                  </a:r>
                  <a:endParaRPr lang="en-US" altLang="zh-CN" sz="1200" kern="0" dirty="0">
                    <a:solidFill>
                      <a:srgbClr val="A0C59B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89" name="组合 88"/>
            <p:cNvGrpSpPr/>
            <p:nvPr/>
          </p:nvGrpSpPr>
          <p:grpSpPr>
            <a:xfrm>
              <a:off x="6086726" y="3411656"/>
              <a:ext cx="1099981" cy="417418"/>
              <a:chOff x="4700845" y="2405851"/>
              <a:chExt cx="1099981" cy="417418"/>
            </a:xfrm>
          </p:grpSpPr>
          <p:sp>
            <p:nvSpPr>
              <p:cNvPr id="90" name="矩形 89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714497" y="1634877"/>
            <a:ext cx="2676403" cy="563374"/>
            <a:chOff x="950516" y="1367002"/>
            <a:chExt cx="2676403" cy="563374"/>
          </a:xfrm>
        </p:grpSpPr>
        <p:grpSp>
          <p:nvGrpSpPr>
            <p:cNvPr id="100" name="组合 99"/>
            <p:cNvGrpSpPr/>
            <p:nvPr/>
          </p:nvGrpSpPr>
          <p:grpSpPr>
            <a:xfrm>
              <a:off x="950516" y="1624858"/>
              <a:ext cx="2676403" cy="305518"/>
              <a:chOff x="950516" y="1805843"/>
              <a:chExt cx="2676403" cy="305518"/>
            </a:xfrm>
          </p:grpSpPr>
          <p:cxnSp>
            <p:nvCxnSpPr>
              <p:cNvPr id="104" name="直接连接符 31"/>
              <p:cNvCxnSpPr>
                <a:cxnSpLocks noChangeShapeType="1"/>
              </p:cNvCxnSpPr>
              <p:nvPr/>
            </p:nvCxnSpPr>
            <p:spPr bwMode="auto">
              <a:xfrm>
                <a:off x="2308225" y="1955980"/>
                <a:ext cx="1318694" cy="0"/>
              </a:xfrm>
              <a:prstGeom prst="line">
                <a:avLst/>
              </a:prstGeom>
              <a:noFill/>
              <a:ln w="6350">
                <a:solidFill>
                  <a:srgbClr val="A6A6A6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105" name="组合 104"/>
              <p:cNvGrpSpPr/>
              <p:nvPr/>
            </p:nvGrpSpPr>
            <p:grpSpPr>
              <a:xfrm>
                <a:off x="950516" y="1805843"/>
                <a:ext cx="1368151" cy="305518"/>
                <a:chOff x="5436097" y="1072292"/>
                <a:chExt cx="1368151" cy="305518"/>
              </a:xfrm>
            </p:grpSpPr>
            <p:sp>
              <p:nvSpPr>
                <p:cNvPr id="109" name="圆角矩形 108"/>
                <p:cNvSpPr/>
                <p:nvPr/>
              </p:nvSpPr>
              <p:spPr>
                <a:xfrm>
                  <a:off x="5436097" y="1072292"/>
                  <a:ext cx="1368151" cy="305518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2618C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400" b="1" kern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7" name="矩形 106"/>
                <p:cNvSpPr/>
                <p:nvPr/>
              </p:nvSpPr>
              <p:spPr>
                <a:xfrm>
                  <a:off x="5521390" y="1084183"/>
                  <a:ext cx="110799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>
                      <a:solidFill>
                        <a:srgbClr val="A0C59B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单击添加</a:t>
                  </a:r>
                  <a:r>
                    <a:rPr lang="zh-CN" altLang="en-US" sz="1200" kern="0" dirty="0" smtClean="0">
                      <a:solidFill>
                        <a:srgbClr val="A0C59B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</a:t>
                  </a:r>
                  <a:endParaRPr lang="en-US" altLang="zh-CN" sz="1200" kern="0" dirty="0">
                    <a:solidFill>
                      <a:srgbClr val="A0C59B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1" name="组合 100"/>
            <p:cNvGrpSpPr/>
            <p:nvPr/>
          </p:nvGrpSpPr>
          <p:grpSpPr>
            <a:xfrm>
              <a:off x="2417582" y="1367002"/>
              <a:ext cx="1099981" cy="417418"/>
              <a:chOff x="4847431" y="2405851"/>
              <a:chExt cx="1099981" cy="417418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5022960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4847431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1" name="组合 110"/>
          <p:cNvGrpSpPr/>
          <p:nvPr/>
        </p:nvGrpSpPr>
        <p:grpSpPr>
          <a:xfrm>
            <a:off x="714497" y="2647400"/>
            <a:ext cx="2420461" cy="560687"/>
            <a:chOff x="950516" y="2379525"/>
            <a:chExt cx="2420461" cy="560687"/>
          </a:xfrm>
        </p:grpSpPr>
        <p:grpSp>
          <p:nvGrpSpPr>
            <p:cNvPr id="112" name="组合 111"/>
            <p:cNvGrpSpPr/>
            <p:nvPr/>
          </p:nvGrpSpPr>
          <p:grpSpPr>
            <a:xfrm>
              <a:off x="950516" y="2634694"/>
              <a:ext cx="1368151" cy="305518"/>
              <a:chOff x="5436097" y="1072292"/>
              <a:chExt cx="1368151" cy="305518"/>
            </a:xfrm>
          </p:grpSpPr>
          <p:sp>
            <p:nvSpPr>
              <p:cNvPr id="120" name="圆角矩形 119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rgbClr val="22618C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</a:t>
                </a:r>
                <a:r>
                  <a:rPr lang="zh-CN" altLang="en-US" sz="1200" kern="0" dirty="0" smtClean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1200" kern="0" dirty="0">
                  <a:solidFill>
                    <a:srgbClr val="A0C59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13" name="直接连接符 31"/>
            <p:cNvCxnSpPr>
              <a:cxnSpLocks noChangeShapeType="1"/>
            </p:cNvCxnSpPr>
            <p:nvPr/>
          </p:nvCxnSpPr>
          <p:spPr bwMode="auto">
            <a:xfrm>
              <a:off x="2308225" y="2787453"/>
              <a:ext cx="1042469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14" name="组合 113"/>
            <p:cNvGrpSpPr/>
            <p:nvPr/>
          </p:nvGrpSpPr>
          <p:grpSpPr>
            <a:xfrm>
              <a:off x="2270996" y="2379525"/>
              <a:ext cx="1099981" cy="417418"/>
              <a:chOff x="4700845" y="2405851"/>
              <a:chExt cx="1099981" cy="417418"/>
            </a:xfrm>
          </p:grpSpPr>
          <p:sp>
            <p:nvSpPr>
              <p:cNvPr id="115" name="矩形 114"/>
              <p:cNvSpPr/>
              <p:nvPr/>
            </p:nvSpPr>
            <p:spPr>
              <a:xfrm>
                <a:off x="4876374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4700845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2" name="组合 121"/>
          <p:cNvGrpSpPr/>
          <p:nvPr/>
        </p:nvGrpSpPr>
        <p:grpSpPr>
          <a:xfrm>
            <a:off x="714497" y="3694870"/>
            <a:ext cx="3062166" cy="544179"/>
            <a:chOff x="950516" y="3426995"/>
            <a:chExt cx="3062166" cy="544179"/>
          </a:xfrm>
        </p:grpSpPr>
        <p:cxnSp>
          <p:nvCxnSpPr>
            <p:cNvPr id="123" name="直接连接符 31"/>
            <p:cNvCxnSpPr>
              <a:cxnSpLocks noChangeShapeType="1"/>
            </p:cNvCxnSpPr>
            <p:nvPr/>
          </p:nvCxnSpPr>
          <p:spPr bwMode="auto">
            <a:xfrm>
              <a:off x="2318385" y="3825363"/>
              <a:ext cx="1694297" cy="0"/>
            </a:xfrm>
            <a:prstGeom prst="line">
              <a:avLst/>
            </a:prstGeom>
            <a:noFill/>
            <a:ln w="6350">
              <a:solidFill>
                <a:srgbClr val="A6A6A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24" name="组合 123"/>
            <p:cNvGrpSpPr/>
            <p:nvPr/>
          </p:nvGrpSpPr>
          <p:grpSpPr>
            <a:xfrm>
              <a:off x="950516" y="3665656"/>
              <a:ext cx="1368151" cy="305518"/>
              <a:chOff x="5436097" y="1072292"/>
              <a:chExt cx="1368151" cy="305518"/>
            </a:xfrm>
          </p:grpSpPr>
          <p:sp>
            <p:nvSpPr>
              <p:cNvPr id="131" name="圆角矩形 130"/>
              <p:cNvSpPr/>
              <p:nvPr/>
            </p:nvSpPr>
            <p:spPr>
              <a:xfrm>
                <a:off x="5436097" y="1072292"/>
                <a:ext cx="1368151" cy="305518"/>
              </a:xfrm>
              <a:prstGeom prst="roundRect">
                <a:avLst>
                  <a:gd name="adj" fmla="val 0"/>
                </a:avLst>
              </a:prstGeom>
              <a:solidFill>
                <a:srgbClr val="22618C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矩形 128"/>
              <p:cNvSpPr/>
              <p:nvPr/>
            </p:nvSpPr>
            <p:spPr>
              <a:xfrm>
                <a:off x="5521390" y="1084183"/>
                <a:ext cx="110799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</a:t>
                </a:r>
                <a:r>
                  <a:rPr lang="zh-CN" altLang="en-US" sz="1200" kern="0" dirty="0" smtClean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1200" kern="0" dirty="0">
                  <a:solidFill>
                    <a:srgbClr val="A0C59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5" name="组合 124"/>
            <p:cNvGrpSpPr/>
            <p:nvPr/>
          </p:nvGrpSpPr>
          <p:grpSpPr>
            <a:xfrm>
              <a:off x="2615543" y="3426995"/>
              <a:ext cx="1099981" cy="417418"/>
              <a:chOff x="5045392" y="2405851"/>
              <a:chExt cx="1099981" cy="417418"/>
            </a:xfrm>
          </p:grpSpPr>
          <p:sp>
            <p:nvSpPr>
              <p:cNvPr id="126" name="矩形 125"/>
              <p:cNvSpPr/>
              <p:nvPr/>
            </p:nvSpPr>
            <p:spPr>
              <a:xfrm>
                <a:off x="5220921" y="2405851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b="1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27" name="矩形 126"/>
              <p:cNvSpPr/>
              <p:nvPr/>
            </p:nvSpPr>
            <p:spPr>
              <a:xfrm>
                <a:off x="5045392" y="2592437"/>
                <a:ext cx="1099981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9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rPr>
                  <a:t>Click to add title</a:t>
                </a:r>
                <a:endParaRPr lang="en-US" altLang="zh-CN" sz="9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2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32">
        <p:fade/>
      </p:transition>
    </mc:Choice>
    <mc:Fallback xmlns="">
      <p:transition spd="med" advTm="100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>
            <a:off x="503238" y="1312653"/>
            <a:ext cx="1762860" cy="1599640"/>
            <a:chOff x="533400" y="1226478"/>
            <a:chExt cx="1839600" cy="1669275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469"/>
            <a:stretch>
              <a:fillRect/>
            </a:stretch>
          </p:blipFill>
          <p:spPr>
            <a:xfrm>
              <a:off x="533400" y="1226478"/>
              <a:ext cx="1839600" cy="1658557"/>
            </a:xfrm>
            <a:custGeom>
              <a:avLst/>
              <a:gdLst>
                <a:gd name="connsiteX0" fmla="*/ 0 w 1839600"/>
                <a:gd name="connsiteY0" fmla="*/ 0 h 1658557"/>
                <a:gd name="connsiteX1" fmla="*/ 1839600 w 1839600"/>
                <a:gd name="connsiteY1" fmla="*/ 0 h 1658557"/>
                <a:gd name="connsiteX2" fmla="*/ 1839600 w 1839600"/>
                <a:gd name="connsiteY2" fmla="*/ 1658557 h 1658557"/>
                <a:gd name="connsiteX3" fmla="*/ 0 w 1839600"/>
                <a:gd name="connsiteY3" fmla="*/ 1658557 h 1658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8557">
                  <a:moveTo>
                    <a:pt x="0" y="0"/>
                  </a:moveTo>
                  <a:lnTo>
                    <a:pt x="1839600" y="0"/>
                  </a:lnTo>
                  <a:lnTo>
                    <a:pt x="1839600" y="1658557"/>
                  </a:lnTo>
                  <a:lnTo>
                    <a:pt x="0" y="1658557"/>
                  </a:lnTo>
                  <a:close/>
                </a:path>
              </a:pathLst>
            </a:custGeom>
          </p:spPr>
        </p:pic>
        <p:sp>
          <p:nvSpPr>
            <p:cNvPr id="74" name="矩形 7"/>
            <p:cNvSpPr>
              <a:spLocks noChangeArrowheads="1"/>
            </p:cNvSpPr>
            <p:nvPr/>
          </p:nvSpPr>
          <p:spPr bwMode="auto">
            <a:xfrm>
              <a:off x="533400" y="2638814"/>
              <a:ext cx="1832400" cy="256939"/>
            </a:xfrm>
            <a:prstGeom prst="rect">
              <a:avLst/>
            </a:prstGeom>
            <a:solidFill>
              <a:srgbClr val="22618C"/>
            </a:solidFill>
            <a:ln w="9525">
              <a:noFill/>
              <a:miter lim="800000"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626265" y="1312306"/>
            <a:ext cx="1762861" cy="1600639"/>
            <a:chOff x="2628947" y="1226131"/>
            <a:chExt cx="1839600" cy="1670317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628947" y="1226131"/>
              <a:ext cx="1839600" cy="1659600"/>
            </a:xfrm>
            <a:custGeom>
              <a:avLst/>
              <a:gdLst>
                <a:gd name="connsiteX0" fmla="*/ 0 w 1839600"/>
                <a:gd name="connsiteY0" fmla="*/ 0 h 1659600"/>
                <a:gd name="connsiteX1" fmla="*/ 1839600 w 1839600"/>
                <a:gd name="connsiteY1" fmla="*/ 0 h 1659600"/>
                <a:gd name="connsiteX2" fmla="*/ 1839600 w 1839600"/>
                <a:gd name="connsiteY2" fmla="*/ 1659600 h 1659600"/>
                <a:gd name="connsiteX3" fmla="*/ 0 w 1839600"/>
                <a:gd name="connsiteY3" fmla="*/ 1659600 h 165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9600">
                  <a:moveTo>
                    <a:pt x="0" y="0"/>
                  </a:moveTo>
                  <a:lnTo>
                    <a:pt x="1839600" y="0"/>
                  </a:lnTo>
                  <a:lnTo>
                    <a:pt x="1839600" y="1659600"/>
                  </a:lnTo>
                  <a:lnTo>
                    <a:pt x="0" y="1659600"/>
                  </a:lnTo>
                  <a:close/>
                </a:path>
              </a:pathLst>
            </a:custGeom>
          </p:spPr>
        </p:pic>
        <p:sp>
          <p:nvSpPr>
            <p:cNvPr id="85" name="矩形 7"/>
            <p:cNvSpPr>
              <a:spLocks noChangeArrowheads="1"/>
            </p:cNvSpPr>
            <p:nvPr/>
          </p:nvSpPr>
          <p:spPr bwMode="auto">
            <a:xfrm>
              <a:off x="2628947" y="2639509"/>
              <a:ext cx="1838001" cy="256939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749293" y="1311958"/>
            <a:ext cx="1762861" cy="1600639"/>
            <a:chOff x="4734064" y="1225783"/>
            <a:chExt cx="1839600" cy="1670317"/>
          </a:xfrm>
        </p:grpSpPr>
        <p:pic>
          <p:nvPicPr>
            <p:cNvPr id="88" name="图片 87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734064" y="1225783"/>
              <a:ext cx="1839600" cy="1659600"/>
            </a:xfrm>
            <a:custGeom>
              <a:avLst/>
              <a:gdLst>
                <a:gd name="connsiteX0" fmla="*/ 0 w 1839600"/>
                <a:gd name="connsiteY0" fmla="*/ 0 h 1659600"/>
                <a:gd name="connsiteX1" fmla="*/ 1839600 w 1839600"/>
                <a:gd name="connsiteY1" fmla="*/ 0 h 1659600"/>
                <a:gd name="connsiteX2" fmla="*/ 1839600 w 1839600"/>
                <a:gd name="connsiteY2" fmla="*/ 1659600 h 1659600"/>
                <a:gd name="connsiteX3" fmla="*/ 0 w 1839600"/>
                <a:gd name="connsiteY3" fmla="*/ 1659600 h 165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9600">
                  <a:moveTo>
                    <a:pt x="0" y="0"/>
                  </a:moveTo>
                  <a:lnTo>
                    <a:pt x="1839600" y="0"/>
                  </a:lnTo>
                  <a:lnTo>
                    <a:pt x="1839600" y="1659600"/>
                  </a:lnTo>
                  <a:lnTo>
                    <a:pt x="0" y="1659600"/>
                  </a:lnTo>
                  <a:close/>
                </a:path>
              </a:pathLst>
            </a:custGeom>
          </p:spPr>
        </p:pic>
        <p:sp>
          <p:nvSpPr>
            <p:cNvPr id="89" name="矩形 7"/>
            <p:cNvSpPr>
              <a:spLocks noChangeArrowheads="1"/>
            </p:cNvSpPr>
            <p:nvPr/>
          </p:nvSpPr>
          <p:spPr bwMode="auto">
            <a:xfrm>
              <a:off x="4734064" y="2639161"/>
              <a:ext cx="1839600" cy="256939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872322" y="1311610"/>
            <a:ext cx="1762861" cy="1600639"/>
            <a:chOff x="6839182" y="1225435"/>
            <a:chExt cx="1839600" cy="1670317"/>
          </a:xfrm>
        </p:grpSpPr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839182" y="1225435"/>
              <a:ext cx="1839600" cy="1659600"/>
            </a:xfrm>
            <a:custGeom>
              <a:avLst/>
              <a:gdLst>
                <a:gd name="connsiteX0" fmla="*/ 0 w 1839600"/>
                <a:gd name="connsiteY0" fmla="*/ 0 h 1659600"/>
                <a:gd name="connsiteX1" fmla="*/ 1839600 w 1839600"/>
                <a:gd name="connsiteY1" fmla="*/ 0 h 1659600"/>
                <a:gd name="connsiteX2" fmla="*/ 1839600 w 1839600"/>
                <a:gd name="connsiteY2" fmla="*/ 1659600 h 1659600"/>
                <a:gd name="connsiteX3" fmla="*/ 0 w 1839600"/>
                <a:gd name="connsiteY3" fmla="*/ 1659600 h 165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600" h="1659600">
                  <a:moveTo>
                    <a:pt x="0" y="0"/>
                  </a:moveTo>
                  <a:lnTo>
                    <a:pt x="1839600" y="0"/>
                  </a:lnTo>
                  <a:lnTo>
                    <a:pt x="1839600" y="1659600"/>
                  </a:lnTo>
                  <a:lnTo>
                    <a:pt x="0" y="1659600"/>
                  </a:lnTo>
                  <a:close/>
                </a:path>
              </a:pathLst>
            </a:custGeom>
          </p:spPr>
        </p:pic>
        <p:sp>
          <p:nvSpPr>
            <p:cNvPr id="92" name="矩形 7"/>
            <p:cNvSpPr>
              <a:spLocks noChangeArrowheads="1"/>
            </p:cNvSpPr>
            <p:nvPr/>
          </p:nvSpPr>
          <p:spPr bwMode="auto">
            <a:xfrm>
              <a:off x="6840781" y="2638813"/>
              <a:ext cx="1838001" cy="256939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7058" y="3255826"/>
            <a:ext cx="1859202" cy="1032699"/>
            <a:chOff x="437058" y="3441362"/>
            <a:chExt cx="1859202" cy="1032699"/>
          </a:xfrm>
        </p:grpSpPr>
        <p:sp>
          <p:nvSpPr>
            <p:cNvPr id="95" name="TextBox 94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437058" y="3750273"/>
              <a:ext cx="1859202" cy="723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2529475" y="3255826"/>
            <a:ext cx="1859202" cy="1032699"/>
            <a:chOff x="437058" y="3441362"/>
            <a:chExt cx="1859202" cy="1032699"/>
          </a:xfrm>
        </p:grpSpPr>
        <p:sp>
          <p:nvSpPr>
            <p:cNvPr id="99" name="TextBox 98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437058" y="3750273"/>
              <a:ext cx="1859202" cy="723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612626" y="3255826"/>
            <a:ext cx="1859202" cy="1032699"/>
            <a:chOff x="437058" y="3441362"/>
            <a:chExt cx="1859202" cy="1032699"/>
          </a:xfrm>
        </p:grpSpPr>
        <p:sp>
          <p:nvSpPr>
            <p:cNvPr id="102" name="TextBox 101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437058" y="3750273"/>
              <a:ext cx="1859202" cy="723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6754962" y="3255826"/>
            <a:ext cx="1859202" cy="1032699"/>
            <a:chOff x="437058" y="3441362"/>
            <a:chExt cx="1859202" cy="1032699"/>
          </a:xfrm>
        </p:grpSpPr>
        <p:sp>
          <p:nvSpPr>
            <p:cNvPr id="105" name="TextBox 104"/>
            <p:cNvSpPr txBox="1"/>
            <p:nvPr/>
          </p:nvSpPr>
          <p:spPr>
            <a:xfrm>
              <a:off x="437059" y="3441362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437058" y="3750273"/>
              <a:ext cx="1859202" cy="723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9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30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236">
        <p:fade/>
      </p:transition>
    </mc:Choice>
    <mc:Fallback xmlns="">
      <p:transition spd="med" advTm="52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323528" y="771550"/>
            <a:ext cx="8125915" cy="3033623"/>
            <a:chOff x="503237" y="1602543"/>
            <a:chExt cx="8125915" cy="3033623"/>
          </a:xfrm>
        </p:grpSpPr>
        <p:grpSp>
          <p:nvGrpSpPr>
            <p:cNvPr id="2" name="组合 1"/>
            <p:cNvGrpSpPr/>
            <p:nvPr/>
          </p:nvGrpSpPr>
          <p:grpSpPr>
            <a:xfrm>
              <a:off x="1773311" y="1602543"/>
              <a:ext cx="5549776" cy="683824"/>
              <a:chOff x="1758191" y="2303564"/>
              <a:chExt cx="6256442" cy="763622"/>
            </a:xfrm>
          </p:grpSpPr>
          <p:cxnSp>
            <p:nvCxnSpPr>
              <p:cNvPr id="3" name="直接箭头连接符 2"/>
              <p:cNvCxnSpPr/>
              <p:nvPr/>
            </p:nvCxnSpPr>
            <p:spPr>
              <a:xfrm>
                <a:off x="4886412" y="2668798"/>
                <a:ext cx="0" cy="398388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4" name="直接箭头连接符 3"/>
              <p:cNvCxnSpPr/>
              <p:nvPr/>
            </p:nvCxnSpPr>
            <p:spPr>
              <a:xfrm>
                <a:off x="1758191" y="2303564"/>
                <a:ext cx="0" cy="763622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5" name="直接箭头连接符 4"/>
              <p:cNvCxnSpPr/>
              <p:nvPr/>
            </p:nvCxnSpPr>
            <p:spPr>
              <a:xfrm>
                <a:off x="8014633" y="2668798"/>
                <a:ext cx="0" cy="398388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6" name="直接连接符 5"/>
              <p:cNvCxnSpPr/>
              <p:nvPr/>
            </p:nvCxnSpPr>
            <p:spPr>
              <a:xfrm>
                <a:off x="1758191" y="2668798"/>
                <a:ext cx="6256442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</a:ln>
              <a:effectLst/>
            </p:spPr>
          </p:cxnSp>
        </p:grpSp>
        <p:grpSp>
          <p:nvGrpSpPr>
            <p:cNvPr id="59" name="组合 58"/>
            <p:cNvGrpSpPr/>
            <p:nvPr/>
          </p:nvGrpSpPr>
          <p:grpSpPr>
            <a:xfrm>
              <a:off x="503237" y="2286369"/>
              <a:ext cx="8125915" cy="2349797"/>
              <a:chOff x="503237" y="2286369"/>
              <a:chExt cx="8125915" cy="2349797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503237" y="2286369"/>
                <a:ext cx="2570541" cy="2349797"/>
                <a:chOff x="1261717" y="2326414"/>
                <a:chExt cx="2241877" cy="2049357"/>
              </a:xfrm>
            </p:grpSpPr>
            <p:sp>
              <p:nvSpPr>
                <p:cNvPr id="17" name="AutoShape 2"/>
                <p:cNvSpPr>
                  <a:spLocks noChangeArrowheads="1"/>
                </p:cNvSpPr>
                <p:nvPr/>
              </p:nvSpPr>
              <p:spPr bwMode="auto">
                <a:xfrm>
                  <a:off x="1261717" y="2326414"/>
                  <a:ext cx="2241877" cy="2049357"/>
                </a:xfrm>
                <a:prstGeom prst="roundRect">
                  <a:avLst>
                    <a:gd name="adj" fmla="val 894"/>
                  </a:avLst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7F7F7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 algn="ctr">
                  <a:solidFill>
                    <a:srgbClr val="7F7F7F">
                      <a:lumMod val="60000"/>
                      <a:lumOff val="40000"/>
                    </a:srgbClr>
                  </a:solidFill>
                  <a:round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pPr algn="ctr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</a:pPr>
                  <a:endParaRPr lang="zh-CN" altLang="zh-CN" sz="1100" kern="0">
                    <a:solidFill>
                      <a:srgbClr val="A0C59B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8" name="组合 17"/>
                <p:cNvGrpSpPr/>
                <p:nvPr/>
              </p:nvGrpSpPr>
              <p:grpSpPr>
                <a:xfrm>
                  <a:off x="1460342" y="2540909"/>
                  <a:ext cx="885869" cy="883079"/>
                  <a:chOff x="1955672" y="3254743"/>
                  <a:chExt cx="1134269" cy="1130697"/>
                </a:xfrm>
              </p:grpSpPr>
              <p:pic>
                <p:nvPicPr>
                  <p:cNvPr id="27" name="Picture 14" descr="图片1"/>
                  <p:cNvPicPr>
                    <a:picLocks noChangeAspect="1" noChangeArrowheads="1"/>
                  </p:cNvPicPr>
                  <p:nvPr/>
                </p:nvPicPr>
                <p:blipFill>
                  <a:blip r:embed="rId4" cstate="screen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955672" y="3295827"/>
                    <a:ext cx="1134269" cy="1089613"/>
                  </a:xfrm>
                  <a:prstGeom prst="rect">
                    <a:avLst/>
                  </a:prstGeom>
                  <a:solidFill>
                    <a:srgbClr val="FFFFFF"/>
                  </a:solidFill>
                </p:spPr>
              </p:pic>
              <p:sp>
                <p:nvSpPr>
                  <p:cNvPr id="2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1955673" y="3254743"/>
                    <a:ext cx="1130697" cy="1130696"/>
                  </a:xfrm>
                  <a:prstGeom prst="rect">
                    <a:avLst/>
                  </a:prstGeom>
                  <a:noFill/>
                  <a:ln w="9525" algn="ctr">
                    <a:solidFill>
                      <a:schemeClr val="bg1">
                        <a:lumMod val="85000"/>
                      </a:schemeClr>
                    </a:solidFill>
                    <a:miter lim="800000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DDDDDD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400">
                      <a:solidFill>
                        <a:srgbClr val="A0C59B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9" name="组合 18"/>
                <p:cNvGrpSpPr/>
                <p:nvPr/>
              </p:nvGrpSpPr>
              <p:grpSpPr>
                <a:xfrm>
                  <a:off x="1451733" y="3586763"/>
                  <a:ext cx="1977243" cy="644220"/>
                  <a:chOff x="1763688" y="4471669"/>
                  <a:chExt cx="1977243" cy="644220"/>
                </a:xfrm>
              </p:grpSpPr>
              <p:sp>
                <p:nvSpPr>
                  <p:cNvPr id="23" name="矩形 22"/>
                  <p:cNvSpPr/>
                  <p:nvPr/>
                </p:nvSpPr>
                <p:spPr>
                  <a:xfrm>
                    <a:off x="1949030" y="4471669"/>
                    <a:ext cx="1791901" cy="64422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zh-CN" altLang="en-US" sz="1050" dirty="0">
                        <a:solidFill>
                          <a:srgbClr val="A0C59B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  <a:cs typeface="Arial" panose="020B0604020202020204" pitchFamily="34" charset="0"/>
                      </a:rPr>
                      <a:t>点击此处添加文本内容，如关键词、部分简单介绍等。点击此处添加文本内容，如关键词、部分简单介绍等。</a:t>
                    </a:r>
                  </a:p>
                </p:txBody>
              </p:sp>
              <p:grpSp>
                <p:nvGrpSpPr>
                  <p:cNvPr id="24" name="组合 59"/>
                  <p:cNvGrpSpPr/>
                  <p:nvPr/>
                </p:nvGrpSpPr>
                <p:grpSpPr bwMode="auto">
                  <a:xfrm>
                    <a:off x="1763688" y="4522887"/>
                    <a:ext cx="103310" cy="108106"/>
                    <a:chOff x="5308985" y="532629"/>
                    <a:chExt cx="156756" cy="156756"/>
                  </a:xfrm>
                </p:grpSpPr>
                <p:sp>
                  <p:nvSpPr>
                    <p:cNvPr id="25" name="圆角矩形 24"/>
                    <p:cNvSpPr/>
                    <p:nvPr/>
                  </p:nvSpPr>
                  <p:spPr>
                    <a:xfrm>
                      <a:off x="5308985" y="532629"/>
                      <a:ext cx="156756" cy="156756"/>
                    </a:xfrm>
                    <a:prstGeom prst="round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">
                        <a:prstClr val="black">
                          <a:alpha val="2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>
                        <a:solidFill>
                          <a:srgbClr val="A0C59B"/>
                        </a:solidFill>
                      </a:endParaRPr>
                    </a:p>
                  </p:txBody>
                </p:sp>
                <p:sp>
                  <p:nvSpPr>
                    <p:cNvPr id="26" name="等腰三角形 25"/>
                    <p:cNvSpPr/>
                    <p:nvPr/>
                  </p:nvSpPr>
                  <p:spPr>
                    <a:xfrm rot="5400000">
                      <a:off x="5360884" y="587589"/>
                      <a:ext cx="52405" cy="46529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>
                        <a:solidFill>
                          <a:srgbClr val="A0C59B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0" name="组合 19"/>
                <p:cNvGrpSpPr/>
                <p:nvPr/>
              </p:nvGrpSpPr>
              <p:grpSpPr>
                <a:xfrm>
                  <a:off x="2360394" y="2825160"/>
                  <a:ext cx="1051609" cy="401326"/>
                  <a:chOff x="4238964" y="3354645"/>
                  <a:chExt cx="1051609" cy="401326"/>
                </a:xfrm>
              </p:grpSpPr>
              <p:sp>
                <p:nvSpPr>
                  <p:cNvPr id="21" name="矩形 20"/>
                  <p:cNvSpPr/>
                  <p:nvPr/>
                </p:nvSpPr>
                <p:spPr>
                  <a:xfrm>
                    <a:off x="4273148" y="3354645"/>
                    <a:ext cx="697905" cy="24158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zh-CN" altLang="en-US" sz="1200" b="1" kern="0" dirty="0" smtClean="0">
                        <a:solidFill>
                          <a:srgbClr val="A0C59B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添加标题</a:t>
                    </a:r>
                    <a:endParaRPr lang="en-US" altLang="zh-CN" sz="1200" b="1" kern="0" dirty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sp>
                <p:nvSpPr>
                  <p:cNvPr id="22" name="矩形 21"/>
                  <p:cNvSpPr/>
                  <p:nvPr/>
                </p:nvSpPr>
                <p:spPr>
                  <a:xfrm>
                    <a:off x="4238964" y="3541231"/>
                    <a:ext cx="1051609" cy="21474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altLang="zh-CN" sz="1000" kern="0" dirty="0" smtClean="0">
                        <a:solidFill>
                          <a:srgbClr val="A0C59B"/>
                        </a:solidFill>
                        <a:latin typeface="Century Gothic" panose="020B0502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rPr>
                      <a:t>Click to add title</a:t>
                    </a:r>
                    <a:endParaRPr lang="en-US" altLang="zh-CN" sz="1000" kern="0" dirty="0">
                      <a:solidFill>
                        <a:srgbClr val="A0C59B"/>
                      </a:solidFill>
                      <a:latin typeface="Century Gothic" panose="020B0502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9" name="组合 28"/>
              <p:cNvGrpSpPr/>
              <p:nvPr/>
            </p:nvGrpSpPr>
            <p:grpSpPr>
              <a:xfrm>
                <a:off x="3260929" y="2286369"/>
                <a:ext cx="2570541" cy="2349797"/>
                <a:chOff x="3666816" y="2326414"/>
                <a:chExt cx="2241877" cy="2049357"/>
              </a:xfrm>
            </p:grpSpPr>
            <p:sp>
              <p:nvSpPr>
                <p:cNvPr id="30" name="AutoShape 4"/>
                <p:cNvSpPr>
                  <a:spLocks noChangeArrowheads="1"/>
                </p:cNvSpPr>
                <p:nvPr/>
              </p:nvSpPr>
              <p:spPr bwMode="auto">
                <a:xfrm>
                  <a:off x="3666816" y="2326414"/>
                  <a:ext cx="2241877" cy="2049357"/>
                </a:xfrm>
                <a:prstGeom prst="roundRect">
                  <a:avLst>
                    <a:gd name="adj" fmla="val 894"/>
                  </a:avLst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7F7F7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 algn="ctr">
                  <a:solidFill>
                    <a:srgbClr val="7F7F7F">
                      <a:lumMod val="60000"/>
                      <a:lumOff val="40000"/>
                    </a:srgbClr>
                  </a:solidFill>
                  <a:round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pPr algn="ctr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</a:pPr>
                  <a:endParaRPr lang="zh-CN" altLang="zh-CN" sz="1100" kern="0">
                    <a:solidFill>
                      <a:srgbClr val="A0C59B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1" name="组合 30"/>
                <p:cNvGrpSpPr/>
                <p:nvPr/>
              </p:nvGrpSpPr>
              <p:grpSpPr>
                <a:xfrm>
                  <a:off x="3878348" y="2556256"/>
                  <a:ext cx="867733" cy="867734"/>
                  <a:chOff x="5022664" y="3274391"/>
                  <a:chExt cx="1111048" cy="1111048"/>
                </a:xfrm>
              </p:grpSpPr>
              <p:pic>
                <p:nvPicPr>
                  <p:cNvPr id="40" name="Picture 7" descr="图片2"/>
                  <p:cNvPicPr>
                    <a:picLocks noChangeAspect="1" noChangeArrowheads="1"/>
                  </p:cNvPicPr>
                  <p:nvPr/>
                </p:nvPicPr>
                <p:blipFill>
                  <a:blip r:embed="rId5" cstate="screen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24449" y="3333337"/>
                    <a:ext cx="1105689" cy="1052101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4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5022664" y="3274391"/>
                    <a:ext cx="1111048" cy="1111048"/>
                  </a:xfrm>
                  <a:prstGeom prst="rect">
                    <a:avLst/>
                  </a:prstGeom>
                  <a:noFill/>
                  <a:ln w="9525" algn="ctr">
                    <a:solidFill>
                      <a:schemeClr val="bg1">
                        <a:lumMod val="85000"/>
                      </a:schemeClr>
                    </a:solidFill>
                    <a:miter lim="800000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DDDDDD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400">
                      <a:solidFill>
                        <a:srgbClr val="A0C59B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2" name="组合 31"/>
                <p:cNvGrpSpPr/>
                <p:nvPr/>
              </p:nvGrpSpPr>
              <p:grpSpPr>
                <a:xfrm>
                  <a:off x="3889702" y="3586763"/>
                  <a:ext cx="1977243" cy="644220"/>
                  <a:chOff x="1763688" y="4471669"/>
                  <a:chExt cx="1977243" cy="644220"/>
                </a:xfrm>
              </p:grpSpPr>
              <p:sp>
                <p:nvSpPr>
                  <p:cNvPr id="36" name="矩形 35"/>
                  <p:cNvSpPr/>
                  <p:nvPr/>
                </p:nvSpPr>
                <p:spPr>
                  <a:xfrm>
                    <a:off x="1949030" y="4471669"/>
                    <a:ext cx="1791901" cy="64422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zh-CN" altLang="en-US" sz="1050" dirty="0">
                        <a:solidFill>
                          <a:srgbClr val="A0C59B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  <a:cs typeface="Arial" panose="020B0604020202020204" pitchFamily="34" charset="0"/>
                      </a:rPr>
                      <a:t>点击此处添加文本内容，如关键词、部分简单介绍等。点击此处添加文本内容，如关键词、部分简单介绍等。</a:t>
                    </a:r>
                  </a:p>
                </p:txBody>
              </p:sp>
              <p:grpSp>
                <p:nvGrpSpPr>
                  <p:cNvPr id="37" name="组合 59"/>
                  <p:cNvGrpSpPr/>
                  <p:nvPr/>
                </p:nvGrpSpPr>
                <p:grpSpPr bwMode="auto">
                  <a:xfrm>
                    <a:off x="1763688" y="4522887"/>
                    <a:ext cx="103310" cy="108106"/>
                    <a:chOff x="5308985" y="532629"/>
                    <a:chExt cx="156756" cy="156756"/>
                  </a:xfrm>
                </p:grpSpPr>
                <p:sp>
                  <p:nvSpPr>
                    <p:cNvPr id="38" name="圆角矩形 37"/>
                    <p:cNvSpPr/>
                    <p:nvPr/>
                  </p:nvSpPr>
                  <p:spPr>
                    <a:xfrm>
                      <a:off x="5308985" y="532629"/>
                      <a:ext cx="156756" cy="156756"/>
                    </a:xfrm>
                    <a:prstGeom prst="round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">
                        <a:prstClr val="black">
                          <a:alpha val="2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>
                        <a:solidFill>
                          <a:srgbClr val="A0C59B"/>
                        </a:solidFill>
                      </a:endParaRPr>
                    </a:p>
                  </p:txBody>
                </p:sp>
                <p:sp>
                  <p:nvSpPr>
                    <p:cNvPr id="39" name="等腰三角形 38"/>
                    <p:cNvSpPr/>
                    <p:nvPr/>
                  </p:nvSpPr>
                  <p:spPr>
                    <a:xfrm rot="5400000">
                      <a:off x="5360884" y="587589"/>
                      <a:ext cx="52405" cy="46529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>
                        <a:solidFill>
                          <a:srgbClr val="A0C59B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33" name="组合 32"/>
                <p:cNvGrpSpPr/>
                <p:nvPr/>
              </p:nvGrpSpPr>
              <p:grpSpPr>
                <a:xfrm>
                  <a:off x="4798363" y="2825160"/>
                  <a:ext cx="1051609" cy="401326"/>
                  <a:chOff x="4238964" y="3354645"/>
                  <a:chExt cx="1051609" cy="401326"/>
                </a:xfrm>
              </p:grpSpPr>
              <p:sp>
                <p:nvSpPr>
                  <p:cNvPr id="34" name="矩形 33"/>
                  <p:cNvSpPr/>
                  <p:nvPr/>
                </p:nvSpPr>
                <p:spPr>
                  <a:xfrm>
                    <a:off x="4273149" y="3354645"/>
                    <a:ext cx="697904" cy="24158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zh-CN" altLang="en-US" sz="1200" b="1" kern="0" dirty="0" smtClean="0">
                        <a:solidFill>
                          <a:srgbClr val="A0C59B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添加标题</a:t>
                    </a:r>
                    <a:endParaRPr lang="en-US" altLang="zh-CN" sz="1200" b="1" kern="0" dirty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sp>
                <p:nvSpPr>
                  <p:cNvPr id="35" name="矩形 34"/>
                  <p:cNvSpPr/>
                  <p:nvPr/>
                </p:nvSpPr>
                <p:spPr>
                  <a:xfrm>
                    <a:off x="4238964" y="3541231"/>
                    <a:ext cx="1051609" cy="21474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altLang="zh-CN" sz="1000" kern="0" dirty="0" smtClean="0">
                        <a:solidFill>
                          <a:srgbClr val="A0C59B"/>
                        </a:solidFill>
                        <a:latin typeface="Century Gothic" panose="020B0502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rPr>
                      <a:t>Click to add title</a:t>
                    </a:r>
                    <a:endParaRPr lang="en-US" altLang="zh-CN" sz="1000" kern="0" dirty="0">
                      <a:solidFill>
                        <a:srgbClr val="A0C59B"/>
                      </a:solidFill>
                      <a:latin typeface="Century Gothic" panose="020B0502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组合 41"/>
              <p:cNvGrpSpPr/>
              <p:nvPr/>
            </p:nvGrpSpPr>
            <p:grpSpPr>
              <a:xfrm>
                <a:off x="6017022" y="2286369"/>
                <a:ext cx="2612130" cy="2349797"/>
                <a:chOff x="6070521" y="2326414"/>
                <a:chExt cx="2278148" cy="2049357"/>
              </a:xfrm>
            </p:grpSpPr>
            <p:sp>
              <p:nvSpPr>
                <p:cNvPr id="43" name="AutoShape 6"/>
                <p:cNvSpPr>
                  <a:spLocks noChangeArrowheads="1"/>
                </p:cNvSpPr>
                <p:nvPr/>
              </p:nvSpPr>
              <p:spPr bwMode="auto">
                <a:xfrm>
                  <a:off x="6070521" y="2326414"/>
                  <a:ext cx="2278148" cy="2049357"/>
                </a:xfrm>
                <a:prstGeom prst="roundRect">
                  <a:avLst>
                    <a:gd name="adj" fmla="val 894"/>
                  </a:avLst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7F7F7F">
                        <a:lumMod val="20000"/>
                        <a:lumOff val="80000"/>
                      </a:srgbClr>
                    </a:gs>
                  </a:gsLst>
                  <a:lin ang="5400000" scaled="1"/>
                </a:gradFill>
                <a:ln w="9525" algn="ctr">
                  <a:solidFill>
                    <a:srgbClr val="7F7F7F">
                      <a:lumMod val="60000"/>
                      <a:lumOff val="40000"/>
                    </a:srgbClr>
                  </a:solidFill>
                  <a:round/>
                </a:ln>
                <a:effectLst/>
              </p:spPr>
              <p:txBody>
                <a:bodyPr vert="horz" wrap="none" lIns="91440" tIns="45720" rIns="91440" bIns="45720" numCol="1" anchor="ctr" anchorCtr="0" compatLnSpc="1"/>
                <a:lstStyle/>
                <a:p>
                  <a:pPr algn="ctr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</a:pPr>
                  <a:endParaRPr lang="zh-CN" altLang="zh-CN" sz="1100" kern="0">
                    <a:solidFill>
                      <a:srgbClr val="A0C59B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4" name="组合 43"/>
                <p:cNvGrpSpPr/>
                <p:nvPr/>
              </p:nvGrpSpPr>
              <p:grpSpPr>
                <a:xfrm>
                  <a:off x="6248245" y="2556256"/>
                  <a:ext cx="867733" cy="867734"/>
                  <a:chOff x="8166464" y="3274391"/>
                  <a:chExt cx="1111048" cy="1111048"/>
                </a:xfrm>
              </p:grpSpPr>
              <p:pic>
                <p:nvPicPr>
                  <p:cNvPr id="53" name="Picture 8" descr="图片3"/>
                  <p:cNvPicPr>
                    <a:picLocks noChangeAspect="1" noChangeArrowheads="1"/>
                  </p:cNvPicPr>
                  <p:nvPr/>
                </p:nvPicPr>
                <p:blipFill>
                  <a:blip r:embed="rId6" cstate="screen">
                    <a:duotone>
                      <a:schemeClr val="bg2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68251" y="3326193"/>
                    <a:ext cx="1109261" cy="105924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5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8166464" y="3274391"/>
                    <a:ext cx="1111048" cy="1111048"/>
                  </a:xfrm>
                  <a:prstGeom prst="rect">
                    <a:avLst/>
                  </a:prstGeom>
                  <a:noFill/>
                  <a:ln w="9525" algn="ctr">
                    <a:solidFill>
                      <a:schemeClr val="bg1">
                        <a:lumMod val="85000"/>
                      </a:schemeClr>
                    </a:solidFill>
                    <a:miter lim="800000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DDDDDD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400">
                      <a:solidFill>
                        <a:srgbClr val="A0C59B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6254483" y="3586763"/>
                  <a:ext cx="1977243" cy="644220"/>
                  <a:chOff x="1763688" y="4471669"/>
                  <a:chExt cx="1977243" cy="644220"/>
                </a:xfrm>
              </p:grpSpPr>
              <p:sp>
                <p:nvSpPr>
                  <p:cNvPr id="49" name="矩形 48"/>
                  <p:cNvSpPr/>
                  <p:nvPr/>
                </p:nvSpPr>
                <p:spPr>
                  <a:xfrm>
                    <a:off x="1949030" y="4471669"/>
                    <a:ext cx="1791901" cy="64422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zh-CN" altLang="en-US" sz="1050" dirty="0">
                        <a:solidFill>
                          <a:srgbClr val="A0C59B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  <a:cs typeface="Arial" panose="020B0604020202020204" pitchFamily="34" charset="0"/>
                      </a:rPr>
                      <a:t>点击此处添加文本内容，如关键词、部分简单介绍等。点击此处添加文本内容，如关键词、部分简单介绍等。</a:t>
                    </a:r>
                  </a:p>
                </p:txBody>
              </p:sp>
              <p:grpSp>
                <p:nvGrpSpPr>
                  <p:cNvPr id="50" name="组合 59"/>
                  <p:cNvGrpSpPr/>
                  <p:nvPr/>
                </p:nvGrpSpPr>
                <p:grpSpPr bwMode="auto">
                  <a:xfrm>
                    <a:off x="1763688" y="4522887"/>
                    <a:ext cx="103310" cy="108106"/>
                    <a:chOff x="5308985" y="532629"/>
                    <a:chExt cx="156756" cy="156756"/>
                  </a:xfrm>
                </p:grpSpPr>
                <p:sp>
                  <p:nvSpPr>
                    <p:cNvPr id="51" name="圆角矩形 50"/>
                    <p:cNvSpPr/>
                    <p:nvPr/>
                  </p:nvSpPr>
                  <p:spPr>
                    <a:xfrm>
                      <a:off x="5308985" y="532629"/>
                      <a:ext cx="156756" cy="156756"/>
                    </a:xfrm>
                    <a:prstGeom prst="round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">
                        <a:prstClr val="black">
                          <a:alpha val="20000"/>
                        </a:prstClr>
                      </a:inn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>
                        <a:solidFill>
                          <a:srgbClr val="A0C59B"/>
                        </a:solidFill>
                      </a:endParaRPr>
                    </a:p>
                  </p:txBody>
                </p:sp>
                <p:sp>
                  <p:nvSpPr>
                    <p:cNvPr id="52" name="等腰三角形 51"/>
                    <p:cNvSpPr/>
                    <p:nvPr/>
                  </p:nvSpPr>
                  <p:spPr>
                    <a:xfrm rot="5400000">
                      <a:off x="5360884" y="587589"/>
                      <a:ext cx="52405" cy="46529"/>
                    </a:xfrm>
                    <a:prstGeom prst="triangl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zh-CN" altLang="en-US" sz="1350">
                        <a:solidFill>
                          <a:srgbClr val="A0C59B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46" name="组合 45"/>
                <p:cNvGrpSpPr/>
                <p:nvPr/>
              </p:nvGrpSpPr>
              <p:grpSpPr>
                <a:xfrm>
                  <a:off x="7163144" y="2825160"/>
                  <a:ext cx="1051609" cy="401326"/>
                  <a:chOff x="4238964" y="3354645"/>
                  <a:chExt cx="1051609" cy="401326"/>
                </a:xfrm>
              </p:grpSpPr>
              <p:sp>
                <p:nvSpPr>
                  <p:cNvPr id="47" name="矩形 46"/>
                  <p:cNvSpPr/>
                  <p:nvPr/>
                </p:nvSpPr>
                <p:spPr>
                  <a:xfrm>
                    <a:off x="4273149" y="3354645"/>
                    <a:ext cx="697904" cy="241583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zh-CN" altLang="en-US" sz="1200" b="1" kern="0" dirty="0" smtClean="0">
                        <a:solidFill>
                          <a:srgbClr val="A0C59B"/>
                        </a:solidFill>
                        <a:latin typeface="幼圆" panose="02010509060101010101" pitchFamily="49" charset="-122"/>
                        <a:ea typeface="幼圆" panose="02010509060101010101" pitchFamily="49" charset="-122"/>
                      </a:rPr>
                      <a:t>添加标题</a:t>
                    </a:r>
                    <a:endParaRPr lang="en-US" altLang="zh-CN" sz="1200" b="1" kern="0" dirty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endParaRPr>
                  </a:p>
                </p:txBody>
              </p:sp>
              <p:sp>
                <p:nvSpPr>
                  <p:cNvPr id="48" name="矩形 47"/>
                  <p:cNvSpPr/>
                  <p:nvPr/>
                </p:nvSpPr>
                <p:spPr>
                  <a:xfrm>
                    <a:off x="4238964" y="3541231"/>
                    <a:ext cx="1051609" cy="21474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altLang="zh-CN" sz="1000" kern="0" dirty="0" smtClean="0">
                        <a:solidFill>
                          <a:srgbClr val="A0C59B"/>
                        </a:solidFill>
                        <a:latin typeface="Century Gothic" panose="020B0502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rPr>
                      <a:t>Click to add title</a:t>
                    </a:r>
                    <a:endParaRPr lang="en-US" altLang="zh-CN" sz="1000" kern="0" dirty="0">
                      <a:solidFill>
                        <a:srgbClr val="A0C59B"/>
                      </a:solidFill>
                      <a:latin typeface="Century Gothic" panose="020B0502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58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42">
        <p:fade/>
      </p:transition>
    </mc:Choice>
    <mc:Fallback xmlns="">
      <p:transition spd="med" advTm="31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组合 152"/>
          <p:cNvGrpSpPr/>
          <p:nvPr/>
        </p:nvGrpSpPr>
        <p:grpSpPr>
          <a:xfrm>
            <a:off x="899592" y="663538"/>
            <a:ext cx="6933872" cy="3836865"/>
            <a:chOff x="1056426" y="802050"/>
            <a:chExt cx="6933872" cy="3836865"/>
          </a:xfrm>
        </p:grpSpPr>
        <p:sp>
          <p:nvSpPr>
            <p:cNvPr id="71" name="Oval 3"/>
            <p:cNvSpPr>
              <a:spLocks noChangeArrowheads="1"/>
            </p:cNvSpPr>
            <p:nvPr/>
          </p:nvSpPr>
          <p:spPr bwMode="gray">
            <a:xfrm>
              <a:off x="5094322" y="1229613"/>
              <a:ext cx="2479154" cy="2479154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A0C59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72" name="Oval 4"/>
            <p:cNvSpPr>
              <a:spLocks noChangeArrowheads="1"/>
            </p:cNvSpPr>
            <p:nvPr/>
          </p:nvSpPr>
          <p:spPr bwMode="gray">
            <a:xfrm>
              <a:off x="1456375" y="1229613"/>
              <a:ext cx="2479154" cy="2479154"/>
            </a:xfrm>
            <a:prstGeom prst="ellipse">
              <a:avLst/>
            </a:prstGeom>
            <a:noFill/>
            <a:ln w="38100" algn="ctr">
              <a:solidFill>
                <a:srgbClr val="C7DDB4"/>
              </a:solidFill>
              <a:round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A0C59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73" name="AutoShape 44"/>
            <p:cNvSpPr>
              <a:spLocks noChangeArrowheads="1"/>
            </p:cNvSpPr>
            <p:nvPr/>
          </p:nvSpPr>
          <p:spPr bwMode="gray">
            <a:xfrm>
              <a:off x="3935529" y="1293181"/>
              <a:ext cx="1144225" cy="969413"/>
            </a:xfrm>
            <a:custGeom>
              <a:avLst/>
              <a:gdLst>
                <a:gd name="T0" fmla="*/ 2147483647 w 21600"/>
                <a:gd name="T1" fmla="*/ 1591653714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112" y="7246"/>
                  </a:moveTo>
                  <a:cubicBezTo>
                    <a:pt x="16751" y="4446"/>
                    <a:pt x="13912" y="2670"/>
                    <a:pt x="10800" y="2670"/>
                  </a:cubicBezTo>
                  <a:cubicBezTo>
                    <a:pt x="6548" y="2669"/>
                    <a:pt x="3014" y="5945"/>
                    <a:pt x="2693" y="10185"/>
                  </a:cubicBezTo>
                  <a:lnTo>
                    <a:pt x="30" y="9983"/>
                  </a:lnTo>
                  <a:cubicBezTo>
                    <a:pt x="458" y="4351"/>
                    <a:pt x="5152" y="-1"/>
                    <a:pt x="10800" y="0"/>
                  </a:cubicBezTo>
                  <a:cubicBezTo>
                    <a:pt x="14934" y="0"/>
                    <a:pt x="18706" y="2360"/>
                    <a:pt x="20513" y="6079"/>
                  </a:cubicBezTo>
                  <a:lnTo>
                    <a:pt x="22942" y="4899"/>
                  </a:lnTo>
                  <a:lnTo>
                    <a:pt x="21076" y="10291"/>
                  </a:lnTo>
                  <a:lnTo>
                    <a:pt x="15683" y="8426"/>
                  </a:lnTo>
                  <a:lnTo>
                    <a:pt x="18112" y="7246"/>
                  </a:lnTo>
                  <a:close/>
                </a:path>
              </a:pathLst>
            </a:custGeom>
            <a:solidFill>
              <a:srgbClr val="C7DDB4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b="1" kern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AutoShape 55"/>
            <p:cNvSpPr>
              <a:spLocks noChangeArrowheads="1"/>
            </p:cNvSpPr>
            <p:nvPr/>
          </p:nvSpPr>
          <p:spPr bwMode="gray">
            <a:xfrm flipH="1" flipV="1">
              <a:off x="3935529" y="2675786"/>
              <a:ext cx="1144225" cy="969413"/>
            </a:xfrm>
            <a:custGeom>
              <a:avLst/>
              <a:gdLst>
                <a:gd name="T0" fmla="*/ 2147483647 w 21600"/>
                <a:gd name="T1" fmla="*/ 1030323513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3 w 21600"/>
                <a:gd name="T19" fmla="*/ 3163 h 21600"/>
                <a:gd name="T20" fmla="*/ 18437 w 21600"/>
                <a:gd name="T21" fmla="*/ 18437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112" y="7246"/>
                  </a:moveTo>
                  <a:cubicBezTo>
                    <a:pt x="16751" y="4446"/>
                    <a:pt x="13912" y="2670"/>
                    <a:pt x="10800" y="2670"/>
                  </a:cubicBezTo>
                  <a:cubicBezTo>
                    <a:pt x="6776" y="2669"/>
                    <a:pt x="3358" y="5613"/>
                    <a:pt x="2760" y="9591"/>
                  </a:cubicBezTo>
                  <a:lnTo>
                    <a:pt x="119" y="9195"/>
                  </a:lnTo>
                  <a:cubicBezTo>
                    <a:pt x="914" y="3909"/>
                    <a:pt x="5455" y="-1"/>
                    <a:pt x="10800" y="0"/>
                  </a:cubicBezTo>
                  <a:cubicBezTo>
                    <a:pt x="14934" y="0"/>
                    <a:pt x="18706" y="2360"/>
                    <a:pt x="20513" y="6079"/>
                  </a:cubicBezTo>
                  <a:lnTo>
                    <a:pt x="22942" y="4899"/>
                  </a:lnTo>
                  <a:lnTo>
                    <a:pt x="21076" y="10291"/>
                  </a:lnTo>
                  <a:lnTo>
                    <a:pt x="15683" y="8426"/>
                  </a:lnTo>
                  <a:lnTo>
                    <a:pt x="18112" y="7246"/>
                  </a:lnTo>
                  <a:close/>
                </a:path>
              </a:pathLst>
            </a:custGeom>
            <a:solidFill>
              <a:schemeClr val="bg1"/>
            </a:solidFill>
            <a:ln w="6350" algn="ctr">
              <a:noFill/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Oval 18"/>
            <p:cNvSpPr>
              <a:spLocks noChangeArrowheads="1"/>
            </p:cNvSpPr>
            <p:nvPr/>
          </p:nvSpPr>
          <p:spPr bwMode="gray">
            <a:xfrm>
              <a:off x="1811297" y="905151"/>
              <a:ext cx="828726" cy="815790"/>
            </a:xfrm>
            <a:prstGeom prst="ellipse">
              <a:avLst/>
            </a:prstGeom>
            <a:solidFill>
              <a:srgbClr val="C7DDB4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400" b="1" kern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854001" y="1182241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100" kern="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6410710" y="930313"/>
              <a:ext cx="828726" cy="815790"/>
              <a:chOff x="6561064" y="930313"/>
              <a:chExt cx="828726" cy="815790"/>
            </a:xfrm>
          </p:grpSpPr>
          <p:sp>
            <p:nvSpPr>
              <p:cNvPr id="92" name="Oval 48"/>
              <p:cNvSpPr>
                <a:spLocks noChangeArrowheads="1"/>
              </p:cNvSpPr>
              <p:nvPr/>
            </p:nvSpPr>
            <p:spPr bwMode="gray">
              <a:xfrm>
                <a:off x="6561064" y="930313"/>
                <a:ext cx="828726" cy="815790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zh-CN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6603768" y="1207403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sp>
          <p:nvSpPr>
            <p:cNvPr id="101" name="Oval 18"/>
            <p:cNvSpPr>
              <a:spLocks noChangeArrowheads="1"/>
            </p:cNvSpPr>
            <p:nvPr/>
          </p:nvSpPr>
          <p:spPr bwMode="gray">
            <a:xfrm>
              <a:off x="1056426" y="2120890"/>
              <a:ext cx="828726" cy="815790"/>
            </a:xfrm>
            <a:prstGeom prst="ellipse">
              <a:avLst/>
            </a:prstGeom>
            <a:solidFill>
              <a:srgbClr val="C7DDB4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400" b="1" kern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1099130" y="2397980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100" kern="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10" name="Oval 18"/>
            <p:cNvSpPr>
              <a:spLocks noChangeArrowheads="1"/>
            </p:cNvSpPr>
            <p:nvPr/>
          </p:nvSpPr>
          <p:spPr bwMode="gray">
            <a:xfrm>
              <a:off x="1811297" y="3201547"/>
              <a:ext cx="828726" cy="815790"/>
            </a:xfrm>
            <a:prstGeom prst="ellipse">
              <a:avLst/>
            </a:prstGeom>
            <a:solidFill>
              <a:srgbClr val="C7DDB4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400" b="1" kern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1854001" y="3478637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100" kern="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7117905" y="2074538"/>
              <a:ext cx="828726" cy="815790"/>
              <a:chOff x="7268259" y="2074538"/>
              <a:chExt cx="828726" cy="815790"/>
            </a:xfrm>
          </p:grpSpPr>
          <p:sp>
            <p:nvSpPr>
              <p:cNvPr id="119" name="Oval 48"/>
              <p:cNvSpPr>
                <a:spLocks noChangeArrowheads="1"/>
              </p:cNvSpPr>
              <p:nvPr/>
            </p:nvSpPr>
            <p:spPr bwMode="gray">
              <a:xfrm>
                <a:off x="7268259" y="2074538"/>
                <a:ext cx="828726" cy="815790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zh-CN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7310963" y="2351628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120" name="组合 119"/>
            <p:cNvGrpSpPr/>
            <p:nvPr/>
          </p:nvGrpSpPr>
          <p:grpSpPr>
            <a:xfrm>
              <a:off x="6410710" y="3107519"/>
              <a:ext cx="828726" cy="815790"/>
              <a:chOff x="6561064" y="3107519"/>
              <a:chExt cx="828726" cy="815790"/>
            </a:xfrm>
          </p:grpSpPr>
          <p:sp>
            <p:nvSpPr>
              <p:cNvPr id="128" name="Oval 48"/>
              <p:cNvSpPr>
                <a:spLocks noChangeArrowheads="1"/>
              </p:cNvSpPr>
              <p:nvPr/>
            </p:nvSpPr>
            <p:spPr bwMode="gray">
              <a:xfrm>
                <a:off x="6561064" y="3107519"/>
                <a:ext cx="828726" cy="815790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zh-CN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矩形 121"/>
              <p:cNvSpPr/>
              <p:nvPr/>
            </p:nvSpPr>
            <p:spPr>
              <a:xfrm>
                <a:off x="6603768" y="3384609"/>
                <a:ext cx="74892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10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129" name="组合 128"/>
            <p:cNvGrpSpPr/>
            <p:nvPr/>
          </p:nvGrpSpPr>
          <p:grpSpPr>
            <a:xfrm>
              <a:off x="2991506" y="1943429"/>
              <a:ext cx="1470021" cy="1046225"/>
              <a:chOff x="3141860" y="1943429"/>
              <a:chExt cx="1470021" cy="1046225"/>
            </a:xfrm>
          </p:grpSpPr>
          <p:sp>
            <p:nvSpPr>
              <p:cNvPr id="135" name="AutoShape 50"/>
              <p:cNvSpPr>
                <a:spLocks noChangeArrowheads="1"/>
              </p:cNvSpPr>
              <p:nvPr/>
            </p:nvSpPr>
            <p:spPr bwMode="gray">
              <a:xfrm flipH="1">
                <a:off x="3141860" y="1943429"/>
                <a:ext cx="1470021" cy="1046225"/>
              </a:xfrm>
              <a:prstGeom prst="homePlate">
                <a:avLst>
                  <a:gd name="adj" fmla="val 42386"/>
                </a:avLst>
              </a:prstGeom>
              <a:solidFill>
                <a:srgbClr val="C7DDB4"/>
              </a:solidFill>
              <a:ln>
                <a:solidFill>
                  <a:srgbClr val="C7DDB4"/>
                </a:solidFill>
              </a:ln>
              <a:effectLst/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1" name="组合 130"/>
              <p:cNvGrpSpPr/>
              <p:nvPr/>
            </p:nvGrpSpPr>
            <p:grpSpPr>
              <a:xfrm>
                <a:off x="3371655" y="2212872"/>
                <a:ext cx="1205779" cy="432807"/>
                <a:chOff x="3371655" y="2405851"/>
                <a:chExt cx="1205779" cy="432807"/>
              </a:xfrm>
            </p:grpSpPr>
            <p:sp>
              <p:nvSpPr>
                <p:cNvPr id="132" name="矩形 131"/>
                <p:cNvSpPr/>
                <p:nvPr/>
              </p:nvSpPr>
              <p:spPr>
                <a:xfrm>
                  <a:off x="3777215" y="2405851"/>
                  <a:ext cx="800219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3" name="矩形 132"/>
                <p:cNvSpPr/>
                <p:nvPr/>
              </p:nvSpPr>
              <p:spPr>
                <a:xfrm>
                  <a:off x="3371655" y="2592437"/>
                  <a:ext cx="1205779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A0C59B"/>
                      </a:solidFill>
                      <a:latin typeface="Century Gothic" panose="020B0502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A0C59B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36" name="组合 135"/>
            <p:cNvGrpSpPr/>
            <p:nvPr/>
          </p:nvGrpSpPr>
          <p:grpSpPr>
            <a:xfrm>
              <a:off x="4547372" y="1882510"/>
              <a:ext cx="1398497" cy="1170712"/>
              <a:chOff x="4697726" y="1882510"/>
              <a:chExt cx="1398497" cy="1170712"/>
            </a:xfrm>
          </p:grpSpPr>
          <p:grpSp>
            <p:nvGrpSpPr>
              <p:cNvPr id="137" name="Group 45"/>
              <p:cNvGrpSpPr/>
              <p:nvPr/>
            </p:nvGrpSpPr>
            <p:grpSpPr bwMode="auto">
              <a:xfrm>
                <a:off x="4697726" y="1882510"/>
                <a:ext cx="1398497" cy="1170712"/>
                <a:chOff x="480" y="336"/>
                <a:chExt cx="1486" cy="884"/>
              </a:xfrm>
            </p:grpSpPr>
            <p:sp>
              <p:nvSpPr>
                <p:cNvPr id="141" name="AutoShape 46"/>
                <p:cNvSpPr>
                  <a:spLocks noChangeArrowheads="1"/>
                </p:cNvSpPr>
                <p:nvPr/>
              </p:nvSpPr>
              <p:spPr bwMode="gray">
                <a:xfrm>
                  <a:off x="480" y="336"/>
                  <a:ext cx="1486" cy="884"/>
                </a:xfrm>
                <a:prstGeom prst="homePlate">
                  <a:avLst>
                    <a:gd name="adj" fmla="val 42025"/>
                  </a:avLst>
                </a:prstGeom>
                <a:solidFill>
                  <a:schemeClr val="bg1"/>
                </a:solidFill>
                <a:ln w="6350" algn="ctr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E1B40C"/>
                    </a:buClr>
                    <a:buFont typeface="微软雅黑" panose="020B0503020204020204" pitchFamily="34" charset="-122"/>
                    <a:buNone/>
                  </a:pPr>
                  <a:endParaRPr lang="zh-CN" altLang="en-US" sz="1400" b="1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2" name="AutoShape 47"/>
                <p:cNvSpPr>
                  <a:spLocks noChangeArrowheads="1"/>
                </p:cNvSpPr>
                <p:nvPr/>
              </p:nvSpPr>
              <p:spPr bwMode="gray">
                <a:xfrm>
                  <a:off x="529" y="371"/>
                  <a:ext cx="1375" cy="811"/>
                </a:xfrm>
                <a:prstGeom prst="homePlate">
                  <a:avLst>
                    <a:gd name="adj" fmla="val 42386"/>
                  </a:avLst>
                </a:prstGeom>
                <a:solidFill>
                  <a:schemeClr val="bg1"/>
                </a:solidFill>
                <a:ln w="6350" algn="ctr">
                  <a:solidFill>
                    <a:srgbClr val="C7DDB4"/>
                  </a:solidFill>
                  <a:round/>
                </a:ln>
                <a:effectLst/>
              </p:spPr>
              <p:txBody>
                <a:bodyPr wrap="none" anchor="ctr"/>
                <a:lstStyle/>
                <a:p>
                  <a:pPr algn="ctr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E1B40C"/>
                    </a:buClr>
                    <a:buFont typeface="微软雅黑" panose="020B0503020204020204" pitchFamily="34" charset="-122"/>
                    <a:buNone/>
                  </a:pPr>
                  <a:endParaRPr lang="zh-CN" altLang="en-US" sz="1400" b="1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8" name="组合 137"/>
              <p:cNvGrpSpPr/>
              <p:nvPr/>
            </p:nvGrpSpPr>
            <p:grpSpPr>
              <a:xfrm>
                <a:off x="4765209" y="2212872"/>
                <a:ext cx="1205779" cy="432807"/>
                <a:chOff x="4765209" y="2405851"/>
                <a:chExt cx="1205779" cy="432807"/>
              </a:xfrm>
            </p:grpSpPr>
            <p:sp>
              <p:nvSpPr>
                <p:cNvPr id="139" name="矩形 138"/>
                <p:cNvSpPr/>
                <p:nvPr/>
              </p:nvSpPr>
              <p:spPr>
                <a:xfrm>
                  <a:off x="4765209" y="2405851"/>
                  <a:ext cx="800219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0" name="矩形 139"/>
                <p:cNvSpPr/>
                <p:nvPr/>
              </p:nvSpPr>
              <p:spPr>
                <a:xfrm>
                  <a:off x="4765209" y="2592437"/>
                  <a:ext cx="1205779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A0C59B"/>
                      </a:solidFill>
                      <a:latin typeface="Century Gothic" panose="020B0502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A0C59B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43" name="矩形 142"/>
            <p:cNvSpPr/>
            <p:nvPr/>
          </p:nvSpPr>
          <p:spPr>
            <a:xfrm>
              <a:off x="1926259" y="2299913"/>
              <a:ext cx="11189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buClr>
                  <a:srgbClr val="007EEA"/>
                </a:buClr>
                <a:defRPr/>
              </a:pPr>
              <a:r>
                <a:rPr lang="zh-CN" altLang="en-US" sz="80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</a:t>
              </a:r>
              <a:r>
                <a:rPr lang="zh-CN" altLang="en-US" sz="800" kern="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。</a:t>
              </a:r>
              <a:endParaRPr lang="zh-CN" altLang="en-US" sz="800" kern="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44" name="组合 143"/>
            <p:cNvGrpSpPr/>
            <p:nvPr/>
          </p:nvGrpSpPr>
          <p:grpSpPr>
            <a:xfrm>
              <a:off x="3904752" y="802050"/>
              <a:ext cx="1205779" cy="432807"/>
              <a:chOff x="4705097" y="2405851"/>
              <a:chExt cx="1205779" cy="432807"/>
            </a:xfrm>
          </p:grpSpPr>
          <p:sp>
            <p:nvSpPr>
              <p:cNvPr id="145" name="矩形 144"/>
              <p:cNvSpPr/>
              <p:nvPr/>
            </p:nvSpPr>
            <p:spPr>
              <a:xfrm>
                <a:off x="4907877" y="2405851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200" kern="0" dirty="0" smtClean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en-US" altLang="zh-CN" sz="1200" kern="0" dirty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矩形 145"/>
              <p:cNvSpPr/>
              <p:nvPr/>
            </p:nvSpPr>
            <p:spPr>
              <a:xfrm>
                <a:off x="4705097" y="2592437"/>
                <a:ext cx="1205779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1000" kern="0" dirty="0">
                    <a:solidFill>
                      <a:srgbClr val="A0C59B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Click to add title</a:t>
                </a:r>
              </a:p>
            </p:txBody>
          </p:sp>
        </p:grpSp>
        <p:sp>
          <p:nvSpPr>
            <p:cNvPr id="147" name="矩形 146"/>
            <p:cNvSpPr/>
            <p:nvPr/>
          </p:nvSpPr>
          <p:spPr>
            <a:xfrm>
              <a:off x="5935019" y="2299913"/>
              <a:ext cx="11189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buClr>
                  <a:srgbClr val="007EEA"/>
                </a:buClr>
                <a:defRPr/>
              </a:pPr>
              <a:r>
                <a:rPr lang="zh-CN" altLang="en-US" sz="80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</a:t>
              </a:r>
              <a:r>
                <a:rPr lang="zh-CN" altLang="en-US" sz="800" kern="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。</a:t>
              </a:r>
              <a:endParaRPr lang="zh-CN" altLang="en-US" sz="800" kern="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1509570" y="4177250"/>
              <a:ext cx="6480728" cy="461665"/>
              <a:chOff x="1659924" y="4177250"/>
              <a:chExt cx="6480728" cy="461665"/>
            </a:xfrm>
          </p:grpSpPr>
          <p:sp>
            <p:nvSpPr>
              <p:cNvPr id="149" name="矩形 148"/>
              <p:cNvSpPr/>
              <p:nvPr/>
            </p:nvSpPr>
            <p:spPr>
              <a:xfrm>
                <a:off x="1845274" y="4177250"/>
                <a:ext cx="629537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1200" kern="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点击此处添加文本内容，如关键词、部分简单介绍等。点击此处添加文本内容，如关键词、部分简单介绍等。</a:t>
                </a:r>
              </a:p>
            </p:txBody>
          </p:sp>
          <p:grpSp>
            <p:nvGrpSpPr>
              <p:cNvPr id="150" name="组合 59"/>
              <p:cNvGrpSpPr/>
              <p:nvPr/>
            </p:nvGrpSpPr>
            <p:grpSpPr bwMode="auto">
              <a:xfrm>
                <a:off x="1659924" y="4277571"/>
                <a:ext cx="170561" cy="317333"/>
                <a:chOff x="5151552" y="176916"/>
                <a:chExt cx="258799" cy="460140"/>
              </a:xfrm>
            </p:grpSpPr>
            <p:sp>
              <p:nvSpPr>
                <p:cNvPr id="151" name="圆角矩形 150"/>
                <p:cNvSpPr/>
                <p:nvPr/>
              </p:nvSpPr>
              <p:spPr>
                <a:xfrm>
                  <a:off x="5151552" y="176916"/>
                  <a:ext cx="156756" cy="156756"/>
                </a:xfrm>
                <a:prstGeom prst="round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>
                  <a:innerShdw blurRad="38100">
                    <a:prstClr val="black">
                      <a:alpha val="2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350">
                    <a:solidFill>
                      <a:srgbClr val="A0C59B"/>
                    </a:solidFill>
                  </a:endParaRPr>
                </a:p>
              </p:txBody>
            </p:sp>
            <p:sp>
              <p:nvSpPr>
                <p:cNvPr id="152" name="等腰三角形 151"/>
                <p:cNvSpPr/>
                <p:nvPr/>
              </p:nvSpPr>
              <p:spPr>
                <a:xfrm rot="5400000">
                  <a:off x="5360884" y="587589"/>
                  <a:ext cx="52405" cy="4652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solidFill>
                      <a:srgbClr val="A0C59B"/>
                    </a:solidFill>
                  </a:endParaRPr>
                </a:p>
              </p:txBody>
            </p:sp>
          </p:grpSp>
        </p:grpSp>
      </p:grpSp>
      <p:sp>
        <p:nvSpPr>
          <p:cNvPr id="53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401">
        <p:blinds dir="vert"/>
      </p:transition>
    </mc:Choice>
    <mc:Fallback xmlns="">
      <p:transition spd="slow" advTm="5401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2571610"/>
            <a:ext cx="9144000" cy="1044116"/>
          </a:xfrm>
          <a:prstGeom prst="rect">
            <a:avLst/>
          </a:prstGeom>
          <a:solidFill>
            <a:srgbClr val="C7DDB4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915816" y="1419622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solidFill>
                  <a:srgbClr val="A0C59B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第三部分</a:t>
            </a:r>
            <a:endParaRPr lang="en-US" altLang="zh-CN" sz="5400" dirty="0" smtClean="0">
              <a:solidFill>
                <a:srgbClr val="A0C59B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59832" y="2715766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35">
        <p:fade/>
      </p:transition>
    </mc:Choice>
    <mc:Fallback xmlns="">
      <p:transition spd="med" advTm="31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4660454" y="1491630"/>
            <a:ext cx="1983022" cy="2306267"/>
            <a:chOff x="4506634" y="1870951"/>
            <a:chExt cx="1983022" cy="2306267"/>
          </a:xfrm>
        </p:grpSpPr>
        <p:sp>
          <p:nvSpPr>
            <p:cNvPr id="11" name="椭圆 10"/>
            <p:cNvSpPr/>
            <p:nvPr/>
          </p:nvSpPr>
          <p:spPr>
            <a:xfrm>
              <a:off x="4506634" y="2194196"/>
              <a:ext cx="1983022" cy="1983022"/>
            </a:xfrm>
            <a:prstGeom prst="ellipse">
              <a:avLst/>
            </a:prstGeom>
            <a:solidFill>
              <a:srgbClr val="C7DDB4">
                <a:alpha val="8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sp>
          <p:nvSpPr>
            <p:cNvPr id="16" name="TextBox 50"/>
            <p:cNvSpPr txBox="1">
              <a:spLocks noChangeArrowheads="1"/>
            </p:cNvSpPr>
            <p:nvPr/>
          </p:nvSpPr>
          <p:spPr bwMode="auto">
            <a:xfrm>
              <a:off x="4575014" y="1870951"/>
              <a:ext cx="18462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5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050" kern="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7" name="TextBox 46"/>
            <p:cNvSpPr txBox="1"/>
            <p:nvPr/>
          </p:nvSpPr>
          <p:spPr>
            <a:xfrm>
              <a:off x="5097234" y="2954875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95%</a:t>
              </a:r>
              <a:endParaRPr lang="zh-CN" altLang="en-US" sz="2400" dirty="0">
                <a:solidFill>
                  <a:srgbClr val="A0C59B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228184" y="1851670"/>
            <a:ext cx="1671858" cy="1946227"/>
            <a:chOff x="6074364" y="2230991"/>
            <a:chExt cx="1671858" cy="1946227"/>
          </a:xfrm>
        </p:grpSpPr>
        <p:sp>
          <p:nvSpPr>
            <p:cNvPr id="12" name="椭圆 11"/>
            <p:cNvSpPr/>
            <p:nvPr/>
          </p:nvSpPr>
          <p:spPr>
            <a:xfrm>
              <a:off x="6074364" y="2548231"/>
              <a:ext cx="1628987" cy="1628987"/>
            </a:xfrm>
            <a:prstGeom prst="ellipse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sp>
          <p:nvSpPr>
            <p:cNvPr id="14" name="TextBox 51"/>
            <p:cNvSpPr txBox="1">
              <a:spLocks noChangeArrowheads="1"/>
            </p:cNvSpPr>
            <p:nvPr/>
          </p:nvSpPr>
          <p:spPr bwMode="auto">
            <a:xfrm>
              <a:off x="6147609" y="2230991"/>
              <a:ext cx="15986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>
                <a:defRPr sz="16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5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050" kern="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8" name="TextBox 46"/>
            <p:cNvSpPr txBox="1"/>
            <p:nvPr/>
          </p:nvSpPr>
          <p:spPr>
            <a:xfrm>
              <a:off x="6510722" y="3157423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2400" dirty="0">
                <a:solidFill>
                  <a:srgbClr val="A0C59B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307874" y="2287146"/>
            <a:ext cx="1900152" cy="1510751"/>
            <a:chOff x="7154054" y="2666467"/>
            <a:chExt cx="1900152" cy="1510751"/>
          </a:xfrm>
        </p:grpSpPr>
        <p:sp>
          <p:nvSpPr>
            <p:cNvPr id="13" name="椭圆 12"/>
            <p:cNvSpPr/>
            <p:nvPr/>
          </p:nvSpPr>
          <p:spPr>
            <a:xfrm>
              <a:off x="7438603" y="2991306"/>
              <a:ext cx="1185912" cy="1185912"/>
            </a:xfrm>
            <a:prstGeom prst="ellipse">
              <a:avLst/>
            </a:prstGeom>
            <a:solidFill>
              <a:srgbClr val="B2D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sp>
          <p:nvSpPr>
            <p:cNvPr id="15" name="TextBox 52"/>
            <p:cNvSpPr txBox="1">
              <a:spLocks noChangeArrowheads="1"/>
            </p:cNvSpPr>
            <p:nvPr/>
          </p:nvSpPr>
          <p:spPr bwMode="auto">
            <a:xfrm>
              <a:off x="7154054" y="2666467"/>
              <a:ext cx="190015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16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5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050" kern="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9" name="TextBox 46"/>
            <p:cNvSpPr txBox="1"/>
            <p:nvPr/>
          </p:nvSpPr>
          <p:spPr>
            <a:xfrm>
              <a:off x="7676574" y="3378961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50%</a:t>
              </a:r>
              <a:endParaRPr lang="zh-CN" altLang="en-US" sz="2400" dirty="0">
                <a:solidFill>
                  <a:srgbClr val="A0C59B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1350" y="1463592"/>
            <a:ext cx="3392426" cy="729860"/>
            <a:chOff x="5054599" y="1342008"/>
            <a:chExt cx="3392426" cy="729860"/>
          </a:xfrm>
        </p:grpSpPr>
        <p:sp>
          <p:nvSpPr>
            <p:cNvPr id="22" name="TextBox 21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1350" y="2440069"/>
            <a:ext cx="3392426" cy="729860"/>
            <a:chOff x="5054599" y="1342008"/>
            <a:chExt cx="3392426" cy="729860"/>
          </a:xfrm>
        </p:grpSpPr>
        <p:sp>
          <p:nvSpPr>
            <p:cNvPr id="25" name="TextBox 24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1350" y="3416546"/>
            <a:ext cx="3392426" cy="729860"/>
            <a:chOff x="5054599" y="1342008"/>
            <a:chExt cx="3392426" cy="729860"/>
          </a:xfrm>
        </p:grpSpPr>
        <p:sp>
          <p:nvSpPr>
            <p:cNvPr id="28" name="TextBox 27"/>
            <p:cNvSpPr txBox="1"/>
            <p:nvPr/>
          </p:nvSpPr>
          <p:spPr>
            <a:xfrm>
              <a:off x="5054600" y="134200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2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5054599" y="1650919"/>
              <a:ext cx="3392426" cy="42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36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81">
        <p:fade/>
      </p:transition>
    </mc:Choice>
    <mc:Fallback xmlns="">
      <p:transition spd="med" advTm="65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/>
          <p:nvPr/>
        </p:nvGrpSpPr>
        <p:grpSpPr>
          <a:xfrm>
            <a:off x="522488" y="1693071"/>
            <a:ext cx="4021008" cy="1116124"/>
            <a:chOff x="503238" y="2074680"/>
            <a:chExt cx="4021008" cy="1116124"/>
          </a:xfrm>
        </p:grpSpPr>
        <p:sp>
          <p:nvSpPr>
            <p:cNvPr id="53" name="矩形 52"/>
            <p:cNvSpPr/>
            <p:nvPr/>
          </p:nvSpPr>
          <p:spPr>
            <a:xfrm>
              <a:off x="503238" y="2074680"/>
              <a:ext cx="4021008" cy="1116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755576" y="2074680"/>
              <a:ext cx="435629" cy="510342"/>
            </a:xfrm>
            <a:prstGeom prst="rect">
              <a:avLst/>
            </a:prstGeom>
            <a:solidFill>
              <a:srgbClr val="B2D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753786" y="2607754"/>
              <a:ext cx="435629" cy="360040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452796" y="2526456"/>
              <a:ext cx="298833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452796" y="2260782"/>
              <a:ext cx="163354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691864" y="2110085"/>
              <a:ext cx="5760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01</a:t>
              </a:r>
              <a:endParaRPr lang="en-US" altLang="zh-CN" sz="2400" dirty="0">
                <a:solidFill>
                  <a:srgbClr val="A0C59B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737655" y="2664664"/>
              <a:ext cx="47163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 smtClean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DEC</a:t>
              </a:r>
              <a:endParaRPr lang="en-US" altLang="zh-CN" sz="1000" dirty="0">
                <a:solidFill>
                  <a:srgbClr val="A0C59B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8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72000" y="1563638"/>
            <a:ext cx="4190422" cy="2851154"/>
          </a:xfrm>
          <a:prstGeom prst="rect">
            <a:avLst/>
          </a:prstGeom>
          <a:noFill/>
          <a:ln w="63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486174" y="2989215"/>
            <a:ext cx="4021008" cy="1260140"/>
            <a:chOff x="503238" y="3363838"/>
            <a:chExt cx="4021008" cy="1260140"/>
          </a:xfrm>
        </p:grpSpPr>
        <p:sp>
          <p:nvSpPr>
            <p:cNvPr id="61" name="矩形 60"/>
            <p:cNvSpPr/>
            <p:nvPr/>
          </p:nvSpPr>
          <p:spPr>
            <a:xfrm>
              <a:off x="503238" y="3363838"/>
              <a:ext cx="4021008" cy="1260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755576" y="3363838"/>
              <a:ext cx="435629" cy="510342"/>
            </a:xfrm>
            <a:prstGeom prst="rect">
              <a:avLst/>
            </a:prstGeom>
            <a:solidFill>
              <a:srgbClr val="B2D4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755576" y="3896912"/>
              <a:ext cx="435629" cy="360040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691864" y="3412515"/>
              <a:ext cx="5760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02</a:t>
              </a:r>
              <a:endParaRPr lang="en-US" altLang="zh-CN" sz="2400" dirty="0">
                <a:solidFill>
                  <a:srgbClr val="A0C59B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37655" y="3967094"/>
              <a:ext cx="47163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00" dirty="0" smtClean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DEC</a:t>
              </a:r>
              <a:endParaRPr lang="en-US" altLang="zh-CN" sz="1000" dirty="0">
                <a:solidFill>
                  <a:srgbClr val="A0C59B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452796" y="3562150"/>
              <a:ext cx="2988332" cy="819672"/>
              <a:chOff x="1452796" y="5075490"/>
              <a:chExt cx="2988332" cy="819672"/>
            </a:xfrm>
          </p:grpSpPr>
          <p:sp>
            <p:nvSpPr>
              <p:cNvPr id="104" name="矩形 103"/>
              <p:cNvSpPr/>
              <p:nvPr/>
            </p:nvSpPr>
            <p:spPr>
              <a:xfrm>
                <a:off x="1452796" y="5341164"/>
                <a:ext cx="2988332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0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rPr>
                  <a:t>点击此处添加文本内容，如关键词、部分简单介绍等。点击此处添加文本内容，如关键词、部分简单介绍等。</a:t>
                </a:r>
                <a:endParaRPr lang="zh-CN" altLang="en-US" sz="10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1452796" y="5075490"/>
                <a:ext cx="1633545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1200" b="1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b="1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sp>
        <p:nvSpPr>
          <p:cNvPr id="25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113">
        <p:blinds dir="vert"/>
      </p:transition>
    </mc:Choice>
    <mc:Fallback xmlns="">
      <p:transition spd="slow" advTm="611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2" descr="E:\迅雷下载\shutterstock_61491664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brightnessContrast bright="2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238" y="1267075"/>
            <a:ext cx="4564062" cy="3207657"/>
          </a:xfrm>
          <a:custGeom>
            <a:avLst/>
            <a:gdLst>
              <a:gd name="connsiteX0" fmla="*/ 0 w 1705100"/>
              <a:gd name="connsiteY0" fmla="*/ 0 h 2100195"/>
              <a:gd name="connsiteX1" fmla="*/ 1705100 w 1705100"/>
              <a:gd name="connsiteY1" fmla="*/ 0 h 2100195"/>
              <a:gd name="connsiteX2" fmla="*/ 1705100 w 1705100"/>
              <a:gd name="connsiteY2" fmla="*/ 2100195 h 2100195"/>
              <a:gd name="connsiteX3" fmla="*/ 0 w 1705100"/>
              <a:gd name="connsiteY3" fmla="*/ 2100195 h 210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5100" h="2100195">
                <a:moveTo>
                  <a:pt x="0" y="0"/>
                </a:moveTo>
                <a:lnTo>
                  <a:pt x="1705100" y="0"/>
                </a:lnTo>
                <a:lnTo>
                  <a:pt x="1705100" y="2100195"/>
                </a:lnTo>
                <a:lnTo>
                  <a:pt x="0" y="2100195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组合 50"/>
          <p:cNvGrpSpPr/>
          <p:nvPr/>
        </p:nvGrpSpPr>
        <p:grpSpPr>
          <a:xfrm>
            <a:off x="5580112" y="879562"/>
            <a:ext cx="2858947" cy="2802505"/>
            <a:chOff x="5777053" y="1267075"/>
            <a:chExt cx="2858947" cy="2802505"/>
          </a:xfrm>
        </p:grpSpPr>
        <p:sp>
          <p:nvSpPr>
            <p:cNvPr id="52" name="矩形 51"/>
            <p:cNvSpPr/>
            <p:nvPr/>
          </p:nvSpPr>
          <p:spPr>
            <a:xfrm>
              <a:off x="5777053" y="2575632"/>
              <a:ext cx="285894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7039319" y="1267075"/>
              <a:ext cx="444155" cy="445677"/>
              <a:chOff x="13416445" y="3094038"/>
              <a:chExt cx="463550" cy="465138"/>
            </a:xfrm>
            <a:solidFill>
              <a:srgbClr val="394A57"/>
            </a:solidFill>
          </p:grpSpPr>
          <p:sp>
            <p:nvSpPr>
              <p:cNvPr id="66" name="Freeform 23"/>
              <p:cNvSpPr>
                <a:spLocks noEditPoints="1"/>
              </p:cNvSpPr>
              <p:nvPr/>
            </p:nvSpPr>
            <p:spPr bwMode="auto">
              <a:xfrm>
                <a:off x="13464070" y="3094038"/>
                <a:ext cx="415925" cy="417513"/>
              </a:xfrm>
              <a:custGeom>
                <a:avLst/>
                <a:gdLst>
                  <a:gd name="T0" fmla="*/ 102 w 262"/>
                  <a:gd name="T1" fmla="*/ 263 h 263"/>
                  <a:gd name="T2" fmla="*/ 0 w 262"/>
                  <a:gd name="T3" fmla="*/ 159 h 263"/>
                  <a:gd name="T4" fmla="*/ 203 w 262"/>
                  <a:gd name="T5" fmla="*/ 0 h 263"/>
                  <a:gd name="T6" fmla="*/ 262 w 262"/>
                  <a:gd name="T7" fmla="*/ 59 h 263"/>
                  <a:gd name="T8" fmla="*/ 102 w 262"/>
                  <a:gd name="T9" fmla="*/ 263 h 263"/>
                  <a:gd name="T10" fmla="*/ 29 w 262"/>
                  <a:gd name="T11" fmla="*/ 161 h 263"/>
                  <a:gd name="T12" fmla="*/ 100 w 262"/>
                  <a:gd name="T13" fmla="*/ 234 h 263"/>
                  <a:gd name="T14" fmla="*/ 237 w 262"/>
                  <a:gd name="T15" fmla="*/ 62 h 263"/>
                  <a:gd name="T16" fmla="*/ 201 w 262"/>
                  <a:gd name="T17" fmla="*/ 26 h 263"/>
                  <a:gd name="T18" fmla="*/ 29 w 262"/>
                  <a:gd name="T19" fmla="*/ 16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263">
                    <a:moveTo>
                      <a:pt x="102" y="263"/>
                    </a:moveTo>
                    <a:lnTo>
                      <a:pt x="0" y="159"/>
                    </a:lnTo>
                    <a:lnTo>
                      <a:pt x="203" y="0"/>
                    </a:lnTo>
                    <a:lnTo>
                      <a:pt x="262" y="59"/>
                    </a:lnTo>
                    <a:lnTo>
                      <a:pt x="102" y="263"/>
                    </a:lnTo>
                    <a:close/>
                    <a:moveTo>
                      <a:pt x="29" y="161"/>
                    </a:moveTo>
                    <a:lnTo>
                      <a:pt x="100" y="234"/>
                    </a:lnTo>
                    <a:lnTo>
                      <a:pt x="237" y="62"/>
                    </a:lnTo>
                    <a:lnTo>
                      <a:pt x="201" y="26"/>
                    </a:lnTo>
                    <a:lnTo>
                      <a:pt x="29" y="16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67" name="Freeform 24"/>
              <p:cNvSpPr/>
              <p:nvPr/>
            </p:nvSpPr>
            <p:spPr bwMode="auto">
              <a:xfrm>
                <a:off x="13565670" y="3184525"/>
                <a:ext cx="220662" cy="179388"/>
              </a:xfrm>
              <a:custGeom>
                <a:avLst/>
                <a:gdLst>
                  <a:gd name="T0" fmla="*/ 12 w 139"/>
                  <a:gd name="T1" fmla="*/ 113 h 113"/>
                  <a:gd name="T2" fmla="*/ 0 w 139"/>
                  <a:gd name="T3" fmla="*/ 99 h 113"/>
                  <a:gd name="T4" fmla="*/ 128 w 139"/>
                  <a:gd name="T5" fmla="*/ 0 h 113"/>
                  <a:gd name="T6" fmla="*/ 139 w 139"/>
                  <a:gd name="T7" fmla="*/ 14 h 113"/>
                  <a:gd name="T8" fmla="*/ 12 w 139"/>
                  <a:gd name="T9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13">
                    <a:moveTo>
                      <a:pt x="12" y="113"/>
                    </a:moveTo>
                    <a:lnTo>
                      <a:pt x="0" y="99"/>
                    </a:lnTo>
                    <a:lnTo>
                      <a:pt x="128" y="0"/>
                    </a:lnTo>
                    <a:lnTo>
                      <a:pt x="139" y="14"/>
                    </a:lnTo>
                    <a:lnTo>
                      <a:pt x="12" y="1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68" name="Freeform 25"/>
              <p:cNvSpPr/>
              <p:nvPr/>
            </p:nvSpPr>
            <p:spPr bwMode="auto">
              <a:xfrm>
                <a:off x="13427558" y="3387725"/>
                <a:ext cx="160337" cy="160338"/>
              </a:xfrm>
              <a:custGeom>
                <a:avLst/>
                <a:gdLst>
                  <a:gd name="T0" fmla="*/ 12 w 43"/>
                  <a:gd name="T1" fmla="*/ 43 h 43"/>
                  <a:gd name="T2" fmla="*/ 0 w 43"/>
                  <a:gd name="T3" fmla="*/ 31 h 43"/>
                  <a:gd name="T4" fmla="*/ 3 w 43"/>
                  <a:gd name="T5" fmla="*/ 29 h 43"/>
                  <a:gd name="T6" fmla="*/ 3 w 43"/>
                  <a:gd name="T7" fmla="*/ 12 h 43"/>
                  <a:gd name="T8" fmla="*/ 0 w 43"/>
                  <a:gd name="T9" fmla="*/ 9 h 43"/>
                  <a:gd name="T10" fmla="*/ 9 w 43"/>
                  <a:gd name="T11" fmla="*/ 0 h 43"/>
                  <a:gd name="T12" fmla="*/ 14 w 43"/>
                  <a:gd name="T13" fmla="*/ 6 h 43"/>
                  <a:gd name="T14" fmla="*/ 11 w 43"/>
                  <a:gd name="T15" fmla="*/ 9 h 43"/>
                  <a:gd name="T16" fmla="*/ 11 w 43"/>
                  <a:gd name="T17" fmla="*/ 31 h 43"/>
                  <a:gd name="T18" fmla="*/ 12 w 43"/>
                  <a:gd name="T19" fmla="*/ 32 h 43"/>
                  <a:gd name="T20" fmla="*/ 34 w 43"/>
                  <a:gd name="T21" fmla="*/ 32 h 43"/>
                  <a:gd name="T22" fmla="*/ 37 w 43"/>
                  <a:gd name="T23" fmla="*/ 29 h 43"/>
                  <a:gd name="T24" fmla="*/ 43 w 43"/>
                  <a:gd name="T25" fmla="*/ 34 h 43"/>
                  <a:gd name="T26" fmla="*/ 34 w 43"/>
                  <a:gd name="T27" fmla="*/ 43 h 43"/>
                  <a:gd name="T28" fmla="*/ 31 w 43"/>
                  <a:gd name="T29" fmla="*/ 40 h 43"/>
                  <a:gd name="T30" fmla="*/ 14 w 43"/>
                  <a:gd name="T31" fmla="*/ 40 h 43"/>
                  <a:gd name="T32" fmla="*/ 12 w 43"/>
                  <a:gd name="T3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3">
                    <a:moveTo>
                      <a:pt x="12" y="43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8" y="24"/>
                      <a:pt x="8" y="16"/>
                      <a:pt x="3" y="1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6" y="16"/>
                      <a:pt x="16" y="25"/>
                      <a:pt x="11" y="31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8" y="27"/>
                      <a:pt x="27" y="27"/>
                      <a:pt x="34" y="32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27" y="35"/>
                      <a:pt x="19" y="35"/>
                      <a:pt x="14" y="40"/>
                    </a:cubicBezTo>
                    <a:lnTo>
                      <a:pt x="12" y="4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69" name="Freeform 26"/>
              <p:cNvSpPr/>
              <p:nvPr/>
            </p:nvSpPr>
            <p:spPr bwMode="auto">
              <a:xfrm>
                <a:off x="13416445" y="3503613"/>
                <a:ext cx="55562" cy="55563"/>
              </a:xfrm>
              <a:custGeom>
                <a:avLst/>
                <a:gdLst>
                  <a:gd name="T0" fmla="*/ 14 w 35"/>
                  <a:gd name="T1" fmla="*/ 35 h 35"/>
                  <a:gd name="T2" fmla="*/ 0 w 35"/>
                  <a:gd name="T3" fmla="*/ 21 h 35"/>
                  <a:gd name="T4" fmla="*/ 21 w 35"/>
                  <a:gd name="T5" fmla="*/ 0 h 35"/>
                  <a:gd name="T6" fmla="*/ 35 w 35"/>
                  <a:gd name="T7" fmla="*/ 14 h 35"/>
                  <a:gd name="T8" fmla="*/ 14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4" y="35"/>
                    </a:moveTo>
                    <a:lnTo>
                      <a:pt x="0" y="21"/>
                    </a:lnTo>
                    <a:lnTo>
                      <a:pt x="21" y="0"/>
                    </a:lnTo>
                    <a:lnTo>
                      <a:pt x="35" y="14"/>
                    </a:lnTo>
                    <a:lnTo>
                      <a:pt x="14" y="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</p:grpSp>
        <p:sp>
          <p:nvSpPr>
            <p:cNvPr id="55" name="矩形 54"/>
            <p:cNvSpPr/>
            <p:nvPr/>
          </p:nvSpPr>
          <p:spPr>
            <a:xfrm>
              <a:off x="5777053" y="2268523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2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5777053" y="2349500"/>
              <a:ext cx="0" cy="94233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矩形 64"/>
            <p:cNvSpPr/>
            <p:nvPr/>
          </p:nvSpPr>
          <p:spPr>
            <a:xfrm>
              <a:off x="5813057" y="3823359"/>
              <a:ext cx="697624" cy="246221"/>
            </a:xfrm>
            <a:prstGeom prst="rect">
              <a:avLst/>
            </a:prstGeom>
            <a:solidFill>
              <a:srgbClr val="22618C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0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6829769" y="3807758"/>
              <a:ext cx="1795659" cy="258807"/>
              <a:chOff x="969782" y="2037276"/>
              <a:chExt cx="2089230" cy="258807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969782" y="2049043"/>
                <a:ext cx="820325" cy="247040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A0C59B"/>
                  </a:solidFill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972238" y="2049862"/>
                <a:ext cx="81168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100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</a:t>
                </a:r>
                <a:endParaRPr lang="en-US" altLang="zh-CN" sz="10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2238687" y="2037276"/>
                <a:ext cx="820325" cy="247040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A0C59B"/>
                  </a:solidFill>
                </a:endParaRPr>
              </a:p>
            </p:txBody>
          </p:sp>
        </p:grpSp>
        <p:sp>
          <p:nvSpPr>
            <p:cNvPr id="61" name="矩形 60"/>
            <p:cNvSpPr/>
            <p:nvPr/>
          </p:nvSpPr>
          <p:spPr>
            <a:xfrm>
              <a:off x="7920372" y="3813565"/>
              <a:ext cx="69762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00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8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25">
        <p:fade/>
      </p:transition>
    </mc:Choice>
    <mc:Fallback xmlns="">
      <p:transition spd="med" advTm="50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组合 14"/>
          <p:cNvGrpSpPr/>
          <p:nvPr/>
        </p:nvGrpSpPr>
        <p:grpSpPr bwMode="auto">
          <a:xfrm>
            <a:off x="323528" y="807554"/>
            <a:ext cx="4496007" cy="3805179"/>
            <a:chOff x="1864244" y="567833"/>
            <a:chExt cx="5175228" cy="4378009"/>
          </a:xfr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grpSpPr>
        <p:sp>
          <p:nvSpPr>
            <p:cNvPr id="99" name="Freeform 7"/>
            <p:cNvSpPr/>
            <p:nvPr/>
          </p:nvSpPr>
          <p:spPr bwMode="auto">
            <a:xfrm>
              <a:off x="5278551" y="4731990"/>
              <a:ext cx="265176" cy="213852"/>
            </a:xfrm>
            <a:custGeom>
              <a:avLst/>
              <a:gdLst>
                <a:gd name="T0" fmla="*/ 6 w 31"/>
                <a:gd name="T1" fmla="*/ 4 h 25"/>
                <a:gd name="T2" fmla="*/ 11 w 31"/>
                <a:gd name="T3" fmla="*/ 4 h 25"/>
                <a:gd name="T4" fmla="*/ 17 w 31"/>
                <a:gd name="T5" fmla="*/ 1 h 25"/>
                <a:gd name="T6" fmla="*/ 28 w 31"/>
                <a:gd name="T7" fmla="*/ 0 h 25"/>
                <a:gd name="T8" fmla="*/ 31 w 31"/>
                <a:gd name="T9" fmla="*/ 2 h 25"/>
                <a:gd name="T10" fmla="*/ 31 w 31"/>
                <a:gd name="T11" fmla="*/ 6 h 25"/>
                <a:gd name="T12" fmla="*/ 30 w 31"/>
                <a:gd name="T13" fmla="*/ 9 h 25"/>
                <a:gd name="T14" fmla="*/ 26 w 31"/>
                <a:gd name="T15" fmla="*/ 13 h 25"/>
                <a:gd name="T16" fmla="*/ 25 w 31"/>
                <a:gd name="T17" fmla="*/ 18 h 25"/>
                <a:gd name="T18" fmla="*/ 18 w 31"/>
                <a:gd name="T19" fmla="*/ 22 h 25"/>
                <a:gd name="T20" fmla="*/ 13 w 31"/>
                <a:gd name="T21" fmla="*/ 25 h 25"/>
                <a:gd name="T22" fmla="*/ 10 w 31"/>
                <a:gd name="T23" fmla="*/ 25 h 25"/>
                <a:gd name="T24" fmla="*/ 8 w 31"/>
                <a:gd name="T25" fmla="*/ 24 h 25"/>
                <a:gd name="T26" fmla="*/ 4 w 31"/>
                <a:gd name="T27" fmla="*/ 24 h 25"/>
                <a:gd name="T28" fmla="*/ 0 w 31"/>
                <a:gd name="T29" fmla="*/ 21 h 25"/>
                <a:gd name="T30" fmla="*/ 0 w 31"/>
                <a:gd name="T31" fmla="*/ 14 h 25"/>
                <a:gd name="T32" fmla="*/ 1 w 31"/>
                <a:gd name="T33" fmla="*/ 10 h 25"/>
                <a:gd name="T34" fmla="*/ 5 w 31"/>
                <a:gd name="T35" fmla="*/ 10 h 25"/>
                <a:gd name="T36" fmla="*/ 6 w 31"/>
                <a:gd name="T37" fmla="*/ 8 h 25"/>
                <a:gd name="T38" fmla="*/ 6 w 31"/>
                <a:gd name="T39" fmla="*/ 4 h 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"/>
                <a:gd name="T61" fmla="*/ 0 h 25"/>
                <a:gd name="T62" fmla="*/ 31 w 31"/>
                <a:gd name="T63" fmla="*/ 25 h 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" h="25">
                  <a:moveTo>
                    <a:pt x="6" y="4"/>
                  </a:moveTo>
                  <a:lnTo>
                    <a:pt x="11" y="4"/>
                  </a:lnTo>
                  <a:lnTo>
                    <a:pt x="17" y="1"/>
                  </a:lnTo>
                  <a:lnTo>
                    <a:pt x="28" y="0"/>
                  </a:lnTo>
                  <a:lnTo>
                    <a:pt x="31" y="2"/>
                  </a:lnTo>
                  <a:lnTo>
                    <a:pt x="31" y="6"/>
                  </a:lnTo>
                  <a:lnTo>
                    <a:pt x="30" y="9"/>
                  </a:lnTo>
                  <a:lnTo>
                    <a:pt x="26" y="13"/>
                  </a:lnTo>
                  <a:lnTo>
                    <a:pt x="25" y="18"/>
                  </a:lnTo>
                  <a:lnTo>
                    <a:pt x="18" y="22"/>
                  </a:lnTo>
                  <a:lnTo>
                    <a:pt x="13" y="25"/>
                  </a:lnTo>
                  <a:lnTo>
                    <a:pt x="10" y="25"/>
                  </a:lnTo>
                  <a:lnTo>
                    <a:pt x="8" y="24"/>
                  </a:lnTo>
                  <a:lnTo>
                    <a:pt x="4" y="24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5" y="10"/>
                  </a:lnTo>
                  <a:lnTo>
                    <a:pt x="6" y="8"/>
                  </a:lnTo>
                  <a:cubicBezTo>
                    <a:pt x="6" y="8"/>
                    <a:pt x="6" y="4"/>
                    <a:pt x="6" y="4"/>
                  </a:cubicBez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8"/>
            <p:cNvSpPr/>
            <p:nvPr/>
          </p:nvSpPr>
          <p:spPr bwMode="auto">
            <a:xfrm>
              <a:off x="6372200" y="4240832"/>
              <a:ext cx="171082" cy="419150"/>
            </a:xfrm>
            <a:custGeom>
              <a:avLst/>
              <a:gdLst>
                <a:gd name="T0" fmla="*/ 14 w 20"/>
                <a:gd name="T1" fmla="*/ 0 h 49"/>
                <a:gd name="T2" fmla="*/ 18 w 20"/>
                <a:gd name="T3" fmla="*/ 0 h 49"/>
                <a:gd name="T4" fmla="*/ 19 w 20"/>
                <a:gd name="T5" fmla="*/ 2 h 49"/>
                <a:gd name="T6" fmla="*/ 20 w 20"/>
                <a:gd name="T7" fmla="*/ 6 h 49"/>
                <a:gd name="T8" fmla="*/ 18 w 20"/>
                <a:gd name="T9" fmla="*/ 9 h 49"/>
                <a:gd name="T10" fmla="*/ 19 w 20"/>
                <a:gd name="T11" fmla="*/ 22 h 49"/>
                <a:gd name="T12" fmla="*/ 18 w 20"/>
                <a:gd name="T13" fmla="*/ 25 h 49"/>
                <a:gd name="T14" fmla="*/ 17 w 20"/>
                <a:gd name="T15" fmla="*/ 27 h 49"/>
                <a:gd name="T16" fmla="*/ 13 w 20"/>
                <a:gd name="T17" fmla="*/ 34 h 49"/>
                <a:gd name="T18" fmla="*/ 12 w 20"/>
                <a:gd name="T19" fmla="*/ 38 h 49"/>
                <a:gd name="T20" fmla="*/ 11 w 20"/>
                <a:gd name="T21" fmla="*/ 47 h 49"/>
                <a:gd name="T22" fmla="*/ 11 w 20"/>
                <a:gd name="T23" fmla="*/ 49 h 49"/>
                <a:gd name="T24" fmla="*/ 9 w 20"/>
                <a:gd name="T25" fmla="*/ 49 h 49"/>
                <a:gd name="T26" fmla="*/ 5 w 20"/>
                <a:gd name="T27" fmla="*/ 43 h 49"/>
                <a:gd name="T28" fmla="*/ 3 w 20"/>
                <a:gd name="T29" fmla="*/ 43 h 49"/>
                <a:gd name="T30" fmla="*/ 1 w 20"/>
                <a:gd name="T31" fmla="*/ 38 h 49"/>
                <a:gd name="T32" fmla="*/ 0 w 20"/>
                <a:gd name="T33" fmla="*/ 37 h 49"/>
                <a:gd name="T34" fmla="*/ 0 w 20"/>
                <a:gd name="T35" fmla="*/ 33 h 49"/>
                <a:gd name="T36" fmla="*/ 1 w 20"/>
                <a:gd name="T37" fmla="*/ 30 h 49"/>
                <a:gd name="T38" fmla="*/ 1 w 20"/>
                <a:gd name="T39" fmla="*/ 27 h 49"/>
                <a:gd name="T40" fmla="*/ 0 w 20"/>
                <a:gd name="T41" fmla="*/ 26 h 49"/>
                <a:gd name="T42" fmla="*/ 0 w 20"/>
                <a:gd name="T43" fmla="*/ 24 h 49"/>
                <a:gd name="T44" fmla="*/ 3 w 20"/>
                <a:gd name="T45" fmla="*/ 19 h 49"/>
                <a:gd name="T46" fmla="*/ 3 w 20"/>
                <a:gd name="T47" fmla="*/ 17 h 49"/>
                <a:gd name="T48" fmla="*/ 4 w 20"/>
                <a:gd name="T49" fmla="*/ 13 h 49"/>
                <a:gd name="T50" fmla="*/ 5 w 20"/>
                <a:gd name="T51" fmla="*/ 10 h 49"/>
                <a:gd name="T52" fmla="*/ 7 w 20"/>
                <a:gd name="T53" fmla="*/ 7 h 49"/>
                <a:gd name="T54" fmla="*/ 14 w 20"/>
                <a:gd name="T55" fmla="*/ 0 h 4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"/>
                <a:gd name="T85" fmla="*/ 0 h 49"/>
                <a:gd name="T86" fmla="*/ 20 w 20"/>
                <a:gd name="T87" fmla="*/ 49 h 4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" h="49">
                  <a:moveTo>
                    <a:pt x="14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9" y="22"/>
                  </a:lnTo>
                  <a:lnTo>
                    <a:pt x="18" y="25"/>
                  </a:lnTo>
                  <a:lnTo>
                    <a:pt x="17" y="27"/>
                  </a:lnTo>
                  <a:lnTo>
                    <a:pt x="13" y="34"/>
                  </a:lnTo>
                  <a:lnTo>
                    <a:pt x="12" y="38"/>
                  </a:lnTo>
                  <a:lnTo>
                    <a:pt x="11" y="47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38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14" y="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9"/>
            <p:cNvSpPr/>
            <p:nvPr/>
          </p:nvSpPr>
          <p:spPr bwMode="auto">
            <a:xfrm>
              <a:off x="1864244" y="1055416"/>
              <a:ext cx="2070091" cy="1573953"/>
            </a:xfrm>
            <a:custGeom>
              <a:avLst/>
              <a:gdLst>
                <a:gd name="T0" fmla="*/ 1180465 w 242"/>
                <a:gd name="T1" fmla="*/ 205298 h 184"/>
                <a:gd name="T2" fmla="*/ 1266006 w 242"/>
                <a:gd name="T3" fmla="*/ 188190 h 184"/>
                <a:gd name="T4" fmla="*/ 1257452 w 242"/>
                <a:gd name="T5" fmla="*/ 102649 h 184"/>
                <a:gd name="T6" fmla="*/ 1360101 w 242"/>
                <a:gd name="T7" fmla="*/ 51325 h 184"/>
                <a:gd name="T8" fmla="*/ 1471304 w 242"/>
                <a:gd name="T9" fmla="*/ 0 h 184"/>
                <a:gd name="T10" fmla="*/ 1591062 w 242"/>
                <a:gd name="T11" fmla="*/ 145420 h 184"/>
                <a:gd name="T12" fmla="*/ 1668049 w 242"/>
                <a:gd name="T13" fmla="*/ 282285 h 184"/>
                <a:gd name="T14" fmla="*/ 1633832 w 242"/>
                <a:gd name="T15" fmla="*/ 470475 h 184"/>
                <a:gd name="T16" fmla="*/ 1762144 w 242"/>
                <a:gd name="T17" fmla="*/ 538908 h 184"/>
                <a:gd name="T18" fmla="*/ 1975996 w 242"/>
                <a:gd name="T19" fmla="*/ 633003 h 184"/>
                <a:gd name="T20" fmla="*/ 2044429 w 242"/>
                <a:gd name="T21" fmla="*/ 761314 h 184"/>
                <a:gd name="T22" fmla="*/ 2044429 w 242"/>
                <a:gd name="T23" fmla="*/ 829747 h 184"/>
                <a:gd name="T24" fmla="*/ 2027321 w 242"/>
                <a:gd name="T25" fmla="*/ 940950 h 184"/>
                <a:gd name="T26" fmla="*/ 1873347 w 242"/>
                <a:gd name="T27" fmla="*/ 975166 h 184"/>
                <a:gd name="T28" fmla="*/ 1822022 w 242"/>
                <a:gd name="T29" fmla="*/ 1043599 h 184"/>
                <a:gd name="T30" fmla="*/ 1727927 w 242"/>
                <a:gd name="T31" fmla="*/ 1086370 h 184"/>
                <a:gd name="T32" fmla="*/ 1702265 w 242"/>
                <a:gd name="T33" fmla="*/ 1146249 h 184"/>
                <a:gd name="T34" fmla="*/ 1693711 w 242"/>
                <a:gd name="T35" fmla="*/ 1223235 h 184"/>
                <a:gd name="T36" fmla="*/ 1556845 w 242"/>
                <a:gd name="T37" fmla="*/ 1274560 h 184"/>
                <a:gd name="T38" fmla="*/ 1445642 w 242"/>
                <a:gd name="T39" fmla="*/ 1300222 h 184"/>
                <a:gd name="T40" fmla="*/ 1454196 w 242"/>
                <a:gd name="T41" fmla="*/ 1334438 h 184"/>
                <a:gd name="T42" fmla="*/ 1505521 w 242"/>
                <a:gd name="T43" fmla="*/ 1402871 h 184"/>
                <a:gd name="T44" fmla="*/ 1479859 w 242"/>
                <a:gd name="T45" fmla="*/ 1496966 h 184"/>
                <a:gd name="T46" fmla="*/ 1505521 w 242"/>
                <a:gd name="T47" fmla="*/ 1565399 h 184"/>
                <a:gd name="T48" fmla="*/ 1437088 w 242"/>
                <a:gd name="T49" fmla="*/ 1565399 h 184"/>
                <a:gd name="T50" fmla="*/ 1394318 w 242"/>
                <a:gd name="T51" fmla="*/ 1565399 h 184"/>
                <a:gd name="T52" fmla="*/ 1334439 w 242"/>
                <a:gd name="T53" fmla="*/ 1556845 h 184"/>
                <a:gd name="T54" fmla="*/ 1291669 w 242"/>
                <a:gd name="T55" fmla="*/ 1496966 h 184"/>
                <a:gd name="T56" fmla="*/ 1189019 w 242"/>
                <a:gd name="T57" fmla="*/ 1496966 h 184"/>
                <a:gd name="T58" fmla="*/ 1077816 w 242"/>
                <a:gd name="T59" fmla="*/ 1479858 h 184"/>
                <a:gd name="T60" fmla="*/ 966613 w 242"/>
                <a:gd name="T61" fmla="*/ 1531183 h 184"/>
                <a:gd name="T62" fmla="*/ 881072 w 242"/>
                <a:gd name="T63" fmla="*/ 1531183 h 184"/>
                <a:gd name="T64" fmla="*/ 795531 w 242"/>
                <a:gd name="T65" fmla="*/ 1548291 h 184"/>
                <a:gd name="T66" fmla="*/ 727098 w 242"/>
                <a:gd name="T67" fmla="*/ 1479858 h 184"/>
                <a:gd name="T68" fmla="*/ 667220 w 242"/>
                <a:gd name="T69" fmla="*/ 1479858 h 184"/>
                <a:gd name="T70" fmla="*/ 581679 w 242"/>
                <a:gd name="T71" fmla="*/ 1514074 h 184"/>
                <a:gd name="T72" fmla="*/ 504692 w 242"/>
                <a:gd name="T73" fmla="*/ 1454196 h 184"/>
                <a:gd name="T74" fmla="*/ 427705 w 242"/>
                <a:gd name="T75" fmla="*/ 1514074 h 184"/>
                <a:gd name="T76" fmla="*/ 350718 w 242"/>
                <a:gd name="T77" fmla="*/ 1565399 h 184"/>
                <a:gd name="T78" fmla="*/ 248069 w 242"/>
                <a:gd name="T79" fmla="*/ 1479858 h 184"/>
                <a:gd name="T80" fmla="*/ 239515 w 242"/>
                <a:gd name="T81" fmla="*/ 1385763 h 184"/>
                <a:gd name="T82" fmla="*/ 153974 w 242"/>
                <a:gd name="T83" fmla="*/ 1317330 h 184"/>
                <a:gd name="T84" fmla="*/ 111203 w 242"/>
                <a:gd name="T85" fmla="*/ 1248898 h 184"/>
                <a:gd name="T86" fmla="*/ 94095 w 242"/>
                <a:gd name="T87" fmla="*/ 1171911 h 184"/>
                <a:gd name="T88" fmla="*/ 51325 w 242"/>
                <a:gd name="T89" fmla="*/ 1086370 h 184"/>
                <a:gd name="T90" fmla="*/ 68433 w 242"/>
                <a:gd name="T91" fmla="*/ 932396 h 184"/>
                <a:gd name="T92" fmla="*/ 0 w 242"/>
                <a:gd name="T93" fmla="*/ 932396 h 184"/>
                <a:gd name="T94" fmla="*/ 17108 w 242"/>
                <a:gd name="T95" fmla="*/ 855409 h 184"/>
                <a:gd name="T96" fmla="*/ 25662 w 242"/>
                <a:gd name="T97" fmla="*/ 821193 h 184"/>
                <a:gd name="T98" fmla="*/ 171082 w 242"/>
                <a:gd name="T99" fmla="*/ 744206 h 184"/>
                <a:gd name="T100" fmla="*/ 248069 w 242"/>
                <a:gd name="T101" fmla="*/ 752760 h 184"/>
                <a:gd name="T102" fmla="*/ 342164 w 242"/>
                <a:gd name="T103" fmla="*/ 727098 h 184"/>
                <a:gd name="T104" fmla="*/ 453367 w 242"/>
                <a:gd name="T105" fmla="*/ 701436 h 184"/>
                <a:gd name="T106" fmla="*/ 590233 w 242"/>
                <a:gd name="T107" fmla="*/ 709990 h 184"/>
                <a:gd name="T108" fmla="*/ 675774 w 242"/>
                <a:gd name="T109" fmla="*/ 633003 h 184"/>
                <a:gd name="T110" fmla="*/ 752760 w 242"/>
                <a:gd name="T111" fmla="*/ 521800 h 184"/>
                <a:gd name="T112" fmla="*/ 752760 w 242"/>
                <a:gd name="T113" fmla="*/ 359272 h 184"/>
                <a:gd name="T114" fmla="*/ 821193 w 242"/>
                <a:gd name="T115" fmla="*/ 333610 h 184"/>
                <a:gd name="T116" fmla="*/ 949505 w 242"/>
                <a:gd name="T117" fmla="*/ 367826 h 184"/>
                <a:gd name="T118" fmla="*/ 949505 w 242"/>
                <a:gd name="T119" fmla="*/ 299393 h 184"/>
                <a:gd name="T120" fmla="*/ 1043600 w 242"/>
                <a:gd name="T121" fmla="*/ 171082 h 1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42"/>
                <a:gd name="T184" fmla="*/ 0 h 184"/>
                <a:gd name="T185" fmla="*/ 242 w 242"/>
                <a:gd name="T186" fmla="*/ 184 h 1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42" h="184">
                  <a:moveTo>
                    <a:pt x="126" y="18"/>
                  </a:moveTo>
                  <a:lnTo>
                    <a:pt x="132" y="23"/>
                  </a:lnTo>
                  <a:lnTo>
                    <a:pt x="138" y="24"/>
                  </a:lnTo>
                  <a:lnTo>
                    <a:pt x="139" y="25"/>
                  </a:lnTo>
                  <a:lnTo>
                    <a:pt x="145" y="25"/>
                  </a:lnTo>
                  <a:lnTo>
                    <a:pt x="148" y="22"/>
                  </a:lnTo>
                  <a:lnTo>
                    <a:pt x="148" y="17"/>
                  </a:lnTo>
                  <a:lnTo>
                    <a:pt x="147" y="16"/>
                  </a:lnTo>
                  <a:lnTo>
                    <a:pt x="147" y="12"/>
                  </a:lnTo>
                  <a:lnTo>
                    <a:pt x="150" y="9"/>
                  </a:lnTo>
                  <a:lnTo>
                    <a:pt x="154" y="7"/>
                  </a:lnTo>
                  <a:lnTo>
                    <a:pt x="159" y="6"/>
                  </a:lnTo>
                  <a:lnTo>
                    <a:pt x="163" y="6"/>
                  </a:lnTo>
                  <a:lnTo>
                    <a:pt x="166" y="0"/>
                  </a:lnTo>
                  <a:lnTo>
                    <a:pt x="172" y="0"/>
                  </a:lnTo>
                  <a:lnTo>
                    <a:pt x="174" y="8"/>
                  </a:lnTo>
                  <a:lnTo>
                    <a:pt x="179" y="14"/>
                  </a:lnTo>
                  <a:lnTo>
                    <a:pt x="186" y="17"/>
                  </a:lnTo>
                  <a:lnTo>
                    <a:pt x="192" y="21"/>
                  </a:lnTo>
                  <a:lnTo>
                    <a:pt x="193" y="29"/>
                  </a:lnTo>
                  <a:lnTo>
                    <a:pt x="195" y="33"/>
                  </a:lnTo>
                  <a:lnTo>
                    <a:pt x="196" y="44"/>
                  </a:lnTo>
                  <a:lnTo>
                    <a:pt x="191" y="48"/>
                  </a:lnTo>
                  <a:lnTo>
                    <a:pt x="191" y="55"/>
                  </a:lnTo>
                  <a:lnTo>
                    <a:pt x="195" y="59"/>
                  </a:lnTo>
                  <a:lnTo>
                    <a:pt x="199" y="60"/>
                  </a:lnTo>
                  <a:lnTo>
                    <a:pt x="206" y="63"/>
                  </a:lnTo>
                  <a:lnTo>
                    <a:pt x="216" y="63"/>
                  </a:lnTo>
                  <a:lnTo>
                    <a:pt x="227" y="74"/>
                  </a:lnTo>
                  <a:lnTo>
                    <a:pt x="231" y="74"/>
                  </a:lnTo>
                  <a:lnTo>
                    <a:pt x="234" y="77"/>
                  </a:lnTo>
                  <a:lnTo>
                    <a:pt x="236" y="85"/>
                  </a:lnTo>
                  <a:lnTo>
                    <a:pt x="239" y="89"/>
                  </a:lnTo>
                  <a:lnTo>
                    <a:pt x="239" y="92"/>
                  </a:lnTo>
                  <a:lnTo>
                    <a:pt x="242" y="97"/>
                  </a:lnTo>
                  <a:lnTo>
                    <a:pt x="239" y="97"/>
                  </a:lnTo>
                  <a:lnTo>
                    <a:pt x="237" y="98"/>
                  </a:lnTo>
                  <a:lnTo>
                    <a:pt x="236" y="100"/>
                  </a:lnTo>
                  <a:lnTo>
                    <a:pt x="237" y="110"/>
                  </a:lnTo>
                  <a:lnTo>
                    <a:pt x="233" y="111"/>
                  </a:lnTo>
                  <a:lnTo>
                    <a:pt x="223" y="111"/>
                  </a:lnTo>
                  <a:lnTo>
                    <a:pt x="219" y="114"/>
                  </a:lnTo>
                  <a:lnTo>
                    <a:pt x="217" y="117"/>
                  </a:lnTo>
                  <a:lnTo>
                    <a:pt x="216" y="119"/>
                  </a:lnTo>
                  <a:lnTo>
                    <a:pt x="213" y="122"/>
                  </a:lnTo>
                  <a:lnTo>
                    <a:pt x="213" y="124"/>
                  </a:lnTo>
                  <a:lnTo>
                    <a:pt x="207" y="126"/>
                  </a:lnTo>
                  <a:lnTo>
                    <a:pt x="202" y="127"/>
                  </a:lnTo>
                  <a:lnTo>
                    <a:pt x="201" y="129"/>
                  </a:lnTo>
                  <a:lnTo>
                    <a:pt x="199" y="132"/>
                  </a:lnTo>
                  <a:lnTo>
                    <a:pt x="199" y="134"/>
                  </a:lnTo>
                  <a:lnTo>
                    <a:pt x="202" y="141"/>
                  </a:lnTo>
                  <a:lnTo>
                    <a:pt x="201" y="143"/>
                  </a:lnTo>
                  <a:lnTo>
                    <a:pt x="198" y="143"/>
                  </a:lnTo>
                  <a:lnTo>
                    <a:pt x="193" y="145"/>
                  </a:lnTo>
                  <a:lnTo>
                    <a:pt x="185" y="149"/>
                  </a:lnTo>
                  <a:lnTo>
                    <a:pt x="182" y="149"/>
                  </a:lnTo>
                  <a:lnTo>
                    <a:pt x="173" y="149"/>
                  </a:lnTo>
                  <a:lnTo>
                    <a:pt x="169" y="150"/>
                  </a:lnTo>
                  <a:lnTo>
                    <a:pt x="169" y="152"/>
                  </a:lnTo>
                  <a:lnTo>
                    <a:pt x="171" y="154"/>
                  </a:lnTo>
                  <a:lnTo>
                    <a:pt x="171" y="156"/>
                  </a:lnTo>
                  <a:lnTo>
                    <a:pt x="170" y="156"/>
                  </a:lnTo>
                  <a:lnTo>
                    <a:pt x="172" y="159"/>
                  </a:lnTo>
                  <a:lnTo>
                    <a:pt x="176" y="162"/>
                  </a:lnTo>
                  <a:lnTo>
                    <a:pt x="176" y="164"/>
                  </a:lnTo>
                  <a:lnTo>
                    <a:pt x="179" y="167"/>
                  </a:lnTo>
                  <a:lnTo>
                    <a:pt x="179" y="170"/>
                  </a:lnTo>
                  <a:lnTo>
                    <a:pt x="173" y="175"/>
                  </a:lnTo>
                  <a:lnTo>
                    <a:pt x="173" y="177"/>
                  </a:lnTo>
                  <a:lnTo>
                    <a:pt x="176" y="181"/>
                  </a:lnTo>
                  <a:lnTo>
                    <a:pt x="176" y="183"/>
                  </a:lnTo>
                  <a:lnTo>
                    <a:pt x="174" y="184"/>
                  </a:lnTo>
                  <a:lnTo>
                    <a:pt x="171" y="184"/>
                  </a:lnTo>
                  <a:lnTo>
                    <a:pt x="168" y="183"/>
                  </a:lnTo>
                  <a:lnTo>
                    <a:pt x="167" y="181"/>
                  </a:lnTo>
                  <a:lnTo>
                    <a:pt x="163" y="181"/>
                  </a:lnTo>
                  <a:lnTo>
                    <a:pt x="163" y="183"/>
                  </a:lnTo>
                  <a:lnTo>
                    <a:pt x="159" y="183"/>
                  </a:lnTo>
                  <a:lnTo>
                    <a:pt x="158" y="184"/>
                  </a:lnTo>
                  <a:lnTo>
                    <a:pt x="156" y="182"/>
                  </a:lnTo>
                  <a:lnTo>
                    <a:pt x="156" y="178"/>
                  </a:lnTo>
                  <a:lnTo>
                    <a:pt x="154" y="178"/>
                  </a:lnTo>
                  <a:lnTo>
                    <a:pt x="151" y="175"/>
                  </a:lnTo>
                  <a:lnTo>
                    <a:pt x="148" y="173"/>
                  </a:lnTo>
                  <a:lnTo>
                    <a:pt x="144" y="173"/>
                  </a:lnTo>
                  <a:lnTo>
                    <a:pt x="139" y="175"/>
                  </a:lnTo>
                  <a:lnTo>
                    <a:pt x="133" y="174"/>
                  </a:lnTo>
                  <a:lnTo>
                    <a:pt x="130" y="173"/>
                  </a:lnTo>
                  <a:lnTo>
                    <a:pt x="126" y="173"/>
                  </a:lnTo>
                  <a:lnTo>
                    <a:pt x="119" y="177"/>
                  </a:lnTo>
                  <a:lnTo>
                    <a:pt x="117" y="179"/>
                  </a:lnTo>
                  <a:lnTo>
                    <a:pt x="113" y="179"/>
                  </a:lnTo>
                  <a:lnTo>
                    <a:pt x="110" y="177"/>
                  </a:lnTo>
                  <a:lnTo>
                    <a:pt x="106" y="177"/>
                  </a:lnTo>
                  <a:lnTo>
                    <a:pt x="103" y="179"/>
                  </a:lnTo>
                  <a:lnTo>
                    <a:pt x="100" y="179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88" y="179"/>
                  </a:lnTo>
                  <a:lnTo>
                    <a:pt x="85" y="177"/>
                  </a:lnTo>
                  <a:lnTo>
                    <a:pt x="85" y="173"/>
                  </a:lnTo>
                  <a:lnTo>
                    <a:pt x="83" y="172"/>
                  </a:lnTo>
                  <a:lnTo>
                    <a:pt x="80" y="172"/>
                  </a:lnTo>
                  <a:lnTo>
                    <a:pt x="78" y="173"/>
                  </a:lnTo>
                  <a:lnTo>
                    <a:pt x="77" y="175"/>
                  </a:lnTo>
                  <a:lnTo>
                    <a:pt x="73" y="176"/>
                  </a:lnTo>
                  <a:lnTo>
                    <a:pt x="68" y="177"/>
                  </a:lnTo>
                  <a:lnTo>
                    <a:pt x="66" y="173"/>
                  </a:lnTo>
                  <a:lnTo>
                    <a:pt x="63" y="172"/>
                  </a:lnTo>
                  <a:lnTo>
                    <a:pt x="59" y="170"/>
                  </a:lnTo>
                  <a:lnTo>
                    <a:pt x="56" y="171"/>
                  </a:lnTo>
                  <a:lnTo>
                    <a:pt x="53" y="173"/>
                  </a:lnTo>
                  <a:lnTo>
                    <a:pt x="50" y="177"/>
                  </a:lnTo>
                  <a:lnTo>
                    <a:pt x="50" y="179"/>
                  </a:lnTo>
                  <a:lnTo>
                    <a:pt x="46" y="183"/>
                  </a:lnTo>
                  <a:lnTo>
                    <a:pt x="41" y="183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29" y="173"/>
                  </a:lnTo>
                  <a:lnTo>
                    <a:pt x="29" y="167"/>
                  </a:lnTo>
                  <a:lnTo>
                    <a:pt x="31" y="165"/>
                  </a:lnTo>
                  <a:lnTo>
                    <a:pt x="28" y="162"/>
                  </a:lnTo>
                  <a:lnTo>
                    <a:pt x="23" y="162"/>
                  </a:lnTo>
                  <a:lnTo>
                    <a:pt x="20" y="158"/>
                  </a:lnTo>
                  <a:lnTo>
                    <a:pt x="18" y="154"/>
                  </a:lnTo>
                  <a:lnTo>
                    <a:pt x="15" y="153"/>
                  </a:lnTo>
                  <a:lnTo>
                    <a:pt x="13" y="152"/>
                  </a:lnTo>
                  <a:lnTo>
                    <a:pt x="13" y="146"/>
                  </a:lnTo>
                  <a:lnTo>
                    <a:pt x="15" y="144"/>
                  </a:lnTo>
                  <a:lnTo>
                    <a:pt x="15" y="142"/>
                  </a:lnTo>
                  <a:lnTo>
                    <a:pt x="11" y="137"/>
                  </a:lnTo>
                  <a:lnTo>
                    <a:pt x="3" y="133"/>
                  </a:lnTo>
                  <a:lnTo>
                    <a:pt x="4" y="128"/>
                  </a:lnTo>
                  <a:lnTo>
                    <a:pt x="6" y="127"/>
                  </a:lnTo>
                  <a:lnTo>
                    <a:pt x="9" y="124"/>
                  </a:lnTo>
                  <a:lnTo>
                    <a:pt x="10" y="111"/>
                  </a:lnTo>
                  <a:lnTo>
                    <a:pt x="8" y="109"/>
                  </a:lnTo>
                  <a:lnTo>
                    <a:pt x="2" y="109"/>
                  </a:lnTo>
                  <a:lnTo>
                    <a:pt x="1" y="110"/>
                  </a:lnTo>
                  <a:lnTo>
                    <a:pt x="0" y="109"/>
                  </a:lnTo>
                  <a:lnTo>
                    <a:pt x="0" y="104"/>
                  </a:lnTo>
                  <a:lnTo>
                    <a:pt x="3" y="103"/>
                  </a:lnTo>
                  <a:lnTo>
                    <a:pt x="2" y="100"/>
                  </a:lnTo>
                  <a:lnTo>
                    <a:pt x="0" y="98"/>
                  </a:lnTo>
                  <a:lnTo>
                    <a:pt x="0" y="96"/>
                  </a:lnTo>
                  <a:lnTo>
                    <a:pt x="3" y="96"/>
                  </a:lnTo>
                  <a:lnTo>
                    <a:pt x="6" y="90"/>
                  </a:lnTo>
                  <a:lnTo>
                    <a:pt x="12" y="88"/>
                  </a:lnTo>
                  <a:lnTo>
                    <a:pt x="20" y="87"/>
                  </a:lnTo>
                  <a:lnTo>
                    <a:pt x="25" y="85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31" y="91"/>
                  </a:lnTo>
                  <a:lnTo>
                    <a:pt x="36" y="91"/>
                  </a:lnTo>
                  <a:lnTo>
                    <a:pt x="40" y="85"/>
                  </a:lnTo>
                  <a:lnTo>
                    <a:pt x="47" y="85"/>
                  </a:lnTo>
                  <a:lnTo>
                    <a:pt x="50" y="83"/>
                  </a:lnTo>
                  <a:lnTo>
                    <a:pt x="53" y="82"/>
                  </a:lnTo>
                  <a:lnTo>
                    <a:pt x="59" y="85"/>
                  </a:lnTo>
                  <a:lnTo>
                    <a:pt x="61" y="83"/>
                  </a:lnTo>
                  <a:lnTo>
                    <a:pt x="69" y="83"/>
                  </a:lnTo>
                  <a:lnTo>
                    <a:pt x="76" y="79"/>
                  </a:lnTo>
                  <a:lnTo>
                    <a:pt x="76" y="76"/>
                  </a:lnTo>
                  <a:lnTo>
                    <a:pt x="79" y="74"/>
                  </a:lnTo>
                  <a:lnTo>
                    <a:pt x="82" y="67"/>
                  </a:lnTo>
                  <a:lnTo>
                    <a:pt x="84" y="66"/>
                  </a:lnTo>
                  <a:lnTo>
                    <a:pt x="88" y="61"/>
                  </a:lnTo>
                  <a:lnTo>
                    <a:pt x="88" y="53"/>
                  </a:lnTo>
                  <a:lnTo>
                    <a:pt x="87" y="52"/>
                  </a:lnTo>
                  <a:lnTo>
                    <a:pt x="88" y="42"/>
                  </a:lnTo>
                  <a:lnTo>
                    <a:pt x="86" y="41"/>
                  </a:lnTo>
                  <a:lnTo>
                    <a:pt x="86" y="39"/>
                  </a:lnTo>
                  <a:lnTo>
                    <a:pt x="96" y="39"/>
                  </a:lnTo>
                  <a:lnTo>
                    <a:pt x="107" y="41"/>
                  </a:lnTo>
                  <a:lnTo>
                    <a:pt x="109" y="43"/>
                  </a:lnTo>
                  <a:lnTo>
                    <a:pt x="111" y="43"/>
                  </a:lnTo>
                  <a:lnTo>
                    <a:pt x="113" y="41"/>
                  </a:lnTo>
                  <a:lnTo>
                    <a:pt x="111" y="40"/>
                  </a:lnTo>
                  <a:lnTo>
                    <a:pt x="111" y="35"/>
                  </a:lnTo>
                  <a:lnTo>
                    <a:pt x="117" y="29"/>
                  </a:lnTo>
                  <a:lnTo>
                    <a:pt x="117" y="26"/>
                  </a:lnTo>
                  <a:lnTo>
                    <a:pt x="122" y="20"/>
                  </a:lnTo>
                  <a:lnTo>
                    <a:pt x="123" y="18"/>
                  </a:lnTo>
                  <a:lnTo>
                    <a:pt x="126" y="18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10"/>
            <p:cNvSpPr/>
            <p:nvPr/>
          </p:nvSpPr>
          <p:spPr bwMode="auto">
            <a:xfrm>
              <a:off x="2060988" y="2509612"/>
              <a:ext cx="2035875" cy="1257451"/>
            </a:xfrm>
            <a:custGeom>
              <a:avLst/>
              <a:gdLst>
                <a:gd name="T0" fmla="*/ 1847685 w 238"/>
                <a:gd name="T1" fmla="*/ 1103477 h 147"/>
                <a:gd name="T2" fmla="*/ 1822023 w 238"/>
                <a:gd name="T3" fmla="*/ 1180464 h 147"/>
                <a:gd name="T4" fmla="*/ 1762144 w 238"/>
                <a:gd name="T5" fmla="*/ 1137694 h 147"/>
                <a:gd name="T6" fmla="*/ 1659495 w 238"/>
                <a:gd name="T7" fmla="*/ 1094923 h 147"/>
                <a:gd name="T8" fmla="*/ 1599616 w 238"/>
                <a:gd name="T9" fmla="*/ 1154802 h 147"/>
                <a:gd name="T10" fmla="*/ 1531183 w 238"/>
                <a:gd name="T11" fmla="*/ 1197572 h 147"/>
                <a:gd name="T12" fmla="*/ 1411426 w 238"/>
                <a:gd name="T13" fmla="*/ 1257451 h 147"/>
                <a:gd name="T14" fmla="*/ 1257452 w 238"/>
                <a:gd name="T15" fmla="*/ 1214681 h 147"/>
                <a:gd name="T16" fmla="*/ 1248898 w 238"/>
                <a:gd name="T17" fmla="*/ 1163356 h 147"/>
                <a:gd name="T18" fmla="*/ 1171911 w 238"/>
                <a:gd name="T19" fmla="*/ 1112032 h 147"/>
                <a:gd name="T20" fmla="*/ 1043600 w 238"/>
                <a:gd name="T21" fmla="*/ 1043599 h 147"/>
                <a:gd name="T22" fmla="*/ 975167 w 238"/>
                <a:gd name="T23" fmla="*/ 1146248 h 147"/>
                <a:gd name="T24" fmla="*/ 923842 w 238"/>
                <a:gd name="T25" fmla="*/ 1094923 h 147"/>
                <a:gd name="T26" fmla="*/ 923842 w 238"/>
                <a:gd name="T27" fmla="*/ 1043599 h 147"/>
                <a:gd name="T28" fmla="*/ 821193 w 238"/>
                <a:gd name="T29" fmla="*/ 1077815 h 147"/>
                <a:gd name="T30" fmla="*/ 658666 w 238"/>
                <a:gd name="T31" fmla="*/ 1017936 h 147"/>
                <a:gd name="T32" fmla="*/ 590233 w 238"/>
                <a:gd name="T33" fmla="*/ 923841 h 147"/>
                <a:gd name="T34" fmla="*/ 496138 w 238"/>
                <a:gd name="T35" fmla="*/ 821192 h 147"/>
                <a:gd name="T36" fmla="*/ 410597 w 238"/>
                <a:gd name="T37" fmla="*/ 786976 h 147"/>
                <a:gd name="T38" fmla="*/ 325056 w 238"/>
                <a:gd name="T39" fmla="*/ 684327 h 147"/>
                <a:gd name="T40" fmla="*/ 239515 w 238"/>
                <a:gd name="T41" fmla="*/ 667219 h 147"/>
                <a:gd name="T42" fmla="*/ 153974 w 238"/>
                <a:gd name="T43" fmla="*/ 581678 h 147"/>
                <a:gd name="T44" fmla="*/ 34216 w 238"/>
                <a:gd name="T45" fmla="*/ 487583 h 147"/>
                <a:gd name="T46" fmla="*/ 25662 w 238"/>
                <a:gd name="T47" fmla="*/ 419150 h 147"/>
                <a:gd name="T48" fmla="*/ 17108 w 238"/>
                <a:gd name="T49" fmla="*/ 299393 h 147"/>
                <a:gd name="T50" fmla="*/ 102649 w 238"/>
                <a:gd name="T51" fmla="*/ 333609 h 147"/>
                <a:gd name="T52" fmla="*/ 85541 w 238"/>
                <a:gd name="T53" fmla="*/ 179636 h 147"/>
                <a:gd name="T54" fmla="*/ 153974 w 238"/>
                <a:gd name="T55" fmla="*/ 111203 h 147"/>
                <a:gd name="T56" fmla="*/ 230961 w 238"/>
                <a:gd name="T57" fmla="*/ 59879 h 147"/>
                <a:gd name="T58" fmla="*/ 307948 w 238"/>
                <a:gd name="T59" fmla="*/ 0 h 147"/>
                <a:gd name="T60" fmla="*/ 384934 w 238"/>
                <a:gd name="T61" fmla="*/ 59879 h 147"/>
                <a:gd name="T62" fmla="*/ 487584 w 238"/>
                <a:gd name="T63" fmla="*/ 17108 h 147"/>
                <a:gd name="T64" fmla="*/ 530354 w 238"/>
                <a:gd name="T65" fmla="*/ 59879 h 147"/>
                <a:gd name="T66" fmla="*/ 624449 w 238"/>
                <a:gd name="T67" fmla="*/ 94095 h 147"/>
                <a:gd name="T68" fmla="*/ 709990 w 238"/>
                <a:gd name="T69" fmla="*/ 59879 h 147"/>
                <a:gd name="T70" fmla="*/ 812639 w 238"/>
                <a:gd name="T71" fmla="*/ 76987 h 147"/>
                <a:gd name="T72" fmla="*/ 915288 w 238"/>
                <a:gd name="T73" fmla="*/ 25662 h 147"/>
                <a:gd name="T74" fmla="*/ 1035046 w 238"/>
                <a:gd name="T75" fmla="*/ 25662 h 147"/>
                <a:gd name="T76" fmla="*/ 1120587 w 238"/>
                <a:gd name="T77" fmla="*/ 68433 h 147"/>
                <a:gd name="T78" fmla="*/ 1154803 w 238"/>
                <a:gd name="T79" fmla="*/ 119757 h 147"/>
                <a:gd name="T80" fmla="*/ 1146249 w 238"/>
                <a:gd name="T81" fmla="*/ 196744 h 147"/>
                <a:gd name="T82" fmla="*/ 1197574 w 238"/>
                <a:gd name="T83" fmla="*/ 436258 h 147"/>
                <a:gd name="T84" fmla="*/ 1317331 w 238"/>
                <a:gd name="T85" fmla="*/ 504691 h 147"/>
                <a:gd name="T86" fmla="*/ 1437088 w 238"/>
                <a:gd name="T87" fmla="*/ 564570 h 147"/>
                <a:gd name="T88" fmla="*/ 1591062 w 238"/>
                <a:gd name="T89" fmla="*/ 573124 h 147"/>
                <a:gd name="T90" fmla="*/ 1676603 w 238"/>
                <a:gd name="T91" fmla="*/ 641557 h 147"/>
                <a:gd name="T92" fmla="*/ 1727928 w 238"/>
                <a:gd name="T93" fmla="*/ 709989 h 147"/>
                <a:gd name="T94" fmla="*/ 1787806 w 238"/>
                <a:gd name="T95" fmla="*/ 718543 h 147"/>
                <a:gd name="T96" fmla="*/ 1881901 w 238"/>
                <a:gd name="T97" fmla="*/ 624448 h 147"/>
                <a:gd name="T98" fmla="*/ 1984550 w 238"/>
                <a:gd name="T99" fmla="*/ 744206 h 147"/>
                <a:gd name="T100" fmla="*/ 2027321 w 238"/>
                <a:gd name="T101" fmla="*/ 855409 h 147"/>
                <a:gd name="T102" fmla="*/ 2010213 w 238"/>
                <a:gd name="T103" fmla="*/ 975166 h 147"/>
                <a:gd name="T104" fmla="*/ 2010213 w 238"/>
                <a:gd name="T105" fmla="*/ 1060707 h 147"/>
                <a:gd name="T106" fmla="*/ 1967442 w 238"/>
                <a:gd name="T107" fmla="*/ 1086369 h 147"/>
                <a:gd name="T108" fmla="*/ 1916118 w 238"/>
                <a:gd name="T109" fmla="*/ 1154802 h 14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8"/>
                <a:gd name="T166" fmla="*/ 0 h 147"/>
                <a:gd name="T167" fmla="*/ 238 w 238"/>
                <a:gd name="T168" fmla="*/ 147 h 14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8" h="147">
                  <a:moveTo>
                    <a:pt x="224" y="135"/>
                  </a:moveTo>
                  <a:lnTo>
                    <a:pt x="219" y="129"/>
                  </a:lnTo>
                  <a:lnTo>
                    <a:pt x="216" y="129"/>
                  </a:lnTo>
                  <a:lnTo>
                    <a:pt x="213" y="133"/>
                  </a:lnTo>
                  <a:lnTo>
                    <a:pt x="213" y="136"/>
                  </a:lnTo>
                  <a:lnTo>
                    <a:pt x="213" y="138"/>
                  </a:lnTo>
                  <a:lnTo>
                    <a:pt x="210" y="138"/>
                  </a:lnTo>
                  <a:lnTo>
                    <a:pt x="206" y="136"/>
                  </a:lnTo>
                  <a:lnTo>
                    <a:pt x="206" y="133"/>
                  </a:lnTo>
                  <a:lnTo>
                    <a:pt x="198" y="131"/>
                  </a:lnTo>
                  <a:lnTo>
                    <a:pt x="197" y="128"/>
                  </a:lnTo>
                  <a:lnTo>
                    <a:pt x="194" y="128"/>
                  </a:lnTo>
                  <a:lnTo>
                    <a:pt x="189" y="133"/>
                  </a:lnTo>
                  <a:lnTo>
                    <a:pt x="189" y="135"/>
                  </a:lnTo>
                  <a:lnTo>
                    <a:pt x="187" y="135"/>
                  </a:lnTo>
                  <a:lnTo>
                    <a:pt x="185" y="135"/>
                  </a:lnTo>
                  <a:lnTo>
                    <a:pt x="183" y="135"/>
                  </a:lnTo>
                  <a:lnTo>
                    <a:pt x="179" y="140"/>
                  </a:lnTo>
                  <a:lnTo>
                    <a:pt x="175" y="140"/>
                  </a:lnTo>
                  <a:lnTo>
                    <a:pt x="171" y="145"/>
                  </a:lnTo>
                  <a:lnTo>
                    <a:pt x="165" y="147"/>
                  </a:lnTo>
                  <a:lnTo>
                    <a:pt x="150" y="147"/>
                  </a:lnTo>
                  <a:lnTo>
                    <a:pt x="147" y="145"/>
                  </a:lnTo>
                  <a:lnTo>
                    <a:pt x="147" y="142"/>
                  </a:lnTo>
                  <a:lnTo>
                    <a:pt x="149" y="139"/>
                  </a:lnTo>
                  <a:lnTo>
                    <a:pt x="149" y="137"/>
                  </a:lnTo>
                  <a:lnTo>
                    <a:pt x="146" y="136"/>
                  </a:lnTo>
                  <a:lnTo>
                    <a:pt x="144" y="134"/>
                  </a:lnTo>
                  <a:lnTo>
                    <a:pt x="144" y="131"/>
                  </a:lnTo>
                  <a:lnTo>
                    <a:pt x="137" y="130"/>
                  </a:lnTo>
                  <a:lnTo>
                    <a:pt x="135" y="126"/>
                  </a:lnTo>
                  <a:lnTo>
                    <a:pt x="127" y="122"/>
                  </a:lnTo>
                  <a:lnTo>
                    <a:pt x="122" y="122"/>
                  </a:lnTo>
                  <a:lnTo>
                    <a:pt x="119" y="125"/>
                  </a:lnTo>
                  <a:lnTo>
                    <a:pt x="115" y="128"/>
                  </a:lnTo>
                  <a:lnTo>
                    <a:pt x="114" y="134"/>
                  </a:lnTo>
                  <a:lnTo>
                    <a:pt x="111" y="135"/>
                  </a:lnTo>
                  <a:lnTo>
                    <a:pt x="109" y="132"/>
                  </a:lnTo>
                  <a:lnTo>
                    <a:pt x="108" y="128"/>
                  </a:lnTo>
                  <a:lnTo>
                    <a:pt x="110" y="125"/>
                  </a:lnTo>
                  <a:lnTo>
                    <a:pt x="110" y="123"/>
                  </a:lnTo>
                  <a:lnTo>
                    <a:pt x="108" y="122"/>
                  </a:lnTo>
                  <a:lnTo>
                    <a:pt x="104" y="123"/>
                  </a:lnTo>
                  <a:lnTo>
                    <a:pt x="99" y="124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87" y="119"/>
                  </a:lnTo>
                  <a:lnTo>
                    <a:pt x="77" y="119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69" y="108"/>
                  </a:lnTo>
                  <a:lnTo>
                    <a:pt x="63" y="107"/>
                  </a:lnTo>
                  <a:lnTo>
                    <a:pt x="59" y="101"/>
                  </a:lnTo>
                  <a:lnTo>
                    <a:pt x="58" y="96"/>
                  </a:lnTo>
                  <a:lnTo>
                    <a:pt x="57" y="95"/>
                  </a:lnTo>
                  <a:lnTo>
                    <a:pt x="51" y="95"/>
                  </a:lnTo>
                  <a:lnTo>
                    <a:pt x="48" y="92"/>
                  </a:lnTo>
                  <a:lnTo>
                    <a:pt x="48" y="89"/>
                  </a:lnTo>
                  <a:lnTo>
                    <a:pt x="43" y="86"/>
                  </a:lnTo>
                  <a:lnTo>
                    <a:pt x="38" y="80"/>
                  </a:lnTo>
                  <a:lnTo>
                    <a:pt x="35" y="76"/>
                  </a:lnTo>
                  <a:lnTo>
                    <a:pt x="32" y="76"/>
                  </a:lnTo>
                  <a:lnTo>
                    <a:pt x="28" y="78"/>
                  </a:lnTo>
                  <a:lnTo>
                    <a:pt x="22" y="79"/>
                  </a:lnTo>
                  <a:lnTo>
                    <a:pt x="18" y="73"/>
                  </a:lnTo>
                  <a:lnTo>
                    <a:pt x="18" y="68"/>
                  </a:lnTo>
                  <a:lnTo>
                    <a:pt x="15" y="64"/>
                  </a:lnTo>
                  <a:lnTo>
                    <a:pt x="10" y="59"/>
                  </a:lnTo>
                  <a:lnTo>
                    <a:pt x="4" y="57"/>
                  </a:lnTo>
                  <a:lnTo>
                    <a:pt x="1" y="55"/>
                  </a:lnTo>
                  <a:lnTo>
                    <a:pt x="0" y="53"/>
                  </a:lnTo>
                  <a:lnTo>
                    <a:pt x="3" y="49"/>
                  </a:lnTo>
                  <a:lnTo>
                    <a:pt x="3" y="39"/>
                  </a:lnTo>
                  <a:lnTo>
                    <a:pt x="2" y="37"/>
                  </a:lnTo>
                  <a:lnTo>
                    <a:pt x="2" y="35"/>
                  </a:lnTo>
                  <a:lnTo>
                    <a:pt x="6" y="34"/>
                  </a:lnTo>
                  <a:lnTo>
                    <a:pt x="10" y="40"/>
                  </a:lnTo>
                  <a:lnTo>
                    <a:pt x="12" y="39"/>
                  </a:lnTo>
                  <a:lnTo>
                    <a:pt x="13" y="36"/>
                  </a:lnTo>
                  <a:lnTo>
                    <a:pt x="13" y="28"/>
                  </a:lnTo>
                  <a:lnTo>
                    <a:pt x="10" y="21"/>
                  </a:lnTo>
                  <a:lnTo>
                    <a:pt x="9" y="16"/>
                  </a:lnTo>
                  <a:lnTo>
                    <a:pt x="14" y="10"/>
                  </a:lnTo>
                  <a:lnTo>
                    <a:pt x="18" y="13"/>
                  </a:lnTo>
                  <a:lnTo>
                    <a:pt x="23" y="13"/>
                  </a:lnTo>
                  <a:lnTo>
                    <a:pt x="27" y="9"/>
                  </a:lnTo>
                  <a:lnTo>
                    <a:pt x="27" y="7"/>
                  </a:lnTo>
                  <a:lnTo>
                    <a:pt x="30" y="3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40" y="2"/>
                  </a:lnTo>
                  <a:lnTo>
                    <a:pt x="43" y="3"/>
                  </a:lnTo>
                  <a:lnTo>
                    <a:pt x="45" y="7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2" y="3"/>
                  </a:lnTo>
                  <a:lnTo>
                    <a:pt x="62" y="7"/>
                  </a:lnTo>
                  <a:lnTo>
                    <a:pt x="66" y="9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7" y="9"/>
                  </a:lnTo>
                  <a:lnTo>
                    <a:pt x="80" y="9"/>
                  </a:lnTo>
                  <a:lnTo>
                    <a:pt x="83" y="7"/>
                  </a:lnTo>
                  <a:lnTo>
                    <a:pt x="87" y="7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7" y="7"/>
                  </a:lnTo>
                  <a:lnTo>
                    <a:pt x="103" y="3"/>
                  </a:lnTo>
                  <a:lnTo>
                    <a:pt x="107" y="3"/>
                  </a:lnTo>
                  <a:lnTo>
                    <a:pt x="110" y="4"/>
                  </a:lnTo>
                  <a:lnTo>
                    <a:pt x="116" y="5"/>
                  </a:lnTo>
                  <a:lnTo>
                    <a:pt x="121" y="3"/>
                  </a:lnTo>
                  <a:lnTo>
                    <a:pt x="125" y="3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3" y="8"/>
                  </a:lnTo>
                  <a:lnTo>
                    <a:pt x="133" y="12"/>
                  </a:lnTo>
                  <a:lnTo>
                    <a:pt x="135" y="14"/>
                  </a:lnTo>
                  <a:lnTo>
                    <a:pt x="136" y="16"/>
                  </a:lnTo>
                  <a:lnTo>
                    <a:pt x="136" y="19"/>
                  </a:lnTo>
                  <a:lnTo>
                    <a:pt x="134" y="23"/>
                  </a:lnTo>
                  <a:lnTo>
                    <a:pt x="134" y="38"/>
                  </a:lnTo>
                  <a:lnTo>
                    <a:pt x="136" y="45"/>
                  </a:lnTo>
                  <a:lnTo>
                    <a:pt x="140" y="51"/>
                  </a:lnTo>
                  <a:lnTo>
                    <a:pt x="147" y="55"/>
                  </a:lnTo>
                  <a:lnTo>
                    <a:pt x="151" y="55"/>
                  </a:lnTo>
                  <a:lnTo>
                    <a:pt x="154" y="59"/>
                  </a:lnTo>
                  <a:lnTo>
                    <a:pt x="160" y="62"/>
                  </a:lnTo>
                  <a:lnTo>
                    <a:pt x="164" y="62"/>
                  </a:lnTo>
                  <a:lnTo>
                    <a:pt x="168" y="66"/>
                  </a:lnTo>
                  <a:lnTo>
                    <a:pt x="172" y="67"/>
                  </a:lnTo>
                  <a:lnTo>
                    <a:pt x="177" y="67"/>
                  </a:lnTo>
                  <a:lnTo>
                    <a:pt x="186" y="67"/>
                  </a:lnTo>
                  <a:lnTo>
                    <a:pt x="190" y="69"/>
                  </a:lnTo>
                  <a:lnTo>
                    <a:pt x="192" y="70"/>
                  </a:lnTo>
                  <a:lnTo>
                    <a:pt x="196" y="75"/>
                  </a:lnTo>
                  <a:lnTo>
                    <a:pt x="197" y="79"/>
                  </a:lnTo>
                  <a:lnTo>
                    <a:pt x="200" y="83"/>
                  </a:lnTo>
                  <a:lnTo>
                    <a:pt x="202" y="83"/>
                  </a:lnTo>
                  <a:lnTo>
                    <a:pt x="203" y="81"/>
                  </a:lnTo>
                  <a:lnTo>
                    <a:pt x="206" y="81"/>
                  </a:lnTo>
                  <a:lnTo>
                    <a:pt x="209" y="84"/>
                  </a:lnTo>
                  <a:lnTo>
                    <a:pt x="212" y="83"/>
                  </a:lnTo>
                  <a:lnTo>
                    <a:pt x="215" y="80"/>
                  </a:lnTo>
                  <a:lnTo>
                    <a:pt x="220" y="73"/>
                  </a:lnTo>
                  <a:lnTo>
                    <a:pt x="224" y="76"/>
                  </a:lnTo>
                  <a:lnTo>
                    <a:pt x="229" y="86"/>
                  </a:lnTo>
                  <a:lnTo>
                    <a:pt x="232" y="87"/>
                  </a:lnTo>
                  <a:lnTo>
                    <a:pt x="233" y="91"/>
                  </a:lnTo>
                  <a:lnTo>
                    <a:pt x="235" y="97"/>
                  </a:lnTo>
                  <a:lnTo>
                    <a:pt x="237" y="100"/>
                  </a:lnTo>
                  <a:lnTo>
                    <a:pt x="238" y="105"/>
                  </a:lnTo>
                  <a:lnTo>
                    <a:pt x="235" y="108"/>
                  </a:lnTo>
                  <a:lnTo>
                    <a:pt x="235" y="114"/>
                  </a:lnTo>
                  <a:lnTo>
                    <a:pt x="237" y="117"/>
                  </a:lnTo>
                  <a:lnTo>
                    <a:pt x="236" y="123"/>
                  </a:lnTo>
                  <a:lnTo>
                    <a:pt x="235" y="124"/>
                  </a:lnTo>
                  <a:lnTo>
                    <a:pt x="232" y="122"/>
                  </a:lnTo>
                  <a:lnTo>
                    <a:pt x="228" y="123"/>
                  </a:lnTo>
                  <a:lnTo>
                    <a:pt x="230" y="127"/>
                  </a:lnTo>
                  <a:lnTo>
                    <a:pt x="230" y="133"/>
                  </a:lnTo>
                  <a:lnTo>
                    <a:pt x="228" y="135"/>
                  </a:lnTo>
                  <a:lnTo>
                    <a:pt x="224" y="135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11"/>
            <p:cNvSpPr/>
            <p:nvPr/>
          </p:nvSpPr>
          <p:spPr bwMode="auto">
            <a:xfrm>
              <a:off x="4019876" y="619158"/>
              <a:ext cx="2266835" cy="1941779"/>
            </a:xfrm>
            <a:custGeom>
              <a:avLst/>
              <a:gdLst>
                <a:gd name="T0" fmla="*/ 436259 w 265"/>
                <a:gd name="T1" fmla="*/ 1394317 h 227"/>
                <a:gd name="T2" fmla="*/ 650111 w 265"/>
                <a:gd name="T3" fmla="*/ 1462750 h 227"/>
                <a:gd name="T4" fmla="*/ 872517 w 265"/>
                <a:gd name="T5" fmla="*/ 1342993 h 227"/>
                <a:gd name="T6" fmla="*/ 1163357 w 265"/>
                <a:gd name="T7" fmla="*/ 1257452 h 227"/>
                <a:gd name="T8" fmla="*/ 1231790 w 265"/>
                <a:gd name="T9" fmla="*/ 1129140 h 227"/>
                <a:gd name="T10" fmla="*/ 1325885 w 265"/>
                <a:gd name="T11" fmla="*/ 1043599 h 227"/>
                <a:gd name="T12" fmla="*/ 1591061 w 265"/>
                <a:gd name="T13" fmla="*/ 906734 h 227"/>
                <a:gd name="T14" fmla="*/ 1873346 w 265"/>
                <a:gd name="T15" fmla="*/ 769868 h 227"/>
                <a:gd name="T16" fmla="*/ 1727927 w 265"/>
                <a:gd name="T17" fmla="*/ 615895 h 227"/>
                <a:gd name="T18" fmla="*/ 1616724 w 265"/>
                <a:gd name="T19" fmla="*/ 658665 h 227"/>
                <a:gd name="T20" fmla="*/ 1488412 w 265"/>
                <a:gd name="T21" fmla="*/ 641557 h 227"/>
                <a:gd name="T22" fmla="*/ 1556845 w 265"/>
                <a:gd name="T23" fmla="*/ 436259 h 227"/>
                <a:gd name="T24" fmla="*/ 1796360 w 265"/>
                <a:gd name="T25" fmla="*/ 213852 h 227"/>
                <a:gd name="T26" fmla="*/ 1762143 w 265"/>
                <a:gd name="T27" fmla="*/ 76987 h 227"/>
                <a:gd name="T28" fmla="*/ 1890455 w 265"/>
                <a:gd name="T29" fmla="*/ 17108 h 227"/>
                <a:gd name="T30" fmla="*/ 1916117 w 265"/>
                <a:gd name="T31" fmla="*/ 111203 h 227"/>
                <a:gd name="T32" fmla="*/ 1984549 w 265"/>
                <a:gd name="T33" fmla="*/ 136866 h 227"/>
                <a:gd name="T34" fmla="*/ 2164185 w 265"/>
                <a:gd name="T35" fmla="*/ 119757 h 227"/>
                <a:gd name="T36" fmla="*/ 2206956 w 265"/>
                <a:gd name="T37" fmla="*/ 307947 h 227"/>
                <a:gd name="T38" fmla="*/ 2215510 w 265"/>
                <a:gd name="T39" fmla="*/ 453367 h 227"/>
                <a:gd name="T40" fmla="*/ 2198402 w 265"/>
                <a:gd name="T41" fmla="*/ 479029 h 227"/>
                <a:gd name="T42" fmla="*/ 2129969 w 265"/>
                <a:gd name="T43" fmla="*/ 564570 h 227"/>
                <a:gd name="T44" fmla="*/ 2129969 w 265"/>
                <a:gd name="T45" fmla="*/ 718544 h 227"/>
                <a:gd name="T46" fmla="*/ 2198402 w 265"/>
                <a:gd name="T47" fmla="*/ 718544 h 227"/>
                <a:gd name="T48" fmla="*/ 2181294 w 265"/>
                <a:gd name="T49" fmla="*/ 786977 h 227"/>
                <a:gd name="T50" fmla="*/ 2052982 w 265"/>
                <a:gd name="T51" fmla="*/ 804085 h 227"/>
                <a:gd name="T52" fmla="*/ 2095753 w 265"/>
                <a:gd name="T53" fmla="*/ 949504 h 227"/>
                <a:gd name="T54" fmla="*/ 2189848 w 265"/>
                <a:gd name="T55" fmla="*/ 966612 h 227"/>
                <a:gd name="T56" fmla="*/ 2266835 w 265"/>
                <a:gd name="T57" fmla="*/ 1154803 h 227"/>
                <a:gd name="T58" fmla="*/ 2147077 w 265"/>
                <a:gd name="T59" fmla="*/ 1206127 h 227"/>
                <a:gd name="T60" fmla="*/ 1958887 w 265"/>
                <a:gd name="T61" fmla="*/ 1274560 h 227"/>
                <a:gd name="T62" fmla="*/ 1950333 w 265"/>
                <a:gd name="T63" fmla="*/ 1402871 h 227"/>
                <a:gd name="T64" fmla="*/ 1804914 w 265"/>
                <a:gd name="T65" fmla="*/ 1266006 h 227"/>
                <a:gd name="T66" fmla="*/ 1659494 w 265"/>
                <a:gd name="T67" fmla="*/ 1360101 h 227"/>
                <a:gd name="T68" fmla="*/ 1539737 w 265"/>
                <a:gd name="T69" fmla="*/ 1402871 h 227"/>
                <a:gd name="T70" fmla="*/ 1505520 w 265"/>
                <a:gd name="T71" fmla="*/ 1334439 h 227"/>
                <a:gd name="T72" fmla="*/ 1454196 w 265"/>
                <a:gd name="T73" fmla="*/ 1488412 h 227"/>
                <a:gd name="T74" fmla="*/ 1317330 w 265"/>
                <a:gd name="T75" fmla="*/ 1599615 h 227"/>
                <a:gd name="T76" fmla="*/ 1189019 w 265"/>
                <a:gd name="T77" fmla="*/ 1676602 h 227"/>
                <a:gd name="T78" fmla="*/ 1129140 w 265"/>
                <a:gd name="T79" fmla="*/ 1719373 h 227"/>
                <a:gd name="T80" fmla="*/ 1035045 w 265"/>
                <a:gd name="T81" fmla="*/ 1907563 h 227"/>
                <a:gd name="T82" fmla="*/ 821193 w 265"/>
                <a:gd name="T83" fmla="*/ 1847684 h 227"/>
                <a:gd name="T84" fmla="*/ 812639 w 265"/>
                <a:gd name="T85" fmla="*/ 1710819 h 227"/>
                <a:gd name="T86" fmla="*/ 744206 w 265"/>
                <a:gd name="T87" fmla="*/ 1822022 h 227"/>
                <a:gd name="T88" fmla="*/ 641557 w 265"/>
                <a:gd name="T89" fmla="*/ 1907563 h 227"/>
                <a:gd name="T90" fmla="*/ 521800 w 265"/>
                <a:gd name="T91" fmla="*/ 1813468 h 227"/>
                <a:gd name="T92" fmla="*/ 547462 w 265"/>
                <a:gd name="T93" fmla="*/ 1702264 h 227"/>
                <a:gd name="T94" fmla="*/ 384934 w 265"/>
                <a:gd name="T95" fmla="*/ 1736481 h 227"/>
                <a:gd name="T96" fmla="*/ 325056 w 265"/>
                <a:gd name="T97" fmla="*/ 1779251 h 227"/>
                <a:gd name="T98" fmla="*/ 188190 w 265"/>
                <a:gd name="T99" fmla="*/ 1650940 h 227"/>
                <a:gd name="T100" fmla="*/ 239515 w 265"/>
                <a:gd name="T101" fmla="*/ 1539737 h 227"/>
                <a:gd name="T102" fmla="*/ 76987 w 265"/>
                <a:gd name="T103" fmla="*/ 1556845 h 227"/>
                <a:gd name="T104" fmla="*/ 34216 w 265"/>
                <a:gd name="T105" fmla="*/ 1368655 h 22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65"/>
                <a:gd name="T160" fmla="*/ 0 h 227"/>
                <a:gd name="T161" fmla="*/ 265 w 265"/>
                <a:gd name="T162" fmla="*/ 227 h 22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65" h="227">
                  <a:moveTo>
                    <a:pt x="2" y="150"/>
                  </a:moveTo>
                  <a:lnTo>
                    <a:pt x="12" y="153"/>
                  </a:lnTo>
                  <a:lnTo>
                    <a:pt x="35" y="154"/>
                  </a:lnTo>
                  <a:lnTo>
                    <a:pt x="42" y="155"/>
                  </a:lnTo>
                  <a:lnTo>
                    <a:pt x="51" y="163"/>
                  </a:lnTo>
                  <a:lnTo>
                    <a:pt x="58" y="163"/>
                  </a:lnTo>
                  <a:lnTo>
                    <a:pt x="63" y="166"/>
                  </a:lnTo>
                  <a:lnTo>
                    <a:pt x="69" y="167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9" y="168"/>
                  </a:lnTo>
                  <a:lnTo>
                    <a:pt x="83" y="167"/>
                  </a:lnTo>
                  <a:lnTo>
                    <a:pt x="86" y="164"/>
                  </a:lnTo>
                  <a:lnTo>
                    <a:pt x="91" y="164"/>
                  </a:lnTo>
                  <a:lnTo>
                    <a:pt x="102" y="157"/>
                  </a:lnTo>
                  <a:lnTo>
                    <a:pt x="110" y="156"/>
                  </a:lnTo>
                  <a:lnTo>
                    <a:pt x="113" y="158"/>
                  </a:lnTo>
                  <a:lnTo>
                    <a:pt x="122" y="159"/>
                  </a:lnTo>
                  <a:lnTo>
                    <a:pt x="130" y="154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3" y="141"/>
                  </a:lnTo>
                  <a:lnTo>
                    <a:pt x="147" y="138"/>
                  </a:lnTo>
                  <a:lnTo>
                    <a:pt x="148" y="135"/>
                  </a:lnTo>
                  <a:lnTo>
                    <a:pt x="144" y="132"/>
                  </a:lnTo>
                  <a:lnTo>
                    <a:pt x="143" y="128"/>
                  </a:lnTo>
                  <a:lnTo>
                    <a:pt x="143" y="123"/>
                  </a:lnTo>
                  <a:lnTo>
                    <a:pt x="147" y="118"/>
                  </a:lnTo>
                  <a:lnTo>
                    <a:pt x="150" y="118"/>
                  </a:lnTo>
                  <a:lnTo>
                    <a:pt x="155" y="122"/>
                  </a:lnTo>
                  <a:lnTo>
                    <a:pt x="162" y="122"/>
                  </a:lnTo>
                  <a:lnTo>
                    <a:pt x="171" y="112"/>
                  </a:lnTo>
                  <a:lnTo>
                    <a:pt x="178" y="111"/>
                  </a:lnTo>
                  <a:lnTo>
                    <a:pt x="181" y="110"/>
                  </a:lnTo>
                  <a:lnTo>
                    <a:pt x="186" y="106"/>
                  </a:lnTo>
                  <a:lnTo>
                    <a:pt x="187" y="99"/>
                  </a:lnTo>
                  <a:lnTo>
                    <a:pt x="195" y="96"/>
                  </a:lnTo>
                  <a:lnTo>
                    <a:pt x="203" y="90"/>
                  </a:lnTo>
                  <a:lnTo>
                    <a:pt x="214" y="91"/>
                  </a:lnTo>
                  <a:lnTo>
                    <a:pt x="219" y="90"/>
                  </a:lnTo>
                  <a:lnTo>
                    <a:pt x="219" y="86"/>
                  </a:lnTo>
                  <a:lnTo>
                    <a:pt x="217" y="82"/>
                  </a:lnTo>
                  <a:lnTo>
                    <a:pt x="209" y="77"/>
                  </a:lnTo>
                  <a:lnTo>
                    <a:pt x="206" y="73"/>
                  </a:lnTo>
                  <a:lnTo>
                    <a:pt x="202" y="72"/>
                  </a:lnTo>
                  <a:lnTo>
                    <a:pt x="200" y="74"/>
                  </a:lnTo>
                  <a:lnTo>
                    <a:pt x="197" y="74"/>
                  </a:lnTo>
                  <a:lnTo>
                    <a:pt x="196" y="79"/>
                  </a:lnTo>
                  <a:lnTo>
                    <a:pt x="192" y="79"/>
                  </a:lnTo>
                  <a:lnTo>
                    <a:pt x="189" y="77"/>
                  </a:lnTo>
                  <a:lnTo>
                    <a:pt x="185" y="77"/>
                  </a:lnTo>
                  <a:lnTo>
                    <a:pt x="180" y="80"/>
                  </a:lnTo>
                  <a:lnTo>
                    <a:pt x="177" y="80"/>
                  </a:lnTo>
                  <a:lnTo>
                    <a:pt x="176" y="78"/>
                  </a:lnTo>
                  <a:lnTo>
                    <a:pt x="174" y="75"/>
                  </a:lnTo>
                  <a:lnTo>
                    <a:pt x="178" y="71"/>
                  </a:lnTo>
                  <a:lnTo>
                    <a:pt x="178" y="65"/>
                  </a:lnTo>
                  <a:lnTo>
                    <a:pt x="180" y="60"/>
                  </a:lnTo>
                  <a:lnTo>
                    <a:pt x="180" y="55"/>
                  </a:lnTo>
                  <a:lnTo>
                    <a:pt x="182" y="51"/>
                  </a:lnTo>
                  <a:lnTo>
                    <a:pt x="195" y="52"/>
                  </a:lnTo>
                  <a:lnTo>
                    <a:pt x="204" y="44"/>
                  </a:lnTo>
                  <a:lnTo>
                    <a:pt x="205" y="35"/>
                  </a:lnTo>
                  <a:lnTo>
                    <a:pt x="205" y="31"/>
                  </a:lnTo>
                  <a:lnTo>
                    <a:pt x="210" y="25"/>
                  </a:lnTo>
                  <a:lnTo>
                    <a:pt x="210" y="22"/>
                  </a:lnTo>
                  <a:lnTo>
                    <a:pt x="211" y="20"/>
                  </a:lnTo>
                  <a:lnTo>
                    <a:pt x="212" y="14"/>
                  </a:lnTo>
                  <a:lnTo>
                    <a:pt x="208" y="11"/>
                  </a:lnTo>
                  <a:lnTo>
                    <a:pt x="206" y="9"/>
                  </a:lnTo>
                  <a:lnTo>
                    <a:pt x="206" y="6"/>
                  </a:lnTo>
                  <a:lnTo>
                    <a:pt x="208" y="3"/>
                  </a:lnTo>
                  <a:lnTo>
                    <a:pt x="212" y="2"/>
                  </a:lnTo>
                  <a:lnTo>
                    <a:pt x="218" y="0"/>
                  </a:lnTo>
                  <a:lnTo>
                    <a:pt x="221" y="2"/>
                  </a:lnTo>
                  <a:lnTo>
                    <a:pt x="220" y="6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22" y="13"/>
                  </a:lnTo>
                  <a:lnTo>
                    <a:pt x="224" y="13"/>
                  </a:lnTo>
                  <a:lnTo>
                    <a:pt x="224" y="9"/>
                  </a:lnTo>
                  <a:lnTo>
                    <a:pt x="227" y="9"/>
                  </a:lnTo>
                  <a:lnTo>
                    <a:pt x="230" y="10"/>
                  </a:lnTo>
                  <a:lnTo>
                    <a:pt x="232" y="13"/>
                  </a:lnTo>
                  <a:lnTo>
                    <a:pt x="232" y="16"/>
                  </a:lnTo>
                  <a:lnTo>
                    <a:pt x="234" y="20"/>
                  </a:lnTo>
                  <a:lnTo>
                    <a:pt x="236" y="22"/>
                  </a:lnTo>
                  <a:lnTo>
                    <a:pt x="247" y="20"/>
                  </a:lnTo>
                  <a:lnTo>
                    <a:pt x="250" y="16"/>
                  </a:lnTo>
                  <a:lnTo>
                    <a:pt x="253" y="14"/>
                  </a:lnTo>
                  <a:lnTo>
                    <a:pt x="256" y="14"/>
                  </a:lnTo>
                  <a:lnTo>
                    <a:pt x="259" y="18"/>
                  </a:lnTo>
                  <a:lnTo>
                    <a:pt x="261" y="23"/>
                  </a:lnTo>
                  <a:lnTo>
                    <a:pt x="261" y="27"/>
                  </a:lnTo>
                  <a:lnTo>
                    <a:pt x="258" y="36"/>
                  </a:lnTo>
                  <a:lnTo>
                    <a:pt x="258" y="40"/>
                  </a:lnTo>
                  <a:lnTo>
                    <a:pt x="261" y="44"/>
                  </a:lnTo>
                  <a:lnTo>
                    <a:pt x="261" y="46"/>
                  </a:lnTo>
                  <a:lnTo>
                    <a:pt x="259" y="50"/>
                  </a:lnTo>
                  <a:lnTo>
                    <a:pt x="259" y="53"/>
                  </a:lnTo>
                  <a:lnTo>
                    <a:pt x="262" y="55"/>
                  </a:lnTo>
                  <a:lnTo>
                    <a:pt x="262" y="63"/>
                  </a:lnTo>
                  <a:lnTo>
                    <a:pt x="258" y="63"/>
                  </a:lnTo>
                  <a:lnTo>
                    <a:pt x="257" y="61"/>
                  </a:lnTo>
                  <a:lnTo>
                    <a:pt x="257" y="56"/>
                  </a:lnTo>
                  <a:lnTo>
                    <a:pt x="254" y="56"/>
                  </a:lnTo>
                  <a:lnTo>
                    <a:pt x="254" y="57"/>
                  </a:lnTo>
                  <a:lnTo>
                    <a:pt x="254" y="60"/>
                  </a:lnTo>
                  <a:lnTo>
                    <a:pt x="251" y="63"/>
                  </a:lnTo>
                  <a:lnTo>
                    <a:pt x="249" y="66"/>
                  </a:lnTo>
                  <a:lnTo>
                    <a:pt x="249" y="69"/>
                  </a:lnTo>
                  <a:lnTo>
                    <a:pt x="244" y="74"/>
                  </a:lnTo>
                  <a:lnTo>
                    <a:pt x="244" y="78"/>
                  </a:lnTo>
                  <a:lnTo>
                    <a:pt x="246" y="81"/>
                  </a:lnTo>
                  <a:lnTo>
                    <a:pt x="249" y="84"/>
                  </a:lnTo>
                  <a:lnTo>
                    <a:pt x="252" y="84"/>
                  </a:lnTo>
                  <a:lnTo>
                    <a:pt x="252" y="82"/>
                  </a:lnTo>
                  <a:lnTo>
                    <a:pt x="254" y="81"/>
                  </a:lnTo>
                  <a:lnTo>
                    <a:pt x="255" y="81"/>
                  </a:lnTo>
                  <a:lnTo>
                    <a:pt x="257" y="84"/>
                  </a:lnTo>
                  <a:lnTo>
                    <a:pt x="257" y="86"/>
                  </a:lnTo>
                  <a:lnTo>
                    <a:pt x="254" y="86"/>
                  </a:lnTo>
                  <a:lnTo>
                    <a:pt x="252" y="88"/>
                  </a:lnTo>
                  <a:lnTo>
                    <a:pt x="252" y="90"/>
                  </a:lnTo>
                  <a:lnTo>
                    <a:pt x="255" y="92"/>
                  </a:lnTo>
                  <a:lnTo>
                    <a:pt x="248" y="98"/>
                  </a:lnTo>
                  <a:lnTo>
                    <a:pt x="247" y="98"/>
                  </a:lnTo>
                  <a:lnTo>
                    <a:pt x="244" y="96"/>
                  </a:lnTo>
                  <a:lnTo>
                    <a:pt x="242" y="94"/>
                  </a:lnTo>
                  <a:lnTo>
                    <a:pt x="240" y="94"/>
                  </a:lnTo>
                  <a:lnTo>
                    <a:pt x="238" y="96"/>
                  </a:lnTo>
                  <a:lnTo>
                    <a:pt x="238" y="100"/>
                  </a:lnTo>
                  <a:lnTo>
                    <a:pt x="240" y="100"/>
                  </a:lnTo>
                  <a:lnTo>
                    <a:pt x="245" y="105"/>
                  </a:lnTo>
                  <a:lnTo>
                    <a:pt x="245" y="111"/>
                  </a:lnTo>
                  <a:lnTo>
                    <a:pt x="247" y="113"/>
                  </a:lnTo>
                  <a:lnTo>
                    <a:pt x="249" y="119"/>
                  </a:lnTo>
                  <a:lnTo>
                    <a:pt x="252" y="119"/>
                  </a:lnTo>
                  <a:lnTo>
                    <a:pt x="252" y="118"/>
                  </a:lnTo>
                  <a:lnTo>
                    <a:pt x="256" y="113"/>
                  </a:lnTo>
                  <a:lnTo>
                    <a:pt x="257" y="113"/>
                  </a:lnTo>
                  <a:lnTo>
                    <a:pt x="261" y="121"/>
                  </a:lnTo>
                  <a:lnTo>
                    <a:pt x="261" y="124"/>
                  </a:lnTo>
                  <a:lnTo>
                    <a:pt x="265" y="128"/>
                  </a:lnTo>
                  <a:lnTo>
                    <a:pt x="265" y="135"/>
                  </a:lnTo>
                  <a:lnTo>
                    <a:pt x="264" y="137"/>
                  </a:lnTo>
                  <a:lnTo>
                    <a:pt x="262" y="137"/>
                  </a:lnTo>
                  <a:lnTo>
                    <a:pt x="261" y="136"/>
                  </a:lnTo>
                  <a:lnTo>
                    <a:pt x="255" y="136"/>
                  </a:lnTo>
                  <a:lnTo>
                    <a:pt x="251" y="141"/>
                  </a:lnTo>
                  <a:lnTo>
                    <a:pt x="236" y="155"/>
                  </a:lnTo>
                  <a:lnTo>
                    <a:pt x="233" y="155"/>
                  </a:lnTo>
                  <a:lnTo>
                    <a:pt x="230" y="152"/>
                  </a:lnTo>
                  <a:lnTo>
                    <a:pt x="230" y="150"/>
                  </a:lnTo>
                  <a:lnTo>
                    <a:pt x="229" y="149"/>
                  </a:lnTo>
                  <a:lnTo>
                    <a:pt x="227" y="149"/>
                  </a:lnTo>
                  <a:lnTo>
                    <a:pt x="225" y="151"/>
                  </a:lnTo>
                  <a:lnTo>
                    <a:pt x="225" y="154"/>
                  </a:lnTo>
                  <a:lnTo>
                    <a:pt x="228" y="158"/>
                  </a:lnTo>
                  <a:lnTo>
                    <a:pt x="228" y="164"/>
                  </a:lnTo>
                  <a:lnTo>
                    <a:pt x="218" y="164"/>
                  </a:lnTo>
                  <a:lnTo>
                    <a:pt x="217" y="163"/>
                  </a:lnTo>
                  <a:lnTo>
                    <a:pt x="217" y="161"/>
                  </a:lnTo>
                  <a:lnTo>
                    <a:pt x="212" y="153"/>
                  </a:lnTo>
                  <a:lnTo>
                    <a:pt x="211" y="148"/>
                  </a:lnTo>
                  <a:lnTo>
                    <a:pt x="209" y="147"/>
                  </a:lnTo>
                  <a:lnTo>
                    <a:pt x="206" y="147"/>
                  </a:lnTo>
                  <a:lnTo>
                    <a:pt x="200" y="151"/>
                  </a:lnTo>
                  <a:lnTo>
                    <a:pt x="200" y="159"/>
                  </a:lnTo>
                  <a:lnTo>
                    <a:pt x="194" y="159"/>
                  </a:lnTo>
                  <a:lnTo>
                    <a:pt x="190" y="160"/>
                  </a:lnTo>
                  <a:lnTo>
                    <a:pt x="186" y="164"/>
                  </a:lnTo>
                  <a:lnTo>
                    <a:pt x="184" y="167"/>
                  </a:lnTo>
                  <a:lnTo>
                    <a:pt x="183" y="167"/>
                  </a:lnTo>
                  <a:lnTo>
                    <a:pt x="180" y="164"/>
                  </a:lnTo>
                  <a:lnTo>
                    <a:pt x="180" y="163"/>
                  </a:lnTo>
                  <a:lnTo>
                    <a:pt x="182" y="162"/>
                  </a:lnTo>
                  <a:lnTo>
                    <a:pt x="182" y="160"/>
                  </a:lnTo>
                  <a:lnTo>
                    <a:pt x="178" y="157"/>
                  </a:lnTo>
                  <a:lnTo>
                    <a:pt x="176" y="156"/>
                  </a:lnTo>
                  <a:lnTo>
                    <a:pt x="174" y="158"/>
                  </a:lnTo>
                  <a:lnTo>
                    <a:pt x="174" y="164"/>
                  </a:lnTo>
                  <a:lnTo>
                    <a:pt x="172" y="164"/>
                  </a:lnTo>
                  <a:lnTo>
                    <a:pt x="170" y="167"/>
                  </a:lnTo>
                  <a:lnTo>
                    <a:pt x="170" y="174"/>
                  </a:lnTo>
                  <a:lnTo>
                    <a:pt x="173" y="176"/>
                  </a:lnTo>
                  <a:lnTo>
                    <a:pt x="173" y="179"/>
                  </a:lnTo>
                  <a:lnTo>
                    <a:pt x="166" y="184"/>
                  </a:lnTo>
                  <a:lnTo>
                    <a:pt x="158" y="184"/>
                  </a:lnTo>
                  <a:lnTo>
                    <a:pt x="154" y="187"/>
                  </a:lnTo>
                  <a:lnTo>
                    <a:pt x="150" y="193"/>
                  </a:lnTo>
                  <a:lnTo>
                    <a:pt x="147" y="196"/>
                  </a:lnTo>
                  <a:lnTo>
                    <a:pt x="146" y="198"/>
                  </a:lnTo>
                  <a:lnTo>
                    <a:pt x="143" y="196"/>
                  </a:lnTo>
                  <a:lnTo>
                    <a:pt x="139" y="196"/>
                  </a:lnTo>
                  <a:lnTo>
                    <a:pt x="139" y="198"/>
                  </a:lnTo>
                  <a:lnTo>
                    <a:pt x="138" y="199"/>
                  </a:lnTo>
                  <a:lnTo>
                    <a:pt x="136" y="197"/>
                  </a:lnTo>
                  <a:lnTo>
                    <a:pt x="134" y="197"/>
                  </a:lnTo>
                  <a:lnTo>
                    <a:pt x="132" y="201"/>
                  </a:lnTo>
                  <a:lnTo>
                    <a:pt x="129" y="202"/>
                  </a:lnTo>
                  <a:lnTo>
                    <a:pt x="126" y="206"/>
                  </a:lnTo>
                  <a:lnTo>
                    <a:pt x="125" y="209"/>
                  </a:lnTo>
                  <a:lnTo>
                    <a:pt x="121" y="212"/>
                  </a:lnTo>
                  <a:lnTo>
                    <a:pt x="121" y="223"/>
                  </a:lnTo>
                  <a:lnTo>
                    <a:pt x="114" y="223"/>
                  </a:lnTo>
                  <a:lnTo>
                    <a:pt x="106" y="222"/>
                  </a:lnTo>
                  <a:lnTo>
                    <a:pt x="101" y="218"/>
                  </a:lnTo>
                  <a:lnTo>
                    <a:pt x="96" y="217"/>
                  </a:lnTo>
                  <a:lnTo>
                    <a:pt x="96" y="216"/>
                  </a:lnTo>
                  <a:lnTo>
                    <a:pt x="96" y="214"/>
                  </a:lnTo>
                  <a:lnTo>
                    <a:pt x="99" y="207"/>
                  </a:lnTo>
                  <a:lnTo>
                    <a:pt x="99" y="203"/>
                  </a:lnTo>
                  <a:lnTo>
                    <a:pt x="97" y="200"/>
                  </a:lnTo>
                  <a:lnTo>
                    <a:pt x="95" y="200"/>
                  </a:lnTo>
                  <a:lnTo>
                    <a:pt x="93" y="202"/>
                  </a:lnTo>
                  <a:lnTo>
                    <a:pt x="90" y="203"/>
                  </a:lnTo>
                  <a:lnTo>
                    <a:pt x="90" y="206"/>
                  </a:lnTo>
                  <a:lnTo>
                    <a:pt x="88" y="209"/>
                  </a:lnTo>
                  <a:lnTo>
                    <a:pt x="87" y="213"/>
                  </a:lnTo>
                  <a:lnTo>
                    <a:pt x="87" y="218"/>
                  </a:lnTo>
                  <a:lnTo>
                    <a:pt x="85" y="221"/>
                  </a:lnTo>
                  <a:lnTo>
                    <a:pt x="82" y="221"/>
                  </a:lnTo>
                  <a:lnTo>
                    <a:pt x="80" y="223"/>
                  </a:lnTo>
                  <a:lnTo>
                    <a:pt x="75" y="223"/>
                  </a:lnTo>
                  <a:lnTo>
                    <a:pt x="72" y="225"/>
                  </a:lnTo>
                  <a:lnTo>
                    <a:pt x="70" y="227"/>
                  </a:lnTo>
                  <a:lnTo>
                    <a:pt x="65" y="226"/>
                  </a:lnTo>
                  <a:lnTo>
                    <a:pt x="61" y="218"/>
                  </a:lnTo>
                  <a:lnTo>
                    <a:pt x="61" y="212"/>
                  </a:lnTo>
                  <a:lnTo>
                    <a:pt x="62" y="210"/>
                  </a:lnTo>
                  <a:lnTo>
                    <a:pt x="68" y="205"/>
                  </a:lnTo>
                  <a:lnTo>
                    <a:pt x="70" y="201"/>
                  </a:lnTo>
                  <a:lnTo>
                    <a:pt x="68" y="198"/>
                  </a:lnTo>
                  <a:lnTo>
                    <a:pt x="64" y="199"/>
                  </a:lnTo>
                  <a:lnTo>
                    <a:pt x="56" y="204"/>
                  </a:lnTo>
                  <a:lnTo>
                    <a:pt x="55" y="204"/>
                  </a:lnTo>
                  <a:lnTo>
                    <a:pt x="53" y="202"/>
                  </a:lnTo>
                  <a:lnTo>
                    <a:pt x="48" y="202"/>
                  </a:lnTo>
                  <a:lnTo>
                    <a:pt x="45" y="203"/>
                  </a:lnTo>
                  <a:lnTo>
                    <a:pt x="44" y="206"/>
                  </a:lnTo>
                  <a:lnTo>
                    <a:pt x="44" y="209"/>
                  </a:lnTo>
                  <a:lnTo>
                    <a:pt x="43" y="210"/>
                  </a:lnTo>
                  <a:lnTo>
                    <a:pt x="41" y="210"/>
                  </a:lnTo>
                  <a:lnTo>
                    <a:pt x="38" y="208"/>
                  </a:lnTo>
                  <a:lnTo>
                    <a:pt x="33" y="203"/>
                  </a:lnTo>
                  <a:lnTo>
                    <a:pt x="31" y="199"/>
                  </a:lnTo>
                  <a:lnTo>
                    <a:pt x="29" y="197"/>
                  </a:lnTo>
                  <a:lnTo>
                    <a:pt x="24" y="192"/>
                  </a:lnTo>
                  <a:lnTo>
                    <a:pt x="22" y="193"/>
                  </a:lnTo>
                  <a:lnTo>
                    <a:pt x="21" y="191"/>
                  </a:lnTo>
                  <a:lnTo>
                    <a:pt x="22" y="189"/>
                  </a:lnTo>
                  <a:lnTo>
                    <a:pt x="26" y="186"/>
                  </a:lnTo>
                  <a:lnTo>
                    <a:pt x="28" y="181"/>
                  </a:lnTo>
                  <a:lnTo>
                    <a:pt x="28" y="180"/>
                  </a:lnTo>
                  <a:lnTo>
                    <a:pt x="27" y="178"/>
                  </a:lnTo>
                  <a:lnTo>
                    <a:pt x="21" y="178"/>
                  </a:lnTo>
                  <a:lnTo>
                    <a:pt x="15" y="179"/>
                  </a:lnTo>
                  <a:lnTo>
                    <a:pt x="11" y="182"/>
                  </a:lnTo>
                  <a:lnTo>
                    <a:pt x="9" y="182"/>
                  </a:lnTo>
                  <a:lnTo>
                    <a:pt x="9" y="176"/>
                  </a:lnTo>
                  <a:lnTo>
                    <a:pt x="3" y="170"/>
                  </a:lnTo>
                  <a:lnTo>
                    <a:pt x="3" y="168"/>
                  </a:lnTo>
                  <a:lnTo>
                    <a:pt x="4" y="165"/>
                  </a:lnTo>
                  <a:lnTo>
                    <a:pt x="4" y="160"/>
                  </a:lnTo>
                  <a:lnTo>
                    <a:pt x="0" y="155"/>
                  </a:lnTo>
                  <a:lnTo>
                    <a:pt x="0" y="151"/>
                  </a:lnTo>
                  <a:lnTo>
                    <a:pt x="2" y="15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12"/>
            <p:cNvSpPr/>
            <p:nvPr/>
          </p:nvSpPr>
          <p:spPr bwMode="auto">
            <a:xfrm>
              <a:off x="5884669" y="567833"/>
              <a:ext cx="1154803" cy="1043599"/>
            </a:xfrm>
            <a:custGeom>
              <a:avLst/>
              <a:gdLst>
                <a:gd name="T0" fmla="*/ 94095 w 135"/>
                <a:gd name="T1" fmla="*/ 0 h 122"/>
                <a:gd name="T2" fmla="*/ 265177 w 135"/>
                <a:gd name="T3" fmla="*/ 8554 h 122"/>
                <a:gd name="T4" fmla="*/ 402042 w 135"/>
                <a:gd name="T5" fmla="*/ 179636 h 122"/>
                <a:gd name="T6" fmla="*/ 470475 w 135"/>
                <a:gd name="T7" fmla="*/ 248069 h 122"/>
                <a:gd name="T8" fmla="*/ 521800 w 135"/>
                <a:gd name="T9" fmla="*/ 325055 h 122"/>
                <a:gd name="T10" fmla="*/ 641557 w 135"/>
                <a:gd name="T11" fmla="*/ 376380 h 122"/>
                <a:gd name="T12" fmla="*/ 761314 w 135"/>
                <a:gd name="T13" fmla="*/ 410596 h 122"/>
                <a:gd name="T14" fmla="*/ 829747 w 135"/>
                <a:gd name="T15" fmla="*/ 521800 h 122"/>
                <a:gd name="T16" fmla="*/ 1000829 w 135"/>
                <a:gd name="T17" fmla="*/ 427705 h 122"/>
                <a:gd name="T18" fmla="*/ 1137695 w 135"/>
                <a:gd name="T19" fmla="*/ 367826 h 122"/>
                <a:gd name="T20" fmla="*/ 1154803 w 135"/>
                <a:gd name="T21" fmla="*/ 461921 h 122"/>
                <a:gd name="T22" fmla="*/ 1137695 w 135"/>
                <a:gd name="T23" fmla="*/ 590232 h 122"/>
                <a:gd name="T24" fmla="*/ 1129141 w 135"/>
                <a:gd name="T25" fmla="*/ 769868 h 122"/>
                <a:gd name="T26" fmla="*/ 1060708 w 135"/>
                <a:gd name="T27" fmla="*/ 778422 h 122"/>
                <a:gd name="T28" fmla="*/ 1000829 w 135"/>
                <a:gd name="T29" fmla="*/ 812639 h 122"/>
                <a:gd name="T30" fmla="*/ 1009383 w 135"/>
                <a:gd name="T31" fmla="*/ 881071 h 122"/>
                <a:gd name="T32" fmla="*/ 1043600 w 135"/>
                <a:gd name="T33" fmla="*/ 1017937 h 122"/>
                <a:gd name="T34" fmla="*/ 966613 w 135"/>
                <a:gd name="T35" fmla="*/ 983720 h 122"/>
                <a:gd name="T36" fmla="*/ 940950 w 135"/>
                <a:gd name="T37" fmla="*/ 975166 h 122"/>
                <a:gd name="T38" fmla="*/ 881072 w 135"/>
                <a:gd name="T39" fmla="*/ 1009383 h 122"/>
                <a:gd name="T40" fmla="*/ 838301 w 135"/>
                <a:gd name="T41" fmla="*/ 1043599 h 122"/>
                <a:gd name="T42" fmla="*/ 744206 w 135"/>
                <a:gd name="T43" fmla="*/ 958058 h 122"/>
                <a:gd name="T44" fmla="*/ 667219 w 135"/>
                <a:gd name="T45" fmla="*/ 932396 h 122"/>
                <a:gd name="T46" fmla="*/ 598787 w 135"/>
                <a:gd name="T47" fmla="*/ 898180 h 122"/>
                <a:gd name="T48" fmla="*/ 547462 w 135"/>
                <a:gd name="T49" fmla="*/ 898180 h 122"/>
                <a:gd name="T50" fmla="*/ 530354 w 135"/>
                <a:gd name="T51" fmla="*/ 846855 h 122"/>
                <a:gd name="T52" fmla="*/ 393488 w 135"/>
                <a:gd name="T53" fmla="*/ 898180 h 122"/>
                <a:gd name="T54" fmla="*/ 333610 w 135"/>
                <a:gd name="T55" fmla="*/ 829747 h 122"/>
                <a:gd name="T56" fmla="*/ 290839 w 135"/>
                <a:gd name="T57" fmla="*/ 821193 h 122"/>
                <a:gd name="T58" fmla="*/ 333610 w 135"/>
                <a:gd name="T59" fmla="*/ 786976 h 122"/>
                <a:gd name="T60" fmla="*/ 307947 w 135"/>
                <a:gd name="T61" fmla="*/ 744206 h 122"/>
                <a:gd name="T62" fmla="*/ 265177 w 135"/>
                <a:gd name="T63" fmla="*/ 769868 h 122"/>
                <a:gd name="T64" fmla="*/ 222406 w 135"/>
                <a:gd name="T65" fmla="*/ 684327 h 122"/>
                <a:gd name="T66" fmla="*/ 282285 w 135"/>
                <a:gd name="T67" fmla="*/ 590232 h 122"/>
                <a:gd name="T68" fmla="*/ 307947 w 135"/>
                <a:gd name="T69" fmla="*/ 530354 h 122"/>
                <a:gd name="T70" fmla="*/ 342164 w 135"/>
                <a:gd name="T71" fmla="*/ 590232 h 122"/>
                <a:gd name="T72" fmla="*/ 350718 w 135"/>
                <a:gd name="T73" fmla="*/ 504691 h 122"/>
                <a:gd name="T74" fmla="*/ 367826 w 135"/>
                <a:gd name="T75" fmla="*/ 427705 h 122"/>
                <a:gd name="T76" fmla="*/ 367826 w 135"/>
                <a:gd name="T77" fmla="*/ 282285 h 122"/>
                <a:gd name="T78" fmla="*/ 325056 w 135"/>
                <a:gd name="T79" fmla="*/ 171082 h 122"/>
                <a:gd name="T80" fmla="*/ 248069 w 135"/>
                <a:gd name="T81" fmla="*/ 222406 h 122"/>
                <a:gd name="T82" fmla="*/ 119757 w 135"/>
                <a:gd name="T83" fmla="*/ 188190 h 122"/>
                <a:gd name="T84" fmla="*/ 76987 w 135"/>
                <a:gd name="T85" fmla="*/ 128311 h 122"/>
                <a:gd name="T86" fmla="*/ 34216 w 135"/>
                <a:gd name="T87" fmla="*/ 162528 h 122"/>
                <a:gd name="T88" fmla="*/ 17108 w 135"/>
                <a:gd name="T89" fmla="*/ 102649 h 1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5"/>
                <a:gd name="T136" fmla="*/ 0 h 122"/>
                <a:gd name="T137" fmla="*/ 135 w 135"/>
                <a:gd name="T138" fmla="*/ 122 h 1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5" h="122">
                  <a:moveTo>
                    <a:pt x="0" y="6"/>
                  </a:moveTo>
                  <a:lnTo>
                    <a:pt x="5" y="3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31" y="1"/>
                  </a:lnTo>
                  <a:lnTo>
                    <a:pt x="35" y="3"/>
                  </a:lnTo>
                  <a:lnTo>
                    <a:pt x="47" y="18"/>
                  </a:lnTo>
                  <a:lnTo>
                    <a:pt x="47" y="21"/>
                  </a:lnTo>
                  <a:lnTo>
                    <a:pt x="48" y="23"/>
                  </a:lnTo>
                  <a:lnTo>
                    <a:pt x="50" y="24"/>
                  </a:lnTo>
                  <a:lnTo>
                    <a:pt x="55" y="29"/>
                  </a:lnTo>
                  <a:lnTo>
                    <a:pt x="56" y="34"/>
                  </a:lnTo>
                  <a:lnTo>
                    <a:pt x="58" y="35"/>
                  </a:lnTo>
                  <a:lnTo>
                    <a:pt x="61" y="38"/>
                  </a:lnTo>
                  <a:lnTo>
                    <a:pt x="61" y="43"/>
                  </a:lnTo>
                  <a:lnTo>
                    <a:pt x="72" y="43"/>
                  </a:lnTo>
                  <a:lnTo>
                    <a:pt x="75" y="44"/>
                  </a:lnTo>
                  <a:lnTo>
                    <a:pt x="80" y="43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50"/>
                  </a:lnTo>
                  <a:lnTo>
                    <a:pt x="94" y="56"/>
                  </a:lnTo>
                  <a:lnTo>
                    <a:pt x="97" y="61"/>
                  </a:lnTo>
                  <a:lnTo>
                    <a:pt x="101" y="62"/>
                  </a:lnTo>
                  <a:lnTo>
                    <a:pt x="111" y="58"/>
                  </a:lnTo>
                  <a:lnTo>
                    <a:pt x="117" y="50"/>
                  </a:lnTo>
                  <a:lnTo>
                    <a:pt x="128" y="40"/>
                  </a:lnTo>
                  <a:lnTo>
                    <a:pt x="132" y="40"/>
                  </a:lnTo>
                  <a:lnTo>
                    <a:pt x="133" y="43"/>
                  </a:lnTo>
                  <a:lnTo>
                    <a:pt x="131" y="44"/>
                  </a:lnTo>
                  <a:lnTo>
                    <a:pt x="131" y="50"/>
                  </a:lnTo>
                  <a:lnTo>
                    <a:pt x="135" y="54"/>
                  </a:lnTo>
                  <a:lnTo>
                    <a:pt x="135" y="61"/>
                  </a:lnTo>
                  <a:lnTo>
                    <a:pt x="133" y="65"/>
                  </a:lnTo>
                  <a:lnTo>
                    <a:pt x="133" y="69"/>
                  </a:lnTo>
                  <a:lnTo>
                    <a:pt x="133" y="80"/>
                  </a:lnTo>
                  <a:lnTo>
                    <a:pt x="132" y="82"/>
                  </a:lnTo>
                  <a:lnTo>
                    <a:pt x="132" y="90"/>
                  </a:lnTo>
                  <a:lnTo>
                    <a:pt x="130" y="92"/>
                  </a:lnTo>
                  <a:lnTo>
                    <a:pt x="125" y="93"/>
                  </a:lnTo>
                  <a:lnTo>
                    <a:pt x="124" y="91"/>
                  </a:lnTo>
                  <a:lnTo>
                    <a:pt x="120" y="91"/>
                  </a:lnTo>
                  <a:lnTo>
                    <a:pt x="119" y="93"/>
                  </a:lnTo>
                  <a:lnTo>
                    <a:pt x="117" y="95"/>
                  </a:lnTo>
                  <a:lnTo>
                    <a:pt x="115" y="96"/>
                  </a:lnTo>
                  <a:lnTo>
                    <a:pt x="115" y="100"/>
                  </a:lnTo>
                  <a:lnTo>
                    <a:pt x="118" y="103"/>
                  </a:lnTo>
                  <a:lnTo>
                    <a:pt x="118" y="107"/>
                  </a:lnTo>
                  <a:lnTo>
                    <a:pt x="122" y="114"/>
                  </a:lnTo>
                  <a:lnTo>
                    <a:pt x="122" y="119"/>
                  </a:lnTo>
                  <a:lnTo>
                    <a:pt x="120" y="119"/>
                  </a:lnTo>
                  <a:lnTo>
                    <a:pt x="117" y="119"/>
                  </a:lnTo>
                  <a:lnTo>
                    <a:pt x="113" y="115"/>
                  </a:lnTo>
                  <a:lnTo>
                    <a:pt x="112" y="113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08" y="114"/>
                  </a:lnTo>
                  <a:lnTo>
                    <a:pt x="103" y="117"/>
                  </a:lnTo>
                  <a:lnTo>
                    <a:pt x="103" y="118"/>
                  </a:lnTo>
                  <a:lnTo>
                    <a:pt x="105" y="118"/>
                  </a:lnTo>
                  <a:lnTo>
                    <a:pt x="100" y="122"/>
                  </a:lnTo>
                  <a:lnTo>
                    <a:pt x="98" y="122"/>
                  </a:lnTo>
                  <a:lnTo>
                    <a:pt x="91" y="115"/>
                  </a:lnTo>
                  <a:lnTo>
                    <a:pt x="89" y="112"/>
                  </a:lnTo>
                  <a:lnTo>
                    <a:pt x="87" y="112"/>
                  </a:lnTo>
                  <a:lnTo>
                    <a:pt x="85" y="117"/>
                  </a:lnTo>
                  <a:lnTo>
                    <a:pt x="83" y="117"/>
                  </a:lnTo>
                  <a:lnTo>
                    <a:pt x="78" y="109"/>
                  </a:lnTo>
                  <a:lnTo>
                    <a:pt x="75" y="109"/>
                  </a:lnTo>
                  <a:lnTo>
                    <a:pt x="72" y="105"/>
                  </a:lnTo>
                  <a:lnTo>
                    <a:pt x="70" y="105"/>
                  </a:lnTo>
                  <a:lnTo>
                    <a:pt x="67" y="107"/>
                  </a:lnTo>
                  <a:lnTo>
                    <a:pt x="65" y="107"/>
                  </a:lnTo>
                  <a:lnTo>
                    <a:pt x="64" y="105"/>
                  </a:lnTo>
                  <a:lnTo>
                    <a:pt x="64" y="100"/>
                  </a:lnTo>
                  <a:lnTo>
                    <a:pt x="63" y="99"/>
                  </a:lnTo>
                  <a:lnTo>
                    <a:pt x="62" y="99"/>
                  </a:lnTo>
                  <a:lnTo>
                    <a:pt x="56" y="104"/>
                  </a:lnTo>
                  <a:lnTo>
                    <a:pt x="49" y="107"/>
                  </a:lnTo>
                  <a:lnTo>
                    <a:pt x="46" y="105"/>
                  </a:lnTo>
                  <a:lnTo>
                    <a:pt x="43" y="102"/>
                  </a:lnTo>
                  <a:lnTo>
                    <a:pt x="41" y="99"/>
                  </a:lnTo>
                  <a:lnTo>
                    <a:pt x="39" y="97"/>
                  </a:lnTo>
                  <a:lnTo>
                    <a:pt x="38" y="97"/>
                  </a:lnTo>
                  <a:lnTo>
                    <a:pt x="37" y="98"/>
                  </a:lnTo>
                  <a:lnTo>
                    <a:pt x="34" y="96"/>
                  </a:lnTo>
                  <a:lnTo>
                    <a:pt x="34" y="94"/>
                  </a:lnTo>
                  <a:lnTo>
                    <a:pt x="36" y="92"/>
                  </a:lnTo>
                  <a:lnTo>
                    <a:pt x="39" y="92"/>
                  </a:lnTo>
                  <a:lnTo>
                    <a:pt x="39" y="90"/>
                  </a:lnTo>
                  <a:lnTo>
                    <a:pt x="37" y="87"/>
                  </a:lnTo>
                  <a:lnTo>
                    <a:pt x="36" y="87"/>
                  </a:lnTo>
                  <a:lnTo>
                    <a:pt x="34" y="88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87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31" y="75"/>
                  </a:lnTo>
                  <a:lnTo>
                    <a:pt x="31" y="72"/>
                  </a:lnTo>
                  <a:lnTo>
                    <a:pt x="33" y="69"/>
                  </a:lnTo>
                  <a:lnTo>
                    <a:pt x="36" y="66"/>
                  </a:lnTo>
                  <a:lnTo>
                    <a:pt x="36" y="63"/>
                  </a:lnTo>
                  <a:lnTo>
                    <a:pt x="36" y="62"/>
                  </a:lnTo>
                  <a:lnTo>
                    <a:pt x="39" y="62"/>
                  </a:lnTo>
                  <a:lnTo>
                    <a:pt x="39" y="67"/>
                  </a:lnTo>
                  <a:lnTo>
                    <a:pt x="40" y="69"/>
                  </a:lnTo>
                  <a:lnTo>
                    <a:pt x="44" y="69"/>
                  </a:lnTo>
                  <a:lnTo>
                    <a:pt x="44" y="61"/>
                  </a:lnTo>
                  <a:lnTo>
                    <a:pt x="41" y="59"/>
                  </a:lnTo>
                  <a:lnTo>
                    <a:pt x="41" y="56"/>
                  </a:lnTo>
                  <a:lnTo>
                    <a:pt x="43" y="52"/>
                  </a:lnTo>
                  <a:lnTo>
                    <a:pt x="43" y="50"/>
                  </a:lnTo>
                  <a:lnTo>
                    <a:pt x="40" y="46"/>
                  </a:lnTo>
                  <a:lnTo>
                    <a:pt x="40" y="42"/>
                  </a:lnTo>
                  <a:lnTo>
                    <a:pt x="43" y="33"/>
                  </a:lnTo>
                  <a:lnTo>
                    <a:pt x="43" y="29"/>
                  </a:lnTo>
                  <a:lnTo>
                    <a:pt x="41" y="24"/>
                  </a:lnTo>
                  <a:lnTo>
                    <a:pt x="38" y="20"/>
                  </a:lnTo>
                  <a:lnTo>
                    <a:pt x="35" y="20"/>
                  </a:lnTo>
                  <a:lnTo>
                    <a:pt x="32" y="22"/>
                  </a:lnTo>
                  <a:lnTo>
                    <a:pt x="29" y="26"/>
                  </a:lnTo>
                  <a:lnTo>
                    <a:pt x="18" y="29"/>
                  </a:lnTo>
                  <a:lnTo>
                    <a:pt x="16" y="26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2" y="16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3" y="8"/>
                  </a:lnTo>
                  <a:lnTo>
                    <a:pt x="0" y="6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Freeform 13"/>
            <p:cNvSpPr/>
            <p:nvPr/>
          </p:nvSpPr>
          <p:spPr bwMode="auto">
            <a:xfrm>
              <a:off x="3883011" y="3553212"/>
              <a:ext cx="932396" cy="975167"/>
            </a:xfrm>
            <a:custGeom>
              <a:avLst/>
              <a:gdLst>
                <a:gd name="T0" fmla="*/ 786976 w 109"/>
                <a:gd name="T1" fmla="*/ 727098 h 114"/>
                <a:gd name="T2" fmla="*/ 692881 w 109"/>
                <a:gd name="T3" fmla="*/ 804085 h 114"/>
                <a:gd name="T4" fmla="*/ 633003 w 109"/>
                <a:gd name="T5" fmla="*/ 778423 h 114"/>
                <a:gd name="T6" fmla="*/ 547462 w 109"/>
                <a:gd name="T7" fmla="*/ 769869 h 114"/>
                <a:gd name="T8" fmla="*/ 470475 w 109"/>
                <a:gd name="T9" fmla="*/ 804085 h 114"/>
                <a:gd name="T10" fmla="*/ 427705 w 109"/>
                <a:gd name="T11" fmla="*/ 804085 h 114"/>
                <a:gd name="T12" fmla="*/ 444813 w 109"/>
                <a:gd name="T13" fmla="*/ 898180 h 114"/>
                <a:gd name="T14" fmla="*/ 453367 w 109"/>
                <a:gd name="T15" fmla="*/ 949505 h 114"/>
                <a:gd name="T16" fmla="*/ 376380 w 109"/>
                <a:gd name="T17" fmla="*/ 940951 h 114"/>
                <a:gd name="T18" fmla="*/ 307947 w 109"/>
                <a:gd name="T19" fmla="*/ 915288 h 114"/>
                <a:gd name="T20" fmla="*/ 205298 w 109"/>
                <a:gd name="T21" fmla="*/ 838301 h 114"/>
                <a:gd name="T22" fmla="*/ 179636 w 109"/>
                <a:gd name="T23" fmla="*/ 752761 h 114"/>
                <a:gd name="T24" fmla="*/ 136865 w 109"/>
                <a:gd name="T25" fmla="*/ 701436 h 114"/>
                <a:gd name="T26" fmla="*/ 128311 w 109"/>
                <a:gd name="T27" fmla="*/ 641557 h 114"/>
                <a:gd name="T28" fmla="*/ 76987 w 109"/>
                <a:gd name="T29" fmla="*/ 581679 h 114"/>
                <a:gd name="T30" fmla="*/ 0 w 109"/>
                <a:gd name="T31" fmla="*/ 504692 h 114"/>
                <a:gd name="T32" fmla="*/ 119757 w 109"/>
                <a:gd name="T33" fmla="*/ 333610 h 114"/>
                <a:gd name="T34" fmla="*/ 136865 w 109"/>
                <a:gd name="T35" fmla="*/ 239515 h 114"/>
                <a:gd name="T36" fmla="*/ 94095 w 109"/>
                <a:gd name="T37" fmla="*/ 153974 h 114"/>
                <a:gd name="T38" fmla="*/ 145420 w 109"/>
                <a:gd name="T39" fmla="*/ 94095 h 114"/>
                <a:gd name="T40" fmla="*/ 162528 w 109"/>
                <a:gd name="T41" fmla="*/ 0 h 114"/>
                <a:gd name="T42" fmla="*/ 205298 w 109"/>
                <a:gd name="T43" fmla="*/ 68433 h 114"/>
                <a:gd name="T44" fmla="*/ 230960 w 109"/>
                <a:gd name="T45" fmla="*/ 102649 h 114"/>
                <a:gd name="T46" fmla="*/ 248069 w 109"/>
                <a:gd name="T47" fmla="*/ 34216 h 114"/>
                <a:gd name="T48" fmla="*/ 273731 w 109"/>
                <a:gd name="T49" fmla="*/ 85541 h 114"/>
                <a:gd name="T50" fmla="*/ 359272 w 109"/>
                <a:gd name="T51" fmla="*/ 153974 h 114"/>
                <a:gd name="T52" fmla="*/ 436259 w 109"/>
                <a:gd name="T53" fmla="*/ 299393 h 114"/>
                <a:gd name="T54" fmla="*/ 444813 w 109"/>
                <a:gd name="T55" fmla="*/ 342164 h 114"/>
                <a:gd name="T56" fmla="*/ 487583 w 109"/>
                <a:gd name="T57" fmla="*/ 384934 h 114"/>
                <a:gd name="T58" fmla="*/ 547462 w 109"/>
                <a:gd name="T59" fmla="*/ 384934 h 114"/>
                <a:gd name="T60" fmla="*/ 607341 w 109"/>
                <a:gd name="T61" fmla="*/ 333610 h 114"/>
                <a:gd name="T62" fmla="*/ 590232 w 109"/>
                <a:gd name="T63" fmla="*/ 282285 h 114"/>
                <a:gd name="T64" fmla="*/ 624449 w 109"/>
                <a:gd name="T65" fmla="*/ 213852 h 114"/>
                <a:gd name="T66" fmla="*/ 633003 w 109"/>
                <a:gd name="T67" fmla="*/ 136866 h 114"/>
                <a:gd name="T68" fmla="*/ 658665 w 109"/>
                <a:gd name="T69" fmla="*/ 76987 h 114"/>
                <a:gd name="T70" fmla="*/ 727098 w 109"/>
                <a:gd name="T71" fmla="*/ 76987 h 114"/>
                <a:gd name="T72" fmla="*/ 761314 w 109"/>
                <a:gd name="T73" fmla="*/ 153974 h 114"/>
                <a:gd name="T74" fmla="*/ 838301 w 109"/>
                <a:gd name="T75" fmla="*/ 145420 h 114"/>
                <a:gd name="T76" fmla="*/ 812639 w 109"/>
                <a:gd name="T77" fmla="*/ 222407 h 114"/>
                <a:gd name="T78" fmla="*/ 761314 w 109"/>
                <a:gd name="T79" fmla="*/ 205298 h 114"/>
                <a:gd name="T80" fmla="*/ 667219 w 109"/>
                <a:gd name="T81" fmla="*/ 248069 h 114"/>
                <a:gd name="T82" fmla="*/ 675773 w 109"/>
                <a:gd name="T83" fmla="*/ 307948 h 114"/>
                <a:gd name="T84" fmla="*/ 752760 w 109"/>
                <a:gd name="T85" fmla="*/ 307948 h 114"/>
                <a:gd name="T86" fmla="*/ 735652 w 109"/>
                <a:gd name="T87" fmla="*/ 419151 h 114"/>
                <a:gd name="T88" fmla="*/ 778422 w 109"/>
                <a:gd name="T89" fmla="*/ 453367 h 114"/>
                <a:gd name="T90" fmla="*/ 769868 w 109"/>
                <a:gd name="T91" fmla="*/ 556016 h 114"/>
                <a:gd name="T92" fmla="*/ 821193 w 109"/>
                <a:gd name="T93" fmla="*/ 590233 h 114"/>
                <a:gd name="T94" fmla="*/ 932396 w 109"/>
                <a:gd name="T95" fmla="*/ 641557 h 114"/>
                <a:gd name="T96" fmla="*/ 846855 w 109"/>
                <a:gd name="T97" fmla="*/ 692882 h 1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09"/>
                <a:gd name="T148" fmla="*/ 0 h 114"/>
                <a:gd name="T149" fmla="*/ 109 w 109"/>
                <a:gd name="T150" fmla="*/ 114 h 1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09" h="114">
                  <a:moveTo>
                    <a:pt x="99" y="81"/>
                  </a:moveTo>
                  <a:lnTo>
                    <a:pt x="96" y="83"/>
                  </a:lnTo>
                  <a:lnTo>
                    <a:pt x="92" y="85"/>
                  </a:lnTo>
                  <a:lnTo>
                    <a:pt x="89" y="90"/>
                  </a:lnTo>
                  <a:lnTo>
                    <a:pt x="84" y="90"/>
                  </a:lnTo>
                  <a:lnTo>
                    <a:pt x="81" y="94"/>
                  </a:lnTo>
                  <a:lnTo>
                    <a:pt x="78" y="94"/>
                  </a:lnTo>
                  <a:lnTo>
                    <a:pt x="76" y="91"/>
                  </a:lnTo>
                  <a:lnTo>
                    <a:pt x="74" y="91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4" y="90"/>
                  </a:lnTo>
                  <a:lnTo>
                    <a:pt x="61" y="90"/>
                  </a:lnTo>
                  <a:lnTo>
                    <a:pt x="58" y="94"/>
                  </a:lnTo>
                  <a:lnTo>
                    <a:pt x="55" y="94"/>
                  </a:lnTo>
                  <a:lnTo>
                    <a:pt x="53" y="92"/>
                  </a:lnTo>
                  <a:lnTo>
                    <a:pt x="52" y="92"/>
                  </a:lnTo>
                  <a:lnTo>
                    <a:pt x="50" y="94"/>
                  </a:lnTo>
                  <a:lnTo>
                    <a:pt x="50" y="97"/>
                  </a:lnTo>
                  <a:lnTo>
                    <a:pt x="52" y="100"/>
                  </a:lnTo>
                  <a:lnTo>
                    <a:pt x="52" y="105"/>
                  </a:lnTo>
                  <a:lnTo>
                    <a:pt x="51" y="106"/>
                  </a:lnTo>
                  <a:lnTo>
                    <a:pt x="52" y="107"/>
                  </a:lnTo>
                  <a:lnTo>
                    <a:pt x="53" y="111"/>
                  </a:lnTo>
                  <a:lnTo>
                    <a:pt x="52" y="114"/>
                  </a:lnTo>
                  <a:lnTo>
                    <a:pt x="50" y="114"/>
                  </a:lnTo>
                  <a:lnTo>
                    <a:pt x="44" y="110"/>
                  </a:lnTo>
                  <a:lnTo>
                    <a:pt x="44" y="103"/>
                  </a:lnTo>
                  <a:lnTo>
                    <a:pt x="41" y="103"/>
                  </a:lnTo>
                  <a:lnTo>
                    <a:pt x="36" y="107"/>
                  </a:lnTo>
                  <a:lnTo>
                    <a:pt x="34" y="106"/>
                  </a:lnTo>
                  <a:lnTo>
                    <a:pt x="27" y="98"/>
                  </a:lnTo>
                  <a:lnTo>
                    <a:pt x="24" y="98"/>
                  </a:lnTo>
                  <a:lnTo>
                    <a:pt x="20" y="95"/>
                  </a:lnTo>
                  <a:lnTo>
                    <a:pt x="20" y="89"/>
                  </a:lnTo>
                  <a:lnTo>
                    <a:pt x="21" y="88"/>
                  </a:lnTo>
                  <a:lnTo>
                    <a:pt x="21" y="84"/>
                  </a:lnTo>
                  <a:lnTo>
                    <a:pt x="18" y="83"/>
                  </a:lnTo>
                  <a:lnTo>
                    <a:pt x="16" y="82"/>
                  </a:lnTo>
                  <a:lnTo>
                    <a:pt x="16" y="80"/>
                  </a:lnTo>
                  <a:lnTo>
                    <a:pt x="15" y="79"/>
                  </a:lnTo>
                  <a:lnTo>
                    <a:pt x="15" y="75"/>
                  </a:lnTo>
                  <a:lnTo>
                    <a:pt x="13" y="71"/>
                  </a:lnTo>
                  <a:lnTo>
                    <a:pt x="12" y="69"/>
                  </a:lnTo>
                  <a:lnTo>
                    <a:pt x="9" y="68"/>
                  </a:lnTo>
                  <a:lnTo>
                    <a:pt x="4" y="71"/>
                  </a:lnTo>
                  <a:lnTo>
                    <a:pt x="1" y="71"/>
                  </a:lnTo>
                  <a:lnTo>
                    <a:pt x="0" y="59"/>
                  </a:lnTo>
                  <a:lnTo>
                    <a:pt x="5" y="52"/>
                  </a:lnTo>
                  <a:lnTo>
                    <a:pt x="14" y="45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5" y="29"/>
                  </a:lnTo>
                  <a:lnTo>
                    <a:pt x="16" y="28"/>
                  </a:lnTo>
                  <a:lnTo>
                    <a:pt x="16" y="25"/>
                  </a:lnTo>
                  <a:lnTo>
                    <a:pt x="15" y="22"/>
                  </a:lnTo>
                  <a:lnTo>
                    <a:pt x="11" y="18"/>
                  </a:lnTo>
                  <a:lnTo>
                    <a:pt x="11" y="13"/>
                  </a:lnTo>
                  <a:lnTo>
                    <a:pt x="15" y="13"/>
                  </a:lnTo>
                  <a:lnTo>
                    <a:pt x="17" y="11"/>
                  </a:lnTo>
                  <a:lnTo>
                    <a:pt x="17" y="5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10"/>
                  </a:lnTo>
                  <a:lnTo>
                    <a:pt x="25" y="12"/>
                  </a:lnTo>
                  <a:lnTo>
                    <a:pt x="27" y="12"/>
                  </a:lnTo>
                  <a:lnTo>
                    <a:pt x="27" y="10"/>
                  </a:lnTo>
                  <a:lnTo>
                    <a:pt x="27" y="5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2" y="7"/>
                  </a:lnTo>
                  <a:lnTo>
                    <a:pt x="32" y="10"/>
                  </a:lnTo>
                  <a:lnTo>
                    <a:pt x="37" y="17"/>
                  </a:lnTo>
                  <a:lnTo>
                    <a:pt x="40" y="18"/>
                  </a:lnTo>
                  <a:lnTo>
                    <a:pt x="42" y="18"/>
                  </a:lnTo>
                  <a:lnTo>
                    <a:pt x="46" y="26"/>
                  </a:lnTo>
                  <a:lnTo>
                    <a:pt x="51" y="32"/>
                  </a:lnTo>
                  <a:lnTo>
                    <a:pt x="51" y="35"/>
                  </a:lnTo>
                  <a:lnTo>
                    <a:pt x="49" y="37"/>
                  </a:lnTo>
                  <a:lnTo>
                    <a:pt x="49" y="38"/>
                  </a:lnTo>
                  <a:lnTo>
                    <a:pt x="52" y="40"/>
                  </a:lnTo>
                  <a:lnTo>
                    <a:pt x="52" y="47"/>
                  </a:lnTo>
                  <a:lnTo>
                    <a:pt x="53" y="48"/>
                  </a:lnTo>
                  <a:lnTo>
                    <a:pt x="57" y="45"/>
                  </a:lnTo>
                  <a:lnTo>
                    <a:pt x="59" y="46"/>
                  </a:lnTo>
                  <a:lnTo>
                    <a:pt x="62" y="45"/>
                  </a:lnTo>
                  <a:lnTo>
                    <a:pt x="64" y="45"/>
                  </a:lnTo>
                  <a:lnTo>
                    <a:pt x="69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2" y="39"/>
                  </a:lnTo>
                  <a:lnTo>
                    <a:pt x="72" y="36"/>
                  </a:lnTo>
                  <a:lnTo>
                    <a:pt x="69" y="33"/>
                  </a:lnTo>
                  <a:lnTo>
                    <a:pt x="69" y="29"/>
                  </a:lnTo>
                  <a:lnTo>
                    <a:pt x="71" y="26"/>
                  </a:lnTo>
                  <a:lnTo>
                    <a:pt x="73" y="25"/>
                  </a:lnTo>
                  <a:lnTo>
                    <a:pt x="76" y="22"/>
                  </a:lnTo>
                  <a:lnTo>
                    <a:pt x="76" y="19"/>
                  </a:lnTo>
                  <a:lnTo>
                    <a:pt x="74" y="16"/>
                  </a:lnTo>
                  <a:lnTo>
                    <a:pt x="74" y="13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9" y="7"/>
                  </a:lnTo>
                  <a:lnTo>
                    <a:pt x="83" y="7"/>
                  </a:lnTo>
                  <a:lnTo>
                    <a:pt x="85" y="9"/>
                  </a:lnTo>
                  <a:lnTo>
                    <a:pt x="85" y="11"/>
                  </a:lnTo>
                  <a:lnTo>
                    <a:pt x="85" y="13"/>
                  </a:lnTo>
                  <a:lnTo>
                    <a:pt x="89" y="18"/>
                  </a:lnTo>
                  <a:lnTo>
                    <a:pt x="93" y="18"/>
                  </a:lnTo>
                  <a:lnTo>
                    <a:pt x="97" y="15"/>
                  </a:lnTo>
                  <a:lnTo>
                    <a:pt x="98" y="17"/>
                  </a:lnTo>
                  <a:lnTo>
                    <a:pt x="98" y="22"/>
                  </a:lnTo>
                  <a:lnTo>
                    <a:pt x="97" y="24"/>
                  </a:lnTo>
                  <a:lnTo>
                    <a:pt x="95" y="26"/>
                  </a:lnTo>
                  <a:lnTo>
                    <a:pt x="92" y="26"/>
                  </a:lnTo>
                  <a:lnTo>
                    <a:pt x="90" y="25"/>
                  </a:lnTo>
                  <a:lnTo>
                    <a:pt x="89" y="24"/>
                  </a:lnTo>
                  <a:lnTo>
                    <a:pt x="86" y="24"/>
                  </a:lnTo>
                  <a:lnTo>
                    <a:pt x="81" y="26"/>
                  </a:lnTo>
                  <a:lnTo>
                    <a:pt x="78" y="29"/>
                  </a:lnTo>
                  <a:lnTo>
                    <a:pt x="78" y="32"/>
                  </a:lnTo>
                  <a:lnTo>
                    <a:pt x="79" y="33"/>
                  </a:lnTo>
                  <a:lnTo>
                    <a:pt x="79" y="36"/>
                  </a:lnTo>
                  <a:lnTo>
                    <a:pt x="82" y="37"/>
                  </a:lnTo>
                  <a:lnTo>
                    <a:pt x="83" y="36"/>
                  </a:lnTo>
                  <a:lnTo>
                    <a:pt x="88" y="36"/>
                  </a:lnTo>
                  <a:lnTo>
                    <a:pt x="89" y="38"/>
                  </a:lnTo>
                  <a:lnTo>
                    <a:pt x="89" y="41"/>
                  </a:lnTo>
                  <a:lnTo>
                    <a:pt x="86" y="49"/>
                  </a:lnTo>
                  <a:lnTo>
                    <a:pt x="86" y="51"/>
                  </a:lnTo>
                  <a:lnTo>
                    <a:pt x="89" y="53"/>
                  </a:lnTo>
                  <a:lnTo>
                    <a:pt x="91" y="53"/>
                  </a:lnTo>
                  <a:lnTo>
                    <a:pt x="91" y="58"/>
                  </a:lnTo>
                  <a:lnTo>
                    <a:pt x="90" y="59"/>
                  </a:lnTo>
                  <a:lnTo>
                    <a:pt x="90" y="65"/>
                  </a:lnTo>
                  <a:lnTo>
                    <a:pt x="92" y="68"/>
                  </a:lnTo>
                  <a:lnTo>
                    <a:pt x="94" y="69"/>
                  </a:lnTo>
                  <a:lnTo>
                    <a:pt x="96" y="69"/>
                  </a:lnTo>
                  <a:lnTo>
                    <a:pt x="105" y="73"/>
                  </a:lnTo>
                  <a:lnTo>
                    <a:pt x="108" y="73"/>
                  </a:lnTo>
                  <a:lnTo>
                    <a:pt x="109" y="75"/>
                  </a:lnTo>
                  <a:lnTo>
                    <a:pt x="108" y="77"/>
                  </a:lnTo>
                  <a:lnTo>
                    <a:pt x="104" y="81"/>
                  </a:lnTo>
                  <a:lnTo>
                    <a:pt x="99" y="8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Freeform 14"/>
            <p:cNvSpPr/>
            <p:nvPr/>
          </p:nvSpPr>
          <p:spPr bwMode="auto">
            <a:xfrm>
              <a:off x="4652879" y="3895375"/>
              <a:ext cx="786977" cy="590233"/>
            </a:xfrm>
            <a:custGeom>
              <a:avLst/>
              <a:gdLst>
                <a:gd name="T0" fmla="*/ 701436 w 92"/>
                <a:gd name="T1" fmla="*/ 393489 h 69"/>
                <a:gd name="T2" fmla="*/ 564571 w 92"/>
                <a:gd name="T3" fmla="*/ 530354 h 69"/>
                <a:gd name="T4" fmla="*/ 521800 w 92"/>
                <a:gd name="T5" fmla="*/ 564571 h 69"/>
                <a:gd name="T6" fmla="*/ 470475 w 92"/>
                <a:gd name="T7" fmla="*/ 590233 h 69"/>
                <a:gd name="T8" fmla="*/ 444813 w 92"/>
                <a:gd name="T9" fmla="*/ 556017 h 69"/>
                <a:gd name="T10" fmla="*/ 419151 w 92"/>
                <a:gd name="T11" fmla="*/ 538908 h 69"/>
                <a:gd name="T12" fmla="*/ 265177 w 92"/>
                <a:gd name="T13" fmla="*/ 564571 h 69"/>
                <a:gd name="T14" fmla="*/ 205298 w 92"/>
                <a:gd name="T15" fmla="*/ 470476 h 69"/>
                <a:gd name="T16" fmla="*/ 222407 w 92"/>
                <a:gd name="T17" fmla="*/ 427705 h 69"/>
                <a:gd name="T18" fmla="*/ 128311 w 92"/>
                <a:gd name="T19" fmla="*/ 410597 h 69"/>
                <a:gd name="T20" fmla="*/ 85541 w 92"/>
                <a:gd name="T21" fmla="*/ 367826 h 69"/>
                <a:gd name="T22" fmla="*/ 76987 w 92"/>
                <a:gd name="T23" fmla="*/ 350718 h 69"/>
                <a:gd name="T24" fmla="*/ 153974 w 92"/>
                <a:gd name="T25" fmla="*/ 316502 h 69"/>
                <a:gd name="T26" fmla="*/ 153974 w 92"/>
                <a:gd name="T27" fmla="*/ 282285 h 69"/>
                <a:gd name="T28" fmla="*/ 51325 w 92"/>
                <a:gd name="T29" fmla="*/ 248069 h 69"/>
                <a:gd name="T30" fmla="*/ 17108 w 92"/>
                <a:gd name="T31" fmla="*/ 239515 h 69"/>
                <a:gd name="T32" fmla="*/ 0 w 92"/>
                <a:gd name="T33" fmla="*/ 205298 h 69"/>
                <a:gd name="T34" fmla="*/ 51325 w 92"/>
                <a:gd name="T35" fmla="*/ 162528 h 69"/>
                <a:gd name="T36" fmla="*/ 145420 w 92"/>
                <a:gd name="T37" fmla="*/ 205298 h 69"/>
                <a:gd name="T38" fmla="*/ 188190 w 92"/>
                <a:gd name="T39" fmla="*/ 196744 h 69"/>
                <a:gd name="T40" fmla="*/ 256623 w 92"/>
                <a:gd name="T41" fmla="*/ 128311 h 69"/>
                <a:gd name="T42" fmla="*/ 265177 w 92"/>
                <a:gd name="T43" fmla="*/ 102649 h 69"/>
                <a:gd name="T44" fmla="*/ 307948 w 92"/>
                <a:gd name="T45" fmla="*/ 119757 h 69"/>
                <a:gd name="T46" fmla="*/ 384934 w 92"/>
                <a:gd name="T47" fmla="*/ 136866 h 69"/>
                <a:gd name="T48" fmla="*/ 479029 w 92"/>
                <a:gd name="T49" fmla="*/ 59879 h 69"/>
                <a:gd name="T50" fmla="*/ 581679 w 92"/>
                <a:gd name="T51" fmla="*/ 34216 h 69"/>
                <a:gd name="T52" fmla="*/ 633003 w 92"/>
                <a:gd name="T53" fmla="*/ 8554 h 69"/>
                <a:gd name="T54" fmla="*/ 675774 w 92"/>
                <a:gd name="T55" fmla="*/ 0 h 69"/>
                <a:gd name="T56" fmla="*/ 692882 w 92"/>
                <a:gd name="T57" fmla="*/ 51325 h 69"/>
                <a:gd name="T58" fmla="*/ 709990 w 92"/>
                <a:gd name="T59" fmla="*/ 68433 h 69"/>
                <a:gd name="T60" fmla="*/ 675774 w 92"/>
                <a:gd name="T61" fmla="*/ 145420 h 69"/>
                <a:gd name="T62" fmla="*/ 709990 w 92"/>
                <a:gd name="T63" fmla="*/ 153974 h 69"/>
                <a:gd name="T64" fmla="*/ 718544 w 92"/>
                <a:gd name="T65" fmla="*/ 179636 h 69"/>
                <a:gd name="T66" fmla="*/ 744207 w 92"/>
                <a:gd name="T67" fmla="*/ 196744 h 69"/>
                <a:gd name="T68" fmla="*/ 769869 w 92"/>
                <a:gd name="T69" fmla="*/ 188190 h 69"/>
                <a:gd name="T70" fmla="*/ 778423 w 92"/>
                <a:gd name="T71" fmla="*/ 205298 h 69"/>
                <a:gd name="T72" fmla="*/ 786977 w 92"/>
                <a:gd name="T73" fmla="*/ 256623 h 69"/>
                <a:gd name="T74" fmla="*/ 752761 w 92"/>
                <a:gd name="T75" fmla="*/ 333610 h 6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2"/>
                <a:gd name="T115" fmla="*/ 0 h 69"/>
                <a:gd name="T116" fmla="*/ 92 w 92"/>
                <a:gd name="T117" fmla="*/ 69 h 6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2" h="69">
                  <a:moveTo>
                    <a:pt x="86" y="42"/>
                  </a:moveTo>
                  <a:lnTo>
                    <a:pt x="82" y="46"/>
                  </a:lnTo>
                  <a:lnTo>
                    <a:pt x="79" y="50"/>
                  </a:lnTo>
                  <a:lnTo>
                    <a:pt x="66" y="62"/>
                  </a:lnTo>
                  <a:lnTo>
                    <a:pt x="64" y="67"/>
                  </a:lnTo>
                  <a:lnTo>
                    <a:pt x="61" y="66"/>
                  </a:lnTo>
                  <a:lnTo>
                    <a:pt x="58" y="69"/>
                  </a:lnTo>
                  <a:lnTo>
                    <a:pt x="55" y="69"/>
                  </a:lnTo>
                  <a:lnTo>
                    <a:pt x="55" y="66"/>
                  </a:lnTo>
                  <a:lnTo>
                    <a:pt x="52" y="65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7"/>
                  </a:lnTo>
                  <a:lnTo>
                    <a:pt x="31" y="66"/>
                  </a:lnTo>
                  <a:lnTo>
                    <a:pt x="25" y="58"/>
                  </a:lnTo>
                  <a:lnTo>
                    <a:pt x="24" y="55"/>
                  </a:lnTo>
                  <a:lnTo>
                    <a:pt x="26" y="52"/>
                  </a:lnTo>
                  <a:lnTo>
                    <a:pt x="26" y="50"/>
                  </a:lnTo>
                  <a:lnTo>
                    <a:pt x="23" y="48"/>
                  </a:lnTo>
                  <a:lnTo>
                    <a:pt x="15" y="48"/>
                  </a:lnTo>
                  <a:lnTo>
                    <a:pt x="10" y="46"/>
                  </a:lnTo>
                  <a:lnTo>
                    <a:pt x="10" y="43"/>
                  </a:lnTo>
                  <a:lnTo>
                    <a:pt x="6" y="43"/>
                  </a:lnTo>
                  <a:lnTo>
                    <a:pt x="9" y="41"/>
                  </a:lnTo>
                  <a:lnTo>
                    <a:pt x="14" y="41"/>
                  </a:lnTo>
                  <a:lnTo>
                    <a:pt x="18" y="37"/>
                  </a:lnTo>
                  <a:lnTo>
                    <a:pt x="19" y="35"/>
                  </a:lnTo>
                  <a:lnTo>
                    <a:pt x="18" y="33"/>
                  </a:lnTo>
                  <a:lnTo>
                    <a:pt x="15" y="33"/>
                  </a:lnTo>
                  <a:lnTo>
                    <a:pt x="6" y="29"/>
                  </a:lnTo>
                  <a:lnTo>
                    <a:pt x="4" y="29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3" y="20"/>
                  </a:lnTo>
                  <a:lnTo>
                    <a:pt x="6" y="19"/>
                  </a:lnTo>
                  <a:lnTo>
                    <a:pt x="11" y="19"/>
                  </a:lnTo>
                  <a:lnTo>
                    <a:pt x="17" y="24"/>
                  </a:lnTo>
                  <a:lnTo>
                    <a:pt x="19" y="24"/>
                  </a:lnTo>
                  <a:lnTo>
                    <a:pt x="22" y="23"/>
                  </a:lnTo>
                  <a:lnTo>
                    <a:pt x="27" y="17"/>
                  </a:lnTo>
                  <a:lnTo>
                    <a:pt x="30" y="15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12"/>
                  </a:lnTo>
                  <a:lnTo>
                    <a:pt x="36" y="14"/>
                  </a:lnTo>
                  <a:lnTo>
                    <a:pt x="39" y="16"/>
                  </a:lnTo>
                  <a:lnTo>
                    <a:pt x="45" y="16"/>
                  </a:lnTo>
                  <a:lnTo>
                    <a:pt x="53" y="10"/>
                  </a:lnTo>
                  <a:lnTo>
                    <a:pt x="56" y="7"/>
                  </a:lnTo>
                  <a:lnTo>
                    <a:pt x="61" y="5"/>
                  </a:lnTo>
                  <a:lnTo>
                    <a:pt x="68" y="4"/>
                  </a:lnTo>
                  <a:lnTo>
                    <a:pt x="72" y="1"/>
                  </a:lnTo>
                  <a:lnTo>
                    <a:pt x="74" y="1"/>
                  </a:lnTo>
                  <a:lnTo>
                    <a:pt x="76" y="0"/>
                  </a:lnTo>
                  <a:lnTo>
                    <a:pt x="79" y="0"/>
                  </a:lnTo>
                  <a:lnTo>
                    <a:pt x="79" y="3"/>
                  </a:lnTo>
                  <a:lnTo>
                    <a:pt x="81" y="6"/>
                  </a:lnTo>
                  <a:lnTo>
                    <a:pt x="83" y="6"/>
                  </a:lnTo>
                  <a:lnTo>
                    <a:pt x="83" y="8"/>
                  </a:lnTo>
                  <a:lnTo>
                    <a:pt x="79" y="14"/>
                  </a:lnTo>
                  <a:lnTo>
                    <a:pt x="79" y="17"/>
                  </a:lnTo>
                  <a:lnTo>
                    <a:pt x="80" y="18"/>
                  </a:lnTo>
                  <a:lnTo>
                    <a:pt x="83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5" y="23"/>
                  </a:lnTo>
                  <a:lnTo>
                    <a:pt x="87" y="23"/>
                  </a:lnTo>
                  <a:lnTo>
                    <a:pt x="88" y="22"/>
                  </a:lnTo>
                  <a:lnTo>
                    <a:pt x="90" y="22"/>
                  </a:lnTo>
                  <a:lnTo>
                    <a:pt x="91" y="23"/>
                  </a:lnTo>
                  <a:lnTo>
                    <a:pt x="91" y="24"/>
                  </a:lnTo>
                  <a:lnTo>
                    <a:pt x="92" y="24"/>
                  </a:lnTo>
                  <a:lnTo>
                    <a:pt x="92" y="30"/>
                  </a:lnTo>
                  <a:lnTo>
                    <a:pt x="88" y="34"/>
                  </a:lnTo>
                  <a:lnTo>
                    <a:pt x="88" y="39"/>
                  </a:lnTo>
                  <a:lnTo>
                    <a:pt x="86" y="42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Freeform 15"/>
            <p:cNvSpPr/>
            <p:nvPr/>
          </p:nvSpPr>
          <p:spPr bwMode="auto">
            <a:xfrm>
              <a:off x="5183233" y="3980916"/>
              <a:ext cx="821193" cy="633003"/>
            </a:xfrm>
            <a:custGeom>
              <a:avLst/>
              <a:gdLst>
                <a:gd name="T0" fmla="*/ 821193 w 96"/>
                <a:gd name="T1" fmla="*/ 153974 h 74"/>
                <a:gd name="T2" fmla="*/ 804085 w 96"/>
                <a:gd name="T3" fmla="*/ 179636 h 74"/>
                <a:gd name="T4" fmla="*/ 761314 w 96"/>
                <a:gd name="T5" fmla="*/ 230961 h 74"/>
                <a:gd name="T6" fmla="*/ 769868 w 96"/>
                <a:gd name="T7" fmla="*/ 248069 h 74"/>
                <a:gd name="T8" fmla="*/ 650111 w 96"/>
                <a:gd name="T9" fmla="*/ 316502 h 74"/>
                <a:gd name="T10" fmla="*/ 615895 w 96"/>
                <a:gd name="T11" fmla="*/ 307947 h 74"/>
                <a:gd name="T12" fmla="*/ 581678 w 96"/>
                <a:gd name="T13" fmla="*/ 325056 h 74"/>
                <a:gd name="T14" fmla="*/ 556016 w 96"/>
                <a:gd name="T15" fmla="*/ 342164 h 74"/>
                <a:gd name="T16" fmla="*/ 530354 w 96"/>
                <a:gd name="T17" fmla="*/ 359272 h 74"/>
                <a:gd name="T18" fmla="*/ 530354 w 96"/>
                <a:gd name="T19" fmla="*/ 384934 h 74"/>
                <a:gd name="T20" fmla="*/ 496137 w 96"/>
                <a:gd name="T21" fmla="*/ 367826 h 74"/>
                <a:gd name="T22" fmla="*/ 470475 w 96"/>
                <a:gd name="T23" fmla="*/ 342164 h 74"/>
                <a:gd name="T24" fmla="*/ 444813 w 96"/>
                <a:gd name="T25" fmla="*/ 325056 h 74"/>
                <a:gd name="T26" fmla="*/ 410597 w 96"/>
                <a:gd name="T27" fmla="*/ 384934 h 74"/>
                <a:gd name="T28" fmla="*/ 350718 w 96"/>
                <a:gd name="T29" fmla="*/ 427705 h 74"/>
                <a:gd name="T30" fmla="*/ 282285 w 96"/>
                <a:gd name="T31" fmla="*/ 444813 h 74"/>
                <a:gd name="T32" fmla="*/ 248069 w 96"/>
                <a:gd name="T33" fmla="*/ 461921 h 74"/>
                <a:gd name="T34" fmla="*/ 222406 w 96"/>
                <a:gd name="T35" fmla="*/ 461921 h 74"/>
                <a:gd name="T36" fmla="*/ 162528 w 96"/>
                <a:gd name="T37" fmla="*/ 487583 h 74"/>
                <a:gd name="T38" fmla="*/ 102649 w 96"/>
                <a:gd name="T39" fmla="*/ 504692 h 74"/>
                <a:gd name="T40" fmla="*/ 68433 w 96"/>
                <a:gd name="T41" fmla="*/ 547462 h 74"/>
                <a:gd name="T42" fmla="*/ 111203 w 96"/>
                <a:gd name="T43" fmla="*/ 598787 h 74"/>
                <a:gd name="T44" fmla="*/ 51325 w 96"/>
                <a:gd name="T45" fmla="*/ 633003 h 74"/>
                <a:gd name="T46" fmla="*/ 0 w 96"/>
                <a:gd name="T47" fmla="*/ 513246 h 74"/>
                <a:gd name="T48" fmla="*/ 17108 w 96"/>
                <a:gd name="T49" fmla="*/ 487583 h 74"/>
                <a:gd name="T50" fmla="*/ 136866 w 96"/>
                <a:gd name="T51" fmla="*/ 350718 h 74"/>
                <a:gd name="T52" fmla="*/ 205298 w 96"/>
                <a:gd name="T53" fmla="*/ 273731 h 74"/>
                <a:gd name="T54" fmla="*/ 222406 w 96"/>
                <a:gd name="T55" fmla="*/ 205298 h 74"/>
                <a:gd name="T56" fmla="*/ 256623 w 96"/>
                <a:gd name="T57" fmla="*/ 111203 h 74"/>
                <a:gd name="T58" fmla="*/ 282285 w 96"/>
                <a:gd name="T59" fmla="*/ 51325 h 74"/>
                <a:gd name="T60" fmla="*/ 325056 w 96"/>
                <a:gd name="T61" fmla="*/ 34216 h 74"/>
                <a:gd name="T62" fmla="*/ 359272 w 96"/>
                <a:gd name="T63" fmla="*/ 68433 h 74"/>
                <a:gd name="T64" fmla="*/ 376380 w 96"/>
                <a:gd name="T65" fmla="*/ 42770 h 74"/>
                <a:gd name="T66" fmla="*/ 350718 w 96"/>
                <a:gd name="T67" fmla="*/ 8554 h 74"/>
                <a:gd name="T68" fmla="*/ 521800 w 96"/>
                <a:gd name="T69" fmla="*/ 0 h 74"/>
                <a:gd name="T70" fmla="*/ 547462 w 96"/>
                <a:gd name="T71" fmla="*/ 17108 h 74"/>
                <a:gd name="T72" fmla="*/ 504692 w 96"/>
                <a:gd name="T73" fmla="*/ 76987 h 74"/>
                <a:gd name="T74" fmla="*/ 521800 w 96"/>
                <a:gd name="T75" fmla="*/ 102649 h 74"/>
                <a:gd name="T76" fmla="*/ 615895 w 96"/>
                <a:gd name="T77" fmla="*/ 76987 h 74"/>
                <a:gd name="T78" fmla="*/ 650111 w 96"/>
                <a:gd name="T79" fmla="*/ 85541 h 74"/>
                <a:gd name="T80" fmla="*/ 692882 w 96"/>
                <a:gd name="T81" fmla="*/ 51325 h 7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6"/>
                <a:gd name="T124" fmla="*/ 0 h 74"/>
                <a:gd name="T125" fmla="*/ 96 w 96"/>
                <a:gd name="T126" fmla="*/ 74 h 7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6" h="74">
                  <a:moveTo>
                    <a:pt x="87" y="6"/>
                  </a:moveTo>
                  <a:lnTo>
                    <a:pt x="96" y="18"/>
                  </a:lnTo>
                  <a:lnTo>
                    <a:pt x="96" y="21"/>
                  </a:lnTo>
                  <a:lnTo>
                    <a:pt x="94" y="21"/>
                  </a:lnTo>
                  <a:lnTo>
                    <a:pt x="89" y="25"/>
                  </a:lnTo>
                  <a:lnTo>
                    <a:pt x="89" y="27"/>
                  </a:lnTo>
                  <a:lnTo>
                    <a:pt x="90" y="28"/>
                  </a:lnTo>
                  <a:lnTo>
                    <a:pt x="90" y="29"/>
                  </a:lnTo>
                  <a:lnTo>
                    <a:pt x="87" y="30"/>
                  </a:lnTo>
                  <a:lnTo>
                    <a:pt x="76" y="37"/>
                  </a:lnTo>
                  <a:lnTo>
                    <a:pt x="73" y="36"/>
                  </a:lnTo>
                  <a:lnTo>
                    <a:pt x="72" y="36"/>
                  </a:lnTo>
                  <a:lnTo>
                    <a:pt x="70" y="38"/>
                  </a:lnTo>
                  <a:lnTo>
                    <a:pt x="68" y="38"/>
                  </a:lnTo>
                  <a:lnTo>
                    <a:pt x="65" y="36"/>
                  </a:lnTo>
                  <a:lnTo>
                    <a:pt x="65" y="40"/>
                  </a:lnTo>
                  <a:lnTo>
                    <a:pt x="62" y="41"/>
                  </a:lnTo>
                  <a:lnTo>
                    <a:pt x="62" y="42"/>
                  </a:lnTo>
                  <a:lnTo>
                    <a:pt x="63" y="44"/>
                  </a:lnTo>
                  <a:lnTo>
                    <a:pt x="62" y="45"/>
                  </a:lnTo>
                  <a:lnTo>
                    <a:pt x="59" y="43"/>
                  </a:lnTo>
                  <a:lnTo>
                    <a:pt x="58" y="43"/>
                  </a:lnTo>
                  <a:lnTo>
                    <a:pt x="57" y="41"/>
                  </a:lnTo>
                  <a:lnTo>
                    <a:pt x="55" y="40"/>
                  </a:lnTo>
                  <a:lnTo>
                    <a:pt x="53" y="38"/>
                  </a:lnTo>
                  <a:lnTo>
                    <a:pt x="52" y="38"/>
                  </a:lnTo>
                  <a:lnTo>
                    <a:pt x="51" y="41"/>
                  </a:lnTo>
                  <a:lnTo>
                    <a:pt x="48" y="45"/>
                  </a:lnTo>
                  <a:lnTo>
                    <a:pt x="46" y="49"/>
                  </a:lnTo>
                  <a:lnTo>
                    <a:pt x="41" y="50"/>
                  </a:lnTo>
                  <a:lnTo>
                    <a:pt x="39" y="52"/>
                  </a:lnTo>
                  <a:lnTo>
                    <a:pt x="33" y="52"/>
                  </a:lnTo>
                  <a:lnTo>
                    <a:pt x="33" y="54"/>
                  </a:lnTo>
                  <a:lnTo>
                    <a:pt x="29" y="54"/>
                  </a:lnTo>
                  <a:lnTo>
                    <a:pt x="26" y="54"/>
                  </a:lnTo>
                  <a:lnTo>
                    <a:pt x="23" y="55"/>
                  </a:lnTo>
                  <a:lnTo>
                    <a:pt x="19" y="57"/>
                  </a:lnTo>
                  <a:lnTo>
                    <a:pt x="14" y="58"/>
                  </a:lnTo>
                  <a:lnTo>
                    <a:pt x="12" y="59"/>
                  </a:lnTo>
                  <a:lnTo>
                    <a:pt x="11" y="63"/>
                  </a:lnTo>
                  <a:lnTo>
                    <a:pt x="8" y="64"/>
                  </a:lnTo>
                  <a:lnTo>
                    <a:pt x="8" y="66"/>
                  </a:lnTo>
                  <a:lnTo>
                    <a:pt x="13" y="70"/>
                  </a:lnTo>
                  <a:lnTo>
                    <a:pt x="12" y="73"/>
                  </a:lnTo>
                  <a:lnTo>
                    <a:pt x="6" y="7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4" y="52"/>
                  </a:lnTo>
                  <a:lnTo>
                    <a:pt x="16" y="41"/>
                  </a:lnTo>
                  <a:lnTo>
                    <a:pt x="20" y="36"/>
                  </a:lnTo>
                  <a:lnTo>
                    <a:pt x="24" y="32"/>
                  </a:lnTo>
                  <a:lnTo>
                    <a:pt x="26" y="29"/>
                  </a:lnTo>
                  <a:lnTo>
                    <a:pt x="26" y="24"/>
                  </a:lnTo>
                  <a:lnTo>
                    <a:pt x="30" y="20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6"/>
                  </a:lnTo>
                  <a:lnTo>
                    <a:pt x="34" y="4"/>
                  </a:lnTo>
                  <a:lnTo>
                    <a:pt x="38" y="4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4" y="6"/>
                  </a:lnTo>
                  <a:lnTo>
                    <a:pt x="44" y="5"/>
                  </a:lnTo>
                  <a:lnTo>
                    <a:pt x="41" y="2"/>
                  </a:lnTo>
                  <a:lnTo>
                    <a:pt x="41" y="1"/>
                  </a:lnTo>
                  <a:lnTo>
                    <a:pt x="59" y="1"/>
                  </a:lnTo>
                  <a:lnTo>
                    <a:pt x="61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3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2"/>
                  </a:lnTo>
                  <a:lnTo>
                    <a:pt x="64" y="12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6" y="10"/>
                  </a:lnTo>
                  <a:lnTo>
                    <a:pt x="80" y="8"/>
                  </a:lnTo>
                  <a:lnTo>
                    <a:pt x="81" y="6"/>
                  </a:lnTo>
                  <a:lnTo>
                    <a:pt x="87" y="6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Freeform 20"/>
            <p:cNvSpPr/>
            <p:nvPr/>
          </p:nvSpPr>
          <p:spPr bwMode="auto">
            <a:xfrm>
              <a:off x="5927440" y="1714081"/>
              <a:ext cx="624449" cy="581678"/>
            </a:xfrm>
            <a:custGeom>
              <a:avLst/>
              <a:gdLst>
                <a:gd name="T0" fmla="*/ 547462 w 73"/>
                <a:gd name="T1" fmla="*/ 188190 h 68"/>
                <a:gd name="T2" fmla="*/ 624449 w 73"/>
                <a:gd name="T3" fmla="*/ 248069 h 68"/>
                <a:gd name="T4" fmla="*/ 607341 w 73"/>
                <a:gd name="T5" fmla="*/ 273731 h 68"/>
                <a:gd name="T6" fmla="*/ 564570 w 73"/>
                <a:gd name="T7" fmla="*/ 299393 h 68"/>
                <a:gd name="T8" fmla="*/ 504692 w 73"/>
                <a:gd name="T9" fmla="*/ 359272 h 68"/>
                <a:gd name="T10" fmla="*/ 496137 w 73"/>
                <a:gd name="T11" fmla="*/ 402042 h 68"/>
                <a:gd name="T12" fmla="*/ 410597 w 73"/>
                <a:gd name="T13" fmla="*/ 436258 h 68"/>
                <a:gd name="T14" fmla="*/ 350718 w 73"/>
                <a:gd name="T15" fmla="*/ 470475 h 68"/>
                <a:gd name="T16" fmla="*/ 333610 w 73"/>
                <a:gd name="T17" fmla="*/ 504691 h 68"/>
                <a:gd name="T18" fmla="*/ 307947 w 73"/>
                <a:gd name="T19" fmla="*/ 581678 h 68"/>
                <a:gd name="T20" fmla="*/ 239515 w 73"/>
                <a:gd name="T21" fmla="*/ 581678 h 68"/>
                <a:gd name="T22" fmla="*/ 248069 w 73"/>
                <a:gd name="T23" fmla="*/ 556016 h 68"/>
                <a:gd name="T24" fmla="*/ 290839 w 73"/>
                <a:gd name="T25" fmla="*/ 521799 h 68"/>
                <a:gd name="T26" fmla="*/ 265177 w 73"/>
                <a:gd name="T27" fmla="*/ 487583 h 68"/>
                <a:gd name="T28" fmla="*/ 265177 w 73"/>
                <a:gd name="T29" fmla="*/ 444813 h 68"/>
                <a:gd name="T30" fmla="*/ 299393 w 73"/>
                <a:gd name="T31" fmla="*/ 410596 h 68"/>
                <a:gd name="T32" fmla="*/ 299393 w 73"/>
                <a:gd name="T33" fmla="*/ 359272 h 68"/>
                <a:gd name="T34" fmla="*/ 265177 w 73"/>
                <a:gd name="T35" fmla="*/ 325055 h 68"/>
                <a:gd name="T36" fmla="*/ 213852 w 73"/>
                <a:gd name="T37" fmla="*/ 325055 h 68"/>
                <a:gd name="T38" fmla="*/ 162528 w 73"/>
                <a:gd name="T39" fmla="*/ 376380 h 68"/>
                <a:gd name="T40" fmla="*/ 153974 w 73"/>
                <a:gd name="T41" fmla="*/ 410596 h 68"/>
                <a:gd name="T42" fmla="*/ 119757 w 73"/>
                <a:gd name="T43" fmla="*/ 444813 h 68"/>
                <a:gd name="T44" fmla="*/ 42770 w 73"/>
                <a:gd name="T45" fmla="*/ 384934 h 68"/>
                <a:gd name="T46" fmla="*/ 0 w 73"/>
                <a:gd name="T47" fmla="*/ 367826 h 68"/>
                <a:gd name="T48" fmla="*/ 0 w 73"/>
                <a:gd name="T49" fmla="*/ 342164 h 68"/>
                <a:gd name="T50" fmla="*/ 34216 w 73"/>
                <a:gd name="T51" fmla="*/ 316501 h 68"/>
                <a:gd name="T52" fmla="*/ 42770 w 73"/>
                <a:gd name="T53" fmla="*/ 307947 h 68"/>
                <a:gd name="T54" fmla="*/ 42770 w 73"/>
                <a:gd name="T55" fmla="*/ 256623 h 68"/>
                <a:gd name="T56" fmla="*/ 17108 w 73"/>
                <a:gd name="T57" fmla="*/ 222406 h 68"/>
                <a:gd name="T58" fmla="*/ 17108 w 73"/>
                <a:gd name="T59" fmla="*/ 196744 h 68"/>
                <a:gd name="T60" fmla="*/ 34216 w 73"/>
                <a:gd name="T61" fmla="*/ 179636 h 68"/>
                <a:gd name="T62" fmla="*/ 51325 w 73"/>
                <a:gd name="T63" fmla="*/ 179636 h 68"/>
                <a:gd name="T64" fmla="*/ 59879 w 73"/>
                <a:gd name="T65" fmla="*/ 188190 h 68"/>
                <a:gd name="T66" fmla="*/ 59879 w 73"/>
                <a:gd name="T67" fmla="*/ 205298 h 68"/>
                <a:gd name="T68" fmla="*/ 85541 w 73"/>
                <a:gd name="T69" fmla="*/ 230960 h 68"/>
                <a:gd name="T70" fmla="*/ 102649 w 73"/>
                <a:gd name="T71" fmla="*/ 230960 h 68"/>
                <a:gd name="T72" fmla="*/ 239515 w 73"/>
                <a:gd name="T73" fmla="*/ 111203 h 68"/>
                <a:gd name="T74" fmla="*/ 273731 w 73"/>
                <a:gd name="T75" fmla="*/ 68433 h 68"/>
                <a:gd name="T76" fmla="*/ 325056 w 73"/>
                <a:gd name="T77" fmla="*/ 68433 h 68"/>
                <a:gd name="T78" fmla="*/ 333610 w 73"/>
                <a:gd name="T79" fmla="*/ 76987 h 68"/>
                <a:gd name="T80" fmla="*/ 350718 w 73"/>
                <a:gd name="T81" fmla="*/ 76987 h 68"/>
                <a:gd name="T82" fmla="*/ 359272 w 73"/>
                <a:gd name="T83" fmla="*/ 68433 h 68"/>
                <a:gd name="T84" fmla="*/ 359272 w 73"/>
                <a:gd name="T85" fmla="*/ 0 h 68"/>
                <a:gd name="T86" fmla="*/ 393488 w 73"/>
                <a:gd name="T87" fmla="*/ 0 h 68"/>
                <a:gd name="T88" fmla="*/ 436259 w 73"/>
                <a:gd name="T89" fmla="*/ 42770 h 68"/>
                <a:gd name="T90" fmla="*/ 461921 w 73"/>
                <a:gd name="T91" fmla="*/ 42770 h 68"/>
                <a:gd name="T92" fmla="*/ 453367 w 73"/>
                <a:gd name="T93" fmla="*/ 25662 h 68"/>
                <a:gd name="T94" fmla="*/ 470475 w 73"/>
                <a:gd name="T95" fmla="*/ 8554 h 68"/>
                <a:gd name="T96" fmla="*/ 487583 w 73"/>
                <a:gd name="T97" fmla="*/ 25662 h 68"/>
                <a:gd name="T98" fmla="*/ 487583 w 73"/>
                <a:gd name="T99" fmla="*/ 59879 h 68"/>
                <a:gd name="T100" fmla="*/ 547462 w 73"/>
                <a:gd name="T101" fmla="*/ 136865 h 68"/>
                <a:gd name="T102" fmla="*/ 547462 w 73"/>
                <a:gd name="T103" fmla="*/ 188190 h 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3"/>
                <a:gd name="T157" fmla="*/ 0 h 68"/>
                <a:gd name="T158" fmla="*/ 73 w 73"/>
                <a:gd name="T159" fmla="*/ 68 h 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3" h="68">
                  <a:moveTo>
                    <a:pt x="64" y="22"/>
                  </a:moveTo>
                  <a:lnTo>
                    <a:pt x="73" y="29"/>
                  </a:lnTo>
                  <a:lnTo>
                    <a:pt x="71" y="32"/>
                  </a:lnTo>
                  <a:lnTo>
                    <a:pt x="66" y="35"/>
                  </a:lnTo>
                  <a:lnTo>
                    <a:pt x="59" y="42"/>
                  </a:lnTo>
                  <a:lnTo>
                    <a:pt x="58" y="47"/>
                  </a:lnTo>
                  <a:lnTo>
                    <a:pt x="48" y="51"/>
                  </a:lnTo>
                  <a:lnTo>
                    <a:pt x="41" y="55"/>
                  </a:lnTo>
                  <a:lnTo>
                    <a:pt x="39" y="59"/>
                  </a:lnTo>
                  <a:lnTo>
                    <a:pt x="36" y="68"/>
                  </a:lnTo>
                  <a:lnTo>
                    <a:pt x="28" y="68"/>
                  </a:lnTo>
                  <a:lnTo>
                    <a:pt x="29" y="65"/>
                  </a:lnTo>
                  <a:lnTo>
                    <a:pt x="34" y="61"/>
                  </a:lnTo>
                  <a:lnTo>
                    <a:pt x="31" y="57"/>
                  </a:lnTo>
                  <a:lnTo>
                    <a:pt x="31" y="52"/>
                  </a:lnTo>
                  <a:lnTo>
                    <a:pt x="35" y="48"/>
                  </a:lnTo>
                  <a:lnTo>
                    <a:pt x="35" y="42"/>
                  </a:lnTo>
                  <a:lnTo>
                    <a:pt x="31" y="38"/>
                  </a:lnTo>
                  <a:lnTo>
                    <a:pt x="25" y="38"/>
                  </a:lnTo>
                  <a:lnTo>
                    <a:pt x="19" y="44"/>
                  </a:lnTo>
                  <a:lnTo>
                    <a:pt x="18" y="48"/>
                  </a:lnTo>
                  <a:lnTo>
                    <a:pt x="14" y="52"/>
                  </a:lnTo>
                  <a:lnTo>
                    <a:pt x="5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5" y="36"/>
                  </a:lnTo>
                  <a:lnTo>
                    <a:pt x="5" y="30"/>
                  </a:lnTo>
                  <a:lnTo>
                    <a:pt x="2" y="26"/>
                  </a:lnTo>
                  <a:lnTo>
                    <a:pt x="2" y="23"/>
                  </a:lnTo>
                  <a:lnTo>
                    <a:pt x="4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4"/>
                  </a:lnTo>
                  <a:lnTo>
                    <a:pt x="10" y="27"/>
                  </a:lnTo>
                  <a:lnTo>
                    <a:pt x="12" y="27"/>
                  </a:lnTo>
                  <a:lnTo>
                    <a:pt x="28" y="13"/>
                  </a:lnTo>
                  <a:lnTo>
                    <a:pt x="32" y="8"/>
                  </a:lnTo>
                  <a:lnTo>
                    <a:pt x="38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1" y="5"/>
                  </a:lnTo>
                  <a:lnTo>
                    <a:pt x="54" y="5"/>
                  </a:lnTo>
                  <a:lnTo>
                    <a:pt x="53" y="3"/>
                  </a:lnTo>
                  <a:lnTo>
                    <a:pt x="55" y="1"/>
                  </a:lnTo>
                  <a:lnTo>
                    <a:pt x="57" y="3"/>
                  </a:lnTo>
                  <a:lnTo>
                    <a:pt x="57" y="7"/>
                  </a:lnTo>
                  <a:lnTo>
                    <a:pt x="64" y="16"/>
                  </a:lnTo>
                  <a:lnTo>
                    <a:pt x="64" y="22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Freeform 21"/>
            <p:cNvSpPr/>
            <p:nvPr/>
          </p:nvSpPr>
          <p:spPr bwMode="auto">
            <a:xfrm>
              <a:off x="6055751" y="1397580"/>
              <a:ext cx="881072" cy="564570"/>
            </a:xfrm>
            <a:custGeom>
              <a:avLst/>
              <a:gdLst>
                <a:gd name="T0" fmla="*/ 196744 w 103"/>
                <a:gd name="T1" fmla="*/ 282285 h 66"/>
                <a:gd name="T2" fmla="*/ 162528 w 103"/>
                <a:gd name="T3" fmla="*/ 188190 h 66"/>
                <a:gd name="T4" fmla="*/ 119757 w 103"/>
                <a:gd name="T5" fmla="*/ 230960 h 66"/>
                <a:gd name="T6" fmla="*/ 94095 w 103"/>
                <a:gd name="T7" fmla="*/ 239514 h 66"/>
                <a:gd name="T8" fmla="*/ 59879 w 103"/>
                <a:gd name="T9" fmla="*/ 171082 h 66"/>
                <a:gd name="T10" fmla="*/ 17108 w 103"/>
                <a:gd name="T11" fmla="*/ 76987 h 66"/>
                <a:gd name="T12" fmla="*/ 0 w 103"/>
                <a:gd name="T13" fmla="*/ 42770 h 66"/>
                <a:gd name="T14" fmla="*/ 34216 w 103"/>
                <a:gd name="T15" fmla="*/ 25662 h 66"/>
                <a:gd name="T16" fmla="*/ 76987 w 103"/>
                <a:gd name="T17" fmla="*/ 59879 h 66"/>
                <a:gd name="T18" fmla="*/ 145420 w 103"/>
                <a:gd name="T19" fmla="*/ 8554 h 66"/>
                <a:gd name="T20" fmla="*/ 153974 w 103"/>
                <a:gd name="T21" fmla="*/ 0 h 66"/>
                <a:gd name="T22" fmla="*/ 179636 w 103"/>
                <a:gd name="T23" fmla="*/ 17108 h 66"/>
                <a:gd name="T24" fmla="*/ 222407 w 103"/>
                <a:gd name="T25" fmla="*/ 68433 h 66"/>
                <a:gd name="T26" fmla="*/ 307948 w 103"/>
                <a:gd name="T27" fmla="*/ 59879 h 66"/>
                <a:gd name="T28" fmla="*/ 367826 w 103"/>
                <a:gd name="T29" fmla="*/ 17108 h 66"/>
                <a:gd name="T30" fmla="*/ 376380 w 103"/>
                <a:gd name="T31" fmla="*/ 68433 h 66"/>
                <a:gd name="T32" fmla="*/ 402043 w 103"/>
                <a:gd name="T33" fmla="*/ 85541 h 66"/>
                <a:gd name="T34" fmla="*/ 444813 w 103"/>
                <a:gd name="T35" fmla="*/ 68433 h 66"/>
                <a:gd name="T36" fmla="*/ 496138 w 103"/>
                <a:gd name="T37" fmla="*/ 102649 h 66"/>
                <a:gd name="T38" fmla="*/ 556016 w 103"/>
                <a:gd name="T39" fmla="*/ 171082 h 66"/>
                <a:gd name="T40" fmla="*/ 590233 w 103"/>
                <a:gd name="T41" fmla="*/ 128311 h 66"/>
                <a:gd name="T42" fmla="*/ 667220 w 103"/>
                <a:gd name="T43" fmla="*/ 213852 h 66"/>
                <a:gd name="T44" fmla="*/ 727098 w 103"/>
                <a:gd name="T45" fmla="*/ 179636 h 66"/>
                <a:gd name="T46" fmla="*/ 709990 w 103"/>
                <a:gd name="T47" fmla="*/ 171082 h 66"/>
                <a:gd name="T48" fmla="*/ 769869 w 103"/>
                <a:gd name="T49" fmla="*/ 145420 h 66"/>
                <a:gd name="T50" fmla="*/ 786977 w 103"/>
                <a:gd name="T51" fmla="*/ 136865 h 66"/>
                <a:gd name="T52" fmla="*/ 829747 w 103"/>
                <a:gd name="T53" fmla="*/ 188190 h 66"/>
                <a:gd name="T54" fmla="*/ 872518 w 103"/>
                <a:gd name="T55" fmla="*/ 188190 h 66"/>
                <a:gd name="T56" fmla="*/ 881072 w 103"/>
                <a:gd name="T57" fmla="*/ 256623 h 66"/>
                <a:gd name="T58" fmla="*/ 855410 w 103"/>
                <a:gd name="T59" fmla="*/ 325055 h 66"/>
                <a:gd name="T60" fmla="*/ 829747 w 103"/>
                <a:gd name="T61" fmla="*/ 307947 h 66"/>
                <a:gd name="T62" fmla="*/ 795531 w 103"/>
                <a:gd name="T63" fmla="*/ 316501 h 66"/>
                <a:gd name="T64" fmla="*/ 778423 w 103"/>
                <a:gd name="T65" fmla="*/ 248069 h 66"/>
                <a:gd name="T66" fmla="*/ 752761 w 103"/>
                <a:gd name="T67" fmla="*/ 307947 h 66"/>
                <a:gd name="T68" fmla="*/ 684328 w 103"/>
                <a:gd name="T69" fmla="*/ 393488 h 66"/>
                <a:gd name="T70" fmla="*/ 650111 w 103"/>
                <a:gd name="T71" fmla="*/ 419150 h 66"/>
                <a:gd name="T72" fmla="*/ 675774 w 103"/>
                <a:gd name="T73" fmla="*/ 461921 h 66"/>
                <a:gd name="T74" fmla="*/ 598787 w 103"/>
                <a:gd name="T75" fmla="*/ 479029 h 66"/>
                <a:gd name="T76" fmla="*/ 547462 w 103"/>
                <a:gd name="T77" fmla="*/ 453367 h 66"/>
                <a:gd name="T78" fmla="*/ 513246 w 103"/>
                <a:gd name="T79" fmla="*/ 530354 h 66"/>
                <a:gd name="T80" fmla="*/ 419151 w 103"/>
                <a:gd name="T81" fmla="*/ 504691 h 66"/>
                <a:gd name="T82" fmla="*/ 359272 w 103"/>
                <a:gd name="T83" fmla="*/ 376380 h 66"/>
                <a:gd name="T84" fmla="*/ 342164 w 103"/>
                <a:gd name="T85" fmla="*/ 325055 h 66"/>
                <a:gd name="T86" fmla="*/ 333610 w 103"/>
                <a:gd name="T87" fmla="*/ 359272 h 66"/>
                <a:gd name="T88" fmla="*/ 265177 w 103"/>
                <a:gd name="T89" fmla="*/ 316501 h 66"/>
                <a:gd name="T90" fmla="*/ 230961 w 103"/>
                <a:gd name="T91" fmla="*/ 316501 h 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3"/>
                <a:gd name="T139" fmla="*/ 0 h 66"/>
                <a:gd name="T140" fmla="*/ 103 w 103"/>
                <a:gd name="T141" fmla="*/ 66 h 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3" h="66">
                  <a:moveTo>
                    <a:pt x="27" y="37"/>
                  </a:moveTo>
                  <a:lnTo>
                    <a:pt x="23" y="33"/>
                  </a:lnTo>
                  <a:lnTo>
                    <a:pt x="23" y="30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1" y="28"/>
                  </a:lnTo>
                  <a:lnTo>
                    <a:pt x="9" y="22"/>
                  </a:lnTo>
                  <a:lnTo>
                    <a:pt x="7" y="20"/>
                  </a:lnTo>
                  <a:lnTo>
                    <a:pt x="7" y="14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3"/>
                  </a:lnTo>
                  <a:lnTo>
                    <a:pt x="4" y="3"/>
                  </a:lnTo>
                  <a:lnTo>
                    <a:pt x="6" y="5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26" y="8"/>
                  </a:lnTo>
                  <a:lnTo>
                    <a:pt x="29" y="10"/>
                  </a:lnTo>
                  <a:lnTo>
                    <a:pt x="36" y="7"/>
                  </a:lnTo>
                  <a:lnTo>
                    <a:pt x="42" y="2"/>
                  </a:lnTo>
                  <a:lnTo>
                    <a:pt x="43" y="2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5" y="10"/>
                  </a:lnTo>
                  <a:lnTo>
                    <a:pt x="47" y="10"/>
                  </a:lnTo>
                  <a:lnTo>
                    <a:pt x="50" y="8"/>
                  </a:lnTo>
                  <a:lnTo>
                    <a:pt x="52" y="8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3" y="20"/>
                  </a:lnTo>
                  <a:lnTo>
                    <a:pt x="65" y="20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71" y="18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5" y="21"/>
                  </a:lnTo>
                  <a:lnTo>
                    <a:pt x="83" y="21"/>
                  </a:lnTo>
                  <a:lnTo>
                    <a:pt x="83" y="20"/>
                  </a:lnTo>
                  <a:lnTo>
                    <a:pt x="88" y="17"/>
                  </a:lnTo>
                  <a:lnTo>
                    <a:pt x="90" y="17"/>
                  </a:lnTo>
                  <a:lnTo>
                    <a:pt x="90" y="15"/>
                  </a:lnTo>
                  <a:lnTo>
                    <a:pt x="92" y="16"/>
                  </a:lnTo>
                  <a:lnTo>
                    <a:pt x="93" y="18"/>
                  </a:lnTo>
                  <a:lnTo>
                    <a:pt x="97" y="22"/>
                  </a:lnTo>
                  <a:lnTo>
                    <a:pt x="100" y="22"/>
                  </a:lnTo>
                  <a:lnTo>
                    <a:pt x="102" y="22"/>
                  </a:lnTo>
                  <a:lnTo>
                    <a:pt x="103" y="24"/>
                  </a:lnTo>
                  <a:lnTo>
                    <a:pt x="103" y="30"/>
                  </a:lnTo>
                  <a:lnTo>
                    <a:pt x="100" y="33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7" y="36"/>
                  </a:lnTo>
                  <a:lnTo>
                    <a:pt x="95" y="37"/>
                  </a:lnTo>
                  <a:lnTo>
                    <a:pt x="93" y="37"/>
                  </a:lnTo>
                  <a:lnTo>
                    <a:pt x="93" y="31"/>
                  </a:lnTo>
                  <a:lnTo>
                    <a:pt x="91" y="29"/>
                  </a:lnTo>
                  <a:lnTo>
                    <a:pt x="90" y="31"/>
                  </a:lnTo>
                  <a:lnTo>
                    <a:pt x="88" y="36"/>
                  </a:lnTo>
                  <a:lnTo>
                    <a:pt x="83" y="44"/>
                  </a:lnTo>
                  <a:lnTo>
                    <a:pt x="80" y="46"/>
                  </a:lnTo>
                  <a:lnTo>
                    <a:pt x="77" y="45"/>
                  </a:lnTo>
                  <a:lnTo>
                    <a:pt x="76" y="49"/>
                  </a:lnTo>
                  <a:lnTo>
                    <a:pt x="79" y="51"/>
                  </a:lnTo>
                  <a:lnTo>
                    <a:pt x="79" y="54"/>
                  </a:lnTo>
                  <a:lnTo>
                    <a:pt x="77" y="56"/>
                  </a:lnTo>
                  <a:lnTo>
                    <a:pt x="70" y="56"/>
                  </a:lnTo>
                  <a:lnTo>
                    <a:pt x="66" y="54"/>
                  </a:lnTo>
                  <a:lnTo>
                    <a:pt x="64" y="53"/>
                  </a:lnTo>
                  <a:lnTo>
                    <a:pt x="61" y="59"/>
                  </a:lnTo>
                  <a:lnTo>
                    <a:pt x="60" y="62"/>
                  </a:lnTo>
                  <a:lnTo>
                    <a:pt x="58" y="66"/>
                  </a:lnTo>
                  <a:lnTo>
                    <a:pt x="49" y="59"/>
                  </a:lnTo>
                  <a:lnTo>
                    <a:pt x="49" y="53"/>
                  </a:lnTo>
                  <a:lnTo>
                    <a:pt x="42" y="44"/>
                  </a:lnTo>
                  <a:lnTo>
                    <a:pt x="42" y="40"/>
                  </a:lnTo>
                  <a:lnTo>
                    <a:pt x="40" y="38"/>
                  </a:lnTo>
                  <a:lnTo>
                    <a:pt x="38" y="40"/>
                  </a:lnTo>
                  <a:lnTo>
                    <a:pt x="39" y="42"/>
                  </a:lnTo>
                  <a:lnTo>
                    <a:pt x="36" y="42"/>
                  </a:lnTo>
                  <a:lnTo>
                    <a:pt x="31" y="37"/>
                  </a:lnTo>
                  <a:lnTo>
                    <a:pt x="27" y="37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Freeform 23"/>
            <p:cNvSpPr/>
            <p:nvPr/>
          </p:nvSpPr>
          <p:spPr bwMode="auto">
            <a:xfrm>
              <a:off x="3207237" y="2278652"/>
              <a:ext cx="1291669" cy="949504"/>
            </a:xfrm>
            <a:custGeom>
              <a:avLst/>
              <a:gdLst>
                <a:gd name="T0" fmla="*/ 692882 w 151"/>
                <a:gd name="T1" fmla="*/ 915288 h 111"/>
                <a:gd name="T2" fmla="*/ 641557 w 151"/>
                <a:gd name="T3" fmla="*/ 949504 h 111"/>
                <a:gd name="T4" fmla="*/ 590233 w 151"/>
                <a:gd name="T5" fmla="*/ 923842 h 111"/>
                <a:gd name="T6" fmla="*/ 564571 w 151"/>
                <a:gd name="T7" fmla="*/ 940950 h 111"/>
                <a:gd name="T8" fmla="*/ 530354 w 151"/>
                <a:gd name="T9" fmla="*/ 872517 h 111"/>
                <a:gd name="T10" fmla="*/ 479029 w 151"/>
                <a:gd name="T11" fmla="*/ 821193 h 111"/>
                <a:gd name="T12" fmla="*/ 367826 w 151"/>
                <a:gd name="T13" fmla="*/ 804085 h 111"/>
                <a:gd name="T14" fmla="*/ 290839 w 151"/>
                <a:gd name="T15" fmla="*/ 795530 h 111"/>
                <a:gd name="T16" fmla="*/ 222407 w 151"/>
                <a:gd name="T17" fmla="*/ 761314 h 111"/>
                <a:gd name="T18" fmla="*/ 145420 w 151"/>
                <a:gd name="T19" fmla="*/ 701435 h 111"/>
                <a:gd name="T20" fmla="*/ 51325 w 151"/>
                <a:gd name="T21" fmla="*/ 667219 h 111"/>
                <a:gd name="T22" fmla="*/ 0 w 151"/>
                <a:gd name="T23" fmla="*/ 556016 h 111"/>
                <a:gd name="T24" fmla="*/ 17108 w 151"/>
                <a:gd name="T25" fmla="*/ 393488 h 111"/>
                <a:gd name="T26" fmla="*/ 8554 w 151"/>
                <a:gd name="T27" fmla="*/ 350718 h 111"/>
                <a:gd name="T28" fmla="*/ 51325 w 151"/>
                <a:gd name="T29" fmla="*/ 342164 h 111"/>
                <a:gd name="T30" fmla="*/ 85541 w 151"/>
                <a:gd name="T31" fmla="*/ 325055 h 111"/>
                <a:gd name="T32" fmla="*/ 119757 w 151"/>
                <a:gd name="T33" fmla="*/ 350718 h 111"/>
                <a:gd name="T34" fmla="*/ 162528 w 151"/>
                <a:gd name="T35" fmla="*/ 342164 h 111"/>
                <a:gd name="T36" fmla="*/ 136866 w 151"/>
                <a:gd name="T37" fmla="*/ 290839 h 111"/>
                <a:gd name="T38" fmla="*/ 188190 w 151"/>
                <a:gd name="T39" fmla="*/ 230960 h 111"/>
                <a:gd name="T40" fmla="*/ 162528 w 151"/>
                <a:gd name="T41" fmla="*/ 179636 h 111"/>
                <a:gd name="T42" fmla="*/ 128311 w 151"/>
                <a:gd name="T43" fmla="*/ 136865 h 111"/>
                <a:gd name="T44" fmla="*/ 119757 w 151"/>
                <a:gd name="T45" fmla="*/ 111203 h 111"/>
                <a:gd name="T46" fmla="*/ 102649 w 151"/>
                <a:gd name="T47" fmla="*/ 76987 h 111"/>
                <a:gd name="T48" fmla="*/ 136866 w 151"/>
                <a:gd name="T49" fmla="*/ 51325 h 111"/>
                <a:gd name="T50" fmla="*/ 239515 w 151"/>
                <a:gd name="T51" fmla="*/ 51325 h 111"/>
                <a:gd name="T52" fmla="*/ 350718 w 151"/>
                <a:gd name="T53" fmla="*/ 0 h 111"/>
                <a:gd name="T54" fmla="*/ 402043 w 151"/>
                <a:gd name="T55" fmla="*/ 0 h 111"/>
                <a:gd name="T56" fmla="*/ 521800 w 151"/>
                <a:gd name="T57" fmla="*/ 8554 h 111"/>
                <a:gd name="T58" fmla="*/ 701436 w 151"/>
                <a:gd name="T59" fmla="*/ 128311 h 111"/>
                <a:gd name="T60" fmla="*/ 744207 w 151"/>
                <a:gd name="T61" fmla="*/ 119757 h 111"/>
                <a:gd name="T62" fmla="*/ 735653 w 151"/>
                <a:gd name="T63" fmla="*/ 59879 h 111"/>
                <a:gd name="T64" fmla="*/ 769869 w 151"/>
                <a:gd name="T65" fmla="*/ 51325 h 111"/>
                <a:gd name="T66" fmla="*/ 821193 w 151"/>
                <a:gd name="T67" fmla="*/ 76987 h 111"/>
                <a:gd name="T68" fmla="*/ 932397 w 151"/>
                <a:gd name="T69" fmla="*/ 111203 h 111"/>
                <a:gd name="T70" fmla="*/ 1009384 w 151"/>
                <a:gd name="T71" fmla="*/ 145420 h 111"/>
                <a:gd name="T72" fmla="*/ 1035046 w 151"/>
                <a:gd name="T73" fmla="*/ 136865 h 111"/>
                <a:gd name="T74" fmla="*/ 1103479 w 151"/>
                <a:gd name="T75" fmla="*/ 213852 h 111"/>
                <a:gd name="T76" fmla="*/ 1214682 w 151"/>
                <a:gd name="T77" fmla="*/ 248069 h 111"/>
                <a:gd name="T78" fmla="*/ 1240344 w 151"/>
                <a:gd name="T79" fmla="*/ 325055 h 111"/>
                <a:gd name="T80" fmla="*/ 1274561 w 151"/>
                <a:gd name="T81" fmla="*/ 436259 h 111"/>
                <a:gd name="T82" fmla="*/ 1274561 w 151"/>
                <a:gd name="T83" fmla="*/ 496137 h 111"/>
                <a:gd name="T84" fmla="*/ 1240344 w 151"/>
                <a:gd name="T85" fmla="*/ 521799 h 111"/>
                <a:gd name="T86" fmla="*/ 1197574 w 151"/>
                <a:gd name="T87" fmla="*/ 581678 h 111"/>
                <a:gd name="T88" fmla="*/ 1171912 w 151"/>
                <a:gd name="T89" fmla="*/ 615895 h 111"/>
                <a:gd name="T90" fmla="*/ 1206128 w 151"/>
                <a:gd name="T91" fmla="*/ 658665 h 111"/>
                <a:gd name="T92" fmla="*/ 1163358 w 151"/>
                <a:gd name="T93" fmla="*/ 667219 h 111"/>
                <a:gd name="T94" fmla="*/ 1077816 w 151"/>
                <a:gd name="T95" fmla="*/ 641557 h 111"/>
                <a:gd name="T96" fmla="*/ 1077816 w 151"/>
                <a:gd name="T97" fmla="*/ 684327 h 111"/>
                <a:gd name="T98" fmla="*/ 1103479 w 151"/>
                <a:gd name="T99" fmla="*/ 761314 h 111"/>
                <a:gd name="T100" fmla="*/ 1129141 w 151"/>
                <a:gd name="T101" fmla="*/ 812639 h 111"/>
                <a:gd name="T102" fmla="*/ 1077816 w 151"/>
                <a:gd name="T103" fmla="*/ 846855 h 111"/>
                <a:gd name="T104" fmla="*/ 1043600 w 151"/>
                <a:gd name="T105" fmla="*/ 863963 h 111"/>
                <a:gd name="T106" fmla="*/ 1000829 w 151"/>
                <a:gd name="T107" fmla="*/ 846855 h 111"/>
                <a:gd name="T108" fmla="*/ 975167 w 151"/>
                <a:gd name="T109" fmla="*/ 829747 h 111"/>
                <a:gd name="T110" fmla="*/ 940951 w 151"/>
                <a:gd name="T111" fmla="*/ 846855 h 111"/>
                <a:gd name="T112" fmla="*/ 915289 w 151"/>
                <a:gd name="T113" fmla="*/ 829747 h 111"/>
                <a:gd name="T114" fmla="*/ 855410 w 151"/>
                <a:gd name="T115" fmla="*/ 744206 h 111"/>
                <a:gd name="T116" fmla="*/ 735653 w 151"/>
                <a:gd name="T117" fmla="*/ 692881 h 111"/>
                <a:gd name="T118" fmla="*/ 727098 w 151"/>
                <a:gd name="T119" fmla="*/ 727098 h 111"/>
                <a:gd name="T120" fmla="*/ 752761 w 151"/>
                <a:gd name="T121" fmla="*/ 786976 h 111"/>
                <a:gd name="T122" fmla="*/ 718544 w 151"/>
                <a:gd name="T123" fmla="*/ 829747 h 11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1"/>
                <a:gd name="T187" fmla="*/ 0 h 111"/>
                <a:gd name="T188" fmla="*/ 151 w 151"/>
                <a:gd name="T189" fmla="*/ 111 h 11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1" h="111">
                  <a:moveTo>
                    <a:pt x="86" y="100"/>
                  </a:moveTo>
                  <a:lnTo>
                    <a:pt x="81" y="107"/>
                  </a:lnTo>
                  <a:lnTo>
                    <a:pt x="78" y="110"/>
                  </a:lnTo>
                  <a:lnTo>
                    <a:pt x="75" y="111"/>
                  </a:lnTo>
                  <a:lnTo>
                    <a:pt x="72" y="108"/>
                  </a:lnTo>
                  <a:lnTo>
                    <a:pt x="69" y="108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3" y="106"/>
                  </a:lnTo>
                  <a:lnTo>
                    <a:pt x="62" y="102"/>
                  </a:lnTo>
                  <a:lnTo>
                    <a:pt x="58" y="97"/>
                  </a:lnTo>
                  <a:lnTo>
                    <a:pt x="56" y="96"/>
                  </a:lnTo>
                  <a:lnTo>
                    <a:pt x="52" y="94"/>
                  </a:lnTo>
                  <a:lnTo>
                    <a:pt x="43" y="94"/>
                  </a:lnTo>
                  <a:lnTo>
                    <a:pt x="38" y="94"/>
                  </a:lnTo>
                  <a:lnTo>
                    <a:pt x="34" y="93"/>
                  </a:lnTo>
                  <a:lnTo>
                    <a:pt x="30" y="89"/>
                  </a:lnTo>
                  <a:lnTo>
                    <a:pt x="26" y="89"/>
                  </a:lnTo>
                  <a:lnTo>
                    <a:pt x="20" y="86"/>
                  </a:lnTo>
                  <a:lnTo>
                    <a:pt x="17" y="82"/>
                  </a:lnTo>
                  <a:lnTo>
                    <a:pt x="13" y="82"/>
                  </a:lnTo>
                  <a:lnTo>
                    <a:pt x="6" y="78"/>
                  </a:lnTo>
                  <a:lnTo>
                    <a:pt x="2" y="72"/>
                  </a:lnTo>
                  <a:lnTo>
                    <a:pt x="0" y="65"/>
                  </a:lnTo>
                  <a:lnTo>
                    <a:pt x="0" y="50"/>
                  </a:lnTo>
                  <a:lnTo>
                    <a:pt x="2" y="46"/>
                  </a:lnTo>
                  <a:lnTo>
                    <a:pt x="2" y="43"/>
                  </a:lnTo>
                  <a:lnTo>
                    <a:pt x="1" y="41"/>
                  </a:lnTo>
                  <a:lnTo>
                    <a:pt x="2" y="40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10" y="38"/>
                  </a:lnTo>
                  <a:lnTo>
                    <a:pt x="11" y="40"/>
                  </a:lnTo>
                  <a:lnTo>
                    <a:pt x="14" y="41"/>
                  </a:lnTo>
                  <a:lnTo>
                    <a:pt x="17" y="41"/>
                  </a:lnTo>
                  <a:lnTo>
                    <a:pt x="19" y="40"/>
                  </a:lnTo>
                  <a:lnTo>
                    <a:pt x="19" y="38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22" y="27"/>
                  </a:lnTo>
                  <a:lnTo>
                    <a:pt x="22" y="24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5" y="16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2" y="9"/>
                  </a:lnTo>
                  <a:lnTo>
                    <a:pt x="12" y="7"/>
                  </a:lnTo>
                  <a:lnTo>
                    <a:pt x="16" y="6"/>
                  </a:lnTo>
                  <a:lnTo>
                    <a:pt x="25" y="6"/>
                  </a:lnTo>
                  <a:lnTo>
                    <a:pt x="28" y="6"/>
                  </a:lnTo>
                  <a:lnTo>
                    <a:pt x="36" y="2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8" y="1"/>
                  </a:lnTo>
                  <a:lnTo>
                    <a:pt x="61" y="1"/>
                  </a:lnTo>
                  <a:lnTo>
                    <a:pt x="65" y="3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7" y="14"/>
                  </a:lnTo>
                  <a:lnTo>
                    <a:pt x="87" y="10"/>
                  </a:lnTo>
                  <a:lnTo>
                    <a:pt x="86" y="7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6" y="9"/>
                  </a:lnTo>
                  <a:lnTo>
                    <a:pt x="103" y="10"/>
                  </a:lnTo>
                  <a:lnTo>
                    <a:pt x="109" y="13"/>
                  </a:lnTo>
                  <a:lnTo>
                    <a:pt x="114" y="17"/>
                  </a:lnTo>
                  <a:lnTo>
                    <a:pt x="118" y="17"/>
                  </a:lnTo>
                  <a:lnTo>
                    <a:pt x="120" y="16"/>
                  </a:lnTo>
                  <a:lnTo>
                    <a:pt x="121" y="16"/>
                  </a:lnTo>
                  <a:lnTo>
                    <a:pt x="123" y="20"/>
                  </a:lnTo>
                  <a:lnTo>
                    <a:pt x="129" y="25"/>
                  </a:lnTo>
                  <a:lnTo>
                    <a:pt x="135" y="29"/>
                  </a:lnTo>
                  <a:lnTo>
                    <a:pt x="142" y="29"/>
                  </a:lnTo>
                  <a:lnTo>
                    <a:pt x="144" y="34"/>
                  </a:lnTo>
                  <a:lnTo>
                    <a:pt x="145" y="38"/>
                  </a:lnTo>
                  <a:lnTo>
                    <a:pt x="148" y="45"/>
                  </a:lnTo>
                  <a:lnTo>
                    <a:pt x="149" y="51"/>
                  </a:lnTo>
                  <a:lnTo>
                    <a:pt x="151" y="54"/>
                  </a:lnTo>
                  <a:lnTo>
                    <a:pt x="149" y="58"/>
                  </a:lnTo>
                  <a:lnTo>
                    <a:pt x="146" y="60"/>
                  </a:lnTo>
                  <a:lnTo>
                    <a:pt x="145" y="61"/>
                  </a:lnTo>
                  <a:lnTo>
                    <a:pt x="144" y="63"/>
                  </a:lnTo>
                  <a:lnTo>
                    <a:pt x="140" y="68"/>
                  </a:lnTo>
                  <a:lnTo>
                    <a:pt x="137" y="70"/>
                  </a:lnTo>
                  <a:lnTo>
                    <a:pt x="137" y="72"/>
                  </a:lnTo>
                  <a:lnTo>
                    <a:pt x="141" y="75"/>
                  </a:lnTo>
                  <a:lnTo>
                    <a:pt x="141" y="77"/>
                  </a:lnTo>
                  <a:lnTo>
                    <a:pt x="139" y="78"/>
                  </a:lnTo>
                  <a:lnTo>
                    <a:pt x="136" y="78"/>
                  </a:lnTo>
                  <a:lnTo>
                    <a:pt x="132" y="75"/>
                  </a:lnTo>
                  <a:lnTo>
                    <a:pt x="126" y="75"/>
                  </a:lnTo>
                  <a:lnTo>
                    <a:pt x="126" y="76"/>
                  </a:lnTo>
                  <a:lnTo>
                    <a:pt x="126" y="80"/>
                  </a:lnTo>
                  <a:lnTo>
                    <a:pt x="131" y="86"/>
                  </a:lnTo>
                  <a:lnTo>
                    <a:pt x="129" y="89"/>
                  </a:lnTo>
                  <a:lnTo>
                    <a:pt x="130" y="91"/>
                  </a:lnTo>
                  <a:lnTo>
                    <a:pt x="132" y="95"/>
                  </a:lnTo>
                  <a:lnTo>
                    <a:pt x="131" y="99"/>
                  </a:lnTo>
                  <a:lnTo>
                    <a:pt x="126" y="99"/>
                  </a:lnTo>
                  <a:lnTo>
                    <a:pt x="124" y="101"/>
                  </a:lnTo>
                  <a:lnTo>
                    <a:pt x="122" y="101"/>
                  </a:lnTo>
                  <a:lnTo>
                    <a:pt x="121" y="99"/>
                  </a:lnTo>
                  <a:lnTo>
                    <a:pt x="117" y="99"/>
                  </a:lnTo>
                  <a:lnTo>
                    <a:pt x="116" y="97"/>
                  </a:lnTo>
                  <a:lnTo>
                    <a:pt x="114" y="97"/>
                  </a:lnTo>
                  <a:lnTo>
                    <a:pt x="112" y="99"/>
                  </a:lnTo>
                  <a:lnTo>
                    <a:pt x="110" y="99"/>
                  </a:lnTo>
                  <a:lnTo>
                    <a:pt x="109" y="97"/>
                  </a:lnTo>
                  <a:lnTo>
                    <a:pt x="107" y="97"/>
                  </a:lnTo>
                  <a:lnTo>
                    <a:pt x="100" y="89"/>
                  </a:lnTo>
                  <a:lnTo>
                    <a:pt x="100" y="87"/>
                  </a:lnTo>
                  <a:lnTo>
                    <a:pt x="96" y="81"/>
                  </a:lnTo>
                  <a:lnTo>
                    <a:pt x="86" y="81"/>
                  </a:lnTo>
                  <a:lnTo>
                    <a:pt x="85" y="82"/>
                  </a:lnTo>
                  <a:lnTo>
                    <a:pt x="85" y="85"/>
                  </a:lnTo>
                  <a:lnTo>
                    <a:pt x="89" y="88"/>
                  </a:lnTo>
                  <a:lnTo>
                    <a:pt x="88" y="92"/>
                  </a:lnTo>
                  <a:lnTo>
                    <a:pt x="86" y="93"/>
                  </a:lnTo>
                  <a:lnTo>
                    <a:pt x="84" y="97"/>
                  </a:lnTo>
                  <a:lnTo>
                    <a:pt x="86" y="10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Freeform 24"/>
            <p:cNvSpPr/>
            <p:nvPr/>
          </p:nvSpPr>
          <p:spPr bwMode="auto">
            <a:xfrm>
              <a:off x="3566509" y="1885163"/>
              <a:ext cx="1471305" cy="1248898"/>
            </a:xfrm>
            <a:custGeom>
              <a:avLst/>
              <a:gdLst>
                <a:gd name="T0" fmla="*/ 470475 w 172"/>
                <a:gd name="T1" fmla="*/ 17108 h 146"/>
                <a:gd name="T2" fmla="*/ 487584 w 172"/>
                <a:gd name="T3" fmla="*/ 102649 h 146"/>
                <a:gd name="T4" fmla="*/ 479029 w 172"/>
                <a:gd name="T5" fmla="*/ 188190 h 146"/>
                <a:gd name="T6" fmla="*/ 547462 w 172"/>
                <a:gd name="T7" fmla="*/ 290839 h 146"/>
                <a:gd name="T8" fmla="*/ 684328 w 172"/>
                <a:gd name="T9" fmla="*/ 256623 h 146"/>
                <a:gd name="T10" fmla="*/ 675774 w 172"/>
                <a:gd name="T11" fmla="*/ 325056 h 146"/>
                <a:gd name="T12" fmla="*/ 641557 w 172"/>
                <a:gd name="T13" fmla="*/ 384934 h 146"/>
                <a:gd name="T14" fmla="*/ 718544 w 172"/>
                <a:gd name="T15" fmla="*/ 436259 h 146"/>
                <a:gd name="T16" fmla="*/ 804085 w 172"/>
                <a:gd name="T17" fmla="*/ 530354 h 146"/>
                <a:gd name="T18" fmla="*/ 829748 w 172"/>
                <a:gd name="T19" fmla="*/ 496137 h 146"/>
                <a:gd name="T20" fmla="*/ 906734 w 172"/>
                <a:gd name="T21" fmla="*/ 461921 h 146"/>
                <a:gd name="T22" fmla="*/ 1000829 w 172"/>
                <a:gd name="T23" fmla="*/ 436259 h 146"/>
                <a:gd name="T24" fmla="*/ 1035046 w 172"/>
                <a:gd name="T25" fmla="*/ 487583 h 146"/>
                <a:gd name="T26" fmla="*/ 975167 w 172"/>
                <a:gd name="T27" fmla="*/ 598787 h 146"/>
                <a:gd name="T28" fmla="*/ 1077816 w 172"/>
                <a:gd name="T29" fmla="*/ 675774 h 146"/>
                <a:gd name="T30" fmla="*/ 1163358 w 172"/>
                <a:gd name="T31" fmla="*/ 821193 h 146"/>
                <a:gd name="T32" fmla="*/ 1257453 w 172"/>
                <a:gd name="T33" fmla="*/ 898180 h 146"/>
                <a:gd name="T34" fmla="*/ 1300223 w 172"/>
                <a:gd name="T35" fmla="*/ 838301 h 146"/>
                <a:gd name="T36" fmla="*/ 1257453 w 172"/>
                <a:gd name="T37" fmla="*/ 769869 h 146"/>
                <a:gd name="T38" fmla="*/ 1308777 w 172"/>
                <a:gd name="T39" fmla="*/ 701436 h 146"/>
                <a:gd name="T40" fmla="*/ 1342994 w 172"/>
                <a:gd name="T41" fmla="*/ 701436 h 146"/>
                <a:gd name="T42" fmla="*/ 1402872 w 172"/>
                <a:gd name="T43" fmla="*/ 761314 h 146"/>
                <a:gd name="T44" fmla="*/ 1471305 w 172"/>
                <a:gd name="T45" fmla="*/ 812639 h 146"/>
                <a:gd name="T46" fmla="*/ 1462751 w 172"/>
                <a:gd name="T47" fmla="*/ 898180 h 146"/>
                <a:gd name="T48" fmla="*/ 1419980 w 172"/>
                <a:gd name="T49" fmla="*/ 923842 h 146"/>
                <a:gd name="T50" fmla="*/ 1385764 w 172"/>
                <a:gd name="T51" fmla="*/ 983721 h 146"/>
                <a:gd name="T52" fmla="*/ 1308777 w 172"/>
                <a:gd name="T53" fmla="*/ 958059 h 146"/>
                <a:gd name="T54" fmla="*/ 1257453 w 172"/>
                <a:gd name="T55" fmla="*/ 1026491 h 146"/>
                <a:gd name="T56" fmla="*/ 1214682 w 172"/>
                <a:gd name="T57" fmla="*/ 1137695 h 146"/>
                <a:gd name="T58" fmla="*/ 1223236 w 172"/>
                <a:gd name="T59" fmla="*/ 1206128 h 146"/>
                <a:gd name="T60" fmla="*/ 1171912 w 172"/>
                <a:gd name="T61" fmla="*/ 1248898 h 146"/>
                <a:gd name="T62" fmla="*/ 1043600 w 172"/>
                <a:gd name="T63" fmla="*/ 1171911 h 146"/>
                <a:gd name="T64" fmla="*/ 915289 w 172"/>
                <a:gd name="T65" fmla="*/ 1060708 h 146"/>
                <a:gd name="T66" fmla="*/ 863964 w 172"/>
                <a:gd name="T67" fmla="*/ 1094924 h 146"/>
                <a:gd name="T68" fmla="*/ 855410 w 172"/>
                <a:gd name="T69" fmla="*/ 1171911 h 146"/>
                <a:gd name="T70" fmla="*/ 718544 w 172"/>
                <a:gd name="T71" fmla="*/ 1077816 h 146"/>
                <a:gd name="T72" fmla="*/ 769869 w 172"/>
                <a:gd name="T73" fmla="*/ 1035045 h 146"/>
                <a:gd name="T74" fmla="*/ 846856 w 172"/>
                <a:gd name="T75" fmla="*/ 1052154 h 146"/>
                <a:gd name="T76" fmla="*/ 812639 w 172"/>
                <a:gd name="T77" fmla="*/ 992275 h 146"/>
                <a:gd name="T78" fmla="*/ 881072 w 172"/>
                <a:gd name="T79" fmla="*/ 915288 h 146"/>
                <a:gd name="T80" fmla="*/ 932397 w 172"/>
                <a:gd name="T81" fmla="*/ 855409 h 146"/>
                <a:gd name="T82" fmla="*/ 881072 w 172"/>
                <a:gd name="T83" fmla="*/ 718544 h 146"/>
                <a:gd name="T84" fmla="*/ 795531 w 172"/>
                <a:gd name="T85" fmla="*/ 641557 h 146"/>
                <a:gd name="T86" fmla="*/ 675774 w 172"/>
                <a:gd name="T87" fmla="*/ 530354 h 146"/>
                <a:gd name="T88" fmla="*/ 615895 w 172"/>
                <a:gd name="T89" fmla="*/ 538908 h 146"/>
                <a:gd name="T90" fmla="*/ 461921 w 172"/>
                <a:gd name="T91" fmla="*/ 470475 h 146"/>
                <a:gd name="T92" fmla="*/ 393489 w 172"/>
                <a:gd name="T93" fmla="*/ 444813 h 146"/>
                <a:gd name="T94" fmla="*/ 384934 w 172"/>
                <a:gd name="T95" fmla="*/ 513246 h 146"/>
                <a:gd name="T96" fmla="*/ 196744 w 172"/>
                <a:gd name="T97" fmla="*/ 419151 h 146"/>
                <a:gd name="T98" fmla="*/ 42770 w 172"/>
                <a:gd name="T99" fmla="*/ 393488 h 146"/>
                <a:gd name="T100" fmla="*/ 0 w 172"/>
                <a:gd name="T101" fmla="*/ 316502 h 146"/>
                <a:gd name="T102" fmla="*/ 25662 w 172"/>
                <a:gd name="T103" fmla="*/ 256623 h 146"/>
                <a:gd name="T104" fmla="*/ 119757 w 172"/>
                <a:gd name="T105" fmla="*/ 213852 h 146"/>
                <a:gd name="T106" fmla="*/ 171082 w 172"/>
                <a:gd name="T107" fmla="*/ 145420 h 146"/>
                <a:gd name="T108" fmla="*/ 325056 w 172"/>
                <a:gd name="T109" fmla="*/ 111203 h 146"/>
                <a:gd name="T110" fmla="*/ 342164 w 172"/>
                <a:gd name="T111" fmla="*/ 0 h 14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"/>
                <a:gd name="T169" fmla="*/ 0 h 146"/>
                <a:gd name="T170" fmla="*/ 172 w 172"/>
                <a:gd name="T171" fmla="*/ 146 h 14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" h="146">
                  <a:moveTo>
                    <a:pt x="43" y="0"/>
                  </a:moveTo>
                  <a:lnTo>
                    <a:pt x="49" y="1"/>
                  </a:lnTo>
                  <a:lnTo>
                    <a:pt x="55" y="2"/>
                  </a:lnTo>
                  <a:lnTo>
                    <a:pt x="53" y="3"/>
                  </a:lnTo>
                  <a:lnTo>
                    <a:pt x="53" y="7"/>
                  </a:lnTo>
                  <a:lnTo>
                    <a:pt x="57" y="12"/>
                  </a:lnTo>
                  <a:lnTo>
                    <a:pt x="57" y="17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62" y="28"/>
                  </a:lnTo>
                  <a:lnTo>
                    <a:pt x="62" y="34"/>
                  </a:lnTo>
                  <a:lnTo>
                    <a:pt x="64" y="34"/>
                  </a:lnTo>
                  <a:lnTo>
                    <a:pt x="68" y="31"/>
                  </a:lnTo>
                  <a:lnTo>
                    <a:pt x="74" y="30"/>
                  </a:lnTo>
                  <a:lnTo>
                    <a:pt x="80" y="30"/>
                  </a:lnTo>
                  <a:lnTo>
                    <a:pt x="81" y="32"/>
                  </a:lnTo>
                  <a:lnTo>
                    <a:pt x="81" y="33"/>
                  </a:lnTo>
                  <a:lnTo>
                    <a:pt x="79" y="38"/>
                  </a:lnTo>
                  <a:lnTo>
                    <a:pt x="75" y="41"/>
                  </a:lnTo>
                  <a:lnTo>
                    <a:pt x="74" y="43"/>
                  </a:lnTo>
                  <a:lnTo>
                    <a:pt x="75" y="45"/>
                  </a:lnTo>
                  <a:lnTo>
                    <a:pt x="77" y="44"/>
                  </a:lnTo>
                  <a:lnTo>
                    <a:pt x="81" y="49"/>
                  </a:lnTo>
                  <a:lnTo>
                    <a:pt x="84" y="51"/>
                  </a:lnTo>
                  <a:lnTo>
                    <a:pt x="86" y="55"/>
                  </a:lnTo>
                  <a:lnTo>
                    <a:pt x="91" y="60"/>
                  </a:lnTo>
                  <a:lnTo>
                    <a:pt x="94" y="62"/>
                  </a:lnTo>
                  <a:lnTo>
                    <a:pt x="96" y="62"/>
                  </a:lnTo>
                  <a:lnTo>
                    <a:pt x="97" y="61"/>
                  </a:lnTo>
                  <a:lnTo>
                    <a:pt x="97" y="58"/>
                  </a:lnTo>
                  <a:lnTo>
                    <a:pt x="98" y="55"/>
                  </a:lnTo>
                  <a:lnTo>
                    <a:pt x="100" y="54"/>
                  </a:lnTo>
                  <a:lnTo>
                    <a:pt x="106" y="54"/>
                  </a:lnTo>
                  <a:lnTo>
                    <a:pt x="108" y="56"/>
                  </a:lnTo>
                  <a:lnTo>
                    <a:pt x="109" y="56"/>
                  </a:lnTo>
                  <a:lnTo>
                    <a:pt x="117" y="51"/>
                  </a:lnTo>
                  <a:lnTo>
                    <a:pt x="121" y="50"/>
                  </a:lnTo>
                  <a:lnTo>
                    <a:pt x="123" y="53"/>
                  </a:lnTo>
                  <a:lnTo>
                    <a:pt x="121" y="57"/>
                  </a:lnTo>
                  <a:lnTo>
                    <a:pt x="115" y="62"/>
                  </a:lnTo>
                  <a:lnTo>
                    <a:pt x="114" y="64"/>
                  </a:lnTo>
                  <a:lnTo>
                    <a:pt x="114" y="70"/>
                  </a:lnTo>
                  <a:lnTo>
                    <a:pt x="118" y="78"/>
                  </a:lnTo>
                  <a:lnTo>
                    <a:pt x="123" y="79"/>
                  </a:lnTo>
                  <a:lnTo>
                    <a:pt x="126" y="79"/>
                  </a:lnTo>
                  <a:lnTo>
                    <a:pt x="134" y="87"/>
                  </a:lnTo>
                  <a:lnTo>
                    <a:pt x="135" y="89"/>
                  </a:lnTo>
                  <a:lnTo>
                    <a:pt x="136" y="96"/>
                  </a:lnTo>
                  <a:lnTo>
                    <a:pt x="136" y="101"/>
                  </a:lnTo>
                  <a:lnTo>
                    <a:pt x="143" y="107"/>
                  </a:lnTo>
                  <a:lnTo>
                    <a:pt x="147" y="105"/>
                  </a:lnTo>
                  <a:lnTo>
                    <a:pt x="148" y="103"/>
                  </a:lnTo>
                  <a:lnTo>
                    <a:pt x="152" y="101"/>
                  </a:lnTo>
                  <a:lnTo>
                    <a:pt x="152" y="98"/>
                  </a:lnTo>
                  <a:lnTo>
                    <a:pt x="150" y="95"/>
                  </a:lnTo>
                  <a:lnTo>
                    <a:pt x="147" y="94"/>
                  </a:lnTo>
                  <a:lnTo>
                    <a:pt x="147" y="90"/>
                  </a:lnTo>
                  <a:lnTo>
                    <a:pt x="150" y="86"/>
                  </a:lnTo>
                  <a:lnTo>
                    <a:pt x="150" y="82"/>
                  </a:lnTo>
                  <a:lnTo>
                    <a:pt x="153" y="82"/>
                  </a:lnTo>
                  <a:lnTo>
                    <a:pt x="155" y="80"/>
                  </a:lnTo>
                  <a:lnTo>
                    <a:pt x="157" y="80"/>
                  </a:lnTo>
                  <a:lnTo>
                    <a:pt x="157" y="82"/>
                  </a:lnTo>
                  <a:lnTo>
                    <a:pt x="156" y="84"/>
                  </a:lnTo>
                  <a:lnTo>
                    <a:pt x="156" y="87"/>
                  </a:lnTo>
                  <a:lnTo>
                    <a:pt x="164" y="89"/>
                  </a:lnTo>
                  <a:lnTo>
                    <a:pt x="170" y="94"/>
                  </a:lnTo>
                  <a:lnTo>
                    <a:pt x="172" y="93"/>
                  </a:lnTo>
                  <a:lnTo>
                    <a:pt x="172" y="95"/>
                  </a:lnTo>
                  <a:lnTo>
                    <a:pt x="170" y="98"/>
                  </a:lnTo>
                  <a:lnTo>
                    <a:pt x="171" y="101"/>
                  </a:lnTo>
                  <a:lnTo>
                    <a:pt x="171" y="105"/>
                  </a:lnTo>
                  <a:lnTo>
                    <a:pt x="170" y="109"/>
                  </a:lnTo>
                  <a:lnTo>
                    <a:pt x="168" y="109"/>
                  </a:lnTo>
                  <a:lnTo>
                    <a:pt x="166" y="108"/>
                  </a:lnTo>
                  <a:lnTo>
                    <a:pt x="163" y="108"/>
                  </a:lnTo>
                  <a:lnTo>
                    <a:pt x="162" y="110"/>
                  </a:lnTo>
                  <a:lnTo>
                    <a:pt x="162" y="115"/>
                  </a:lnTo>
                  <a:lnTo>
                    <a:pt x="159" y="115"/>
                  </a:lnTo>
                  <a:lnTo>
                    <a:pt x="156" y="112"/>
                  </a:lnTo>
                  <a:lnTo>
                    <a:pt x="153" y="112"/>
                  </a:lnTo>
                  <a:lnTo>
                    <a:pt x="149" y="112"/>
                  </a:lnTo>
                  <a:lnTo>
                    <a:pt x="146" y="115"/>
                  </a:lnTo>
                  <a:lnTo>
                    <a:pt x="147" y="120"/>
                  </a:lnTo>
                  <a:lnTo>
                    <a:pt x="149" y="125"/>
                  </a:lnTo>
                  <a:lnTo>
                    <a:pt x="149" y="133"/>
                  </a:lnTo>
                  <a:lnTo>
                    <a:pt x="142" y="133"/>
                  </a:lnTo>
                  <a:lnTo>
                    <a:pt x="140" y="136"/>
                  </a:lnTo>
                  <a:lnTo>
                    <a:pt x="143" y="138"/>
                  </a:lnTo>
                  <a:lnTo>
                    <a:pt x="143" y="141"/>
                  </a:lnTo>
                  <a:lnTo>
                    <a:pt x="142" y="144"/>
                  </a:lnTo>
                  <a:lnTo>
                    <a:pt x="140" y="144"/>
                  </a:lnTo>
                  <a:lnTo>
                    <a:pt x="137" y="146"/>
                  </a:lnTo>
                  <a:lnTo>
                    <a:pt x="128" y="146"/>
                  </a:lnTo>
                  <a:lnTo>
                    <a:pt x="124" y="143"/>
                  </a:lnTo>
                  <a:lnTo>
                    <a:pt x="122" y="137"/>
                  </a:lnTo>
                  <a:lnTo>
                    <a:pt x="114" y="130"/>
                  </a:lnTo>
                  <a:lnTo>
                    <a:pt x="110" y="128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1" y="131"/>
                  </a:lnTo>
                  <a:lnTo>
                    <a:pt x="102" y="134"/>
                  </a:lnTo>
                  <a:lnTo>
                    <a:pt x="100" y="137"/>
                  </a:lnTo>
                  <a:lnTo>
                    <a:pt x="96" y="137"/>
                  </a:lnTo>
                  <a:lnTo>
                    <a:pt x="89" y="132"/>
                  </a:lnTo>
                  <a:lnTo>
                    <a:pt x="84" y="126"/>
                  </a:lnTo>
                  <a:lnTo>
                    <a:pt x="84" y="122"/>
                  </a:lnTo>
                  <a:lnTo>
                    <a:pt x="84" y="121"/>
                  </a:lnTo>
                  <a:lnTo>
                    <a:pt x="90" y="121"/>
                  </a:lnTo>
                  <a:lnTo>
                    <a:pt x="94" y="124"/>
                  </a:lnTo>
                  <a:lnTo>
                    <a:pt x="97" y="124"/>
                  </a:lnTo>
                  <a:lnTo>
                    <a:pt x="99" y="123"/>
                  </a:lnTo>
                  <a:lnTo>
                    <a:pt x="99" y="121"/>
                  </a:lnTo>
                  <a:lnTo>
                    <a:pt x="95" y="118"/>
                  </a:lnTo>
                  <a:lnTo>
                    <a:pt x="95" y="116"/>
                  </a:lnTo>
                  <a:lnTo>
                    <a:pt x="98" y="114"/>
                  </a:lnTo>
                  <a:lnTo>
                    <a:pt x="102" y="109"/>
                  </a:lnTo>
                  <a:lnTo>
                    <a:pt x="103" y="107"/>
                  </a:lnTo>
                  <a:lnTo>
                    <a:pt x="104" y="106"/>
                  </a:lnTo>
                  <a:lnTo>
                    <a:pt x="107" y="104"/>
                  </a:lnTo>
                  <a:lnTo>
                    <a:pt x="109" y="100"/>
                  </a:lnTo>
                  <a:lnTo>
                    <a:pt x="107" y="97"/>
                  </a:lnTo>
                  <a:lnTo>
                    <a:pt x="106" y="91"/>
                  </a:lnTo>
                  <a:lnTo>
                    <a:pt x="103" y="84"/>
                  </a:lnTo>
                  <a:lnTo>
                    <a:pt x="102" y="80"/>
                  </a:lnTo>
                  <a:lnTo>
                    <a:pt x="100" y="75"/>
                  </a:lnTo>
                  <a:lnTo>
                    <a:pt x="93" y="75"/>
                  </a:lnTo>
                  <a:lnTo>
                    <a:pt x="87" y="71"/>
                  </a:lnTo>
                  <a:lnTo>
                    <a:pt x="81" y="66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6" y="63"/>
                  </a:lnTo>
                  <a:lnTo>
                    <a:pt x="72" y="63"/>
                  </a:lnTo>
                  <a:lnTo>
                    <a:pt x="67" y="59"/>
                  </a:lnTo>
                  <a:lnTo>
                    <a:pt x="61" y="56"/>
                  </a:lnTo>
                  <a:lnTo>
                    <a:pt x="54" y="55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6" y="52"/>
                  </a:lnTo>
                  <a:lnTo>
                    <a:pt x="44" y="53"/>
                  </a:lnTo>
                  <a:lnTo>
                    <a:pt x="45" y="56"/>
                  </a:lnTo>
                  <a:lnTo>
                    <a:pt x="45" y="60"/>
                  </a:lnTo>
                  <a:lnTo>
                    <a:pt x="44" y="61"/>
                  </a:lnTo>
                  <a:lnTo>
                    <a:pt x="40" y="61"/>
                  </a:lnTo>
                  <a:lnTo>
                    <a:pt x="23" y="49"/>
                  </a:lnTo>
                  <a:lnTo>
                    <a:pt x="19" y="47"/>
                  </a:lnTo>
                  <a:lnTo>
                    <a:pt x="6" y="47"/>
                  </a:lnTo>
                  <a:lnTo>
                    <a:pt x="5" y="46"/>
                  </a:lnTo>
                  <a:lnTo>
                    <a:pt x="2" y="46"/>
                  </a:lnTo>
                  <a:lnTo>
                    <a:pt x="3" y="44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2" y="32"/>
                  </a:lnTo>
                  <a:lnTo>
                    <a:pt x="3" y="30"/>
                  </a:lnTo>
                  <a:lnTo>
                    <a:pt x="8" y="29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7" y="22"/>
                  </a:lnTo>
                  <a:lnTo>
                    <a:pt x="18" y="20"/>
                  </a:lnTo>
                  <a:lnTo>
                    <a:pt x="20" y="17"/>
                  </a:lnTo>
                  <a:lnTo>
                    <a:pt x="24" y="14"/>
                  </a:lnTo>
                  <a:lnTo>
                    <a:pt x="34" y="14"/>
                  </a:lnTo>
                  <a:lnTo>
                    <a:pt x="38" y="13"/>
                  </a:lnTo>
                  <a:lnTo>
                    <a:pt x="37" y="3"/>
                  </a:lnTo>
                  <a:lnTo>
                    <a:pt x="38" y="1"/>
                  </a:lnTo>
                  <a:lnTo>
                    <a:pt x="40" y="0"/>
                  </a:lnTo>
                  <a:lnTo>
                    <a:pt x="43" y="0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Freeform 25"/>
            <p:cNvSpPr/>
            <p:nvPr/>
          </p:nvSpPr>
          <p:spPr bwMode="auto">
            <a:xfrm>
              <a:off x="3925781" y="2945871"/>
              <a:ext cx="1035045" cy="1017937"/>
            </a:xfrm>
            <a:custGeom>
              <a:avLst/>
              <a:gdLst>
                <a:gd name="T0" fmla="*/ 983720 w 121"/>
                <a:gd name="T1" fmla="*/ 367826 h 119"/>
                <a:gd name="T2" fmla="*/ 889625 w 121"/>
                <a:gd name="T3" fmla="*/ 453367 h 119"/>
                <a:gd name="T4" fmla="*/ 812639 w 121"/>
                <a:gd name="T5" fmla="*/ 410596 h 119"/>
                <a:gd name="T6" fmla="*/ 812639 w 121"/>
                <a:gd name="T7" fmla="*/ 564570 h 119"/>
                <a:gd name="T8" fmla="*/ 846855 w 121"/>
                <a:gd name="T9" fmla="*/ 667219 h 119"/>
                <a:gd name="T10" fmla="*/ 838301 w 121"/>
                <a:gd name="T11" fmla="*/ 718544 h 119"/>
                <a:gd name="T12" fmla="*/ 898180 w 121"/>
                <a:gd name="T13" fmla="*/ 778422 h 119"/>
                <a:gd name="T14" fmla="*/ 795531 w 121"/>
                <a:gd name="T15" fmla="*/ 778422 h 119"/>
                <a:gd name="T16" fmla="*/ 752760 w 121"/>
                <a:gd name="T17" fmla="*/ 761314 h 119"/>
                <a:gd name="T18" fmla="*/ 684327 w 121"/>
                <a:gd name="T19" fmla="*/ 701436 h 119"/>
                <a:gd name="T20" fmla="*/ 633003 w 121"/>
                <a:gd name="T21" fmla="*/ 667219 h 119"/>
                <a:gd name="T22" fmla="*/ 590232 w 121"/>
                <a:gd name="T23" fmla="*/ 718544 h 119"/>
                <a:gd name="T24" fmla="*/ 607341 w 121"/>
                <a:gd name="T25" fmla="*/ 795531 h 119"/>
                <a:gd name="T26" fmla="*/ 547462 w 121"/>
                <a:gd name="T27" fmla="*/ 855409 h 119"/>
                <a:gd name="T28" fmla="*/ 573124 w 121"/>
                <a:gd name="T29" fmla="*/ 940950 h 119"/>
                <a:gd name="T30" fmla="*/ 547462 w 121"/>
                <a:gd name="T31" fmla="*/ 958058 h 119"/>
                <a:gd name="T32" fmla="*/ 461921 w 121"/>
                <a:gd name="T33" fmla="*/ 1000829 h 119"/>
                <a:gd name="T34" fmla="*/ 402042 w 121"/>
                <a:gd name="T35" fmla="*/ 1009383 h 119"/>
                <a:gd name="T36" fmla="*/ 376380 w 121"/>
                <a:gd name="T37" fmla="*/ 923842 h 119"/>
                <a:gd name="T38" fmla="*/ 350718 w 121"/>
                <a:gd name="T39" fmla="*/ 829747 h 119"/>
                <a:gd name="T40" fmla="*/ 273731 w 121"/>
                <a:gd name="T41" fmla="*/ 752760 h 119"/>
                <a:gd name="T42" fmla="*/ 213852 w 121"/>
                <a:gd name="T43" fmla="*/ 641557 h 119"/>
                <a:gd name="T44" fmla="*/ 188190 w 121"/>
                <a:gd name="T45" fmla="*/ 692882 h 119"/>
                <a:gd name="T46" fmla="*/ 162528 w 121"/>
                <a:gd name="T47" fmla="*/ 692882 h 119"/>
                <a:gd name="T48" fmla="*/ 145420 w 121"/>
                <a:gd name="T49" fmla="*/ 624449 h 119"/>
                <a:gd name="T50" fmla="*/ 153974 w 121"/>
                <a:gd name="T51" fmla="*/ 615895 h 119"/>
                <a:gd name="T52" fmla="*/ 145420 w 121"/>
                <a:gd name="T53" fmla="*/ 487583 h 119"/>
                <a:gd name="T54" fmla="*/ 145420 w 121"/>
                <a:gd name="T55" fmla="*/ 393488 h 119"/>
                <a:gd name="T56" fmla="*/ 94095 w 121"/>
                <a:gd name="T57" fmla="*/ 299393 h 119"/>
                <a:gd name="T58" fmla="*/ 17108 w 121"/>
                <a:gd name="T59" fmla="*/ 188190 h 119"/>
                <a:gd name="T60" fmla="*/ 17108 w 121"/>
                <a:gd name="T61" fmla="*/ 128311 h 119"/>
                <a:gd name="T62" fmla="*/ 8554 w 121"/>
                <a:gd name="T63" fmla="*/ 59879 h 119"/>
                <a:gd name="T64" fmla="*/ 102649 w 121"/>
                <a:gd name="T65" fmla="*/ 25662 h 119"/>
                <a:gd name="T66" fmla="*/ 196744 w 121"/>
                <a:gd name="T67" fmla="*/ 162528 h 119"/>
                <a:gd name="T68" fmla="*/ 239515 w 121"/>
                <a:gd name="T69" fmla="*/ 179636 h 119"/>
                <a:gd name="T70" fmla="*/ 282285 w 121"/>
                <a:gd name="T71" fmla="*/ 179636 h 119"/>
                <a:gd name="T72" fmla="*/ 342164 w 121"/>
                <a:gd name="T73" fmla="*/ 196744 h 119"/>
                <a:gd name="T74" fmla="*/ 410596 w 121"/>
                <a:gd name="T75" fmla="*/ 145420 h 119"/>
                <a:gd name="T76" fmla="*/ 402042 w 121"/>
                <a:gd name="T77" fmla="*/ 68433 h 119"/>
                <a:gd name="T78" fmla="*/ 513245 w 121"/>
                <a:gd name="T79" fmla="*/ 85541 h 119"/>
                <a:gd name="T80" fmla="*/ 504691 w 121"/>
                <a:gd name="T81" fmla="*/ 17108 h 119"/>
                <a:gd name="T82" fmla="*/ 581678 w 121"/>
                <a:gd name="T83" fmla="*/ 34216 h 119"/>
                <a:gd name="T84" fmla="*/ 701436 w 121"/>
                <a:gd name="T85" fmla="*/ 162528 h 119"/>
                <a:gd name="T86" fmla="*/ 838301 w 121"/>
                <a:gd name="T87" fmla="*/ 171082 h 119"/>
                <a:gd name="T88" fmla="*/ 906734 w 121"/>
                <a:gd name="T89" fmla="*/ 188190 h 119"/>
                <a:gd name="T90" fmla="*/ 1000829 w 121"/>
                <a:gd name="T91" fmla="*/ 213852 h 1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21"/>
                <a:gd name="T139" fmla="*/ 0 h 119"/>
                <a:gd name="T140" fmla="*/ 121 w 121"/>
                <a:gd name="T141" fmla="*/ 119 h 11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21" h="119">
                  <a:moveTo>
                    <a:pt x="120" y="35"/>
                  </a:moveTo>
                  <a:lnTo>
                    <a:pt x="118" y="37"/>
                  </a:lnTo>
                  <a:lnTo>
                    <a:pt x="115" y="43"/>
                  </a:lnTo>
                  <a:lnTo>
                    <a:pt x="113" y="48"/>
                  </a:lnTo>
                  <a:lnTo>
                    <a:pt x="108" y="52"/>
                  </a:lnTo>
                  <a:lnTo>
                    <a:pt x="104" y="53"/>
                  </a:lnTo>
                  <a:lnTo>
                    <a:pt x="97" y="47"/>
                  </a:lnTo>
                  <a:lnTo>
                    <a:pt x="95" y="46"/>
                  </a:lnTo>
                  <a:lnTo>
                    <a:pt x="95" y="48"/>
                  </a:lnTo>
                  <a:lnTo>
                    <a:pt x="95" y="50"/>
                  </a:lnTo>
                  <a:lnTo>
                    <a:pt x="96" y="53"/>
                  </a:lnTo>
                  <a:lnTo>
                    <a:pt x="95" y="66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9" y="78"/>
                  </a:lnTo>
                  <a:lnTo>
                    <a:pt x="97" y="79"/>
                  </a:lnTo>
                  <a:lnTo>
                    <a:pt x="97" y="82"/>
                  </a:lnTo>
                  <a:lnTo>
                    <a:pt x="98" y="84"/>
                  </a:lnTo>
                  <a:lnTo>
                    <a:pt x="100" y="84"/>
                  </a:lnTo>
                  <a:lnTo>
                    <a:pt x="105" y="87"/>
                  </a:lnTo>
                  <a:lnTo>
                    <a:pt x="105" y="91"/>
                  </a:lnTo>
                  <a:lnTo>
                    <a:pt x="104" y="94"/>
                  </a:lnTo>
                  <a:lnTo>
                    <a:pt x="96" y="93"/>
                  </a:lnTo>
                  <a:lnTo>
                    <a:pt x="93" y="91"/>
                  </a:lnTo>
                  <a:lnTo>
                    <a:pt x="93" y="88"/>
                  </a:lnTo>
                  <a:lnTo>
                    <a:pt x="92" y="86"/>
                  </a:lnTo>
                  <a:lnTo>
                    <a:pt x="88" y="89"/>
                  </a:lnTo>
                  <a:lnTo>
                    <a:pt x="84" y="89"/>
                  </a:lnTo>
                  <a:lnTo>
                    <a:pt x="80" y="84"/>
                  </a:lnTo>
                  <a:lnTo>
                    <a:pt x="80" y="82"/>
                  </a:lnTo>
                  <a:lnTo>
                    <a:pt x="80" y="80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2" y="80"/>
                  </a:lnTo>
                  <a:lnTo>
                    <a:pt x="72" y="82"/>
                  </a:lnTo>
                  <a:lnTo>
                    <a:pt x="69" y="84"/>
                  </a:lnTo>
                  <a:lnTo>
                    <a:pt x="69" y="87"/>
                  </a:lnTo>
                  <a:lnTo>
                    <a:pt x="71" y="90"/>
                  </a:lnTo>
                  <a:lnTo>
                    <a:pt x="71" y="93"/>
                  </a:lnTo>
                  <a:lnTo>
                    <a:pt x="68" y="96"/>
                  </a:lnTo>
                  <a:lnTo>
                    <a:pt x="66" y="97"/>
                  </a:lnTo>
                  <a:lnTo>
                    <a:pt x="64" y="100"/>
                  </a:lnTo>
                  <a:lnTo>
                    <a:pt x="64" y="104"/>
                  </a:lnTo>
                  <a:lnTo>
                    <a:pt x="67" y="107"/>
                  </a:lnTo>
                  <a:lnTo>
                    <a:pt x="67" y="110"/>
                  </a:lnTo>
                  <a:lnTo>
                    <a:pt x="66" y="110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59" y="116"/>
                  </a:lnTo>
                  <a:lnTo>
                    <a:pt x="57" y="116"/>
                  </a:lnTo>
                  <a:lnTo>
                    <a:pt x="54" y="117"/>
                  </a:lnTo>
                  <a:lnTo>
                    <a:pt x="52" y="116"/>
                  </a:lnTo>
                  <a:lnTo>
                    <a:pt x="48" y="119"/>
                  </a:lnTo>
                  <a:lnTo>
                    <a:pt x="47" y="118"/>
                  </a:lnTo>
                  <a:lnTo>
                    <a:pt x="47" y="111"/>
                  </a:lnTo>
                  <a:lnTo>
                    <a:pt x="44" y="109"/>
                  </a:lnTo>
                  <a:lnTo>
                    <a:pt x="44" y="108"/>
                  </a:lnTo>
                  <a:lnTo>
                    <a:pt x="46" y="106"/>
                  </a:lnTo>
                  <a:lnTo>
                    <a:pt x="46" y="103"/>
                  </a:lnTo>
                  <a:lnTo>
                    <a:pt x="41" y="97"/>
                  </a:lnTo>
                  <a:lnTo>
                    <a:pt x="37" y="89"/>
                  </a:lnTo>
                  <a:lnTo>
                    <a:pt x="35" y="89"/>
                  </a:lnTo>
                  <a:lnTo>
                    <a:pt x="32" y="88"/>
                  </a:lnTo>
                  <a:lnTo>
                    <a:pt x="27" y="81"/>
                  </a:lnTo>
                  <a:lnTo>
                    <a:pt x="27" y="78"/>
                  </a:lnTo>
                  <a:lnTo>
                    <a:pt x="25" y="75"/>
                  </a:lnTo>
                  <a:lnTo>
                    <a:pt x="24" y="75"/>
                  </a:lnTo>
                  <a:lnTo>
                    <a:pt x="22" y="76"/>
                  </a:lnTo>
                  <a:lnTo>
                    <a:pt x="22" y="81"/>
                  </a:lnTo>
                  <a:lnTo>
                    <a:pt x="22" y="83"/>
                  </a:lnTo>
                  <a:lnTo>
                    <a:pt x="20" y="83"/>
                  </a:lnTo>
                  <a:lnTo>
                    <a:pt x="19" y="81"/>
                  </a:lnTo>
                  <a:lnTo>
                    <a:pt x="19" y="79"/>
                  </a:lnTo>
                  <a:lnTo>
                    <a:pt x="17" y="75"/>
                  </a:lnTo>
                  <a:lnTo>
                    <a:pt x="17" y="73"/>
                  </a:lnTo>
                  <a:lnTo>
                    <a:pt x="15" y="72"/>
                  </a:lnTo>
                  <a:lnTo>
                    <a:pt x="17" y="73"/>
                  </a:lnTo>
                  <a:lnTo>
                    <a:pt x="18" y="72"/>
                  </a:lnTo>
                  <a:lnTo>
                    <a:pt x="19" y="66"/>
                  </a:lnTo>
                  <a:lnTo>
                    <a:pt x="17" y="63"/>
                  </a:lnTo>
                  <a:lnTo>
                    <a:pt x="17" y="57"/>
                  </a:lnTo>
                  <a:lnTo>
                    <a:pt x="20" y="54"/>
                  </a:lnTo>
                  <a:lnTo>
                    <a:pt x="19" y="49"/>
                  </a:lnTo>
                  <a:lnTo>
                    <a:pt x="17" y="46"/>
                  </a:lnTo>
                  <a:lnTo>
                    <a:pt x="15" y="40"/>
                  </a:lnTo>
                  <a:lnTo>
                    <a:pt x="14" y="36"/>
                  </a:lnTo>
                  <a:lnTo>
                    <a:pt x="11" y="35"/>
                  </a:lnTo>
                  <a:lnTo>
                    <a:pt x="6" y="25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4" y="14"/>
                  </a:lnTo>
                  <a:lnTo>
                    <a:pt x="5" y="10"/>
                  </a:lnTo>
                  <a:lnTo>
                    <a:pt x="1" y="7"/>
                  </a:lnTo>
                  <a:lnTo>
                    <a:pt x="1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23" y="19"/>
                  </a:lnTo>
                  <a:lnTo>
                    <a:pt x="25" y="19"/>
                  </a:lnTo>
                  <a:lnTo>
                    <a:pt x="26" y="21"/>
                  </a:lnTo>
                  <a:lnTo>
                    <a:pt x="28" y="21"/>
                  </a:lnTo>
                  <a:lnTo>
                    <a:pt x="30" y="19"/>
                  </a:lnTo>
                  <a:lnTo>
                    <a:pt x="32" y="19"/>
                  </a:lnTo>
                  <a:lnTo>
                    <a:pt x="33" y="21"/>
                  </a:lnTo>
                  <a:lnTo>
                    <a:pt x="37" y="21"/>
                  </a:lnTo>
                  <a:lnTo>
                    <a:pt x="38" y="23"/>
                  </a:lnTo>
                  <a:lnTo>
                    <a:pt x="40" y="23"/>
                  </a:lnTo>
                  <a:lnTo>
                    <a:pt x="42" y="21"/>
                  </a:lnTo>
                  <a:lnTo>
                    <a:pt x="47" y="21"/>
                  </a:lnTo>
                  <a:lnTo>
                    <a:pt x="48" y="17"/>
                  </a:lnTo>
                  <a:lnTo>
                    <a:pt x="46" y="13"/>
                  </a:lnTo>
                  <a:lnTo>
                    <a:pt x="45" y="11"/>
                  </a:lnTo>
                  <a:lnTo>
                    <a:pt x="47" y="8"/>
                  </a:lnTo>
                  <a:lnTo>
                    <a:pt x="54" y="13"/>
                  </a:lnTo>
                  <a:lnTo>
                    <a:pt x="58" y="13"/>
                  </a:lnTo>
                  <a:lnTo>
                    <a:pt x="60" y="10"/>
                  </a:lnTo>
                  <a:lnTo>
                    <a:pt x="59" y="7"/>
                  </a:lnTo>
                  <a:lnTo>
                    <a:pt x="59" y="4"/>
                  </a:lnTo>
                  <a:lnTo>
                    <a:pt x="59" y="2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8" y="4"/>
                  </a:lnTo>
                  <a:lnTo>
                    <a:pt x="72" y="6"/>
                  </a:lnTo>
                  <a:lnTo>
                    <a:pt x="80" y="13"/>
                  </a:lnTo>
                  <a:lnTo>
                    <a:pt x="82" y="19"/>
                  </a:lnTo>
                  <a:lnTo>
                    <a:pt x="86" y="22"/>
                  </a:lnTo>
                  <a:lnTo>
                    <a:pt x="95" y="22"/>
                  </a:lnTo>
                  <a:lnTo>
                    <a:pt x="98" y="20"/>
                  </a:lnTo>
                  <a:lnTo>
                    <a:pt x="100" y="20"/>
                  </a:lnTo>
                  <a:lnTo>
                    <a:pt x="102" y="21"/>
                  </a:lnTo>
                  <a:lnTo>
                    <a:pt x="106" y="22"/>
                  </a:lnTo>
                  <a:lnTo>
                    <a:pt x="111" y="22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8"/>
                  </a:lnTo>
                  <a:lnTo>
                    <a:pt x="120" y="35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Freeform 26"/>
            <p:cNvSpPr>
              <a:spLocks noEditPoints="1"/>
            </p:cNvSpPr>
            <p:nvPr/>
          </p:nvSpPr>
          <p:spPr bwMode="auto">
            <a:xfrm>
              <a:off x="4601555" y="2329976"/>
              <a:ext cx="325056" cy="470475"/>
            </a:xfrm>
            <a:custGeom>
              <a:avLst/>
              <a:gdLst>
                <a:gd name="T0" fmla="*/ 299394 w 38"/>
                <a:gd name="T1" fmla="*/ 239515 h 55"/>
                <a:gd name="T2" fmla="*/ 290840 w 38"/>
                <a:gd name="T3" fmla="*/ 239515 h 55"/>
                <a:gd name="T4" fmla="*/ 273731 w 38"/>
                <a:gd name="T5" fmla="*/ 256623 h 55"/>
                <a:gd name="T6" fmla="*/ 248069 w 38"/>
                <a:gd name="T7" fmla="*/ 256623 h 55"/>
                <a:gd name="T8" fmla="*/ 248069 w 38"/>
                <a:gd name="T9" fmla="*/ 290839 h 55"/>
                <a:gd name="T10" fmla="*/ 222407 w 38"/>
                <a:gd name="T11" fmla="*/ 325055 h 55"/>
                <a:gd name="T12" fmla="*/ 222407 w 38"/>
                <a:gd name="T13" fmla="*/ 359272 h 55"/>
                <a:gd name="T14" fmla="*/ 248069 w 38"/>
                <a:gd name="T15" fmla="*/ 367826 h 55"/>
                <a:gd name="T16" fmla="*/ 265177 w 38"/>
                <a:gd name="T17" fmla="*/ 393488 h 55"/>
                <a:gd name="T18" fmla="*/ 265177 w 38"/>
                <a:gd name="T19" fmla="*/ 419150 h 55"/>
                <a:gd name="T20" fmla="*/ 230961 w 38"/>
                <a:gd name="T21" fmla="*/ 436259 h 55"/>
                <a:gd name="T22" fmla="*/ 222407 w 38"/>
                <a:gd name="T23" fmla="*/ 453367 h 55"/>
                <a:gd name="T24" fmla="*/ 188190 w 38"/>
                <a:gd name="T25" fmla="*/ 470475 h 55"/>
                <a:gd name="T26" fmla="*/ 128312 w 38"/>
                <a:gd name="T27" fmla="*/ 419150 h 55"/>
                <a:gd name="T28" fmla="*/ 128312 w 38"/>
                <a:gd name="T29" fmla="*/ 376380 h 55"/>
                <a:gd name="T30" fmla="*/ 119757 w 38"/>
                <a:gd name="T31" fmla="*/ 316501 h 55"/>
                <a:gd name="T32" fmla="*/ 111203 w 38"/>
                <a:gd name="T33" fmla="*/ 299393 h 55"/>
                <a:gd name="T34" fmla="*/ 42771 w 38"/>
                <a:gd name="T35" fmla="*/ 230960 h 55"/>
                <a:gd name="T36" fmla="*/ 17108 w 38"/>
                <a:gd name="T37" fmla="*/ 230960 h 55"/>
                <a:gd name="T38" fmla="*/ 34216 w 38"/>
                <a:gd name="T39" fmla="*/ 213852 h 55"/>
                <a:gd name="T40" fmla="*/ 59879 w 38"/>
                <a:gd name="T41" fmla="*/ 196744 h 55"/>
                <a:gd name="T42" fmla="*/ 102649 w 38"/>
                <a:gd name="T43" fmla="*/ 196744 h 55"/>
                <a:gd name="T44" fmla="*/ 119757 w 38"/>
                <a:gd name="T45" fmla="*/ 179636 h 55"/>
                <a:gd name="T46" fmla="*/ 145420 w 38"/>
                <a:gd name="T47" fmla="*/ 179636 h 55"/>
                <a:gd name="T48" fmla="*/ 162528 w 38"/>
                <a:gd name="T49" fmla="*/ 153974 h 55"/>
                <a:gd name="T50" fmla="*/ 162528 w 38"/>
                <a:gd name="T51" fmla="*/ 111203 h 55"/>
                <a:gd name="T52" fmla="*/ 171082 w 38"/>
                <a:gd name="T53" fmla="*/ 76987 h 55"/>
                <a:gd name="T54" fmla="*/ 188190 w 38"/>
                <a:gd name="T55" fmla="*/ 51325 h 55"/>
                <a:gd name="T56" fmla="*/ 188190 w 38"/>
                <a:gd name="T57" fmla="*/ 25662 h 55"/>
                <a:gd name="T58" fmla="*/ 213853 w 38"/>
                <a:gd name="T59" fmla="*/ 17108 h 55"/>
                <a:gd name="T60" fmla="*/ 230961 w 38"/>
                <a:gd name="T61" fmla="*/ 0 h 55"/>
                <a:gd name="T62" fmla="*/ 248069 w 38"/>
                <a:gd name="T63" fmla="*/ 0 h 55"/>
                <a:gd name="T64" fmla="*/ 265177 w 38"/>
                <a:gd name="T65" fmla="*/ 25662 h 55"/>
                <a:gd name="T66" fmla="*/ 265177 w 38"/>
                <a:gd name="T67" fmla="*/ 59879 h 55"/>
                <a:gd name="T68" fmla="*/ 239515 w 38"/>
                <a:gd name="T69" fmla="*/ 119757 h 55"/>
                <a:gd name="T70" fmla="*/ 239515 w 38"/>
                <a:gd name="T71" fmla="*/ 136865 h 55"/>
                <a:gd name="T72" fmla="*/ 239515 w 38"/>
                <a:gd name="T73" fmla="*/ 145420 h 55"/>
                <a:gd name="T74" fmla="*/ 282285 w 38"/>
                <a:gd name="T75" fmla="*/ 153974 h 55"/>
                <a:gd name="T76" fmla="*/ 325056 w 38"/>
                <a:gd name="T77" fmla="*/ 188190 h 55"/>
                <a:gd name="T78" fmla="*/ 299394 w 38"/>
                <a:gd name="T79" fmla="*/ 239515 h 55"/>
                <a:gd name="T80" fmla="*/ 0 w 38"/>
                <a:gd name="T81" fmla="*/ 222406 h 55"/>
                <a:gd name="T82" fmla="*/ 0 w 38"/>
                <a:gd name="T83" fmla="*/ 222406 h 55"/>
                <a:gd name="T84" fmla="*/ 17108 w 38"/>
                <a:gd name="T85" fmla="*/ 230960 h 55"/>
                <a:gd name="T86" fmla="*/ 17108 w 38"/>
                <a:gd name="T87" fmla="*/ 230960 h 55"/>
                <a:gd name="T88" fmla="*/ 0 w 38"/>
                <a:gd name="T89" fmla="*/ 222406 h 5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8"/>
                <a:gd name="T136" fmla="*/ 0 h 55"/>
                <a:gd name="T137" fmla="*/ 38 w 38"/>
                <a:gd name="T138" fmla="*/ 55 h 5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8" h="55">
                  <a:moveTo>
                    <a:pt x="35" y="28"/>
                  </a:moveTo>
                  <a:lnTo>
                    <a:pt x="34" y="28"/>
                  </a:lnTo>
                  <a:lnTo>
                    <a:pt x="32" y="30"/>
                  </a:lnTo>
                  <a:lnTo>
                    <a:pt x="29" y="30"/>
                  </a:lnTo>
                  <a:lnTo>
                    <a:pt x="29" y="34"/>
                  </a:lnTo>
                  <a:lnTo>
                    <a:pt x="26" y="38"/>
                  </a:lnTo>
                  <a:lnTo>
                    <a:pt x="26" y="42"/>
                  </a:lnTo>
                  <a:lnTo>
                    <a:pt x="29" y="43"/>
                  </a:lnTo>
                  <a:lnTo>
                    <a:pt x="31" y="46"/>
                  </a:lnTo>
                  <a:lnTo>
                    <a:pt x="31" y="49"/>
                  </a:lnTo>
                  <a:lnTo>
                    <a:pt x="27" y="51"/>
                  </a:lnTo>
                  <a:lnTo>
                    <a:pt x="26" y="53"/>
                  </a:lnTo>
                  <a:lnTo>
                    <a:pt x="22" y="55"/>
                  </a:lnTo>
                  <a:lnTo>
                    <a:pt x="15" y="49"/>
                  </a:lnTo>
                  <a:lnTo>
                    <a:pt x="15" y="44"/>
                  </a:lnTo>
                  <a:lnTo>
                    <a:pt x="14" y="37"/>
                  </a:lnTo>
                  <a:lnTo>
                    <a:pt x="13" y="35"/>
                  </a:lnTo>
                  <a:lnTo>
                    <a:pt x="5" y="27"/>
                  </a:lnTo>
                  <a:lnTo>
                    <a:pt x="2" y="27"/>
                  </a:lnTo>
                  <a:lnTo>
                    <a:pt x="4" y="25"/>
                  </a:lnTo>
                  <a:lnTo>
                    <a:pt x="7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9" y="18"/>
                  </a:lnTo>
                  <a:lnTo>
                    <a:pt x="19" y="13"/>
                  </a:lnTo>
                  <a:lnTo>
                    <a:pt x="20" y="9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5" y="2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3"/>
                  </a:lnTo>
                  <a:lnTo>
                    <a:pt x="31" y="7"/>
                  </a:lnTo>
                  <a:lnTo>
                    <a:pt x="28" y="14"/>
                  </a:lnTo>
                  <a:lnTo>
                    <a:pt x="28" y="16"/>
                  </a:lnTo>
                  <a:lnTo>
                    <a:pt x="28" y="17"/>
                  </a:lnTo>
                  <a:lnTo>
                    <a:pt x="33" y="18"/>
                  </a:lnTo>
                  <a:lnTo>
                    <a:pt x="38" y="22"/>
                  </a:lnTo>
                  <a:lnTo>
                    <a:pt x="35" y="28"/>
                  </a:lnTo>
                  <a:moveTo>
                    <a:pt x="0" y="26"/>
                  </a:moveTo>
                  <a:lnTo>
                    <a:pt x="0" y="26"/>
                  </a:lnTo>
                  <a:lnTo>
                    <a:pt x="2" y="27"/>
                  </a:lnTo>
                  <a:lnTo>
                    <a:pt x="0" y="26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Freeform 27"/>
            <p:cNvSpPr>
              <a:spLocks noEditPoints="1"/>
            </p:cNvSpPr>
            <p:nvPr/>
          </p:nvSpPr>
          <p:spPr bwMode="auto">
            <a:xfrm>
              <a:off x="4550230" y="3536103"/>
              <a:ext cx="641557" cy="581678"/>
            </a:xfrm>
            <a:custGeom>
              <a:avLst/>
              <a:gdLst>
                <a:gd name="T0" fmla="*/ 402042 w 75"/>
                <a:gd name="T1" fmla="*/ 34216 h 68"/>
                <a:gd name="T2" fmla="*/ 427705 w 75"/>
                <a:gd name="T3" fmla="*/ 0 h 68"/>
                <a:gd name="T4" fmla="*/ 487583 w 75"/>
                <a:gd name="T5" fmla="*/ 17108 h 68"/>
                <a:gd name="T6" fmla="*/ 496137 w 75"/>
                <a:gd name="T7" fmla="*/ 68433 h 68"/>
                <a:gd name="T8" fmla="*/ 581678 w 75"/>
                <a:gd name="T9" fmla="*/ 136865 h 68"/>
                <a:gd name="T10" fmla="*/ 598787 w 75"/>
                <a:gd name="T11" fmla="*/ 205298 h 68"/>
                <a:gd name="T12" fmla="*/ 564570 w 75"/>
                <a:gd name="T13" fmla="*/ 239514 h 68"/>
                <a:gd name="T14" fmla="*/ 530354 w 75"/>
                <a:gd name="T15" fmla="*/ 248069 h 68"/>
                <a:gd name="T16" fmla="*/ 556016 w 75"/>
                <a:gd name="T17" fmla="*/ 273731 h 68"/>
                <a:gd name="T18" fmla="*/ 598787 w 75"/>
                <a:gd name="T19" fmla="*/ 256623 h 68"/>
                <a:gd name="T20" fmla="*/ 624449 w 75"/>
                <a:gd name="T21" fmla="*/ 367826 h 68"/>
                <a:gd name="T22" fmla="*/ 641557 w 75"/>
                <a:gd name="T23" fmla="*/ 402042 h 68"/>
                <a:gd name="T24" fmla="*/ 581678 w 75"/>
                <a:gd name="T25" fmla="*/ 419150 h 68"/>
                <a:gd name="T26" fmla="*/ 487583 w 75"/>
                <a:gd name="T27" fmla="*/ 496137 h 68"/>
                <a:gd name="T28" fmla="*/ 410596 w 75"/>
                <a:gd name="T29" fmla="*/ 479029 h 68"/>
                <a:gd name="T30" fmla="*/ 367826 w 75"/>
                <a:gd name="T31" fmla="*/ 461921 h 68"/>
                <a:gd name="T32" fmla="*/ 359272 w 75"/>
                <a:gd name="T33" fmla="*/ 487583 h 68"/>
                <a:gd name="T34" fmla="*/ 290839 w 75"/>
                <a:gd name="T35" fmla="*/ 556016 h 68"/>
                <a:gd name="T36" fmla="*/ 248069 w 75"/>
                <a:gd name="T37" fmla="*/ 564570 h 68"/>
                <a:gd name="T38" fmla="*/ 153974 w 75"/>
                <a:gd name="T39" fmla="*/ 521799 h 68"/>
                <a:gd name="T40" fmla="*/ 102649 w 75"/>
                <a:gd name="T41" fmla="*/ 564570 h 68"/>
                <a:gd name="T42" fmla="*/ 111203 w 75"/>
                <a:gd name="T43" fmla="*/ 513245 h 68"/>
                <a:gd name="T44" fmla="*/ 94095 w 75"/>
                <a:gd name="T45" fmla="*/ 470475 h 68"/>
                <a:gd name="T46" fmla="*/ 68433 w 75"/>
                <a:gd name="T47" fmla="*/ 436258 h 68"/>
                <a:gd name="T48" fmla="*/ 94095 w 75"/>
                <a:gd name="T49" fmla="*/ 342164 h 68"/>
                <a:gd name="T50" fmla="*/ 42770 w 75"/>
                <a:gd name="T51" fmla="*/ 325055 h 68"/>
                <a:gd name="T52" fmla="*/ 8554 w 75"/>
                <a:gd name="T53" fmla="*/ 325055 h 68"/>
                <a:gd name="T54" fmla="*/ 0 w 75"/>
                <a:gd name="T55" fmla="*/ 290839 h 68"/>
                <a:gd name="T56" fmla="*/ 25662 w 75"/>
                <a:gd name="T57" fmla="*/ 239514 h 68"/>
                <a:gd name="T58" fmla="*/ 94095 w 75"/>
                <a:gd name="T59" fmla="*/ 222406 h 68"/>
                <a:gd name="T60" fmla="*/ 119757 w 75"/>
                <a:gd name="T61" fmla="*/ 239514 h 68"/>
                <a:gd name="T62" fmla="*/ 162528 w 75"/>
                <a:gd name="T63" fmla="*/ 222406 h 68"/>
                <a:gd name="T64" fmla="*/ 171082 w 75"/>
                <a:gd name="T65" fmla="*/ 162528 h 68"/>
                <a:gd name="T66" fmla="*/ 196744 w 75"/>
                <a:gd name="T67" fmla="*/ 205298 h 68"/>
                <a:gd name="T68" fmla="*/ 273731 w 75"/>
                <a:gd name="T69" fmla="*/ 188190 h 68"/>
                <a:gd name="T70" fmla="*/ 230960 w 75"/>
                <a:gd name="T71" fmla="*/ 128311 h 68"/>
                <a:gd name="T72" fmla="*/ 205298 w 75"/>
                <a:gd name="T73" fmla="*/ 111203 h 68"/>
                <a:gd name="T74" fmla="*/ 222406 w 75"/>
                <a:gd name="T75" fmla="*/ 76987 h 68"/>
                <a:gd name="T76" fmla="*/ 273731 w 75"/>
                <a:gd name="T77" fmla="*/ 102649 h 68"/>
                <a:gd name="T78" fmla="*/ 333610 w 75"/>
                <a:gd name="T79" fmla="*/ 94095 h 68"/>
                <a:gd name="T80" fmla="*/ 111203 w 75"/>
                <a:gd name="T81" fmla="*/ 581678 h 68"/>
                <a:gd name="T82" fmla="*/ 102649 w 75"/>
                <a:gd name="T83" fmla="*/ 573124 h 6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5"/>
                <a:gd name="T127" fmla="*/ 0 h 68"/>
                <a:gd name="T128" fmla="*/ 75 w 75"/>
                <a:gd name="T129" fmla="*/ 68 h 6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5" h="68">
                  <a:moveTo>
                    <a:pt x="39" y="11"/>
                  </a:moveTo>
                  <a:lnTo>
                    <a:pt x="47" y="4"/>
                  </a:lnTo>
                  <a:lnTo>
                    <a:pt x="48" y="1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7" y="2"/>
                  </a:lnTo>
                  <a:lnTo>
                    <a:pt x="58" y="6"/>
                  </a:lnTo>
                  <a:lnTo>
                    <a:pt x="58" y="8"/>
                  </a:lnTo>
                  <a:lnTo>
                    <a:pt x="66" y="16"/>
                  </a:lnTo>
                  <a:lnTo>
                    <a:pt x="68" y="16"/>
                  </a:lnTo>
                  <a:lnTo>
                    <a:pt x="70" y="21"/>
                  </a:lnTo>
                  <a:lnTo>
                    <a:pt x="70" y="24"/>
                  </a:lnTo>
                  <a:lnTo>
                    <a:pt x="68" y="26"/>
                  </a:lnTo>
                  <a:lnTo>
                    <a:pt x="66" y="28"/>
                  </a:lnTo>
                  <a:lnTo>
                    <a:pt x="64" y="28"/>
                  </a:lnTo>
                  <a:lnTo>
                    <a:pt x="62" y="29"/>
                  </a:lnTo>
                  <a:lnTo>
                    <a:pt x="62" y="32"/>
                  </a:lnTo>
                  <a:lnTo>
                    <a:pt x="65" y="32"/>
                  </a:lnTo>
                  <a:lnTo>
                    <a:pt x="67" y="30"/>
                  </a:lnTo>
                  <a:lnTo>
                    <a:pt x="70" y="30"/>
                  </a:lnTo>
                  <a:lnTo>
                    <a:pt x="70" y="40"/>
                  </a:lnTo>
                  <a:lnTo>
                    <a:pt x="73" y="43"/>
                  </a:lnTo>
                  <a:lnTo>
                    <a:pt x="74" y="45"/>
                  </a:lnTo>
                  <a:lnTo>
                    <a:pt x="75" y="47"/>
                  </a:lnTo>
                  <a:lnTo>
                    <a:pt x="73" y="47"/>
                  </a:lnTo>
                  <a:lnTo>
                    <a:pt x="68" y="49"/>
                  </a:lnTo>
                  <a:lnTo>
                    <a:pt x="65" y="52"/>
                  </a:lnTo>
                  <a:lnTo>
                    <a:pt x="57" y="58"/>
                  </a:lnTo>
                  <a:lnTo>
                    <a:pt x="51" y="58"/>
                  </a:lnTo>
                  <a:lnTo>
                    <a:pt x="48" y="56"/>
                  </a:lnTo>
                  <a:lnTo>
                    <a:pt x="45" y="54"/>
                  </a:lnTo>
                  <a:lnTo>
                    <a:pt x="43" y="54"/>
                  </a:lnTo>
                  <a:lnTo>
                    <a:pt x="42" y="55"/>
                  </a:lnTo>
                  <a:lnTo>
                    <a:pt x="42" y="57"/>
                  </a:lnTo>
                  <a:lnTo>
                    <a:pt x="39" y="59"/>
                  </a:lnTo>
                  <a:lnTo>
                    <a:pt x="34" y="65"/>
                  </a:lnTo>
                  <a:lnTo>
                    <a:pt x="31" y="66"/>
                  </a:lnTo>
                  <a:lnTo>
                    <a:pt x="29" y="66"/>
                  </a:lnTo>
                  <a:lnTo>
                    <a:pt x="23" y="61"/>
                  </a:lnTo>
                  <a:lnTo>
                    <a:pt x="18" y="61"/>
                  </a:lnTo>
                  <a:lnTo>
                    <a:pt x="15" y="62"/>
                  </a:lnTo>
                  <a:lnTo>
                    <a:pt x="12" y="66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5"/>
                  </a:lnTo>
                  <a:lnTo>
                    <a:pt x="8" y="53"/>
                  </a:lnTo>
                  <a:lnTo>
                    <a:pt x="8" y="51"/>
                  </a:lnTo>
                  <a:lnTo>
                    <a:pt x="11" y="43"/>
                  </a:lnTo>
                  <a:lnTo>
                    <a:pt x="11" y="40"/>
                  </a:lnTo>
                  <a:lnTo>
                    <a:pt x="10" y="38"/>
                  </a:lnTo>
                  <a:lnTo>
                    <a:pt x="5" y="38"/>
                  </a:lnTo>
                  <a:lnTo>
                    <a:pt x="4" y="39"/>
                  </a:lnTo>
                  <a:lnTo>
                    <a:pt x="1" y="38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3" y="28"/>
                  </a:lnTo>
                  <a:lnTo>
                    <a:pt x="8" y="26"/>
                  </a:lnTo>
                  <a:lnTo>
                    <a:pt x="11" y="26"/>
                  </a:lnTo>
                  <a:lnTo>
                    <a:pt x="12" y="27"/>
                  </a:lnTo>
                  <a:lnTo>
                    <a:pt x="14" y="28"/>
                  </a:lnTo>
                  <a:lnTo>
                    <a:pt x="17" y="28"/>
                  </a:lnTo>
                  <a:lnTo>
                    <a:pt x="19" y="26"/>
                  </a:lnTo>
                  <a:lnTo>
                    <a:pt x="20" y="24"/>
                  </a:lnTo>
                  <a:lnTo>
                    <a:pt x="20" y="19"/>
                  </a:lnTo>
                  <a:lnTo>
                    <a:pt x="20" y="22"/>
                  </a:lnTo>
                  <a:lnTo>
                    <a:pt x="23" y="24"/>
                  </a:lnTo>
                  <a:lnTo>
                    <a:pt x="31" y="25"/>
                  </a:lnTo>
                  <a:lnTo>
                    <a:pt x="32" y="22"/>
                  </a:lnTo>
                  <a:lnTo>
                    <a:pt x="32" y="18"/>
                  </a:lnTo>
                  <a:lnTo>
                    <a:pt x="27" y="15"/>
                  </a:lnTo>
                  <a:lnTo>
                    <a:pt x="25" y="15"/>
                  </a:lnTo>
                  <a:lnTo>
                    <a:pt x="24" y="13"/>
                  </a:lnTo>
                  <a:lnTo>
                    <a:pt x="24" y="10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32" y="12"/>
                  </a:lnTo>
                  <a:lnTo>
                    <a:pt x="37" y="12"/>
                  </a:lnTo>
                  <a:lnTo>
                    <a:pt x="39" y="11"/>
                  </a:lnTo>
                  <a:moveTo>
                    <a:pt x="13" y="68"/>
                  </a:moveTo>
                  <a:lnTo>
                    <a:pt x="13" y="68"/>
                  </a:lnTo>
                  <a:lnTo>
                    <a:pt x="12" y="67"/>
                  </a:lnTo>
                  <a:lnTo>
                    <a:pt x="13" y="68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Freeform 28"/>
            <p:cNvSpPr/>
            <p:nvPr/>
          </p:nvSpPr>
          <p:spPr bwMode="auto">
            <a:xfrm>
              <a:off x="4738420" y="3168277"/>
              <a:ext cx="487583" cy="504691"/>
            </a:xfrm>
            <a:custGeom>
              <a:avLst/>
              <a:gdLst>
                <a:gd name="T0" fmla="*/ 325055 w 57"/>
                <a:gd name="T1" fmla="*/ 8554 h 59"/>
                <a:gd name="T2" fmla="*/ 376380 w 57"/>
                <a:gd name="T3" fmla="*/ 59879 h 59"/>
                <a:gd name="T4" fmla="*/ 410596 w 57"/>
                <a:gd name="T5" fmla="*/ 59879 h 59"/>
                <a:gd name="T6" fmla="*/ 444813 w 57"/>
                <a:gd name="T7" fmla="*/ 85541 h 59"/>
                <a:gd name="T8" fmla="*/ 487583 w 57"/>
                <a:gd name="T9" fmla="*/ 128311 h 59"/>
                <a:gd name="T10" fmla="*/ 487583 w 57"/>
                <a:gd name="T11" fmla="*/ 153974 h 59"/>
                <a:gd name="T12" fmla="*/ 470475 w 57"/>
                <a:gd name="T13" fmla="*/ 162528 h 59"/>
                <a:gd name="T14" fmla="*/ 410596 w 57"/>
                <a:gd name="T15" fmla="*/ 205298 h 59"/>
                <a:gd name="T16" fmla="*/ 333609 w 57"/>
                <a:gd name="T17" fmla="*/ 205298 h 59"/>
                <a:gd name="T18" fmla="*/ 307947 w 57"/>
                <a:gd name="T19" fmla="*/ 213852 h 59"/>
                <a:gd name="T20" fmla="*/ 299393 w 57"/>
                <a:gd name="T21" fmla="*/ 230960 h 59"/>
                <a:gd name="T22" fmla="*/ 316501 w 57"/>
                <a:gd name="T23" fmla="*/ 239514 h 59"/>
                <a:gd name="T24" fmla="*/ 307947 w 57"/>
                <a:gd name="T25" fmla="*/ 256623 h 59"/>
                <a:gd name="T26" fmla="*/ 299393 w 57"/>
                <a:gd name="T27" fmla="*/ 265177 h 59"/>
                <a:gd name="T28" fmla="*/ 299393 w 57"/>
                <a:gd name="T29" fmla="*/ 290839 h 59"/>
                <a:gd name="T30" fmla="*/ 316501 w 57"/>
                <a:gd name="T31" fmla="*/ 307947 h 59"/>
                <a:gd name="T32" fmla="*/ 359272 w 57"/>
                <a:gd name="T33" fmla="*/ 342163 h 59"/>
                <a:gd name="T34" fmla="*/ 384934 w 57"/>
                <a:gd name="T35" fmla="*/ 384934 h 59"/>
                <a:gd name="T36" fmla="*/ 393488 w 57"/>
                <a:gd name="T37" fmla="*/ 402042 h 59"/>
                <a:gd name="T38" fmla="*/ 393488 w 57"/>
                <a:gd name="T39" fmla="*/ 504691 h 59"/>
                <a:gd name="T40" fmla="*/ 376380 w 57"/>
                <a:gd name="T41" fmla="*/ 504691 h 59"/>
                <a:gd name="T42" fmla="*/ 307947 w 57"/>
                <a:gd name="T43" fmla="*/ 436258 h 59"/>
                <a:gd name="T44" fmla="*/ 307947 w 57"/>
                <a:gd name="T45" fmla="*/ 419150 h 59"/>
                <a:gd name="T46" fmla="*/ 299393 w 57"/>
                <a:gd name="T47" fmla="*/ 384934 h 59"/>
                <a:gd name="T48" fmla="*/ 273731 w 57"/>
                <a:gd name="T49" fmla="*/ 367826 h 59"/>
                <a:gd name="T50" fmla="*/ 239514 w 57"/>
                <a:gd name="T51" fmla="*/ 367826 h 59"/>
                <a:gd name="T52" fmla="*/ 222406 w 57"/>
                <a:gd name="T53" fmla="*/ 376380 h 59"/>
                <a:gd name="T54" fmla="*/ 213852 w 57"/>
                <a:gd name="T55" fmla="*/ 402042 h 59"/>
                <a:gd name="T56" fmla="*/ 145420 w 57"/>
                <a:gd name="T57" fmla="*/ 461921 h 59"/>
                <a:gd name="T58" fmla="*/ 128311 w 57"/>
                <a:gd name="T59" fmla="*/ 470475 h 59"/>
                <a:gd name="T60" fmla="*/ 85541 w 57"/>
                <a:gd name="T61" fmla="*/ 470475 h 59"/>
                <a:gd name="T62" fmla="*/ 51325 w 57"/>
                <a:gd name="T63" fmla="*/ 444812 h 59"/>
                <a:gd name="T64" fmla="*/ 34216 w 57"/>
                <a:gd name="T65" fmla="*/ 444812 h 59"/>
                <a:gd name="T66" fmla="*/ 51325 w 57"/>
                <a:gd name="T67" fmla="*/ 427704 h 59"/>
                <a:gd name="T68" fmla="*/ 51325 w 57"/>
                <a:gd name="T69" fmla="*/ 384934 h 59"/>
                <a:gd name="T70" fmla="*/ 0 w 57"/>
                <a:gd name="T71" fmla="*/ 342163 h 59"/>
                <a:gd name="T72" fmla="*/ 8554 w 57"/>
                <a:gd name="T73" fmla="*/ 230960 h 59"/>
                <a:gd name="T74" fmla="*/ 0 w 57"/>
                <a:gd name="T75" fmla="*/ 205298 h 59"/>
                <a:gd name="T76" fmla="*/ 0 w 57"/>
                <a:gd name="T77" fmla="*/ 188190 h 59"/>
                <a:gd name="T78" fmla="*/ 0 w 57"/>
                <a:gd name="T79" fmla="*/ 171082 h 59"/>
                <a:gd name="T80" fmla="*/ 17108 w 57"/>
                <a:gd name="T81" fmla="*/ 179636 h 59"/>
                <a:gd name="T82" fmla="*/ 76987 w 57"/>
                <a:gd name="T83" fmla="*/ 230960 h 59"/>
                <a:gd name="T84" fmla="*/ 111203 w 57"/>
                <a:gd name="T85" fmla="*/ 222406 h 59"/>
                <a:gd name="T86" fmla="*/ 153974 w 57"/>
                <a:gd name="T87" fmla="*/ 188190 h 59"/>
                <a:gd name="T88" fmla="*/ 171082 w 57"/>
                <a:gd name="T89" fmla="*/ 145419 h 59"/>
                <a:gd name="T90" fmla="*/ 196744 w 57"/>
                <a:gd name="T91" fmla="*/ 94095 h 59"/>
                <a:gd name="T92" fmla="*/ 213852 w 57"/>
                <a:gd name="T93" fmla="*/ 76987 h 59"/>
                <a:gd name="T94" fmla="*/ 222406 w 57"/>
                <a:gd name="T95" fmla="*/ 17108 h 59"/>
                <a:gd name="T96" fmla="*/ 256623 w 57"/>
                <a:gd name="T97" fmla="*/ 0 h 59"/>
                <a:gd name="T98" fmla="*/ 307947 w 57"/>
                <a:gd name="T99" fmla="*/ 0 h 59"/>
                <a:gd name="T100" fmla="*/ 325055 w 57"/>
                <a:gd name="T101" fmla="*/ 8554 h 5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"/>
                <a:gd name="T154" fmla="*/ 0 h 59"/>
                <a:gd name="T155" fmla="*/ 57 w 57"/>
                <a:gd name="T156" fmla="*/ 59 h 5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" h="59">
                  <a:moveTo>
                    <a:pt x="38" y="1"/>
                  </a:moveTo>
                  <a:lnTo>
                    <a:pt x="44" y="7"/>
                  </a:lnTo>
                  <a:lnTo>
                    <a:pt x="48" y="7"/>
                  </a:lnTo>
                  <a:lnTo>
                    <a:pt x="52" y="10"/>
                  </a:lnTo>
                  <a:lnTo>
                    <a:pt x="57" y="15"/>
                  </a:lnTo>
                  <a:lnTo>
                    <a:pt x="57" y="18"/>
                  </a:lnTo>
                  <a:lnTo>
                    <a:pt x="55" y="19"/>
                  </a:lnTo>
                  <a:lnTo>
                    <a:pt x="48" y="24"/>
                  </a:lnTo>
                  <a:lnTo>
                    <a:pt x="39" y="24"/>
                  </a:lnTo>
                  <a:lnTo>
                    <a:pt x="36" y="25"/>
                  </a:lnTo>
                  <a:lnTo>
                    <a:pt x="35" y="27"/>
                  </a:lnTo>
                  <a:lnTo>
                    <a:pt x="37" y="28"/>
                  </a:lnTo>
                  <a:lnTo>
                    <a:pt x="36" y="30"/>
                  </a:lnTo>
                  <a:lnTo>
                    <a:pt x="35" y="31"/>
                  </a:lnTo>
                  <a:lnTo>
                    <a:pt x="35" y="34"/>
                  </a:lnTo>
                  <a:lnTo>
                    <a:pt x="37" y="36"/>
                  </a:lnTo>
                  <a:lnTo>
                    <a:pt x="42" y="40"/>
                  </a:lnTo>
                  <a:lnTo>
                    <a:pt x="45" y="45"/>
                  </a:lnTo>
                  <a:lnTo>
                    <a:pt x="46" y="47"/>
                  </a:lnTo>
                  <a:lnTo>
                    <a:pt x="46" y="59"/>
                  </a:lnTo>
                  <a:lnTo>
                    <a:pt x="44" y="59"/>
                  </a:lnTo>
                  <a:lnTo>
                    <a:pt x="36" y="51"/>
                  </a:lnTo>
                  <a:lnTo>
                    <a:pt x="36" y="49"/>
                  </a:lnTo>
                  <a:lnTo>
                    <a:pt x="35" y="45"/>
                  </a:lnTo>
                  <a:lnTo>
                    <a:pt x="32" y="43"/>
                  </a:lnTo>
                  <a:lnTo>
                    <a:pt x="28" y="43"/>
                  </a:lnTo>
                  <a:lnTo>
                    <a:pt x="26" y="44"/>
                  </a:lnTo>
                  <a:lnTo>
                    <a:pt x="25" y="47"/>
                  </a:lnTo>
                  <a:lnTo>
                    <a:pt x="17" y="54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6" y="45"/>
                  </a:lnTo>
                  <a:lnTo>
                    <a:pt x="0" y="40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1"/>
                  </a:lnTo>
                  <a:lnTo>
                    <a:pt x="9" y="27"/>
                  </a:lnTo>
                  <a:lnTo>
                    <a:pt x="13" y="26"/>
                  </a:lnTo>
                  <a:lnTo>
                    <a:pt x="18" y="22"/>
                  </a:lnTo>
                  <a:lnTo>
                    <a:pt x="20" y="17"/>
                  </a:lnTo>
                  <a:lnTo>
                    <a:pt x="23" y="11"/>
                  </a:lnTo>
                  <a:lnTo>
                    <a:pt x="25" y="9"/>
                  </a:lnTo>
                  <a:lnTo>
                    <a:pt x="26" y="2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38" y="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Freeform 29"/>
            <p:cNvSpPr/>
            <p:nvPr/>
          </p:nvSpPr>
          <p:spPr bwMode="auto">
            <a:xfrm>
              <a:off x="4764083" y="2295760"/>
              <a:ext cx="521800" cy="932396"/>
            </a:xfrm>
            <a:custGeom>
              <a:avLst/>
              <a:gdLst>
                <a:gd name="T0" fmla="*/ 453367 w 61"/>
                <a:gd name="T1" fmla="*/ 153974 h 109"/>
                <a:gd name="T2" fmla="*/ 470475 w 61"/>
                <a:gd name="T3" fmla="*/ 230960 h 109"/>
                <a:gd name="T4" fmla="*/ 427705 w 61"/>
                <a:gd name="T5" fmla="*/ 316501 h 109"/>
                <a:gd name="T6" fmla="*/ 444813 w 61"/>
                <a:gd name="T7" fmla="*/ 427705 h 109"/>
                <a:gd name="T8" fmla="*/ 436259 w 61"/>
                <a:gd name="T9" fmla="*/ 547462 h 109"/>
                <a:gd name="T10" fmla="*/ 461921 w 61"/>
                <a:gd name="T11" fmla="*/ 633003 h 109"/>
                <a:gd name="T12" fmla="*/ 521800 w 61"/>
                <a:gd name="T13" fmla="*/ 727098 h 109"/>
                <a:gd name="T14" fmla="*/ 521800 w 61"/>
                <a:gd name="T15" fmla="*/ 769868 h 109"/>
                <a:gd name="T16" fmla="*/ 384934 w 61"/>
                <a:gd name="T17" fmla="*/ 769868 h 109"/>
                <a:gd name="T18" fmla="*/ 427705 w 61"/>
                <a:gd name="T19" fmla="*/ 812639 h 109"/>
                <a:gd name="T20" fmla="*/ 410597 w 61"/>
                <a:gd name="T21" fmla="*/ 838301 h 109"/>
                <a:gd name="T22" fmla="*/ 376380 w 61"/>
                <a:gd name="T23" fmla="*/ 923842 h 109"/>
                <a:gd name="T24" fmla="*/ 350718 w 61"/>
                <a:gd name="T25" fmla="*/ 932396 h 109"/>
                <a:gd name="T26" fmla="*/ 282285 w 61"/>
                <a:gd name="T27" fmla="*/ 872517 h 109"/>
                <a:gd name="T28" fmla="*/ 196744 w 61"/>
                <a:gd name="T29" fmla="*/ 889626 h 109"/>
                <a:gd name="T30" fmla="*/ 136866 w 61"/>
                <a:gd name="T31" fmla="*/ 863963 h 109"/>
                <a:gd name="T32" fmla="*/ 68433 w 61"/>
                <a:gd name="T33" fmla="*/ 838301 h 109"/>
                <a:gd name="T34" fmla="*/ 17108 w 61"/>
                <a:gd name="T35" fmla="*/ 821193 h 109"/>
                <a:gd name="T36" fmla="*/ 25662 w 61"/>
                <a:gd name="T37" fmla="*/ 769868 h 109"/>
                <a:gd name="T38" fmla="*/ 17108 w 61"/>
                <a:gd name="T39" fmla="*/ 727098 h 109"/>
                <a:gd name="T40" fmla="*/ 76987 w 61"/>
                <a:gd name="T41" fmla="*/ 658665 h 109"/>
                <a:gd name="T42" fmla="*/ 51325 w 61"/>
                <a:gd name="T43" fmla="*/ 573124 h 109"/>
                <a:gd name="T44" fmla="*/ 111203 w 61"/>
                <a:gd name="T45" fmla="*/ 547462 h 109"/>
                <a:gd name="T46" fmla="*/ 162528 w 61"/>
                <a:gd name="T47" fmla="*/ 573124 h 109"/>
                <a:gd name="T48" fmla="*/ 188190 w 61"/>
                <a:gd name="T49" fmla="*/ 530354 h 109"/>
                <a:gd name="T50" fmla="*/ 222407 w 61"/>
                <a:gd name="T51" fmla="*/ 513245 h 109"/>
                <a:gd name="T52" fmla="*/ 256623 w 61"/>
                <a:gd name="T53" fmla="*/ 521800 h 109"/>
                <a:gd name="T54" fmla="*/ 265177 w 61"/>
                <a:gd name="T55" fmla="*/ 453367 h 109"/>
                <a:gd name="T56" fmla="*/ 273731 w 61"/>
                <a:gd name="T57" fmla="*/ 402042 h 109"/>
                <a:gd name="T58" fmla="*/ 256623 w 61"/>
                <a:gd name="T59" fmla="*/ 393488 h 109"/>
                <a:gd name="T60" fmla="*/ 136866 w 61"/>
                <a:gd name="T61" fmla="*/ 333610 h 109"/>
                <a:gd name="T62" fmla="*/ 145420 w 61"/>
                <a:gd name="T63" fmla="*/ 290839 h 109"/>
                <a:gd name="T64" fmla="*/ 136866 w 61"/>
                <a:gd name="T65" fmla="*/ 273731 h 109"/>
                <a:gd name="T66" fmla="*/ 230961 w 61"/>
                <a:gd name="T67" fmla="*/ 230960 h 109"/>
                <a:gd name="T68" fmla="*/ 290839 w 61"/>
                <a:gd name="T69" fmla="*/ 136865 h 109"/>
                <a:gd name="T70" fmla="*/ 333610 w 61"/>
                <a:gd name="T71" fmla="*/ 85541 h 109"/>
                <a:gd name="T72" fmla="*/ 384934 w 61"/>
                <a:gd name="T73" fmla="*/ 42770 h 109"/>
                <a:gd name="T74" fmla="*/ 419151 w 61"/>
                <a:gd name="T75" fmla="*/ 8554 h 109"/>
                <a:gd name="T76" fmla="*/ 444813 w 61"/>
                <a:gd name="T77" fmla="*/ 17108 h 109"/>
                <a:gd name="T78" fmla="*/ 479030 w 61"/>
                <a:gd name="T79" fmla="*/ 0 h 109"/>
                <a:gd name="T80" fmla="*/ 496138 w 61"/>
                <a:gd name="T81" fmla="*/ 42770 h 109"/>
                <a:gd name="T82" fmla="*/ 479030 w 61"/>
                <a:gd name="T83" fmla="*/ 111203 h 1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1"/>
                <a:gd name="T127" fmla="*/ 0 h 109"/>
                <a:gd name="T128" fmla="*/ 61 w 61"/>
                <a:gd name="T129" fmla="*/ 109 h 1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1" h="109">
                  <a:moveTo>
                    <a:pt x="56" y="13"/>
                  </a:moveTo>
                  <a:lnTo>
                    <a:pt x="53" y="18"/>
                  </a:lnTo>
                  <a:lnTo>
                    <a:pt x="53" y="22"/>
                  </a:lnTo>
                  <a:lnTo>
                    <a:pt x="55" y="27"/>
                  </a:lnTo>
                  <a:lnTo>
                    <a:pt x="53" y="33"/>
                  </a:lnTo>
                  <a:lnTo>
                    <a:pt x="50" y="37"/>
                  </a:lnTo>
                  <a:lnTo>
                    <a:pt x="51" y="43"/>
                  </a:lnTo>
                  <a:lnTo>
                    <a:pt x="52" y="50"/>
                  </a:lnTo>
                  <a:lnTo>
                    <a:pt x="52" y="57"/>
                  </a:lnTo>
                  <a:lnTo>
                    <a:pt x="51" y="64"/>
                  </a:lnTo>
                  <a:lnTo>
                    <a:pt x="55" y="69"/>
                  </a:lnTo>
                  <a:lnTo>
                    <a:pt x="54" y="74"/>
                  </a:lnTo>
                  <a:lnTo>
                    <a:pt x="58" y="81"/>
                  </a:lnTo>
                  <a:lnTo>
                    <a:pt x="61" y="85"/>
                  </a:lnTo>
                  <a:lnTo>
                    <a:pt x="61" y="88"/>
                  </a:lnTo>
                  <a:lnTo>
                    <a:pt x="61" y="90"/>
                  </a:lnTo>
                  <a:lnTo>
                    <a:pt x="45" y="89"/>
                  </a:lnTo>
                  <a:lnTo>
                    <a:pt x="45" y="90"/>
                  </a:lnTo>
                  <a:lnTo>
                    <a:pt x="48" y="92"/>
                  </a:lnTo>
                  <a:lnTo>
                    <a:pt x="50" y="95"/>
                  </a:lnTo>
                  <a:lnTo>
                    <a:pt x="50" y="97"/>
                  </a:lnTo>
                  <a:lnTo>
                    <a:pt x="48" y="98"/>
                  </a:lnTo>
                  <a:lnTo>
                    <a:pt x="44" y="101"/>
                  </a:lnTo>
                  <a:lnTo>
                    <a:pt x="44" y="108"/>
                  </a:lnTo>
                  <a:lnTo>
                    <a:pt x="45" y="109"/>
                  </a:lnTo>
                  <a:lnTo>
                    <a:pt x="41" y="109"/>
                  </a:lnTo>
                  <a:lnTo>
                    <a:pt x="35" y="103"/>
                  </a:lnTo>
                  <a:lnTo>
                    <a:pt x="33" y="102"/>
                  </a:lnTo>
                  <a:lnTo>
                    <a:pt x="27" y="102"/>
                  </a:lnTo>
                  <a:lnTo>
                    <a:pt x="23" y="104"/>
                  </a:lnTo>
                  <a:lnTo>
                    <a:pt x="19" y="101"/>
                  </a:lnTo>
                  <a:lnTo>
                    <a:pt x="16" y="101"/>
                  </a:lnTo>
                  <a:lnTo>
                    <a:pt x="13" y="98"/>
                  </a:lnTo>
                  <a:lnTo>
                    <a:pt x="8" y="98"/>
                  </a:lnTo>
                  <a:lnTo>
                    <a:pt x="4" y="97"/>
                  </a:lnTo>
                  <a:lnTo>
                    <a:pt x="2" y="96"/>
                  </a:lnTo>
                  <a:lnTo>
                    <a:pt x="3" y="93"/>
                  </a:lnTo>
                  <a:lnTo>
                    <a:pt x="3" y="90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9" y="85"/>
                  </a:lnTo>
                  <a:lnTo>
                    <a:pt x="9" y="77"/>
                  </a:lnTo>
                  <a:lnTo>
                    <a:pt x="7" y="72"/>
                  </a:lnTo>
                  <a:lnTo>
                    <a:pt x="6" y="67"/>
                  </a:lnTo>
                  <a:lnTo>
                    <a:pt x="9" y="64"/>
                  </a:lnTo>
                  <a:lnTo>
                    <a:pt x="13" y="64"/>
                  </a:lnTo>
                  <a:lnTo>
                    <a:pt x="16" y="64"/>
                  </a:lnTo>
                  <a:lnTo>
                    <a:pt x="19" y="67"/>
                  </a:lnTo>
                  <a:lnTo>
                    <a:pt x="22" y="67"/>
                  </a:lnTo>
                  <a:lnTo>
                    <a:pt x="22" y="62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30" y="61"/>
                  </a:lnTo>
                  <a:lnTo>
                    <a:pt x="31" y="57"/>
                  </a:lnTo>
                  <a:lnTo>
                    <a:pt x="31" y="53"/>
                  </a:lnTo>
                  <a:lnTo>
                    <a:pt x="30" y="50"/>
                  </a:lnTo>
                  <a:lnTo>
                    <a:pt x="32" y="47"/>
                  </a:lnTo>
                  <a:lnTo>
                    <a:pt x="32" y="45"/>
                  </a:lnTo>
                  <a:lnTo>
                    <a:pt x="30" y="46"/>
                  </a:lnTo>
                  <a:lnTo>
                    <a:pt x="24" y="41"/>
                  </a:lnTo>
                  <a:lnTo>
                    <a:pt x="16" y="39"/>
                  </a:lnTo>
                  <a:lnTo>
                    <a:pt x="16" y="36"/>
                  </a:lnTo>
                  <a:lnTo>
                    <a:pt x="17" y="34"/>
                  </a:lnTo>
                  <a:lnTo>
                    <a:pt x="17" y="32"/>
                  </a:lnTo>
                  <a:lnTo>
                    <a:pt x="16" y="32"/>
                  </a:lnTo>
                  <a:lnTo>
                    <a:pt x="19" y="26"/>
                  </a:lnTo>
                  <a:lnTo>
                    <a:pt x="27" y="27"/>
                  </a:lnTo>
                  <a:lnTo>
                    <a:pt x="34" y="27"/>
                  </a:lnTo>
                  <a:lnTo>
                    <a:pt x="34" y="16"/>
                  </a:lnTo>
                  <a:lnTo>
                    <a:pt x="38" y="13"/>
                  </a:lnTo>
                  <a:lnTo>
                    <a:pt x="39" y="10"/>
                  </a:lnTo>
                  <a:lnTo>
                    <a:pt x="42" y="6"/>
                  </a:lnTo>
                  <a:lnTo>
                    <a:pt x="45" y="5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51" y="3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59" y="2"/>
                  </a:lnTo>
                  <a:lnTo>
                    <a:pt x="58" y="5"/>
                  </a:lnTo>
                  <a:lnTo>
                    <a:pt x="56" y="8"/>
                  </a:lnTo>
                  <a:lnTo>
                    <a:pt x="56" y="13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Freeform 30"/>
            <p:cNvSpPr>
              <a:spLocks noEditPoints="1"/>
            </p:cNvSpPr>
            <p:nvPr/>
          </p:nvSpPr>
          <p:spPr bwMode="auto">
            <a:xfrm>
              <a:off x="5474072" y="1876609"/>
              <a:ext cx="607341" cy="846855"/>
            </a:xfrm>
            <a:custGeom>
              <a:avLst/>
              <a:gdLst>
                <a:gd name="T0" fmla="*/ 513246 w 71"/>
                <a:gd name="T1" fmla="*/ 367826 h 99"/>
                <a:gd name="T2" fmla="*/ 419151 w 71"/>
                <a:gd name="T3" fmla="*/ 410596 h 99"/>
                <a:gd name="T4" fmla="*/ 367826 w 71"/>
                <a:gd name="T5" fmla="*/ 487583 h 99"/>
                <a:gd name="T6" fmla="*/ 402043 w 71"/>
                <a:gd name="T7" fmla="*/ 530354 h 99"/>
                <a:gd name="T8" fmla="*/ 359272 w 71"/>
                <a:gd name="T9" fmla="*/ 547462 h 99"/>
                <a:gd name="T10" fmla="*/ 325056 w 71"/>
                <a:gd name="T11" fmla="*/ 598786 h 99"/>
                <a:gd name="T12" fmla="*/ 196744 w 71"/>
                <a:gd name="T13" fmla="*/ 727098 h 99"/>
                <a:gd name="T14" fmla="*/ 213852 w 71"/>
                <a:gd name="T15" fmla="*/ 778422 h 99"/>
                <a:gd name="T16" fmla="*/ 213852 w 71"/>
                <a:gd name="T17" fmla="*/ 812639 h 99"/>
                <a:gd name="T18" fmla="*/ 102649 w 71"/>
                <a:gd name="T19" fmla="*/ 795530 h 99"/>
                <a:gd name="T20" fmla="*/ 34216 w 71"/>
                <a:gd name="T21" fmla="*/ 769868 h 99"/>
                <a:gd name="T22" fmla="*/ 17108 w 71"/>
                <a:gd name="T23" fmla="*/ 744206 h 99"/>
                <a:gd name="T24" fmla="*/ 68433 w 71"/>
                <a:gd name="T25" fmla="*/ 650111 h 99"/>
                <a:gd name="T26" fmla="*/ 42770 w 71"/>
                <a:gd name="T27" fmla="*/ 564570 h 99"/>
                <a:gd name="T28" fmla="*/ 8554 w 71"/>
                <a:gd name="T29" fmla="*/ 504691 h 99"/>
                <a:gd name="T30" fmla="*/ 68433 w 71"/>
                <a:gd name="T31" fmla="*/ 461921 h 99"/>
                <a:gd name="T32" fmla="*/ 85541 w 71"/>
                <a:gd name="T33" fmla="*/ 402042 h 99"/>
                <a:gd name="T34" fmla="*/ 51325 w 71"/>
                <a:gd name="T35" fmla="*/ 299393 h 99"/>
                <a:gd name="T36" fmla="*/ 25662 w 71"/>
                <a:gd name="T37" fmla="*/ 248069 h 99"/>
                <a:gd name="T38" fmla="*/ 0 w 71"/>
                <a:gd name="T39" fmla="*/ 171082 h 99"/>
                <a:gd name="T40" fmla="*/ 34216 w 71"/>
                <a:gd name="T41" fmla="*/ 145420 h 99"/>
                <a:gd name="T42" fmla="*/ 51325 w 71"/>
                <a:gd name="T43" fmla="*/ 76987 h 99"/>
                <a:gd name="T44" fmla="*/ 102649 w 71"/>
                <a:gd name="T45" fmla="*/ 111203 h 99"/>
                <a:gd name="T46" fmla="*/ 85541 w 71"/>
                <a:gd name="T47" fmla="*/ 136865 h 99"/>
                <a:gd name="T48" fmla="*/ 111203 w 71"/>
                <a:gd name="T49" fmla="*/ 171082 h 99"/>
                <a:gd name="T50" fmla="*/ 136866 w 71"/>
                <a:gd name="T51" fmla="*/ 145420 h 99"/>
                <a:gd name="T52" fmla="*/ 205298 w 71"/>
                <a:gd name="T53" fmla="*/ 102649 h 99"/>
                <a:gd name="T54" fmla="*/ 256623 w 71"/>
                <a:gd name="T55" fmla="*/ 34216 h 99"/>
                <a:gd name="T56" fmla="*/ 333610 w 71"/>
                <a:gd name="T57" fmla="*/ 0 h 99"/>
                <a:gd name="T58" fmla="*/ 359272 w 71"/>
                <a:gd name="T59" fmla="*/ 51325 h 99"/>
                <a:gd name="T60" fmla="*/ 402043 w 71"/>
                <a:gd name="T61" fmla="*/ 136865 h 99"/>
                <a:gd name="T62" fmla="*/ 496138 w 71"/>
                <a:gd name="T63" fmla="*/ 145420 h 99"/>
                <a:gd name="T64" fmla="*/ 487584 w 71"/>
                <a:gd name="T65" fmla="*/ 153974 h 99"/>
                <a:gd name="T66" fmla="*/ 453367 w 71"/>
                <a:gd name="T67" fmla="*/ 205298 h 99"/>
                <a:gd name="T68" fmla="*/ 573125 w 71"/>
                <a:gd name="T69" fmla="*/ 282285 h 99"/>
                <a:gd name="T70" fmla="*/ 607341 w 71"/>
                <a:gd name="T71" fmla="*/ 846855 h 99"/>
                <a:gd name="T72" fmla="*/ 607341 w 71"/>
                <a:gd name="T73" fmla="*/ 846855 h 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1"/>
                <a:gd name="T112" fmla="*/ 0 h 99"/>
                <a:gd name="T113" fmla="*/ 71 w 71"/>
                <a:gd name="T114" fmla="*/ 99 h 9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1" h="99">
                  <a:moveTo>
                    <a:pt x="63" y="36"/>
                  </a:moveTo>
                  <a:lnTo>
                    <a:pt x="60" y="43"/>
                  </a:lnTo>
                  <a:lnTo>
                    <a:pt x="54" y="47"/>
                  </a:lnTo>
                  <a:lnTo>
                    <a:pt x="49" y="48"/>
                  </a:lnTo>
                  <a:lnTo>
                    <a:pt x="44" y="51"/>
                  </a:lnTo>
                  <a:lnTo>
                    <a:pt x="43" y="57"/>
                  </a:lnTo>
                  <a:lnTo>
                    <a:pt x="47" y="61"/>
                  </a:lnTo>
                  <a:lnTo>
                    <a:pt x="47" y="62"/>
                  </a:lnTo>
                  <a:lnTo>
                    <a:pt x="44" y="62"/>
                  </a:lnTo>
                  <a:lnTo>
                    <a:pt x="42" y="64"/>
                  </a:lnTo>
                  <a:lnTo>
                    <a:pt x="42" y="67"/>
                  </a:lnTo>
                  <a:lnTo>
                    <a:pt x="38" y="70"/>
                  </a:lnTo>
                  <a:lnTo>
                    <a:pt x="35" y="71"/>
                  </a:lnTo>
                  <a:lnTo>
                    <a:pt x="23" y="85"/>
                  </a:lnTo>
                  <a:lnTo>
                    <a:pt x="23" y="88"/>
                  </a:lnTo>
                  <a:lnTo>
                    <a:pt x="25" y="91"/>
                  </a:lnTo>
                  <a:lnTo>
                    <a:pt x="26" y="96"/>
                  </a:lnTo>
                  <a:lnTo>
                    <a:pt x="25" y="95"/>
                  </a:lnTo>
                  <a:lnTo>
                    <a:pt x="22" y="92"/>
                  </a:lnTo>
                  <a:lnTo>
                    <a:pt x="12" y="93"/>
                  </a:lnTo>
                  <a:lnTo>
                    <a:pt x="8" y="92"/>
                  </a:lnTo>
                  <a:lnTo>
                    <a:pt x="4" y="90"/>
                  </a:lnTo>
                  <a:lnTo>
                    <a:pt x="2" y="87"/>
                  </a:lnTo>
                  <a:lnTo>
                    <a:pt x="6" y="82"/>
                  </a:lnTo>
                  <a:lnTo>
                    <a:pt x="8" y="76"/>
                  </a:lnTo>
                  <a:lnTo>
                    <a:pt x="8" y="71"/>
                  </a:lnTo>
                  <a:lnTo>
                    <a:pt x="5" y="66"/>
                  </a:lnTo>
                  <a:lnTo>
                    <a:pt x="1" y="63"/>
                  </a:lnTo>
                  <a:lnTo>
                    <a:pt x="1" y="59"/>
                  </a:lnTo>
                  <a:lnTo>
                    <a:pt x="4" y="56"/>
                  </a:lnTo>
                  <a:lnTo>
                    <a:pt x="8" y="54"/>
                  </a:lnTo>
                  <a:lnTo>
                    <a:pt x="10" y="51"/>
                  </a:lnTo>
                  <a:lnTo>
                    <a:pt x="10" y="47"/>
                  </a:lnTo>
                  <a:lnTo>
                    <a:pt x="2" y="39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4" y="11"/>
                  </a:lnTo>
                  <a:lnTo>
                    <a:pt x="6" y="9"/>
                  </a:lnTo>
                  <a:lnTo>
                    <a:pt x="8" y="10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0" y="16"/>
                  </a:lnTo>
                  <a:lnTo>
                    <a:pt x="10" y="17"/>
                  </a:lnTo>
                  <a:lnTo>
                    <a:pt x="13" y="20"/>
                  </a:lnTo>
                  <a:lnTo>
                    <a:pt x="14" y="20"/>
                  </a:lnTo>
                  <a:lnTo>
                    <a:pt x="16" y="17"/>
                  </a:lnTo>
                  <a:lnTo>
                    <a:pt x="20" y="13"/>
                  </a:lnTo>
                  <a:lnTo>
                    <a:pt x="24" y="12"/>
                  </a:lnTo>
                  <a:lnTo>
                    <a:pt x="30" y="12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2" y="6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8" y="17"/>
                  </a:lnTo>
                  <a:lnTo>
                    <a:pt x="58" y="17"/>
                  </a:lnTo>
                  <a:lnTo>
                    <a:pt x="57" y="18"/>
                  </a:lnTo>
                  <a:lnTo>
                    <a:pt x="53" y="21"/>
                  </a:lnTo>
                  <a:lnTo>
                    <a:pt x="53" y="24"/>
                  </a:lnTo>
                  <a:lnTo>
                    <a:pt x="58" y="26"/>
                  </a:lnTo>
                  <a:lnTo>
                    <a:pt x="67" y="33"/>
                  </a:lnTo>
                  <a:lnTo>
                    <a:pt x="63" y="36"/>
                  </a:lnTo>
                  <a:moveTo>
                    <a:pt x="71" y="99"/>
                  </a:moveTo>
                  <a:lnTo>
                    <a:pt x="71" y="99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31"/>
            <p:cNvSpPr/>
            <p:nvPr/>
          </p:nvSpPr>
          <p:spPr bwMode="auto">
            <a:xfrm>
              <a:off x="5191788" y="2150340"/>
              <a:ext cx="367826" cy="727098"/>
            </a:xfrm>
            <a:custGeom>
              <a:avLst/>
              <a:gdLst>
                <a:gd name="T0" fmla="*/ 316501 w 43"/>
                <a:gd name="T1" fmla="*/ 581678 h 85"/>
                <a:gd name="T2" fmla="*/ 256623 w 43"/>
                <a:gd name="T3" fmla="*/ 641557 h 85"/>
                <a:gd name="T4" fmla="*/ 188190 w 43"/>
                <a:gd name="T5" fmla="*/ 650111 h 85"/>
                <a:gd name="T6" fmla="*/ 136866 w 43"/>
                <a:gd name="T7" fmla="*/ 684328 h 85"/>
                <a:gd name="T8" fmla="*/ 102649 w 43"/>
                <a:gd name="T9" fmla="*/ 684328 h 85"/>
                <a:gd name="T10" fmla="*/ 59879 w 43"/>
                <a:gd name="T11" fmla="*/ 727098 h 85"/>
                <a:gd name="T12" fmla="*/ 34216 w 43"/>
                <a:gd name="T13" fmla="*/ 727098 h 85"/>
                <a:gd name="T14" fmla="*/ 8554 w 43"/>
                <a:gd name="T15" fmla="*/ 692882 h 85"/>
                <a:gd name="T16" fmla="*/ 17108 w 43"/>
                <a:gd name="T17" fmla="*/ 633003 h 85"/>
                <a:gd name="T18" fmla="*/ 17108 w 43"/>
                <a:gd name="T19" fmla="*/ 573124 h 85"/>
                <a:gd name="T20" fmla="*/ 8554 w 43"/>
                <a:gd name="T21" fmla="*/ 513246 h 85"/>
                <a:gd name="T22" fmla="*/ 0 w 43"/>
                <a:gd name="T23" fmla="*/ 461921 h 85"/>
                <a:gd name="T24" fmla="*/ 25662 w 43"/>
                <a:gd name="T25" fmla="*/ 427705 h 85"/>
                <a:gd name="T26" fmla="*/ 42770 w 43"/>
                <a:gd name="T27" fmla="*/ 376380 h 85"/>
                <a:gd name="T28" fmla="*/ 25662 w 43"/>
                <a:gd name="T29" fmla="*/ 333610 h 85"/>
                <a:gd name="T30" fmla="*/ 25662 w 43"/>
                <a:gd name="T31" fmla="*/ 299393 h 85"/>
                <a:gd name="T32" fmla="*/ 51325 w 43"/>
                <a:gd name="T33" fmla="*/ 256623 h 85"/>
                <a:gd name="T34" fmla="*/ 51325 w 43"/>
                <a:gd name="T35" fmla="*/ 213852 h 85"/>
                <a:gd name="T36" fmla="*/ 68433 w 43"/>
                <a:gd name="T37" fmla="*/ 188190 h 85"/>
                <a:gd name="T38" fmla="*/ 76987 w 43"/>
                <a:gd name="T39" fmla="*/ 162528 h 85"/>
                <a:gd name="T40" fmla="*/ 85541 w 43"/>
                <a:gd name="T41" fmla="*/ 145420 h 85"/>
                <a:gd name="T42" fmla="*/ 111203 w 43"/>
                <a:gd name="T43" fmla="*/ 119757 h 85"/>
                <a:gd name="T44" fmla="*/ 145420 w 43"/>
                <a:gd name="T45" fmla="*/ 68433 h 85"/>
                <a:gd name="T46" fmla="*/ 179636 w 43"/>
                <a:gd name="T47" fmla="*/ 42770 h 85"/>
                <a:gd name="T48" fmla="*/ 248069 w 43"/>
                <a:gd name="T49" fmla="*/ 42770 h 85"/>
                <a:gd name="T50" fmla="*/ 307947 w 43"/>
                <a:gd name="T51" fmla="*/ 0 h 85"/>
                <a:gd name="T52" fmla="*/ 333610 w 43"/>
                <a:gd name="T53" fmla="*/ 25662 h 85"/>
                <a:gd name="T54" fmla="*/ 299393 w 43"/>
                <a:gd name="T55" fmla="*/ 59879 h 85"/>
                <a:gd name="T56" fmla="*/ 367826 w 43"/>
                <a:gd name="T57" fmla="*/ 128311 h 85"/>
                <a:gd name="T58" fmla="*/ 367826 w 43"/>
                <a:gd name="T59" fmla="*/ 162528 h 85"/>
                <a:gd name="T60" fmla="*/ 350718 w 43"/>
                <a:gd name="T61" fmla="*/ 188190 h 85"/>
                <a:gd name="T62" fmla="*/ 316501 w 43"/>
                <a:gd name="T63" fmla="*/ 205298 h 85"/>
                <a:gd name="T64" fmla="*/ 290839 w 43"/>
                <a:gd name="T65" fmla="*/ 230961 h 85"/>
                <a:gd name="T66" fmla="*/ 290839 w 43"/>
                <a:gd name="T67" fmla="*/ 265177 h 85"/>
                <a:gd name="T68" fmla="*/ 325056 w 43"/>
                <a:gd name="T69" fmla="*/ 290839 h 85"/>
                <a:gd name="T70" fmla="*/ 350718 w 43"/>
                <a:gd name="T71" fmla="*/ 333610 h 85"/>
                <a:gd name="T72" fmla="*/ 350718 w 43"/>
                <a:gd name="T73" fmla="*/ 376380 h 85"/>
                <a:gd name="T74" fmla="*/ 333610 w 43"/>
                <a:gd name="T75" fmla="*/ 427705 h 85"/>
                <a:gd name="T76" fmla="*/ 299393 w 43"/>
                <a:gd name="T77" fmla="*/ 470475 h 85"/>
                <a:gd name="T78" fmla="*/ 299393 w 43"/>
                <a:gd name="T79" fmla="*/ 470475 h 85"/>
                <a:gd name="T80" fmla="*/ 316501 w 43"/>
                <a:gd name="T81" fmla="*/ 496137 h 85"/>
                <a:gd name="T82" fmla="*/ 333610 w 43"/>
                <a:gd name="T83" fmla="*/ 513246 h 85"/>
                <a:gd name="T84" fmla="*/ 325056 w 43"/>
                <a:gd name="T85" fmla="*/ 556016 h 85"/>
                <a:gd name="T86" fmla="*/ 316501 w 43"/>
                <a:gd name="T87" fmla="*/ 581678 h 8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3"/>
                <a:gd name="T133" fmla="*/ 0 h 85"/>
                <a:gd name="T134" fmla="*/ 43 w 43"/>
                <a:gd name="T135" fmla="*/ 85 h 8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3" h="85">
                  <a:moveTo>
                    <a:pt x="37" y="68"/>
                  </a:moveTo>
                  <a:lnTo>
                    <a:pt x="30" y="75"/>
                  </a:lnTo>
                  <a:lnTo>
                    <a:pt x="22" y="76"/>
                  </a:lnTo>
                  <a:lnTo>
                    <a:pt x="16" y="80"/>
                  </a:lnTo>
                  <a:lnTo>
                    <a:pt x="12" y="80"/>
                  </a:lnTo>
                  <a:lnTo>
                    <a:pt x="7" y="85"/>
                  </a:lnTo>
                  <a:lnTo>
                    <a:pt x="4" y="85"/>
                  </a:lnTo>
                  <a:lnTo>
                    <a:pt x="1" y="81"/>
                  </a:lnTo>
                  <a:lnTo>
                    <a:pt x="2" y="74"/>
                  </a:lnTo>
                  <a:lnTo>
                    <a:pt x="2" y="67"/>
                  </a:lnTo>
                  <a:lnTo>
                    <a:pt x="1" y="60"/>
                  </a:lnTo>
                  <a:lnTo>
                    <a:pt x="0" y="54"/>
                  </a:lnTo>
                  <a:lnTo>
                    <a:pt x="3" y="50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3" y="35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8" y="22"/>
                  </a:lnTo>
                  <a:lnTo>
                    <a:pt x="9" y="19"/>
                  </a:lnTo>
                  <a:lnTo>
                    <a:pt x="10" y="17"/>
                  </a:lnTo>
                  <a:lnTo>
                    <a:pt x="13" y="14"/>
                  </a:lnTo>
                  <a:lnTo>
                    <a:pt x="17" y="8"/>
                  </a:lnTo>
                  <a:lnTo>
                    <a:pt x="21" y="5"/>
                  </a:lnTo>
                  <a:lnTo>
                    <a:pt x="29" y="5"/>
                  </a:lnTo>
                  <a:lnTo>
                    <a:pt x="36" y="0"/>
                  </a:lnTo>
                  <a:lnTo>
                    <a:pt x="39" y="3"/>
                  </a:lnTo>
                  <a:lnTo>
                    <a:pt x="35" y="7"/>
                  </a:lnTo>
                  <a:lnTo>
                    <a:pt x="43" y="15"/>
                  </a:lnTo>
                  <a:lnTo>
                    <a:pt x="43" y="19"/>
                  </a:lnTo>
                  <a:lnTo>
                    <a:pt x="41" y="22"/>
                  </a:lnTo>
                  <a:lnTo>
                    <a:pt x="37" y="24"/>
                  </a:lnTo>
                  <a:lnTo>
                    <a:pt x="34" y="27"/>
                  </a:lnTo>
                  <a:lnTo>
                    <a:pt x="34" y="31"/>
                  </a:lnTo>
                  <a:lnTo>
                    <a:pt x="38" y="34"/>
                  </a:lnTo>
                  <a:lnTo>
                    <a:pt x="41" y="39"/>
                  </a:lnTo>
                  <a:lnTo>
                    <a:pt x="41" y="44"/>
                  </a:lnTo>
                  <a:lnTo>
                    <a:pt x="39" y="50"/>
                  </a:lnTo>
                  <a:lnTo>
                    <a:pt x="35" y="55"/>
                  </a:lnTo>
                  <a:lnTo>
                    <a:pt x="37" y="58"/>
                  </a:lnTo>
                  <a:lnTo>
                    <a:pt x="39" y="60"/>
                  </a:lnTo>
                  <a:lnTo>
                    <a:pt x="38" y="65"/>
                  </a:lnTo>
                  <a:lnTo>
                    <a:pt x="37" y="68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32"/>
            <p:cNvSpPr/>
            <p:nvPr/>
          </p:nvSpPr>
          <p:spPr bwMode="auto">
            <a:xfrm>
              <a:off x="5226003" y="2646478"/>
              <a:ext cx="590232" cy="581678"/>
            </a:xfrm>
            <a:custGeom>
              <a:avLst/>
              <a:gdLst>
                <a:gd name="T0" fmla="*/ 504691 w 69"/>
                <a:gd name="T1" fmla="*/ 265177 h 68"/>
                <a:gd name="T2" fmla="*/ 504691 w 69"/>
                <a:gd name="T3" fmla="*/ 290839 h 68"/>
                <a:gd name="T4" fmla="*/ 504691 w 69"/>
                <a:gd name="T5" fmla="*/ 342164 h 68"/>
                <a:gd name="T6" fmla="*/ 453367 w 69"/>
                <a:gd name="T7" fmla="*/ 384934 h 68"/>
                <a:gd name="T8" fmla="*/ 461921 w 69"/>
                <a:gd name="T9" fmla="*/ 410596 h 68"/>
                <a:gd name="T10" fmla="*/ 470475 w 69"/>
                <a:gd name="T11" fmla="*/ 419150 h 68"/>
                <a:gd name="T12" fmla="*/ 487583 w 69"/>
                <a:gd name="T13" fmla="*/ 436258 h 68"/>
                <a:gd name="T14" fmla="*/ 487583 w 69"/>
                <a:gd name="T15" fmla="*/ 461921 h 68"/>
                <a:gd name="T16" fmla="*/ 504691 w 69"/>
                <a:gd name="T17" fmla="*/ 470475 h 68"/>
                <a:gd name="T18" fmla="*/ 521799 w 69"/>
                <a:gd name="T19" fmla="*/ 461921 h 68"/>
                <a:gd name="T20" fmla="*/ 538907 w 69"/>
                <a:gd name="T21" fmla="*/ 461921 h 68"/>
                <a:gd name="T22" fmla="*/ 556016 w 69"/>
                <a:gd name="T23" fmla="*/ 504691 h 68"/>
                <a:gd name="T24" fmla="*/ 556016 w 69"/>
                <a:gd name="T25" fmla="*/ 530353 h 68"/>
                <a:gd name="T26" fmla="*/ 547462 w 69"/>
                <a:gd name="T27" fmla="*/ 547462 h 68"/>
                <a:gd name="T28" fmla="*/ 513245 w 69"/>
                <a:gd name="T29" fmla="*/ 564570 h 68"/>
                <a:gd name="T30" fmla="*/ 504691 w 69"/>
                <a:gd name="T31" fmla="*/ 581678 h 68"/>
                <a:gd name="T32" fmla="*/ 461921 w 69"/>
                <a:gd name="T33" fmla="*/ 581678 h 68"/>
                <a:gd name="T34" fmla="*/ 419150 w 69"/>
                <a:gd name="T35" fmla="*/ 556016 h 68"/>
                <a:gd name="T36" fmla="*/ 367826 w 69"/>
                <a:gd name="T37" fmla="*/ 556016 h 68"/>
                <a:gd name="T38" fmla="*/ 342163 w 69"/>
                <a:gd name="T39" fmla="*/ 538907 h 68"/>
                <a:gd name="T40" fmla="*/ 333609 w 69"/>
                <a:gd name="T41" fmla="*/ 513245 h 68"/>
                <a:gd name="T42" fmla="*/ 290839 w 69"/>
                <a:gd name="T43" fmla="*/ 487583 h 68"/>
                <a:gd name="T44" fmla="*/ 171082 w 69"/>
                <a:gd name="T45" fmla="*/ 487583 h 68"/>
                <a:gd name="T46" fmla="*/ 111203 w 69"/>
                <a:gd name="T47" fmla="*/ 470475 h 68"/>
                <a:gd name="T48" fmla="*/ 59879 w 69"/>
                <a:gd name="T49" fmla="*/ 419150 h 68"/>
                <a:gd name="T50" fmla="*/ 59879 w 69"/>
                <a:gd name="T51" fmla="*/ 402042 h 68"/>
                <a:gd name="T52" fmla="*/ 59879 w 69"/>
                <a:gd name="T53" fmla="*/ 376380 h 68"/>
                <a:gd name="T54" fmla="*/ 34216 w 69"/>
                <a:gd name="T55" fmla="*/ 342164 h 68"/>
                <a:gd name="T56" fmla="*/ 0 w 69"/>
                <a:gd name="T57" fmla="*/ 282285 h 68"/>
                <a:gd name="T58" fmla="*/ 8554 w 69"/>
                <a:gd name="T59" fmla="*/ 239514 h 68"/>
                <a:gd name="T60" fmla="*/ 0 w 69"/>
                <a:gd name="T61" fmla="*/ 230960 h 68"/>
                <a:gd name="T62" fmla="*/ 25662 w 69"/>
                <a:gd name="T63" fmla="*/ 230960 h 68"/>
                <a:gd name="T64" fmla="*/ 68433 w 69"/>
                <a:gd name="T65" fmla="*/ 188190 h 68"/>
                <a:gd name="T66" fmla="*/ 102649 w 69"/>
                <a:gd name="T67" fmla="*/ 188190 h 68"/>
                <a:gd name="T68" fmla="*/ 153974 w 69"/>
                <a:gd name="T69" fmla="*/ 153974 h 68"/>
                <a:gd name="T70" fmla="*/ 222406 w 69"/>
                <a:gd name="T71" fmla="*/ 145420 h 68"/>
                <a:gd name="T72" fmla="*/ 282285 w 69"/>
                <a:gd name="T73" fmla="*/ 85541 h 68"/>
                <a:gd name="T74" fmla="*/ 290839 w 69"/>
                <a:gd name="T75" fmla="*/ 59879 h 68"/>
                <a:gd name="T76" fmla="*/ 299393 w 69"/>
                <a:gd name="T77" fmla="*/ 17108 h 68"/>
                <a:gd name="T78" fmla="*/ 282285 w 69"/>
                <a:gd name="T79" fmla="*/ 0 h 68"/>
                <a:gd name="T80" fmla="*/ 316501 w 69"/>
                <a:gd name="T81" fmla="*/ 17108 h 68"/>
                <a:gd name="T82" fmla="*/ 350718 w 69"/>
                <a:gd name="T83" fmla="*/ 25662 h 68"/>
                <a:gd name="T84" fmla="*/ 436258 w 69"/>
                <a:gd name="T85" fmla="*/ 17108 h 68"/>
                <a:gd name="T86" fmla="*/ 461921 w 69"/>
                <a:gd name="T87" fmla="*/ 42770 h 68"/>
                <a:gd name="T88" fmla="*/ 470475 w 69"/>
                <a:gd name="T89" fmla="*/ 51325 h 68"/>
                <a:gd name="T90" fmla="*/ 461921 w 69"/>
                <a:gd name="T91" fmla="*/ 8554 h 68"/>
                <a:gd name="T92" fmla="*/ 470475 w 69"/>
                <a:gd name="T93" fmla="*/ 68433 h 68"/>
                <a:gd name="T94" fmla="*/ 470475 w 69"/>
                <a:gd name="T95" fmla="*/ 94095 h 68"/>
                <a:gd name="T96" fmla="*/ 444812 w 69"/>
                <a:gd name="T97" fmla="*/ 119757 h 68"/>
                <a:gd name="T98" fmla="*/ 427704 w 69"/>
                <a:gd name="T99" fmla="*/ 145420 h 68"/>
                <a:gd name="T100" fmla="*/ 496137 w 69"/>
                <a:gd name="T101" fmla="*/ 213852 h 68"/>
                <a:gd name="T102" fmla="*/ 530353 w 69"/>
                <a:gd name="T103" fmla="*/ 213852 h 68"/>
                <a:gd name="T104" fmla="*/ 538907 w 69"/>
                <a:gd name="T105" fmla="*/ 205298 h 68"/>
                <a:gd name="T106" fmla="*/ 547462 w 69"/>
                <a:gd name="T107" fmla="*/ 205298 h 68"/>
                <a:gd name="T108" fmla="*/ 547462 w 69"/>
                <a:gd name="T109" fmla="*/ 213852 h 68"/>
                <a:gd name="T110" fmla="*/ 590232 w 69"/>
                <a:gd name="T111" fmla="*/ 248069 h 68"/>
                <a:gd name="T112" fmla="*/ 573124 w 69"/>
                <a:gd name="T113" fmla="*/ 307947 h 68"/>
                <a:gd name="T114" fmla="*/ 556016 w 69"/>
                <a:gd name="T115" fmla="*/ 307947 h 68"/>
                <a:gd name="T116" fmla="*/ 521799 w 69"/>
                <a:gd name="T117" fmla="*/ 265177 h 68"/>
                <a:gd name="T118" fmla="*/ 504691 w 69"/>
                <a:gd name="T119" fmla="*/ 265177 h 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9"/>
                <a:gd name="T181" fmla="*/ 0 h 68"/>
                <a:gd name="T182" fmla="*/ 69 w 69"/>
                <a:gd name="T183" fmla="*/ 68 h 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9" h="68">
                  <a:moveTo>
                    <a:pt x="59" y="31"/>
                  </a:moveTo>
                  <a:lnTo>
                    <a:pt x="59" y="34"/>
                  </a:lnTo>
                  <a:lnTo>
                    <a:pt x="59" y="40"/>
                  </a:lnTo>
                  <a:lnTo>
                    <a:pt x="53" y="45"/>
                  </a:lnTo>
                  <a:lnTo>
                    <a:pt x="54" y="48"/>
                  </a:lnTo>
                  <a:lnTo>
                    <a:pt x="55" y="49"/>
                  </a:lnTo>
                  <a:lnTo>
                    <a:pt x="57" y="51"/>
                  </a:lnTo>
                  <a:lnTo>
                    <a:pt x="57" y="54"/>
                  </a:lnTo>
                  <a:lnTo>
                    <a:pt x="59" y="55"/>
                  </a:lnTo>
                  <a:lnTo>
                    <a:pt x="61" y="54"/>
                  </a:lnTo>
                  <a:lnTo>
                    <a:pt x="63" y="54"/>
                  </a:lnTo>
                  <a:lnTo>
                    <a:pt x="65" y="59"/>
                  </a:lnTo>
                  <a:lnTo>
                    <a:pt x="65" y="62"/>
                  </a:lnTo>
                  <a:lnTo>
                    <a:pt x="64" y="64"/>
                  </a:lnTo>
                  <a:lnTo>
                    <a:pt x="60" y="66"/>
                  </a:lnTo>
                  <a:lnTo>
                    <a:pt x="59" y="68"/>
                  </a:lnTo>
                  <a:lnTo>
                    <a:pt x="54" y="68"/>
                  </a:lnTo>
                  <a:lnTo>
                    <a:pt x="49" y="65"/>
                  </a:lnTo>
                  <a:lnTo>
                    <a:pt x="43" y="65"/>
                  </a:lnTo>
                  <a:lnTo>
                    <a:pt x="40" y="63"/>
                  </a:lnTo>
                  <a:lnTo>
                    <a:pt x="39" y="60"/>
                  </a:lnTo>
                  <a:lnTo>
                    <a:pt x="34" y="57"/>
                  </a:lnTo>
                  <a:lnTo>
                    <a:pt x="20" y="57"/>
                  </a:lnTo>
                  <a:lnTo>
                    <a:pt x="13" y="55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7" y="44"/>
                  </a:lnTo>
                  <a:lnTo>
                    <a:pt x="4" y="40"/>
                  </a:lnTo>
                  <a:lnTo>
                    <a:pt x="0" y="33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3" y="27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26" y="17"/>
                  </a:lnTo>
                  <a:lnTo>
                    <a:pt x="33" y="10"/>
                  </a:lnTo>
                  <a:lnTo>
                    <a:pt x="34" y="7"/>
                  </a:lnTo>
                  <a:lnTo>
                    <a:pt x="35" y="2"/>
                  </a:lnTo>
                  <a:lnTo>
                    <a:pt x="33" y="0"/>
                  </a:lnTo>
                  <a:lnTo>
                    <a:pt x="37" y="2"/>
                  </a:lnTo>
                  <a:lnTo>
                    <a:pt x="41" y="3"/>
                  </a:lnTo>
                  <a:lnTo>
                    <a:pt x="51" y="2"/>
                  </a:lnTo>
                  <a:lnTo>
                    <a:pt x="54" y="5"/>
                  </a:lnTo>
                  <a:lnTo>
                    <a:pt x="55" y="6"/>
                  </a:lnTo>
                  <a:lnTo>
                    <a:pt x="54" y="1"/>
                  </a:lnTo>
                  <a:lnTo>
                    <a:pt x="55" y="8"/>
                  </a:lnTo>
                  <a:lnTo>
                    <a:pt x="55" y="11"/>
                  </a:lnTo>
                  <a:lnTo>
                    <a:pt x="52" y="14"/>
                  </a:lnTo>
                  <a:lnTo>
                    <a:pt x="50" y="17"/>
                  </a:lnTo>
                  <a:lnTo>
                    <a:pt x="58" y="25"/>
                  </a:lnTo>
                  <a:lnTo>
                    <a:pt x="62" y="25"/>
                  </a:lnTo>
                  <a:lnTo>
                    <a:pt x="63" y="24"/>
                  </a:lnTo>
                  <a:lnTo>
                    <a:pt x="64" y="24"/>
                  </a:lnTo>
                  <a:lnTo>
                    <a:pt x="64" y="25"/>
                  </a:lnTo>
                  <a:lnTo>
                    <a:pt x="69" y="29"/>
                  </a:lnTo>
                  <a:lnTo>
                    <a:pt x="67" y="36"/>
                  </a:lnTo>
                  <a:lnTo>
                    <a:pt x="65" y="36"/>
                  </a:lnTo>
                  <a:lnTo>
                    <a:pt x="61" y="31"/>
                  </a:lnTo>
                  <a:lnTo>
                    <a:pt x="59" y="3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33"/>
            <p:cNvSpPr/>
            <p:nvPr/>
          </p:nvSpPr>
          <p:spPr bwMode="auto">
            <a:xfrm>
              <a:off x="5037814" y="3057074"/>
              <a:ext cx="795531" cy="496138"/>
            </a:xfrm>
            <a:custGeom>
              <a:avLst/>
              <a:gdLst>
                <a:gd name="T0" fmla="*/ 752761 w 93"/>
                <a:gd name="T1" fmla="*/ 367826 h 58"/>
                <a:gd name="T2" fmla="*/ 633003 w 93"/>
                <a:gd name="T3" fmla="*/ 453367 h 58"/>
                <a:gd name="T4" fmla="*/ 573125 w 93"/>
                <a:gd name="T5" fmla="*/ 487584 h 58"/>
                <a:gd name="T6" fmla="*/ 513246 w 93"/>
                <a:gd name="T7" fmla="*/ 444813 h 58"/>
                <a:gd name="T8" fmla="*/ 479029 w 93"/>
                <a:gd name="T9" fmla="*/ 453367 h 58"/>
                <a:gd name="T10" fmla="*/ 444813 w 93"/>
                <a:gd name="T11" fmla="*/ 427705 h 58"/>
                <a:gd name="T12" fmla="*/ 402043 w 93"/>
                <a:gd name="T13" fmla="*/ 436259 h 58"/>
                <a:gd name="T14" fmla="*/ 273731 w 93"/>
                <a:gd name="T15" fmla="*/ 376381 h 58"/>
                <a:gd name="T16" fmla="*/ 205298 w 93"/>
                <a:gd name="T17" fmla="*/ 367826 h 58"/>
                <a:gd name="T18" fmla="*/ 222407 w 93"/>
                <a:gd name="T19" fmla="*/ 393489 h 58"/>
                <a:gd name="T20" fmla="*/ 205298 w 93"/>
                <a:gd name="T21" fmla="*/ 427705 h 58"/>
                <a:gd name="T22" fmla="*/ 128311 w 93"/>
                <a:gd name="T23" fmla="*/ 453367 h 58"/>
                <a:gd name="T24" fmla="*/ 102649 w 93"/>
                <a:gd name="T25" fmla="*/ 496138 h 58"/>
                <a:gd name="T26" fmla="*/ 59879 w 93"/>
                <a:gd name="T27" fmla="*/ 453367 h 58"/>
                <a:gd name="T28" fmla="*/ 0 w 93"/>
                <a:gd name="T29" fmla="*/ 402043 h 58"/>
                <a:gd name="T30" fmla="*/ 8554 w 93"/>
                <a:gd name="T31" fmla="*/ 367826 h 58"/>
                <a:gd name="T32" fmla="*/ 0 w 93"/>
                <a:gd name="T33" fmla="*/ 342164 h 58"/>
                <a:gd name="T34" fmla="*/ 34216 w 93"/>
                <a:gd name="T35" fmla="*/ 316502 h 58"/>
                <a:gd name="T36" fmla="*/ 171082 w 93"/>
                <a:gd name="T37" fmla="*/ 273731 h 58"/>
                <a:gd name="T38" fmla="*/ 188190 w 93"/>
                <a:gd name="T39" fmla="*/ 239515 h 58"/>
                <a:gd name="T40" fmla="*/ 111203 w 93"/>
                <a:gd name="T41" fmla="*/ 171082 h 58"/>
                <a:gd name="T42" fmla="*/ 102649 w 93"/>
                <a:gd name="T43" fmla="*/ 102649 h 58"/>
                <a:gd name="T44" fmla="*/ 153974 w 93"/>
                <a:gd name="T45" fmla="*/ 68433 h 58"/>
                <a:gd name="T46" fmla="*/ 136866 w 93"/>
                <a:gd name="T47" fmla="*/ 25662 h 58"/>
                <a:gd name="T48" fmla="*/ 111203 w 93"/>
                <a:gd name="T49" fmla="*/ 0 h 58"/>
                <a:gd name="T50" fmla="*/ 299393 w 93"/>
                <a:gd name="T51" fmla="*/ 59879 h 58"/>
                <a:gd name="T52" fmla="*/ 479029 w 93"/>
                <a:gd name="T53" fmla="*/ 76987 h 58"/>
                <a:gd name="T54" fmla="*/ 530354 w 93"/>
                <a:gd name="T55" fmla="*/ 128312 h 58"/>
                <a:gd name="T56" fmla="*/ 607341 w 93"/>
                <a:gd name="T57" fmla="*/ 145420 h 58"/>
                <a:gd name="T58" fmla="*/ 692882 w 93"/>
                <a:gd name="T59" fmla="*/ 171082 h 58"/>
                <a:gd name="T60" fmla="*/ 709990 w 93"/>
                <a:gd name="T61" fmla="*/ 196744 h 58"/>
                <a:gd name="T62" fmla="*/ 752761 w 93"/>
                <a:gd name="T63" fmla="*/ 222407 h 58"/>
                <a:gd name="T64" fmla="*/ 735652 w 93"/>
                <a:gd name="T65" fmla="*/ 248069 h 58"/>
                <a:gd name="T66" fmla="*/ 769869 w 93"/>
                <a:gd name="T67" fmla="*/ 307948 h 58"/>
                <a:gd name="T68" fmla="*/ 778423 w 93"/>
                <a:gd name="T69" fmla="*/ 342164 h 58"/>
                <a:gd name="T70" fmla="*/ 795531 w 93"/>
                <a:gd name="T71" fmla="*/ 359272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3"/>
                <a:gd name="T109" fmla="*/ 0 h 58"/>
                <a:gd name="T110" fmla="*/ 93 w 93"/>
                <a:gd name="T111" fmla="*/ 58 h 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3" h="58">
                  <a:moveTo>
                    <a:pt x="93" y="42"/>
                  </a:moveTo>
                  <a:lnTo>
                    <a:pt x="88" y="43"/>
                  </a:lnTo>
                  <a:lnTo>
                    <a:pt x="80" y="48"/>
                  </a:lnTo>
                  <a:lnTo>
                    <a:pt x="74" y="53"/>
                  </a:lnTo>
                  <a:lnTo>
                    <a:pt x="71" y="53"/>
                  </a:lnTo>
                  <a:lnTo>
                    <a:pt x="67" y="57"/>
                  </a:lnTo>
                  <a:lnTo>
                    <a:pt x="63" y="53"/>
                  </a:lnTo>
                  <a:lnTo>
                    <a:pt x="60" y="52"/>
                  </a:lnTo>
                  <a:lnTo>
                    <a:pt x="58" y="50"/>
                  </a:lnTo>
                  <a:lnTo>
                    <a:pt x="56" y="53"/>
                  </a:lnTo>
                  <a:lnTo>
                    <a:pt x="54" y="52"/>
                  </a:lnTo>
                  <a:lnTo>
                    <a:pt x="52" y="50"/>
                  </a:lnTo>
                  <a:lnTo>
                    <a:pt x="51" y="51"/>
                  </a:lnTo>
                  <a:lnTo>
                    <a:pt x="47" y="51"/>
                  </a:lnTo>
                  <a:lnTo>
                    <a:pt x="35" y="44"/>
                  </a:lnTo>
                  <a:lnTo>
                    <a:pt x="32" y="44"/>
                  </a:lnTo>
                  <a:lnTo>
                    <a:pt x="27" y="42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6" y="46"/>
                  </a:lnTo>
                  <a:lnTo>
                    <a:pt x="26" y="48"/>
                  </a:lnTo>
                  <a:lnTo>
                    <a:pt x="24" y="50"/>
                  </a:lnTo>
                  <a:lnTo>
                    <a:pt x="18" y="50"/>
                  </a:lnTo>
                  <a:lnTo>
                    <a:pt x="15" y="53"/>
                  </a:lnTo>
                  <a:lnTo>
                    <a:pt x="14" y="55"/>
                  </a:lnTo>
                  <a:lnTo>
                    <a:pt x="12" y="58"/>
                  </a:lnTo>
                  <a:lnTo>
                    <a:pt x="10" y="58"/>
                  </a:lnTo>
                  <a:lnTo>
                    <a:pt x="7" y="53"/>
                  </a:lnTo>
                  <a:lnTo>
                    <a:pt x="2" y="49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1" y="43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4" y="37"/>
                  </a:lnTo>
                  <a:lnTo>
                    <a:pt x="13" y="37"/>
                  </a:lnTo>
                  <a:lnTo>
                    <a:pt x="20" y="32"/>
                  </a:lnTo>
                  <a:lnTo>
                    <a:pt x="22" y="31"/>
                  </a:lnTo>
                  <a:lnTo>
                    <a:pt x="22" y="28"/>
                  </a:lnTo>
                  <a:lnTo>
                    <a:pt x="17" y="23"/>
                  </a:lnTo>
                  <a:lnTo>
                    <a:pt x="13" y="20"/>
                  </a:lnTo>
                  <a:lnTo>
                    <a:pt x="12" y="19"/>
                  </a:lnTo>
                  <a:lnTo>
                    <a:pt x="12" y="12"/>
                  </a:lnTo>
                  <a:lnTo>
                    <a:pt x="16" y="9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3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29" y="1"/>
                  </a:lnTo>
                  <a:lnTo>
                    <a:pt x="35" y="7"/>
                  </a:lnTo>
                  <a:lnTo>
                    <a:pt x="42" y="9"/>
                  </a:lnTo>
                  <a:lnTo>
                    <a:pt x="56" y="9"/>
                  </a:lnTo>
                  <a:lnTo>
                    <a:pt x="61" y="12"/>
                  </a:lnTo>
                  <a:lnTo>
                    <a:pt x="62" y="15"/>
                  </a:lnTo>
                  <a:lnTo>
                    <a:pt x="65" y="17"/>
                  </a:lnTo>
                  <a:lnTo>
                    <a:pt x="71" y="17"/>
                  </a:lnTo>
                  <a:lnTo>
                    <a:pt x="76" y="20"/>
                  </a:lnTo>
                  <a:lnTo>
                    <a:pt x="81" y="20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6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6" y="29"/>
                  </a:lnTo>
                  <a:lnTo>
                    <a:pt x="87" y="31"/>
                  </a:lnTo>
                  <a:lnTo>
                    <a:pt x="90" y="36"/>
                  </a:lnTo>
                  <a:lnTo>
                    <a:pt x="90" y="38"/>
                  </a:lnTo>
                  <a:lnTo>
                    <a:pt x="91" y="40"/>
                  </a:lnTo>
                  <a:lnTo>
                    <a:pt x="93" y="40"/>
                  </a:lnTo>
                  <a:lnTo>
                    <a:pt x="93" y="42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1" name="组合 25"/>
            <p:cNvGrpSpPr/>
            <p:nvPr/>
          </p:nvGrpSpPr>
          <p:grpSpPr bwMode="auto">
            <a:xfrm>
              <a:off x="5593829" y="2406963"/>
              <a:ext cx="829748" cy="1753589"/>
              <a:chOff x="5593829" y="2406963"/>
              <a:chExt cx="829748" cy="1753589"/>
            </a:xfrm>
            <a:grpFill/>
          </p:grpSpPr>
          <p:sp>
            <p:nvSpPr>
              <p:cNvPr id="127" name="Freeform 16"/>
              <p:cNvSpPr/>
              <p:nvPr/>
            </p:nvSpPr>
            <p:spPr bwMode="auto">
              <a:xfrm>
                <a:off x="5867561" y="3578874"/>
                <a:ext cx="444813" cy="581678"/>
              </a:xfrm>
              <a:custGeom>
                <a:avLst/>
                <a:gdLst>
                  <a:gd name="T0" fmla="*/ 444813 w 52"/>
                  <a:gd name="T1" fmla="*/ 102649 h 68"/>
                  <a:gd name="T2" fmla="*/ 410597 w 52"/>
                  <a:gd name="T3" fmla="*/ 145420 h 68"/>
                  <a:gd name="T4" fmla="*/ 410597 w 52"/>
                  <a:gd name="T5" fmla="*/ 171082 h 68"/>
                  <a:gd name="T6" fmla="*/ 393488 w 52"/>
                  <a:gd name="T7" fmla="*/ 188190 h 68"/>
                  <a:gd name="T8" fmla="*/ 350718 w 52"/>
                  <a:gd name="T9" fmla="*/ 179636 h 68"/>
                  <a:gd name="T10" fmla="*/ 402043 w 52"/>
                  <a:gd name="T11" fmla="*/ 230960 h 68"/>
                  <a:gd name="T12" fmla="*/ 359272 w 52"/>
                  <a:gd name="T13" fmla="*/ 273731 h 68"/>
                  <a:gd name="T14" fmla="*/ 359272 w 52"/>
                  <a:gd name="T15" fmla="*/ 307947 h 68"/>
                  <a:gd name="T16" fmla="*/ 384934 w 52"/>
                  <a:gd name="T17" fmla="*/ 333609 h 68"/>
                  <a:gd name="T18" fmla="*/ 384934 w 52"/>
                  <a:gd name="T19" fmla="*/ 342164 h 68"/>
                  <a:gd name="T20" fmla="*/ 342164 w 52"/>
                  <a:gd name="T21" fmla="*/ 342164 h 68"/>
                  <a:gd name="T22" fmla="*/ 350718 w 52"/>
                  <a:gd name="T23" fmla="*/ 359272 h 68"/>
                  <a:gd name="T24" fmla="*/ 316502 w 52"/>
                  <a:gd name="T25" fmla="*/ 384934 h 68"/>
                  <a:gd name="T26" fmla="*/ 307948 w 52"/>
                  <a:gd name="T27" fmla="*/ 419150 h 68"/>
                  <a:gd name="T28" fmla="*/ 282285 w 52"/>
                  <a:gd name="T29" fmla="*/ 444813 h 68"/>
                  <a:gd name="T30" fmla="*/ 248069 w 52"/>
                  <a:gd name="T31" fmla="*/ 444813 h 68"/>
                  <a:gd name="T32" fmla="*/ 248069 w 52"/>
                  <a:gd name="T33" fmla="*/ 461921 h 68"/>
                  <a:gd name="T34" fmla="*/ 256623 w 52"/>
                  <a:gd name="T35" fmla="*/ 470475 h 68"/>
                  <a:gd name="T36" fmla="*/ 256623 w 52"/>
                  <a:gd name="T37" fmla="*/ 479029 h 68"/>
                  <a:gd name="T38" fmla="*/ 230961 w 52"/>
                  <a:gd name="T39" fmla="*/ 479029 h 68"/>
                  <a:gd name="T40" fmla="*/ 188190 w 52"/>
                  <a:gd name="T41" fmla="*/ 530353 h 68"/>
                  <a:gd name="T42" fmla="*/ 188190 w 52"/>
                  <a:gd name="T43" fmla="*/ 547462 h 68"/>
                  <a:gd name="T44" fmla="*/ 136866 w 52"/>
                  <a:gd name="T45" fmla="*/ 581678 h 68"/>
                  <a:gd name="T46" fmla="*/ 136866 w 52"/>
                  <a:gd name="T47" fmla="*/ 581678 h 68"/>
                  <a:gd name="T48" fmla="*/ 136866 w 52"/>
                  <a:gd name="T49" fmla="*/ 556016 h 68"/>
                  <a:gd name="T50" fmla="*/ 59879 w 52"/>
                  <a:gd name="T51" fmla="*/ 453367 h 68"/>
                  <a:gd name="T52" fmla="*/ 8554 w 52"/>
                  <a:gd name="T53" fmla="*/ 453367 h 68"/>
                  <a:gd name="T54" fmla="*/ 0 w 52"/>
                  <a:gd name="T55" fmla="*/ 444813 h 68"/>
                  <a:gd name="T56" fmla="*/ 0 w 52"/>
                  <a:gd name="T57" fmla="*/ 402042 h 68"/>
                  <a:gd name="T58" fmla="*/ 8554 w 52"/>
                  <a:gd name="T59" fmla="*/ 384934 h 68"/>
                  <a:gd name="T60" fmla="*/ 8554 w 52"/>
                  <a:gd name="T61" fmla="*/ 359272 h 68"/>
                  <a:gd name="T62" fmla="*/ 0 w 52"/>
                  <a:gd name="T63" fmla="*/ 342164 h 68"/>
                  <a:gd name="T64" fmla="*/ 8554 w 52"/>
                  <a:gd name="T65" fmla="*/ 325055 h 68"/>
                  <a:gd name="T66" fmla="*/ 42770 w 52"/>
                  <a:gd name="T67" fmla="*/ 282285 h 68"/>
                  <a:gd name="T68" fmla="*/ 42770 w 52"/>
                  <a:gd name="T69" fmla="*/ 213852 h 68"/>
                  <a:gd name="T70" fmla="*/ 102649 w 52"/>
                  <a:gd name="T71" fmla="*/ 162528 h 68"/>
                  <a:gd name="T72" fmla="*/ 102649 w 52"/>
                  <a:gd name="T73" fmla="*/ 136865 h 68"/>
                  <a:gd name="T74" fmla="*/ 94095 w 52"/>
                  <a:gd name="T75" fmla="*/ 119757 h 68"/>
                  <a:gd name="T76" fmla="*/ 94095 w 52"/>
                  <a:gd name="T77" fmla="*/ 94095 h 68"/>
                  <a:gd name="T78" fmla="*/ 136866 w 52"/>
                  <a:gd name="T79" fmla="*/ 68433 h 68"/>
                  <a:gd name="T80" fmla="*/ 162528 w 52"/>
                  <a:gd name="T81" fmla="*/ 68433 h 68"/>
                  <a:gd name="T82" fmla="*/ 205298 w 52"/>
                  <a:gd name="T83" fmla="*/ 25662 h 68"/>
                  <a:gd name="T84" fmla="*/ 213852 w 52"/>
                  <a:gd name="T85" fmla="*/ 0 h 68"/>
                  <a:gd name="T86" fmla="*/ 230961 w 52"/>
                  <a:gd name="T87" fmla="*/ 0 h 68"/>
                  <a:gd name="T88" fmla="*/ 265177 w 52"/>
                  <a:gd name="T89" fmla="*/ 34216 h 68"/>
                  <a:gd name="T90" fmla="*/ 265177 w 52"/>
                  <a:gd name="T91" fmla="*/ 68433 h 68"/>
                  <a:gd name="T92" fmla="*/ 282285 w 52"/>
                  <a:gd name="T93" fmla="*/ 94095 h 68"/>
                  <a:gd name="T94" fmla="*/ 299393 w 52"/>
                  <a:gd name="T95" fmla="*/ 111203 h 68"/>
                  <a:gd name="T96" fmla="*/ 316502 w 52"/>
                  <a:gd name="T97" fmla="*/ 111203 h 68"/>
                  <a:gd name="T98" fmla="*/ 350718 w 52"/>
                  <a:gd name="T99" fmla="*/ 111203 h 68"/>
                  <a:gd name="T100" fmla="*/ 376380 w 52"/>
                  <a:gd name="T101" fmla="*/ 102649 h 68"/>
                  <a:gd name="T102" fmla="*/ 444813 w 52"/>
                  <a:gd name="T103" fmla="*/ 102649 h 6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2"/>
                  <a:gd name="T157" fmla="*/ 0 h 68"/>
                  <a:gd name="T158" fmla="*/ 52 w 52"/>
                  <a:gd name="T159" fmla="*/ 68 h 6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2" h="68">
                    <a:moveTo>
                      <a:pt x="52" y="12"/>
                    </a:moveTo>
                    <a:lnTo>
                      <a:pt x="48" y="17"/>
                    </a:lnTo>
                    <a:lnTo>
                      <a:pt x="48" y="20"/>
                    </a:lnTo>
                    <a:lnTo>
                      <a:pt x="46" y="22"/>
                    </a:lnTo>
                    <a:lnTo>
                      <a:pt x="41" y="21"/>
                    </a:lnTo>
                    <a:lnTo>
                      <a:pt x="47" y="27"/>
                    </a:lnTo>
                    <a:lnTo>
                      <a:pt x="42" y="32"/>
                    </a:lnTo>
                    <a:lnTo>
                      <a:pt x="42" y="36"/>
                    </a:lnTo>
                    <a:lnTo>
                      <a:pt x="45" y="39"/>
                    </a:lnTo>
                    <a:lnTo>
                      <a:pt x="45" y="40"/>
                    </a:lnTo>
                    <a:lnTo>
                      <a:pt x="40" y="40"/>
                    </a:lnTo>
                    <a:lnTo>
                      <a:pt x="41" y="42"/>
                    </a:lnTo>
                    <a:lnTo>
                      <a:pt x="37" y="45"/>
                    </a:lnTo>
                    <a:lnTo>
                      <a:pt x="36" y="49"/>
                    </a:lnTo>
                    <a:lnTo>
                      <a:pt x="33" y="52"/>
                    </a:lnTo>
                    <a:lnTo>
                      <a:pt x="29" y="52"/>
                    </a:lnTo>
                    <a:lnTo>
                      <a:pt x="29" y="54"/>
                    </a:lnTo>
                    <a:lnTo>
                      <a:pt x="30" y="55"/>
                    </a:lnTo>
                    <a:lnTo>
                      <a:pt x="30" y="56"/>
                    </a:lnTo>
                    <a:lnTo>
                      <a:pt x="27" y="56"/>
                    </a:lnTo>
                    <a:lnTo>
                      <a:pt x="22" y="62"/>
                    </a:lnTo>
                    <a:lnTo>
                      <a:pt x="22" y="64"/>
                    </a:lnTo>
                    <a:lnTo>
                      <a:pt x="16" y="68"/>
                    </a:lnTo>
                    <a:lnTo>
                      <a:pt x="16" y="65"/>
                    </a:lnTo>
                    <a:lnTo>
                      <a:pt x="7" y="53"/>
                    </a:lnTo>
                    <a:lnTo>
                      <a:pt x="1" y="53"/>
                    </a:lnTo>
                    <a:lnTo>
                      <a:pt x="0" y="52"/>
                    </a:lnTo>
                    <a:lnTo>
                      <a:pt x="0" y="47"/>
                    </a:lnTo>
                    <a:lnTo>
                      <a:pt x="1" y="45"/>
                    </a:lnTo>
                    <a:lnTo>
                      <a:pt x="1" y="42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5" y="33"/>
                    </a:lnTo>
                    <a:lnTo>
                      <a:pt x="5" y="25"/>
                    </a:lnTo>
                    <a:lnTo>
                      <a:pt x="12" y="19"/>
                    </a:lnTo>
                    <a:lnTo>
                      <a:pt x="12" y="16"/>
                    </a:lnTo>
                    <a:lnTo>
                      <a:pt x="11" y="14"/>
                    </a:lnTo>
                    <a:lnTo>
                      <a:pt x="11" y="11"/>
                    </a:lnTo>
                    <a:lnTo>
                      <a:pt x="16" y="8"/>
                    </a:lnTo>
                    <a:lnTo>
                      <a:pt x="19" y="8"/>
                    </a:lnTo>
                    <a:lnTo>
                      <a:pt x="24" y="3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31" y="4"/>
                    </a:lnTo>
                    <a:lnTo>
                      <a:pt x="31" y="8"/>
                    </a:lnTo>
                    <a:lnTo>
                      <a:pt x="33" y="11"/>
                    </a:lnTo>
                    <a:lnTo>
                      <a:pt x="35" y="13"/>
                    </a:lnTo>
                    <a:lnTo>
                      <a:pt x="37" y="13"/>
                    </a:lnTo>
                    <a:lnTo>
                      <a:pt x="41" y="13"/>
                    </a:lnTo>
                    <a:lnTo>
                      <a:pt x="44" y="12"/>
                    </a:lnTo>
                    <a:lnTo>
                      <a:pt x="52" y="12"/>
                    </a:lnTo>
                  </a:path>
                </a:pathLst>
              </a:custGeom>
              <a:solidFill>
                <a:srgbClr val="22618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400" b="1" kern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Freeform 17"/>
              <p:cNvSpPr/>
              <p:nvPr/>
            </p:nvSpPr>
            <p:spPr bwMode="auto">
              <a:xfrm>
                <a:off x="6030089" y="3296588"/>
                <a:ext cx="393488" cy="393488"/>
              </a:xfrm>
              <a:custGeom>
                <a:avLst/>
                <a:gdLst>
                  <a:gd name="T0" fmla="*/ 179636 w 46"/>
                  <a:gd name="T1" fmla="*/ 0 h 46"/>
                  <a:gd name="T2" fmla="*/ 222406 w 46"/>
                  <a:gd name="T3" fmla="*/ 8554 h 46"/>
                  <a:gd name="T4" fmla="*/ 230960 w 46"/>
                  <a:gd name="T5" fmla="*/ 34216 h 46"/>
                  <a:gd name="T6" fmla="*/ 256623 w 46"/>
                  <a:gd name="T7" fmla="*/ 42770 h 46"/>
                  <a:gd name="T8" fmla="*/ 282285 w 46"/>
                  <a:gd name="T9" fmla="*/ 17108 h 46"/>
                  <a:gd name="T10" fmla="*/ 316501 w 46"/>
                  <a:gd name="T11" fmla="*/ 8554 h 46"/>
                  <a:gd name="T12" fmla="*/ 342163 w 46"/>
                  <a:gd name="T13" fmla="*/ 34216 h 46"/>
                  <a:gd name="T14" fmla="*/ 393488 w 46"/>
                  <a:gd name="T15" fmla="*/ 34216 h 46"/>
                  <a:gd name="T16" fmla="*/ 342163 w 46"/>
                  <a:gd name="T17" fmla="*/ 85541 h 46"/>
                  <a:gd name="T18" fmla="*/ 342163 w 46"/>
                  <a:gd name="T19" fmla="*/ 102649 h 46"/>
                  <a:gd name="T20" fmla="*/ 367826 w 46"/>
                  <a:gd name="T21" fmla="*/ 102649 h 46"/>
                  <a:gd name="T22" fmla="*/ 384934 w 46"/>
                  <a:gd name="T23" fmla="*/ 85541 h 46"/>
                  <a:gd name="T24" fmla="*/ 384934 w 46"/>
                  <a:gd name="T25" fmla="*/ 128311 h 46"/>
                  <a:gd name="T26" fmla="*/ 350718 w 46"/>
                  <a:gd name="T27" fmla="*/ 128311 h 46"/>
                  <a:gd name="T28" fmla="*/ 342163 w 46"/>
                  <a:gd name="T29" fmla="*/ 153974 h 46"/>
                  <a:gd name="T30" fmla="*/ 367826 w 46"/>
                  <a:gd name="T31" fmla="*/ 153974 h 46"/>
                  <a:gd name="T32" fmla="*/ 367826 w 46"/>
                  <a:gd name="T33" fmla="*/ 222406 h 46"/>
                  <a:gd name="T34" fmla="*/ 376380 w 46"/>
                  <a:gd name="T35" fmla="*/ 230960 h 46"/>
                  <a:gd name="T36" fmla="*/ 367826 w 46"/>
                  <a:gd name="T37" fmla="*/ 273731 h 46"/>
                  <a:gd name="T38" fmla="*/ 342163 w 46"/>
                  <a:gd name="T39" fmla="*/ 273731 h 46"/>
                  <a:gd name="T40" fmla="*/ 342163 w 46"/>
                  <a:gd name="T41" fmla="*/ 248069 h 46"/>
                  <a:gd name="T42" fmla="*/ 325055 w 46"/>
                  <a:gd name="T43" fmla="*/ 265177 h 46"/>
                  <a:gd name="T44" fmla="*/ 282285 w 46"/>
                  <a:gd name="T45" fmla="*/ 307947 h 46"/>
                  <a:gd name="T46" fmla="*/ 282285 w 46"/>
                  <a:gd name="T47" fmla="*/ 384934 h 46"/>
                  <a:gd name="T48" fmla="*/ 222406 w 46"/>
                  <a:gd name="T49" fmla="*/ 384934 h 46"/>
                  <a:gd name="T50" fmla="*/ 188190 w 46"/>
                  <a:gd name="T51" fmla="*/ 393488 h 46"/>
                  <a:gd name="T52" fmla="*/ 153974 w 46"/>
                  <a:gd name="T53" fmla="*/ 393488 h 46"/>
                  <a:gd name="T54" fmla="*/ 136865 w 46"/>
                  <a:gd name="T55" fmla="*/ 393488 h 46"/>
                  <a:gd name="T56" fmla="*/ 119757 w 46"/>
                  <a:gd name="T57" fmla="*/ 376380 h 46"/>
                  <a:gd name="T58" fmla="*/ 102649 w 46"/>
                  <a:gd name="T59" fmla="*/ 350718 h 46"/>
                  <a:gd name="T60" fmla="*/ 102649 w 46"/>
                  <a:gd name="T61" fmla="*/ 316501 h 46"/>
                  <a:gd name="T62" fmla="*/ 59879 w 46"/>
                  <a:gd name="T63" fmla="*/ 282285 h 46"/>
                  <a:gd name="T64" fmla="*/ 51325 w 46"/>
                  <a:gd name="T65" fmla="*/ 282285 h 46"/>
                  <a:gd name="T66" fmla="*/ 51325 w 46"/>
                  <a:gd name="T67" fmla="*/ 256623 h 46"/>
                  <a:gd name="T68" fmla="*/ 0 w 46"/>
                  <a:gd name="T69" fmla="*/ 188190 h 46"/>
                  <a:gd name="T70" fmla="*/ 0 w 46"/>
                  <a:gd name="T71" fmla="*/ 179636 h 46"/>
                  <a:gd name="T72" fmla="*/ 34216 w 46"/>
                  <a:gd name="T73" fmla="*/ 145419 h 46"/>
                  <a:gd name="T74" fmla="*/ 34216 w 46"/>
                  <a:gd name="T75" fmla="*/ 128311 h 46"/>
                  <a:gd name="T76" fmla="*/ 76987 w 46"/>
                  <a:gd name="T77" fmla="*/ 85541 h 46"/>
                  <a:gd name="T78" fmla="*/ 76987 w 46"/>
                  <a:gd name="T79" fmla="*/ 34216 h 46"/>
                  <a:gd name="T80" fmla="*/ 102649 w 46"/>
                  <a:gd name="T81" fmla="*/ 17108 h 46"/>
                  <a:gd name="T82" fmla="*/ 119757 w 46"/>
                  <a:gd name="T83" fmla="*/ 17108 h 46"/>
                  <a:gd name="T84" fmla="*/ 128311 w 46"/>
                  <a:gd name="T85" fmla="*/ 25662 h 46"/>
                  <a:gd name="T86" fmla="*/ 153974 w 46"/>
                  <a:gd name="T87" fmla="*/ 25662 h 46"/>
                  <a:gd name="T88" fmla="*/ 179636 w 46"/>
                  <a:gd name="T89" fmla="*/ 0 h 4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6"/>
                  <a:gd name="T136" fmla="*/ 0 h 46"/>
                  <a:gd name="T137" fmla="*/ 46 w 46"/>
                  <a:gd name="T138" fmla="*/ 46 h 4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6" h="46">
                    <a:moveTo>
                      <a:pt x="21" y="0"/>
                    </a:moveTo>
                    <a:lnTo>
                      <a:pt x="26" y="1"/>
                    </a:lnTo>
                    <a:lnTo>
                      <a:pt x="27" y="4"/>
                    </a:lnTo>
                    <a:lnTo>
                      <a:pt x="30" y="5"/>
                    </a:lnTo>
                    <a:lnTo>
                      <a:pt x="33" y="2"/>
                    </a:lnTo>
                    <a:lnTo>
                      <a:pt x="37" y="1"/>
                    </a:lnTo>
                    <a:lnTo>
                      <a:pt x="40" y="4"/>
                    </a:lnTo>
                    <a:lnTo>
                      <a:pt x="46" y="4"/>
                    </a:lnTo>
                    <a:lnTo>
                      <a:pt x="40" y="10"/>
                    </a:lnTo>
                    <a:lnTo>
                      <a:pt x="40" y="12"/>
                    </a:lnTo>
                    <a:lnTo>
                      <a:pt x="43" y="12"/>
                    </a:lnTo>
                    <a:lnTo>
                      <a:pt x="45" y="10"/>
                    </a:lnTo>
                    <a:lnTo>
                      <a:pt x="45" y="15"/>
                    </a:lnTo>
                    <a:lnTo>
                      <a:pt x="41" y="15"/>
                    </a:lnTo>
                    <a:lnTo>
                      <a:pt x="40" y="18"/>
                    </a:lnTo>
                    <a:lnTo>
                      <a:pt x="43" y="18"/>
                    </a:lnTo>
                    <a:lnTo>
                      <a:pt x="43" y="26"/>
                    </a:lnTo>
                    <a:lnTo>
                      <a:pt x="44" y="27"/>
                    </a:lnTo>
                    <a:lnTo>
                      <a:pt x="43" y="32"/>
                    </a:lnTo>
                    <a:lnTo>
                      <a:pt x="40" y="32"/>
                    </a:lnTo>
                    <a:lnTo>
                      <a:pt x="40" y="29"/>
                    </a:lnTo>
                    <a:lnTo>
                      <a:pt x="38" y="31"/>
                    </a:lnTo>
                    <a:lnTo>
                      <a:pt x="33" y="36"/>
                    </a:lnTo>
                    <a:lnTo>
                      <a:pt x="33" y="45"/>
                    </a:lnTo>
                    <a:lnTo>
                      <a:pt x="26" y="45"/>
                    </a:lnTo>
                    <a:lnTo>
                      <a:pt x="22" y="46"/>
                    </a:lnTo>
                    <a:lnTo>
                      <a:pt x="18" y="46"/>
                    </a:lnTo>
                    <a:lnTo>
                      <a:pt x="16" y="46"/>
                    </a:lnTo>
                    <a:lnTo>
                      <a:pt x="14" y="44"/>
                    </a:lnTo>
                    <a:lnTo>
                      <a:pt x="12" y="41"/>
                    </a:lnTo>
                    <a:lnTo>
                      <a:pt x="12" y="37"/>
                    </a:lnTo>
                    <a:lnTo>
                      <a:pt x="7" y="33"/>
                    </a:lnTo>
                    <a:lnTo>
                      <a:pt x="6" y="33"/>
                    </a:lnTo>
                    <a:lnTo>
                      <a:pt x="6" y="30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4" y="17"/>
                    </a:lnTo>
                    <a:lnTo>
                      <a:pt x="4" y="15"/>
                    </a:lnTo>
                    <a:lnTo>
                      <a:pt x="9" y="10"/>
                    </a:lnTo>
                    <a:lnTo>
                      <a:pt x="9" y="4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5" y="3"/>
                    </a:lnTo>
                    <a:lnTo>
                      <a:pt x="18" y="3"/>
                    </a:lnTo>
                    <a:lnTo>
                      <a:pt x="21" y="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Freeform 18"/>
              <p:cNvSpPr/>
              <p:nvPr/>
            </p:nvSpPr>
            <p:spPr bwMode="auto">
              <a:xfrm>
                <a:off x="5807682" y="2749127"/>
                <a:ext cx="581679" cy="573124"/>
              </a:xfrm>
              <a:custGeom>
                <a:avLst/>
                <a:gdLst>
                  <a:gd name="T0" fmla="*/ 256623 w 68"/>
                  <a:gd name="T1" fmla="*/ 0 h 67"/>
                  <a:gd name="T2" fmla="*/ 359272 w 68"/>
                  <a:gd name="T3" fmla="*/ 94095 h 67"/>
                  <a:gd name="T4" fmla="*/ 444813 w 68"/>
                  <a:gd name="T5" fmla="*/ 265177 h 67"/>
                  <a:gd name="T6" fmla="*/ 547463 w 68"/>
                  <a:gd name="T7" fmla="*/ 333609 h 67"/>
                  <a:gd name="T8" fmla="*/ 547463 w 68"/>
                  <a:gd name="T9" fmla="*/ 367826 h 67"/>
                  <a:gd name="T10" fmla="*/ 530354 w 68"/>
                  <a:gd name="T11" fmla="*/ 393488 h 67"/>
                  <a:gd name="T12" fmla="*/ 581679 w 68"/>
                  <a:gd name="T13" fmla="*/ 436258 h 67"/>
                  <a:gd name="T14" fmla="*/ 556017 w 68"/>
                  <a:gd name="T15" fmla="*/ 487583 h 67"/>
                  <a:gd name="T16" fmla="*/ 479030 w 68"/>
                  <a:gd name="T17" fmla="*/ 547462 h 67"/>
                  <a:gd name="T18" fmla="*/ 402043 w 68"/>
                  <a:gd name="T19" fmla="*/ 547462 h 67"/>
                  <a:gd name="T20" fmla="*/ 350718 w 68"/>
                  <a:gd name="T21" fmla="*/ 573124 h 67"/>
                  <a:gd name="T22" fmla="*/ 325056 w 68"/>
                  <a:gd name="T23" fmla="*/ 564570 h 67"/>
                  <a:gd name="T24" fmla="*/ 307948 w 68"/>
                  <a:gd name="T25" fmla="*/ 547462 h 67"/>
                  <a:gd name="T26" fmla="*/ 350718 w 68"/>
                  <a:gd name="T27" fmla="*/ 521799 h 67"/>
                  <a:gd name="T28" fmla="*/ 367826 w 68"/>
                  <a:gd name="T29" fmla="*/ 496137 h 67"/>
                  <a:gd name="T30" fmla="*/ 307948 w 68"/>
                  <a:gd name="T31" fmla="*/ 470475 h 67"/>
                  <a:gd name="T32" fmla="*/ 213853 w 68"/>
                  <a:gd name="T33" fmla="*/ 402042 h 67"/>
                  <a:gd name="T34" fmla="*/ 230961 w 68"/>
                  <a:gd name="T35" fmla="*/ 342164 h 67"/>
                  <a:gd name="T36" fmla="*/ 273731 w 68"/>
                  <a:gd name="T37" fmla="*/ 333609 h 67"/>
                  <a:gd name="T38" fmla="*/ 290840 w 68"/>
                  <a:gd name="T39" fmla="*/ 307947 h 67"/>
                  <a:gd name="T40" fmla="*/ 248069 w 68"/>
                  <a:gd name="T41" fmla="*/ 273731 h 67"/>
                  <a:gd name="T42" fmla="*/ 239515 w 68"/>
                  <a:gd name="T43" fmla="*/ 290839 h 67"/>
                  <a:gd name="T44" fmla="*/ 188190 w 68"/>
                  <a:gd name="T45" fmla="*/ 265177 h 67"/>
                  <a:gd name="T46" fmla="*/ 153974 w 68"/>
                  <a:gd name="T47" fmla="*/ 196744 h 67"/>
                  <a:gd name="T48" fmla="*/ 102649 w 68"/>
                  <a:gd name="T49" fmla="*/ 179636 h 67"/>
                  <a:gd name="T50" fmla="*/ 59879 w 68"/>
                  <a:gd name="T51" fmla="*/ 171082 h 67"/>
                  <a:gd name="T52" fmla="*/ 0 w 68"/>
                  <a:gd name="T53" fmla="*/ 85541 h 67"/>
                  <a:gd name="T54" fmla="*/ 8554 w 68"/>
                  <a:gd name="T55" fmla="*/ 42770 h 67"/>
                  <a:gd name="T56" fmla="*/ 59879 w 68"/>
                  <a:gd name="T57" fmla="*/ 76987 h 67"/>
                  <a:gd name="T58" fmla="*/ 119757 w 68"/>
                  <a:gd name="T59" fmla="*/ 102649 h 67"/>
                  <a:gd name="T60" fmla="*/ 171082 w 68"/>
                  <a:gd name="T61" fmla="*/ 68433 h 67"/>
                  <a:gd name="T62" fmla="*/ 188190 w 68"/>
                  <a:gd name="T63" fmla="*/ 85541 h 67"/>
                  <a:gd name="T64" fmla="*/ 213853 w 68"/>
                  <a:gd name="T65" fmla="*/ 25662 h 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8"/>
                  <a:gd name="T100" fmla="*/ 0 h 67"/>
                  <a:gd name="T101" fmla="*/ 68 w 68"/>
                  <a:gd name="T102" fmla="*/ 67 h 6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8" h="67">
                    <a:moveTo>
                      <a:pt x="29" y="0"/>
                    </a:moveTo>
                    <a:lnTo>
                      <a:pt x="30" y="0"/>
                    </a:lnTo>
                    <a:lnTo>
                      <a:pt x="31" y="4"/>
                    </a:lnTo>
                    <a:lnTo>
                      <a:pt x="42" y="11"/>
                    </a:lnTo>
                    <a:lnTo>
                      <a:pt x="51" y="27"/>
                    </a:lnTo>
                    <a:lnTo>
                      <a:pt x="52" y="31"/>
                    </a:lnTo>
                    <a:lnTo>
                      <a:pt x="54" y="34"/>
                    </a:lnTo>
                    <a:lnTo>
                      <a:pt x="64" y="39"/>
                    </a:lnTo>
                    <a:lnTo>
                      <a:pt x="65" y="41"/>
                    </a:lnTo>
                    <a:lnTo>
                      <a:pt x="64" y="43"/>
                    </a:lnTo>
                    <a:lnTo>
                      <a:pt x="57" y="43"/>
                    </a:lnTo>
                    <a:lnTo>
                      <a:pt x="62" y="46"/>
                    </a:lnTo>
                    <a:lnTo>
                      <a:pt x="62" y="49"/>
                    </a:lnTo>
                    <a:lnTo>
                      <a:pt x="68" y="51"/>
                    </a:lnTo>
                    <a:lnTo>
                      <a:pt x="68" y="54"/>
                    </a:lnTo>
                    <a:lnTo>
                      <a:pt x="65" y="57"/>
                    </a:lnTo>
                    <a:lnTo>
                      <a:pt x="63" y="58"/>
                    </a:lnTo>
                    <a:lnTo>
                      <a:pt x="56" y="64"/>
                    </a:lnTo>
                    <a:lnTo>
                      <a:pt x="52" y="65"/>
                    </a:lnTo>
                    <a:lnTo>
                      <a:pt x="47" y="64"/>
                    </a:lnTo>
                    <a:lnTo>
                      <a:pt x="44" y="67"/>
                    </a:lnTo>
                    <a:lnTo>
                      <a:pt x="41" y="67"/>
                    </a:lnTo>
                    <a:lnTo>
                      <a:pt x="40" y="66"/>
                    </a:lnTo>
                    <a:lnTo>
                      <a:pt x="38" y="66"/>
                    </a:lnTo>
                    <a:lnTo>
                      <a:pt x="38" y="64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1" y="61"/>
                    </a:lnTo>
                    <a:lnTo>
                      <a:pt x="42" y="60"/>
                    </a:lnTo>
                    <a:lnTo>
                      <a:pt x="43" y="58"/>
                    </a:lnTo>
                    <a:lnTo>
                      <a:pt x="41" y="56"/>
                    </a:lnTo>
                    <a:lnTo>
                      <a:pt x="36" y="55"/>
                    </a:lnTo>
                    <a:lnTo>
                      <a:pt x="31" y="51"/>
                    </a:lnTo>
                    <a:lnTo>
                      <a:pt x="25" y="47"/>
                    </a:lnTo>
                    <a:lnTo>
                      <a:pt x="27" y="43"/>
                    </a:lnTo>
                    <a:lnTo>
                      <a:pt x="27" y="40"/>
                    </a:lnTo>
                    <a:lnTo>
                      <a:pt x="29" y="39"/>
                    </a:lnTo>
                    <a:lnTo>
                      <a:pt x="32" y="39"/>
                    </a:lnTo>
                    <a:lnTo>
                      <a:pt x="34" y="38"/>
                    </a:lnTo>
                    <a:lnTo>
                      <a:pt x="34" y="36"/>
                    </a:lnTo>
                    <a:lnTo>
                      <a:pt x="32" y="32"/>
                    </a:lnTo>
                    <a:lnTo>
                      <a:pt x="29" y="32"/>
                    </a:lnTo>
                    <a:lnTo>
                      <a:pt x="29" y="33"/>
                    </a:lnTo>
                    <a:lnTo>
                      <a:pt x="28" y="34"/>
                    </a:lnTo>
                    <a:lnTo>
                      <a:pt x="24" y="34"/>
                    </a:lnTo>
                    <a:lnTo>
                      <a:pt x="22" y="31"/>
                    </a:lnTo>
                    <a:lnTo>
                      <a:pt x="20" y="27"/>
                    </a:lnTo>
                    <a:lnTo>
                      <a:pt x="18" y="23"/>
                    </a:lnTo>
                    <a:lnTo>
                      <a:pt x="16" y="21"/>
                    </a:lnTo>
                    <a:lnTo>
                      <a:pt x="12" y="21"/>
                    </a:lnTo>
                    <a:lnTo>
                      <a:pt x="10" y="20"/>
                    </a:lnTo>
                    <a:lnTo>
                      <a:pt x="7" y="20"/>
                    </a:lnTo>
                    <a:lnTo>
                      <a:pt x="6" y="17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7" y="9"/>
                    </a:lnTo>
                    <a:lnTo>
                      <a:pt x="9" y="12"/>
                    </a:lnTo>
                    <a:lnTo>
                      <a:pt x="14" y="12"/>
                    </a:lnTo>
                    <a:lnTo>
                      <a:pt x="18" y="8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22" y="10"/>
                    </a:lnTo>
                    <a:lnTo>
                      <a:pt x="25" y="6"/>
                    </a:lnTo>
                    <a:lnTo>
                      <a:pt x="25" y="3"/>
                    </a:lnTo>
                    <a:lnTo>
                      <a:pt x="29" y="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Freeform 19"/>
              <p:cNvSpPr/>
              <p:nvPr/>
            </p:nvSpPr>
            <p:spPr bwMode="auto">
              <a:xfrm>
                <a:off x="5653709" y="2406963"/>
                <a:ext cx="667219" cy="453367"/>
              </a:xfrm>
              <a:custGeom>
                <a:avLst/>
                <a:gdLst>
                  <a:gd name="T0" fmla="*/ 222406 w 78"/>
                  <a:gd name="T1" fmla="*/ 0 h 53"/>
                  <a:gd name="T2" fmla="*/ 222406 w 78"/>
                  <a:gd name="T3" fmla="*/ 42770 h 53"/>
                  <a:gd name="T4" fmla="*/ 248069 w 78"/>
                  <a:gd name="T5" fmla="*/ 42770 h 53"/>
                  <a:gd name="T6" fmla="*/ 256623 w 78"/>
                  <a:gd name="T7" fmla="*/ 8554 h 53"/>
                  <a:gd name="T8" fmla="*/ 316501 w 78"/>
                  <a:gd name="T9" fmla="*/ 17108 h 53"/>
                  <a:gd name="T10" fmla="*/ 333610 w 78"/>
                  <a:gd name="T11" fmla="*/ 42770 h 53"/>
                  <a:gd name="T12" fmla="*/ 333610 w 78"/>
                  <a:gd name="T13" fmla="*/ 85541 h 53"/>
                  <a:gd name="T14" fmla="*/ 367826 w 78"/>
                  <a:gd name="T15" fmla="*/ 102649 h 53"/>
                  <a:gd name="T16" fmla="*/ 402042 w 78"/>
                  <a:gd name="T17" fmla="*/ 111203 h 53"/>
                  <a:gd name="T18" fmla="*/ 419150 w 78"/>
                  <a:gd name="T19" fmla="*/ 59879 h 53"/>
                  <a:gd name="T20" fmla="*/ 470475 w 78"/>
                  <a:gd name="T21" fmla="*/ 17108 h 53"/>
                  <a:gd name="T22" fmla="*/ 530353 w 78"/>
                  <a:gd name="T23" fmla="*/ 17108 h 53"/>
                  <a:gd name="T24" fmla="*/ 556016 w 78"/>
                  <a:gd name="T25" fmla="*/ 25662 h 53"/>
                  <a:gd name="T26" fmla="*/ 667219 w 78"/>
                  <a:gd name="T27" fmla="*/ 25662 h 53"/>
                  <a:gd name="T28" fmla="*/ 667219 w 78"/>
                  <a:gd name="T29" fmla="*/ 59879 h 53"/>
                  <a:gd name="T30" fmla="*/ 667219 w 78"/>
                  <a:gd name="T31" fmla="*/ 85541 h 53"/>
                  <a:gd name="T32" fmla="*/ 624449 w 78"/>
                  <a:gd name="T33" fmla="*/ 94095 h 53"/>
                  <a:gd name="T34" fmla="*/ 547462 w 78"/>
                  <a:gd name="T35" fmla="*/ 145420 h 53"/>
                  <a:gd name="T36" fmla="*/ 530353 w 78"/>
                  <a:gd name="T37" fmla="*/ 171082 h 53"/>
                  <a:gd name="T38" fmla="*/ 470475 w 78"/>
                  <a:gd name="T39" fmla="*/ 205298 h 53"/>
                  <a:gd name="T40" fmla="*/ 461921 w 78"/>
                  <a:gd name="T41" fmla="*/ 248069 h 53"/>
                  <a:gd name="T42" fmla="*/ 427704 w 78"/>
                  <a:gd name="T43" fmla="*/ 290839 h 53"/>
                  <a:gd name="T44" fmla="*/ 427704 w 78"/>
                  <a:gd name="T45" fmla="*/ 333610 h 53"/>
                  <a:gd name="T46" fmla="*/ 410596 w 78"/>
                  <a:gd name="T47" fmla="*/ 342164 h 53"/>
                  <a:gd name="T48" fmla="*/ 402042 w 78"/>
                  <a:gd name="T49" fmla="*/ 342164 h 53"/>
                  <a:gd name="T50" fmla="*/ 367826 w 78"/>
                  <a:gd name="T51" fmla="*/ 367826 h 53"/>
                  <a:gd name="T52" fmla="*/ 367826 w 78"/>
                  <a:gd name="T53" fmla="*/ 393488 h 53"/>
                  <a:gd name="T54" fmla="*/ 342164 w 78"/>
                  <a:gd name="T55" fmla="*/ 427705 h 53"/>
                  <a:gd name="T56" fmla="*/ 325055 w 78"/>
                  <a:gd name="T57" fmla="*/ 419151 h 53"/>
                  <a:gd name="T58" fmla="*/ 325055 w 78"/>
                  <a:gd name="T59" fmla="*/ 410597 h 53"/>
                  <a:gd name="T60" fmla="*/ 307947 w 78"/>
                  <a:gd name="T61" fmla="*/ 410597 h 53"/>
                  <a:gd name="T62" fmla="*/ 273731 w 78"/>
                  <a:gd name="T63" fmla="*/ 444813 h 53"/>
                  <a:gd name="T64" fmla="*/ 230960 w 78"/>
                  <a:gd name="T65" fmla="*/ 444813 h 53"/>
                  <a:gd name="T66" fmla="*/ 213852 w 78"/>
                  <a:gd name="T67" fmla="*/ 419151 h 53"/>
                  <a:gd name="T68" fmla="*/ 179636 w 78"/>
                  <a:gd name="T69" fmla="*/ 384934 h 53"/>
                  <a:gd name="T70" fmla="*/ 162528 w 78"/>
                  <a:gd name="T71" fmla="*/ 384934 h 53"/>
                  <a:gd name="T72" fmla="*/ 153974 w 78"/>
                  <a:gd name="T73" fmla="*/ 393488 h 53"/>
                  <a:gd name="T74" fmla="*/ 153974 w 78"/>
                  <a:gd name="T75" fmla="*/ 427705 h 53"/>
                  <a:gd name="T76" fmla="*/ 128311 w 78"/>
                  <a:gd name="T77" fmla="*/ 436259 h 53"/>
                  <a:gd name="T78" fmla="*/ 119757 w 78"/>
                  <a:gd name="T79" fmla="*/ 444813 h 53"/>
                  <a:gd name="T80" fmla="*/ 111203 w 78"/>
                  <a:gd name="T81" fmla="*/ 444813 h 53"/>
                  <a:gd name="T82" fmla="*/ 102649 w 78"/>
                  <a:gd name="T83" fmla="*/ 453367 h 53"/>
                  <a:gd name="T84" fmla="*/ 68433 w 78"/>
                  <a:gd name="T85" fmla="*/ 453367 h 53"/>
                  <a:gd name="T86" fmla="*/ 0 w 78"/>
                  <a:gd name="T87" fmla="*/ 384934 h 53"/>
                  <a:gd name="T88" fmla="*/ 17108 w 78"/>
                  <a:gd name="T89" fmla="*/ 359272 h 53"/>
                  <a:gd name="T90" fmla="*/ 42770 w 78"/>
                  <a:gd name="T91" fmla="*/ 333610 h 53"/>
                  <a:gd name="T92" fmla="*/ 42770 w 78"/>
                  <a:gd name="T93" fmla="*/ 307947 h 53"/>
                  <a:gd name="T94" fmla="*/ 34216 w 78"/>
                  <a:gd name="T95" fmla="*/ 248069 h 53"/>
                  <a:gd name="T96" fmla="*/ 17108 w 78"/>
                  <a:gd name="T97" fmla="*/ 222406 h 53"/>
                  <a:gd name="T98" fmla="*/ 17108 w 78"/>
                  <a:gd name="T99" fmla="*/ 196744 h 53"/>
                  <a:gd name="T100" fmla="*/ 119757 w 78"/>
                  <a:gd name="T101" fmla="*/ 76987 h 53"/>
                  <a:gd name="T102" fmla="*/ 145420 w 78"/>
                  <a:gd name="T103" fmla="*/ 68433 h 53"/>
                  <a:gd name="T104" fmla="*/ 179636 w 78"/>
                  <a:gd name="T105" fmla="*/ 42770 h 53"/>
                  <a:gd name="T106" fmla="*/ 179636 w 78"/>
                  <a:gd name="T107" fmla="*/ 17108 h 53"/>
                  <a:gd name="T108" fmla="*/ 196744 w 78"/>
                  <a:gd name="T109" fmla="*/ 0 h 53"/>
                  <a:gd name="T110" fmla="*/ 222406 w 78"/>
                  <a:gd name="T111" fmla="*/ 0 h 5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8"/>
                  <a:gd name="T169" fmla="*/ 0 h 53"/>
                  <a:gd name="T170" fmla="*/ 78 w 78"/>
                  <a:gd name="T171" fmla="*/ 53 h 5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8" h="53">
                    <a:moveTo>
                      <a:pt x="26" y="0"/>
                    </a:moveTo>
                    <a:lnTo>
                      <a:pt x="26" y="5"/>
                    </a:lnTo>
                    <a:lnTo>
                      <a:pt x="29" y="5"/>
                    </a:lnTo>
                    <a:lnTo>
                      <a:pt x="30" y="1"/>
                    </a:lnTo>
                    <a:lnTo>
                      <a:pt x="37" y="2"/>
                    </a:lnTo>
                    <a:lnTo>
                      <a:pt x="39" y="5"/>
                    </a:lnTo>
                    <a:lnTo>
                      <a:pt x="39" y="10"/>
                    </a:lnTo>
                    <a:lnTo>
                      <a:pt x="43" y="12"/>
                    </a:lnTo>
                    <a:lnTo>
                      <a:pt x="47" y="13"/>
                    </a:lnTo>
                    <a:lnTo>
                      <a:pt x="49" y="7"/>
                    </a:lnTo>
                    <a:lnTo>
                      <a:pt x="55" y="2"/>
                    </a:lnTo>
                    <a:lnTo>
                      <a:pt x="62" y="2"/>
                    </a:lnTo>
                    <a:lnTo>
                      <a:pt x="65" y="3"/>
                    </a:lnTo>
                    <a:lnTo>
                      <a:pt x="78" y="3"/>
                    </a:lnTo>
                    <a:lnTo>
                      <a:pt x="78" y="7"/>
                    </a:lnTo>
                    <a:lnTo>
                      <a:pt x="78" y="10"/>
                    </a:lnTo>
                    <a:lnTo>
                      <a:pt x="73" y="11"/>
                    </a:lnTo>
                    <a:lnTo>
                      <a:pt x="64" y="17"/>
                    </a:lnTo>
                    <a:lnTo>
                      <a:pt x="62" y="20"/>
                    </a:lnTo>
                    <a:lnTo>
                      <a:pt x="55" y="24"/>
                    </a:lnTo>
                    <a:lnTo>
                      <a:pt x="54" y="29"/>
                    </a:lnTo>
                    <a:lnTo>
                      <a:pt x="50" y="34"/>
                    </a:lnTo>
                    <a:lnTo>
                      <a:pt x="50" y="39"/>
                    </a:lnTo>
                    <a:lnTo>
                      <a:pt x="48" y="40"/>
                    </a:lnTo>
                    <a:lnTo>
                      <a:pt x="47" y="40"/>
                    </a:lnTo>
                    <a:lnTo>
                      <a:pt x="43" y="43"/>
                    </a:lnTo>
                    <a:lnTo>
                      <a:pt x="43" y="46"/>
                    </a:lnTo>
                    <a:lnTo>
                      <a:pt x="40" y="50"/>
                    </a:lnTo>
                    <a:lnTo>
                      <a:pt x="38" y="49"/>
                    </a:lnTo>
                    <a:lnTo>
                      <a:pt x="38" y="48"/>
                    </a:lnTo>
                    <a:lnTo>
                      <a:pt x="36" y="48"/>
                    </a:lnTo>
                    <a:lnTo>
                      <a:pt x="32" y="52"/>
                    </a:lnTo>
                    <a:lnTo>
                      <a:pt x="27" y="52"/>
                    </a:lnTo>
                    <a:lnTo>
                      <a:pt x="25" y="49"/>
                    </a:lnTo>
                    <a:lnTo>
                      <a:pt x="21" y="45"/>
                    </a:lnTo>
                    <a:lnTo>
                      <a:pt x="19" y="45"/>
                    </a:lnTo>
                    <a:lnTo>
                      <a:pt x="18" y="46"/>
                    </a:lnTo>
                    <a:lnTo>
                      <a:pt x="18" y="50"/>
                    </a:lnTo>
                    <a:lnTo>
                      <a:pt x="15" y="51"/>
                    </a:lnTo>
                    <a:lnTo>
                      <a:pt x="14" y="52"/>
                    </a:lnTo>
                    <a:lnTo>
                      <a:pt x="13" y="52"/>
                    </a:lnTo>
                    <a:lnTo>
                      <a:pt x="12" y="53"/>
                    </a:lnTo>
                    <a:lnTo>
                      <a:pt x="8" y="53"/>
                    </a:lnTo>
                    <a:lnTo>
                      <a:pt x="0" y="45"/>
                    </a:lnTo>
                    <a:lnTo>
                      <a:pt x="2" y="42"/>
                    </a:lnTo>
                    <a:lnTo>
                      <a:pt x="5" y="39"/>
                    </a:lnTo>
                    <a:lnTo>
                      <a:pt x="5" y="36"/>
                    </a:lnTo>
                    <a:lnTo>
                      <a:pt x="4" y="29"/>
                    </a:lnTo>
                    <a:lnTo>
                      <a:pt x="2" y="26"/>
                    </a:lnTo>
                    <a:lnTo>
                      <a:pt x="2" y="23"/>
                    </a:lnTo>
                    <a:lnTo>
                      <a:pt x="14" y="9"/>
                    </a:lnTo>
                    <a:lnTo>
                      <a:pt x="17" y="8"/>
                    </a:lnTo>
                    <a:lnTo>
                      <a:pt x="21" y="5"/>
                    </a:lnTo>
                    <a:lnTo>
                      <a:pt x="21" y="2"/>
                    </a:lnTo>
                    <a:lnTo>
                      <a:pt x="23" y="0"/>
                    </a:lnTo>
                    <a:lnTo>
                      <a:pt x="26" y="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Freeform 34"/>
              <p:cNvSpPr/>
              <p:nvPr/>
            </p:nvSpPr>
            <p:spPr bwMode="auto">
              <a:xfrm>
                <a:off x="5679371" y="2834667"/>
                <a:ext cx="496138" cy="607340"/>
              </a:xfrm>
              <a:custGeom>
                <a:avLst/>
                <a:gdLst>
                  <a:gd name="T0" fmla="*/ 333610 w 58"/>
                  <a:gd name="T1" fmla="*/ 598786 h 71"/>
                  <a:gd name="T2" fmla="*/ 282285 w 58"/>
                  <a:gd name="T3" fmla="*/ 581678 h 71"/>
                  <a:gd name="T4" fmla="*/ 256623 w 58"/>
                  <a:gd name="T5" fmla="*/ 573124 h 71"/>
                  <a:gd name="T6" fmla="*/ 239515 w 58"/>
                  <a:gd name="T7" fmla="*/ 607340 h 71"/>
                  <a:gd name="T8" fmla="*/ 222407 w 58"/>
                  <a:gd name="T9" fmla="*/ 598786 h 71"/>
                  <a:gd name="T10" fmla="*/ 222407 w 58"/>
                  <a:gd name="T11" fmla="*/ 547461 h 71"/>
                  <a:gd name="T12" fmla="*/ 153974 w 58"/>
                  <a:gd name="T13" fmla="*/ 581678 h 71"/>
                  <a:gd name="T14" fmla="*/ 136866 w 58"/>
                  <a:gd name="T15" fmla="*/ 564570 h 71"/>
                  <a:gd name="T16" fmla="*/ 128312 w 58"/>
                  <a:gd name="T17" fmla="*/ 530353 h 71"/>
                  <a:gd name="T18" fmla="*/ 94095 w 58"/>
                  <a:gd name="T19" fmla="*/ 470475 h 71"/>
                  <a:gd name="T20" fmla="*/ 111203 w 58"/>
                  <a:gd name="T21" fmla="*/ 444812 h 71"/>
                  <a:gd name="T22" fmla="*/ 68433 w 58"/>
                  <a:gd name="T23" fmla="*/ 419150 h 71"/>
                  <a:gd name="T24" fmla="*/ 51325 w 58"/>
                  <a:gd name="T25" fmla="*/ 393488 h 71"/>
                  <a:gd name="T26" fmla="*/ 94095 w 58"/>
                  <a:gd name="T27" fmla="*/ 359272 h 71"/>
                  <a:gd name="T28" fmla="*/ 102649 w 58"/>
                  <a:gd name="T29" fmla="*/ 316501 h 71"/>
                  <a:gd name="T30" fmla="*/ 68433 w 58"/>
                  <a:gd name="T31" fmla="*/ 273731 h 71"/>
                  <a:gd name="T32" fmla="*/ 34216 w 58"/>
                  <a:gd name="T33" fmla="*/ 273731 h 71"/>
                  <a:gd name="T34" fmla="*/ 17108 w 58"/>
                  <a:gd name="T35" fmla="*/ 230960 h 71"/>
                  <a:gd name="T36" fmla="*/ 0 w 58"/>
                  <a:gd name="T37" fmla="*/ 196744 h 71"/>
                  <a:gd name="T38" fmla="*/ 51325 w 58"/>
                  <a:gd name="T39" fmla="*/ 102649 h 71"/>
                  <a:gd name="T40" fmla="*/ 68433 w 58"/>
                  <a:gd name="T41" fmla="*/ 76987 h 71"/>
                  <a:gd name="T42" fmla="*/ 119757 w 58"/>
                  <a:gd name="T43" fmla="*/ 119757 h 71"/>
                  <a:gd name="T44" fmla="*/ 94095 w 58"/>
                  <a:gd name="T45" fmla="*/ 25662 h 71"/>
                  <a:gd name="T46" fmla="*/ 102649 w 58"/>
                  <a:gd name="T47" fmla="*/ 8554 h 71"/>
                  <a:gd name="T48" fmla="*/ 179636 w 58"/>
                  <a:gd name="T49" fmla="*/ 59879 h 71"/>
                  <a:gd name="T50" fmla="*/ 213853 w 58"/>
                  <a:gd name="T51" fmla="*/ 85541 h 71"/>
                  <a:gd name="T52" fmla="*/ 265177 w 58"/>
                  <a:gd name="T53" fmla="*/ 94095 h 71"/>
                  <a:gd name="T54" fmla="*/ 299394 w 58"/>
                  <a:gd name="T55" fmla="*/ 145419 h 71"/>
                  <a:gd name="T56" fmla="*/ 333610 w 58"/>
                  <a:gd name="T57" fmla="*/ 205298 h 71"/>
                  <a:gd name="T58" fmla="*/ 376381 w 58"/>
                  <a:gd name="T59" fmla="*/ 196744 h 71"/>
                  <a:gd name="T60" fmla="*/ 402043 w 58"/>
                  <a:gd name="T61" fmla="*/ 188190 h 71"/>
                  <a:gd name="T62" fmla="*/ 419151 w 58"/>
                  <a:gd name="T63" fmla="*/ 239514 h 71"/>
                  <a:gd name="T64" fmla="*/ 376381 w 58"/>
                  <a:gd name="T65" fmla="*/ 248068 h 71"/>
                  <a:gd name="T66" fmla="*/ 359272 w 58"/>
                  <a:gd name="T67" fmla="*/ 282285 h 71"/>
                  <a:gd name="T68" fmla="*/ 393489 w 58"/>
                  <a:gd name="T69" fmla="*/ 350717 h 71"/>
                  <a:gd name="T70" fmla="*/ 479030 w 58"/>
                  <a:gd name="T71" fmla="*/ 393488 h 71"/>
                  <a:gd name="T72" fmla="*/ 487584 w 58"/>
                  <a:gd name="T73" fmla="*/ 427704 h 71"/>
                  <a:gd name="T74" fmla="*/ 453367 w 58"/>
                  <a:gd name="T75" fmla="*/ 444812 h 71"/>
                  <a:gd name="T76" fmla="*/ 453367 w 58"/>
                  <a:gd name="T77" fmla="*/ 461920 h 71"/>
                  <a:gd name="T78" fmla="*/ 427705 w 58"/>
                  <a:gd name="T79" fmla="*/ 496137 h 71"/>
                  <a:gd name="T80" fmla="*/ 384935 w 58"/>
                  <a:gd name="T81" fmla="*/ 590232 h 7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8"/>
                  <a:gd name="T124" fmla="*/ 0 h 71"/>
                  <a:gd name="T125" fmla="*/ 58 w 58"/>
                  <a:gd name="T126" fmla="*/ 71 h 7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8" h="71">
                    <a:moveTo>
                      <a:pt x="42" y="69"/>
                    </a:moveTo>
                    <a:lnTo>
                      <a:pt x="39" y="70"/>
                    </a:lnTo>
                    <a:lnTo>
                      <a:pt x="34" y="70"/>
                    </a:lnTo>
                    <a:lnTo>
                      <a:pt x="33" y="68"/>
                    </a:lnTo>
                    <a:lnTo>
                      <a:pt x="31" y="66"/>
                    </a:lnTo>
                    <a:lnTo>
                      <a:pt x="30" y="67"/>
                    </a:lnTo>
                    <a:lnTo>
                      <a:pt x="30" y="70"/>
                    </a:lnTo>
                    <a:lnTo>
                      <a:pt x="28" y="71"/>
                    </a:lnTo>
                    <a:lnTo>
                      <a:pt x="27" y="71"/>
                    </a:lnTo>
                    <a:lnTo>
                      <a:pt x="26" y="70"/>
                    </a:lnTo>
                    <a:lnTo>
                      <a:pt x="26" y="65"/>
                    </a:lnTo>
                    <a:lnTo>
                      <a:pt x="26" y="64"/>
                    </a:lnTo>
                    <a:lnTo>
                      <a:pt x="23" y="63"/>
                    </a:lnTo>
                    <a:lnTo>
                      <a:pt x="18" y="68"/>
                    </a:lnTo>
                    <a:lnTo>
                      <a:pt x="18" y="66"/>
                    </a:lnTo>
                    <a:lnTo>
                      <a:pt x="16" y="66"/>
                    </a:lnTo>
                    <a:lnTo>
                      <a:pt x="15" y="64"/>
                    </a:lnTo>
                    <a:lnTo>
                      <a:pt x="15" y="62"/>
                    </a:lnTo>
                    <a:lnTo>
                      <a:pt x="12" y="57"/>
                    </a:lnTo>
                    <a:lnTo>
                      <a:pt x="11" y="55"/>
                    </a:lnTo>
                    <a:lnTo>
                      <a:pt x="13" y="54"/>
                    </a:lnTo>
                    <a:lnTo>
                      <a:pt x="13" y="52"/>
                    </a:lnTo>
                    <a:lnTo>
                      <a:pt x="11" y="50"/>
                    </a:lnTo>
                    <a:lnTo>
                      <a:pt x="8" y="49"/>
                    </a:lnTo>
                    <a:lnTo>
                      <a:pt x="8" y="48"/>
                    </a:lnTo>
                    <a:lnTo>
                      <a:pt x="6" y="46"/>
                    </a:lnTo>
                    <a:lnTo>
                      <a:pt x="7" y="44"/>
                    </a:lnTo>
                    <a:lnTo>
                      <a:pt x="11" y="42"/>
                    </a:lnTo>
                    <a:lnTo>
                      <a:pt x="12" y="40"/>
                    </a:lnTo>
                    <a:lnTo>
                      <a:pt x="12" y="37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6" y="33"/>
                    </a:lnTo>
                    <a:lnTo>
                      <a:pt x="4" y="32"/>
                    </a:lnTo>
                    <a:lnTo>
                      <a:pt x="4" y="29"/>
                    </a:lnTo>
                    <a:lnTo>
                      <a:pt x="2" y="27"/>
                    </a:lnTo>
                    <a:lnTo>
                      <a:pt x="1" y="26"/>
                    </a:lnTo>
                    <a:lnTo>
                      <a:pt x="0" y="23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12" y="14"/>
                    </a:lnTo>
                    <a:lnTo>
                      <a:pt x="14" y="14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11" y="2"/>
                    </a:lnTo>
                    <a:lnTo>
                      <a:pt x="12" y="1"/>
                    </a:lnTo>
                    <a:lnTo>
                      <a:pt x="15" y="0"/>
                    </a:lnTo>
                    <a:lnTo>
                      <a:pt x="21" y="7"/>
                    </a:lnTo>
                    <a:lnTo>
                      <a:pt x="22" y="10"/>
                    </a:lnTo>
                    <a:lnTo>
                      <a:pt x="25" y="10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3" y="13"/>
                    </a:lnTo>
                    <a:lnTo>
                      <a:pt x="35" y="17"/>
                    </a:lnTo>
                    <a:lnTo>
                      <a:pt x="37" y="21"/>
                    </a:lnTo>
                    <a:lnTo>
                      <a:pt x="39" y="24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4" y="22"/>
                    </a:lnTo>
                    <a:lnTo>
                      <a:pt x="47" y="22"/>
                    </a:lnTo>
                    <a:lnTo>
                      <a:pt x="49" y="26"/>
                    </a:lnTo>
                    <a:lnTo>
                      <a:pt x="49" y="28"/>
                    </a:lnTo>
                    <a:lnTo>
                      <a:pt x="47" y="29"/>
                    </a:lnTo>
                    <a:lnTo>
                      <a:pt x="44" y="29"/>
                    </a:lnTo>
                    <a:lnTo>
                      <a:pt x="42" y="30"/>
                    </a:lnTo>
                    <a:lnTo>
                      <a:pt x="42" y="33"/>
                    </a:lnTo>
                    <a:lnTo>
                      <a:pt x="40" y="37"/>
                    </a:lnTo>
                    <a:lnTo>
                      <a:pt x="46" y="41"/>
                    </a:lnTo>
                    <a:lnTo>
                      <a:pt x="51" y="45"/>
                    </a:lnTo>
                    <a:lnTo>
                      <a:pt x="56" y="46"/>
                    </a:lnTo>
                    <a:lnTo>
                      <a:pt x="58" y="48"/>
                    </a:lnTo>
                    <a:lnTo>
                      <a:pt x="57" y="50"/>
                    </a:lnTo>
                    <a:lnTo>
                      <a:pt x="56" y="51"/>
                    </a:lnTo>
                    <a:lnTo>
                      <a:pt x="53" y="52"/>
                    </a:lnTo>
                    <a:lnTo>
                      <a:pt x="51" y="54"/>
                    </a:lnTo>
                    <a:lnTo>
                      <a:pt x="53" y="54"/>
                    </a:lnTo>
                    <a:lnTo>
                      <a:pt x="53" y="56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5" y="69"/>
                    </a:lnTo>
                    <a:lnTo>
                      <a:pt x="42" y="69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Freeform 35"/>
              <p:cNvSpPr/>
              <p:nvPr/>
            </p:nvSpPr>
            <p:spPr bwMode="auto">
              <a:xfrm>
                <a:off x="5593829" y="3373575"/>
                <a:ext cx="496138" cy="709990"/>
              </a:xfrm>
              <a:custGeom>
                <a:avLst/>
                <a:gdLst>
                  <a:gd name="T0" fmla="*/ 51325 w 58"/>
                  <a:gd name="T1" fmla="*/ 590233 h 83"/>
                  <a:gd name="T2" fmla="*/ 59879 w 58"/>
                  <a:gd name="T3" fmla="*/ 496138 h 83"/>
                  <a:gd name="T4" fmla="*/ 25662 w 58"/>
                  <a:gd name="T5" fmla="*/ 419151 h 83"/>
                  <a:gd name="T6" fmla="*/ 0 w 58"/>
                  <a:gd name="T7" fmla="*/ 316502 h 83"/>
                  <a:gd name="T8" fmla="*/ 42771 w 58"/>
                  <a:gd name="T9" fmla="*/ 213852 h 83"/>
                  <a:gd name="T10" fmla="*/ 17108 w 58"/>
                  <a:gd name="T11" fmla="*/ 171082 h 83"/>
                  <a:gd name="T12" fmla="*/ 76987 w 58"/>
                  <a:gd name="T13" fmla="*/ 136866 h 83"/>
                  <a:gd name="T14" fmla="*/ 196744 w 58"/>
                  <a:gd name="T15" fmla="*/ 51325 h 83"/>
                  <a:gd name="T16" fmla="*/ 282285 w 58"/>
                  <a:gd name="T17" fmla="*/ 0 h 83"/>
                  <a:gd name="T18" fmla="*/ 307948 w 58"/>
                  <a:gd name="T19" fmla="*/ 17108 h 83"/>
                  <a:gd name="T20" fmla="*/ 316502 w 58"/>
                  <a:gd name="T21" fmla="*/ 68433 h 83"/>
                  <a:gd name="T22" fmla="*/ 342164 w 58"/>
                  <a:gd name="T23" fmla="*/ 59879 h 83"/>
                  <a:gd name="T24" fmla="*/ 350718 w 58"/>
                  <a:gd name="T25" fmla="*/ 25662 h 83"/>
                  <a:gd name="T26" fmla="*/ 376381 w 58"/>
                  <a:gd name="T27" fmla="*/ 59879 h 83"/>
                  <a:gd name="T28" fmla="*/ 444813 w 58"/>
                  <a:gd name="T29" fmla="*/ 51325 h 83"/>
                  <a:gd name="T30" fmla="*/ 470476 w 58"/>
                  <a:gd name="T31" fmla="*/ 68433 h 83"/>
                  <a:gd name="T32" fmla="*/ 436259 w 58"/>
                  <a:gd name="T33" fmla="*/ 111203 h 83"/>
                  <a:gd name="T34" fmla="*/ 487584 w 58"/>
                  <a:gd name="T35" fmla="*/ 205298 h 83"/>
                  <a:gd name="T36" fmla="*/ 496138 w 58"/>
                  <a:gd name="T37" fmla="*/ 205298 h 83"/>
                  <a:gd name="T38" fmla="*/ 479030 w 58"/>
                  <a:gd name="T39" fmla="*/ 230961 h 83"/>
                  <a:gd name="T40" fmla="*/ 410597 w 58"/>
                  <a:gd name="T41" fmla="*/ 273731 h 83"/>
                  <a:gd name="T42" fmla="*/ 367826 w 58"/>
                  <a:gd name="T43" fmla="*/ 325056 h 83"/>
                  <a:gd name="T44" fmla="*/ 376381 w 58"/>
                  <a:gd name="T45" fmla="*/ 367826 h 83"/>
                  <a:gd name="T46" fmla="*/ 316502 w 58"/>
                  <a:gd name="T47" fmla="*/ 487583 h 83"/>
                  <a:gd name="T48" fmla="*/ 273731 w 58"/>
                  <a:gd name="T49" fmla="*/ 547462 h 83"/>
                  <a:gd name="T50" fmla="*/ 282285 w 58"/>
                  <a:gd name="T51" fmla="*/ 590233 h 83"/>
                  <a:gd name="T52" fmla="*/ 273731 w 58"/>
                  <a:gd name="T53" fmla="*/ 650111 h 83"/>
                  <a:gd name="T54" fmla="*/ 333610 w 58"/>
                  <a:gd name="T55" fmla="*/ 658665 h 83"/>
                  <a:gd name="T56" fmla="*/ 282285 w 58"/>
                  <a:gd name="T57" fmla="*/ 658665 h 83"/>
                  <a:gd name="T58" fmla="*/ 239515 w 58"/>
                  <a:gd name="T59" fmla="*/ 692882 h 83"/>
                  <a:gd name="T60" fmla="*/ 205298 w 58"/>
                  <a:gd name="T61" fmla="*/ 684328 h 83"/>
                  <a:gd name="T62" fmla="*/ 111203 w 58"/>
                  <a:gd name="T63" fmla="*/ 709990 h 83"/>
                  <a:gd name="T64" fmla="*/ 94095 w 58"/>
                  <a:gd name="T65" fmla="*/ 684328 h 83"/>
                  <a:gd name="T66" fmla="*/ 136866 w 58"/>
                  <a:gd name="T67" fmla="*/ 624449 h 83"/>
                  <a:gd name="T68" fmla="*/ 111203 w 58"/>
                  <a:gd name="T69" fmla="*/ 607341 h 83"/>
                  <a:gd name="T70" fmla="*/ 59879 w 58"/>
                  <a:gd name="T71" fmla="*/ 615895 h 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8"/>
                  <a:gd name="T109" fmla="*/ 0 h 83"/>
                  <a:gd name="T110" fmla="*/ 58 w 58"/>
                  <a:gd name="T111" fmla="*/ 83 h 8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8" h="83">
                    <a:moveTo>
                      <a:pt x="7" y="70"/>
                    </a:moveTo>
                    <a:lnTo>
                      <a:pt x="6" y="69"/>
                    </a:lnTo>
                    <a:lnTo>
                      <a:pt x="6" y="62"/>
                    </a:lnTo>
                    <a:lnTo>
                      <a:pt x="7" y="58"/>
                    </a:lnTo>
                    <a:lnTo>
                      <a:pt x="5" y="56"/>
                    </a:lnTo>
                    <a:lnTo>
                      <a:pt x="3" y="49"/>
                    </a:lnTo>
                    <a:lnTo>
                      <a:pt x="0" y="41"/>
                    </a:lnTo>
                    <a:lnTo>
                      <a:pt x="0" y="37"/>
                    </a:lnTo>
                    <a:lnTo>
                      <a:pt x="5" y="31"/>
                    </a:lnTo>
                    <a:lnTo>
                      <a:pt x="5" y="25"/>
                    </a:lnTo>
                    <a:lnTo>
                      <a:pt x="4" y="22"/>
                    </a:lnTo>
                    <a:lnTo>
                      <a:pt x="2" y="20"/>
                    </a:lnTo>
                    <a:lnTo>
                      <a:pt x="6" y="16"/>
                    </a:lnTo>
                    <a:lnTo>
                      <a:pt x="9" y="16"/>
                    </a:lnTo>
                    <a:lnTo>
                      <a:pt x="15" y="11"/>
                    </a:lnTo>
                    <a:lnTo>
                      <a:pt x="23" y="6"/>
                    </a:lnTo>
                    <a:lnTo>
                      <a:pt x="28" y="5"/>
                    </a:lnTo>
                    <a:lnTo>
                      <a:pt x="33" y="0"/>
                    </a:lnTo>
                    <a:lnTo>
                      <a:pt x="36" y="1"/>
                    </a:lnTo>
                    <a:lnTo>
                      <a:pt x="36" y="2"/>
                    </a:lnTo>
                    <a:lnTo>
                      <a:pt x="36" y="7"/>
                    </a:lnTo>
                    <a:lnTo>
                      <a:pt x="37" y="8"/>
                    </a:lnTo>
                    <a:lnTo>
                      <a:pt x="38" y="8"/>
                    </a:lnTo>
                    <a:lnTo>
                      <a:pt x="40" y="7"/>
                    </a:lnTo>
                    <a:lnTo>
                      <a:pt x="40" y="4"/>
                    </a:lnTo>
                    <a:lnTo>
                      <a:pt x="41" y="3"/>
                    </a:lnTo>
                    <a:lnTo>
                      <a:pt x="43" y="5"/>
                    </a:lnTo>
                    <a:lnTo>
                      <a:pt x="44" y="7"/>
                    </a:lnTo>
                    <a:lnTo>
                      <a:pt x="49" y="7"/>
                    </a:lnTo>
                    <a:lnTo>
                      <a:pt x="52" y="6"/>
                    </a:lnTo>
                    <a:lnTo>
                      <a:pt x="55" y="6"/>
                    </a:lnTo>
                    <a:lnTo>
                      <a:pt x="55" y="8"/>
                    </a:lnTo>
                    <a:lnTo>
                      <a:pt x="51" y="12"/>
                    </a:lnTo>
                    <a:lnTo>
                      <a:pt x="51" y="13"/>
                    </a:lnTo>
                    <a:lnTo>
                      <a:pt x="57" y="21"/>
                    </a:lnTo>
                    <a:lnTo>
                      <a:pt x="57" y="24"/>
                    </a:lnTo>
                    <a:lnTo>
                      <a:pt x="58" y="24"/>
                    </a:lnTo>
                    <a:lnTo>
                      <a:pt x="57" y="24"/>
                    </a:lnTo>
                    <a:lnTo>
                      <a:pt x="56" y="27"/>
                    </a:lnTo>
                    <a:lnTo>
                      <a:pt x="51" y="32"/>
                    </a:lnTo>
                    <a:lnTo>
                      <a:pt x="48" y="32"/>
                    </a:lnTo>
                    <a:lnTo>
                      <a:pt x="43" y="35"/>
                    </a:lnTo>
                    <a:lnTo>
                      <a:pt x="43" y="38"/>
                    </a:lnTo>
                    <a:lnTo>
                      <a:pt x="44" y="40"/>
                    </a:lnTo>
                    <a:lnTo>
                      <a:pt x="44" y="43"/>
                    </a:lnTo>
                    <a:lnTo>
                      <a:pt x="37" y="49"/>
                    </a:lnTo>
                    <a:lnTo>
                      <a:pt x="37" y="57"/>
                    </a:lnTo>
                    <a:lnTo>
                      <a:pt x="33" y="62"/>
                    </a:lnTo>
                    <a:lnTo>
                      <a:pt x="32" y="64"/>
                    </a:lnTo>
                    <a:lnTo>
                      <a:pt x="33" y="66"/>
                    </a:lnTo>
                    <a:lnTo>
                      <a:pt x="33" y="69"/>
                    </a:lnTo>
                    <a:lnTo>
                      <a:pt x="32" y="71"/>
                    </a:lnTo>
                    <a:lnTo>
                      <a:pt x="32" y="76"/>
                    </a:lnTo>
                    <a:lnTo>
                      <a:pt x="33" y="77"/>
                    </a:lnTo>
                    <a:lnTo>
                      <a:pt x="39" y="77"/>
                    </a:lnTo>
                    <a:lnTo>
                      <a:pt x="33" y="77"/>
                    </a:lnTo>
                    <a:lnTo>
                      <a:pt x="32" y="79"/>
                    </a:lnTo>
                    <a:lnTo>
                      <a:pt x="28" y="81"/>
                    </a:lnTo>
                    <a:lnTo>
                      <a:pt x="26" y="80"/>
                    </a:lnTo>
                    <a:lnTo>
                      <a:pt x="24" y="80"/>
                    </a:lnTo>
                    <a:lnTo>
                      <a:pt x="16" y="83"/>
                    </a:lnTo>
                    <a:lnTo>
                      <a:pt x="13" y="83"/>
                    </a:lnTo>
                    <a:lnTo>
                      <a:pt x="11" y="82"/>
                    </a:lnTo>
                    <a:lnTo>
                      <a:pt x="11" y="80"/>
                    </a:lnTo>
                    <a:lnTo>
                      <a:pt x="16" y="74"/>
                    </a:lnTo>
                    <a:lnTo>
                      <a:pt x="16" y="73"/>
                    </a:lnTo>
                    <a:lnTo>
                      <a:pt x="16" y="71"/>
                    </a:lnTo>
                    <a:lnTo>
                      <a:pt x="13" y="71"/>
                    </a:lnTo>
                    <a:lnTo>
                      <a:pt x="11" y="72"/>
                    </a:lnTo>
                    <a:lnTo>
                      <a:pt x="7" y="72"/>
                    </a:lnTo>
                    <a:lnTo>
                      <a:pt x="7" y="70"/>
                    </a:lnTo>
                  </a:path>
                </a:pathLst>
              </a:custGeom>
              <a:grpFill/>
              <a:ln w="6350" algn="ctr">
                <a:solidFill>
                  <a:schemeClr val="bg1"/>
                </a:solidFill>
                <a:round/>
              </a:ln>
              <a:effectLst/>
            </p:spPr>
            <p:txBody>
              <a:bodyPr wrap="none" anchor="ctr"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E1B40C"/>
                  </a:buClr>
                  <a:buFont typeface="微软雅黑" panose="020B0503020204020204" pitchFamily="34" charset="-122"/>
                  <a:buNone/>
                </a:pPr>
                <a:endParaRPr lang="zh-CN" altLang="en-US" sz="1400" b="1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2" name="Freeform 36"/>
            <p:cNvSpPr/>
            <p:nvPr/>
          </p:nvSpPr>
          <p:spPr bwMode="auto">
            <a:xfrm>
              <a:off x="5080584" y="3416346"/>
              <a:ext cx="573125" cy="684327"/>
            </a:xfrm>
            <a:custGeom>
              <a:avLst/>
              <a:gdLst>
                <a:gd name="T0" fmla="*/ 111203 w 67"/>
                <a:gd name="T1" fmla="*/ 521799 h 80"/>
                <a:gd name="T2" fmla="*/ 94095 w 67"/>
                <a:gd name="T3" fmla="*/ 487583 h 80"/>
                <a:gd name="T4" fmla="*/ 68433 w 67"/>
                <a:gd name="T5" fmla="*/ 376380 h 80"/>
                <a:gd name="T6" fmla="*/ 25662 w 67"/>
                <a:gd name="T7" fmla="*/ 393488 h 80"/>
                <a:gd name="T8" fmla="*/ 0 w 67"/>
                <a:gd name="T9" fmla="*/ 367826 h 80"/>
                <a:gd name="T10" fmla="*/ 34216 w 67"/>
                <a:gd name="T11" fmla="*/ 359272 h 80"/>
                <a:gd name="T12" fmla="*/ 68433 w 67"/>
                <a:gd name="T13" fmla="*/ 325055 h 80"/>
                <a:gd name="T14" fmla="*/ 51325 w 67"/>
                <a:gd name="T15" fmla="*/ 256623 h 80"/>
                <a:gd name="T16" fmla="*/ 42771 w 67"/>
                <a:gd name="T17" fmla="*/ 136865 h 80"/>
                <a:gd name="T18" fmla="*/ 76987 w 67"/>
                <a:gd name="T19" fmla="*/ 111203 h 80"/>
                <a:gd name="T20" fmla="*/ 111203 w 67"/>
                <a:gd name="T21" fmla="*/ 68433 h 80"/>
                <a:gd name="T22" fmla="*/ 179636 w 67"/>
                <a:gd name="T23" fmla="*/ 51325 h 80"/>
                <a:gd name="T24" fmla="*/ 162528 w 67"/>
                <a:gd name="T25" fmla="*/ 17108 h 80"/>
                <a:gd name="T26" fmla="*/ 188190 w 67"/>
                <a:gd name="T27" fmla="*/ 0 h 80"/>
                <a:gd name="T28" fmla="*/ 256623 w 67"/>
                <a:gd name="T29" fmla="*/ 17108 h 80"/>
                <a:gd name="T30" fmla="*/ 393489 w 67"/>
                <a:gd name="T31" fmla="*/ 76987 h 80"/>
                <a:gd name="T32" fmla="*/ 419151 w 67"/>
                <a:gd name="T33" fmla="*/ 85541 h 80"/>
                <a:gd name="T34" fmla="*/ 453367 w 67"/>
                <a:gd name="T35" fmla="*/ 68433 h 80"/>
                <a:gd name="T36" fmla="*/ 496138 w 67"/>
                <a:gd name="T37" fmla="*/ 94095 h 80"/>
                <a:gd name="T38" fmla="*/ 547463 w 67"/>
                <a:gd name="T39" fmla="*/ 145419 h 80"/>
                <a:gd name="T40" fmla="*/ 556017 w 67"/>
                <a:gd name="T41" fmla="*/ 222406 h 80"/>
                <a:gd name="T42" fmla="*/ 513246 w 67"/>
                <a:gd name="T43" fmla="*/ 307947 h 80"/>
                <a:gd name="T44" fmla="*/ 556017 w 67"/>
                <a:gd name="T45" fmla="*/ 436258 h 80"/>
                <a:gd name="T46" fmla="*/ 564571 w 67"/>
                <a:gd name="T47" fmla="*/ 487583 h 80"/>
                <a:gd name="T48" fmla="*/ 573125 w 67"/>
                <a:gd name="T49" fmla="*/ 556016 h 80"/>
                <a:gd name="T50" fmla="*/ 453367 w 67"/>
                <a:gd name="T51" fmla="*/ 573124 h 80"/>
                <a:gd name="T52" fmla="*/ 479030 w 67"/>
                <a:gd name="T53" fmla="*/ 607340 h 80"/>
                <a:gd name="T54" fmla="*/ 461922 w 67"/>
                <a:gd name="T55" fmla="*/ 633002 h 80"/>
                <a:gd name="T56" fmla="*/ 427705 w 67"/>
                <a:gd name="T57" fmla="*/ 598786 h 80"/>
                <a:gd name="T58" fmla="*/ 384935 w 67"/>
                <a:gd name="T59" fmla="*/ 615894 h 80"/>
                <a:gd name="T60" fmla="*/ 359272 w 67"/>
                <a:gd name="T61" fmla="*/ 675773 h 80"/>
                <a:gd name="T62" fmla="*/ 350718 w 67"/>
                <a:gd name="T63" fmla="*/ 684327 h 80"/>
                <a:gd name="T64" fmla="*/ 342164 w 67"/>
                <a:gd name="T65" fmla="*/ 667219 h 80"/>
                <a:gd name="T66" fmla="*/ 316502 w 67"/>
                <a:gd name="T67" fmla="*/ 675773 h 80"/>
                <a:gd name="T68" fmla="*/ 290840 w 67"/>
                <a:gd name="T69" fmla="*/ 658665 h 80"/>
                <a:gd name="T70" fmla="*/ 282285 w 67"/>
                <a:gd name="T71" fmla="*/ 633002 h 80"/>
                <a:gd name="T72" fmla="*/ 248069 w 67"/>
                <a:gd name="T73" fmla="*/ 624448 h 80"/>
                <a:gd name="T74" fmla="*/ 282285 w 67"/>
                <a:gd name="T75" fmla="*/ 547462 h 80"/>
                <a:gd name="T76" fmla="*/ 265177 w 67"/>
                <a:gd name="T77" fmla="*/ 530353 h 80"/>
                <a:gd name="T78" fmla="*/ 248069 w 67"/>
                <a:gd name="T79" fmla="*/ 479029 h 80"/>
                <a:gd name="T80" fmla="*/ 205298 w 67"/>
                <a:gd name="T81" fmla="*/ 487583 h 80"/>
                <a:gd name="T82" fmla="*/ 153974 w 67"/>
                <a:gd name="T83" fmla="*/ 513245 h 8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7"/>
                <a:gd name="T127" fmla="*/ 0 h 80"/>
                <a:gd name="T128" fmla="*/ 67 w 67"/>
                <a:gd name="T129" fmla="*/ 80 h 8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7" h="80">
                  <a:moveTo>
                    <a:pt x="11" y="61"/>
                  </a:moveTo>
                  <a:lnTo>
                    <a:pt x="13" y="61"/>
                  </a:lnTo>
                  <a:lnTo>
                    <a:pt x="12" y="59"/>
                  </a:lnTo>
                  <a:lnTo>
                    <a:pt x="11" y="57"/>
                  </a:lnTo>
                  <a:lnTo>
                    <a:pt x="8" y="54"/>
                  </a:lnTo>
                  <a:lnTo>
                    <a:pt x="8" y="44"/>
                  </a:lnTo>
                  <a:lnTo>
                    <a:pt x="5" y="44"/>
                  </a:lnTo>
                  <a:lnTo>
                    <a:pt x="3" y="46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0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3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4"/>
                  </a:lnTo>
                  <a:lnTo>
                    <a:pt x="19" y="2"/>
                  </a:lnTo>
                  <a:lnTo>
                    <a:pt x="19" y="1"/>
                  </a:lnTo>
                  <a:lnTo>
                    <a:pt x="22" y="0"/>
                  </a:lnTo>
                  <a:lnTo>
                    <a:pt x="27" y="2"/>
                  </a:lnTo>
                  <a:lnTo>
                    <a:pt x="30" y="2"/>
                  </a:lnTo>
                  <a:lnTo>
                    <a:pt x="42" y="9"/>
                  </a:lnTo>
                  <a:lnTo>
                    <a:pt x="46" y="9"/>
                  </a:lnTo>
                  <a:lnTo>
                    <a:pt x="47" y="8"/>
                  </a:lnTo>
                  <a:lnTo>
                    <a:pt x="49" y="10"/>
                  </a:lnTo>
                  <a:lnTo>
                    <a:pt x="51" y="11"/>
                  </a:lnTo>
                  <a:lnTo>
                    <a:pt x="53" y="8"/>
                  </a:lnTo>
                  <a:lnTo>
                    <a:pt x="55" y="10"/>
                  </a:lnTo>
                  <a:lnTo>
                    <a:pt x="58" y="11"/>
                  </a:lnTo>
                  <a:lnTo>
                    <a:pt x="62" y="15"/>
                  </a:lnTo>
                  <a:lnTo>
                    <a:pt x="64" y="17"/>
                  </a:lnTo>
                  <a:lnTo>
                    <a:pt x="65" y="20"/>
                  </a:lnTo>
                  <a:lnTo>
                    <a:pt x="65" y="26"/>
                  </a:lnTo>
                  <a:lnTo>
                    <a:pt x="60" y="32"/>
                  </a:lnTo>
                  <a:lnTo>
                    <a:pt x="60" y="36"/>
                  </a:lnTo>
                  <a:lnTo>
                    <a:pt x="63" y="44"/>
                  </a:lnTo>
                  <a:lnTo>
                    <a:pt x="65" y="51"/>
                  </a:lnTo>
                  <a:lnTo>
                    <a:pt x="67" y="53"/>
                  </a:lnTo>
                  <a:lnTo>
                    <a:pt x="66" y="57"/>
                  </a:lnTo>
                  <a:lnTo>
                    <a:pt x="66" y="64"/>
                  </a:lnTo>
                  <a:lnTo>
                    <a:pt x="67" y="65"/>
                  </a:lnTo>
                  <a:lnTo>
                    <a:pt x="67" y="67"/>
                  </a:lnTo>
                  <a:lnTo>
                    <a:pt x="53" y="67"/>
                  </a:lnTo>
                  <a:lnTo>
                    <a:pt x="53" y="68"/>
                  </a:lnTo>
                  <a:lnTo>
                    <a:pt x="56" y="71"/>
                  </a:lnTo>
                  <a:lnTo>
                    <a:pt x="56" y="72"/>
                  </a:lnTo>
                  <a:lnTo>
                    <a:pt x="54" y="74"/>
                  </a:lnTo>
                  <a:lnTo>
                    <a:pt x="53" y="75"/>
                  </a:lnTo>
                  <a:lnTo>
                    <a:pt x="50" y="70"/>
                  </a:lnTo>
                  <a:lnTo>
                    <a:pt x="46" y="70"/>
                  </a:lnTo>
                  <a:lnTo>
                    <a:pt x="45" y="72"/>
                  </a:lnTo>
                  <a:lnTo>
                    <a:pt x="43" y="78"/>
                  </a:lnTo>
                  <a:lnTo>
                    <a:pt x="42" y="79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41" y="79"/>
                  </a:lnTo>
                  <a:lnTo>
                    <a:pt x="40" y="78"/>
                  </a:lnTo>
                  <a:lnTo>
                    <a:pt x="38" y="78"/>
                  </a:lnTo>
                  <a:lnTo>
                    <a:pt x="37" y="79"/>
                  </a:lnTo>
                  <a:lnTo>
                    <a:pt x="35" y="79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9" y="73"/>
                  </a:lnTo>
                  <a:lnTo>
                    <a:pt x="29" y="70"/>
                  </a:lnTo>
                  <a:lnTo>
                    <a:pt x="33" y="64"/>
                  </a:lnTo>
                  <a:lnTo>
                    <a:pt x="33" y="62"/>
                  </a:lnTo>
                  <a:lnTo>
                    <a:pt x="31" y="62"/>
                  </a:lnTo>
                  <a:lnTo>
                    <a:pt x="29" y="59"/>
                  </a:lnTo>
                  <a:lnTo>
                    <a:pt x="29" y="56"/>
                  </a:lnTo>
                  <a:lnTo>
                    <a:pt x="26" y="56"/>
                  </a:lnTo>
                  <a:lnTo>
                    <a:pt x="24" y="57"/>
                  </a:lnTo>
                  <a:lnTo>
                    <a:pt x="22" y="57"/>
                  </a:lnTo>
                  <a:lnTo>
                    <a:pt x="18" y="60"/>
                  </a:lnTo>
                  <a:lnTo>
                    <a:pt x="11" y="6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Freeform 37"/>
            <p:cNvSpPr/>
            <p:nvPr/>
          </p:nvSpPr>
          <p:spPr bwMode="auto">
            <a:xfrm>
              <a:off x="5628046" y="2073353"/>
              <a:ext cx="265177" cy="290839"/>
            </a:xfrm>
            <a:custGeom>
              <a:avLst/>
              <a:gdLst>
                <a:gd name="T0" fmla="*/ 153974 w 31"/>
                <a:gd name="T1" fmla="*/ 230960 h 34"/>
                <a:gd name="T2" fmla="*/ 162528 w 31"/>
                <a:gd name="T3" fmla="*/ 256623 h 34"/>
                <a:gd name="T4" fmla="*/ 205298 w 31"/>
                <a:gd name="T5" fmla="*/ 290839 h 34"/>
                <a:gd name="T6" fmla="*/ 213852 w 31"/>
                <a:gd name="T7" fmla="*/ 290839 h 34"/>
                <a:gd name="T8" fmla="*/ 222407 w 31"/>
                <a:gd name="T9" fmla="*/ 239514 h 34"/>
                <a:gd name="T10" fmla="*/ 265177 w 31"/>
                <a:gd name="T11" fmla="*/ 213852 h 34"/>
                <a:gd name="T12" fmla="*/ 239515 w 31"/>
                <a:gd name="T13" fmla="*/ 196744 h 34"/>
                <a:gd name="T14" fmla="*/ 205298 w 31"/>
                <a:gd name="T15" fmla="*/ 162528 h 34"/>
                <a:gd name="T16" fmla="*/ 205298 w 31"/>
                <a:gd name="T17" fmla="*/ 136865 h 34"/>
                <a:gd name="T18" fmla="*/ 171082 w 31"/>
                <a:gd name="T19" fmla="*/ 85541 h 34"/>
                <a:gd name="T20" fmla="*/ 171082 w 31"/>
                <a:gd name="T21" fmla="*/ 25662 h 34"/>
                <a:gd name="T22" fmla="*/ 136866 w 31"/>
                <a:gd name="T23" fmla="*/ 25662 h 34"/>
                <a:gd name="T24" fmla="*/ 119757 w 31"/>
                <a:gd name="T25" fmla="*/ 0 h 34"/>
                <a:gd name="T26" fmla="*/ 94095 w 31"/>
                <a:gd name="T27" fmla="*/ 0 h 34"/>
                <a:gd name="T28" fmla="*/ 85541 w 31"/>
                <a:gd name="T29" fmla="*/ 17108 h 34"/>
                <a:gd name="T30" fmla="*/ 85541 w 31"/>
                <a:gd name="T31" fmla="*/ 34216 h 34"/>
                <a:gd name="T32" fmla="*/ 59879 w 31"/>
                <a:gd name="T33" fmla="*/ 59879 h 34"/>
                <a:gd name="T34" fmla="*/ 42770 w 31"/>
                <a:gd name="T35" fmla="*/ 59879 h 34"/>
                <a:gd name="T36" fmla="*/ 34216 w 31"/>
                <a:gd name="T37" fmla="*/ 76987 h 34"/>
                <a:gd name="T38" fmla="*/ 42770 w 31"/>
                <a:gd name="T39" fmla="*/ 85541 h 34"/>
                <a:gd name="T40" fmla="*/ 42770 w 31"/>
                <a:gd name="T41" fmla="*/ 119757 h 34"/>
                <a:gd name="T42" fmla="*/ 0 w 31"/>
                <a:gd name="T43" fmla="*/ 136865 h 34"/>
                <a:gd name="T44" fmla="*/ 0 w 31"/>
                <a:gd name="T45" fmla="*/ 179636 h 34"/>
                <a:gd name="T46" fmla="*/ 68433 w 31"/>
                <a:gd name="T47" fmla="*/ 179636 h 34"/>
                <a:gd name="T48" fmla="*/ 85541 w 31"/>
                <a:gd name="T49" fmla="*/ 153974 h 34"/>
                <a:gd name="T50" fmla="*/ 111203 w 31"/>
                <a:gd name="T51" fmla="*/ 153974 h 34"/>
                <a:gd name="T52" fmla="*/ 153974 w 31"/>
                <a:gd name="T53" fmla="*/ 196744 h 34"/>
                <a:gd name="T54" fmla="*/ 153974 w 31"/>
                <a:gd name="T55" fmla="*/ 230960 h 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"/>
                <a:gd name="T85" fmla="*/ 0 h 34"/>
                <a:gd name="T86" fmla="*/ 31 w 31"/>
                <a:gd name="T87" fmla="*/ 34 h 3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" h="34">
                  <a:moveTo>
                    <a:pt x="18" y="27"/>
                  </a:moveTo>
                  <a:lnTo>
                    <a:pt x="19" y="30"/>
                  </a:lnTo>
                  <a:lnTo>
                    <a:pt x="24" y="34"/>
                  </a:lnTo>
                  <a:lnTo>
                    <a:pt x="25" y="34"/>
                  </a:lnTo>
                  <a:lnTo>
                    <a:pt x="26" y="28"/>
                  </a:lnTo>
                  <a:lnTo>
                    <a:pt x="31" y="25"/>
                  </a:lnTo>
                  <a:lnTo>
                    <a:pt x="28" y="23"/>
                  </a:lnTo>
                  <a:lnTo>
                    <a:pt x="24" y="19"/>
                  </a:lnTo>
                  <a:lnTo>
                    <a:pt x="24" y="16"/>
                  </a:lnTo>
                  <a:lnTo>
                    <a:pt x="20" y="10"/>
                  </a:lnTo>
                  <a:lnTo>
                    <a:pt x="20" y="3"/>
                  </a:lnTo>
                  <a:lnTo>
                    <a:pt x="16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7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5" y="10"/>
                  </a:lnTo>
                  <a:lnTo>
                    <a:pt x="5" y="14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8" y="21"/>
                  </a:lnTo>
                  <a:lnTo>
                    <a:pt x="10" y="18"/>
                  </a:lnTo>
                  <a:lnTo>
                    <a:pt x="13" y="18"/>
                  </a:lnTo>
                  <a:lnTo>
                    <a:pt x="18" y="23"/>
                  </a:lnTo>
                  <a:lnTo>
                    <a:pt x="18" y="27"/>
                  </a:lnTo>
                </a:path>
              </a:pathLst>
            </a:custGeom>
            <a:solidFill>
              <a:srgbClr val="2261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 b="1" kern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38"/>
            <p:cNvSpPr/>
            <p:nvPr/>
          </p:nvSpPr>
          <p:spPr bwMode="auto">
            <a:xfrm>
              <a:off x="6329482" y="3168277"/>
              <a:ext cx="59879" cy="68433"/>
            </a:xfrm>
            <a:custGeom>
              <a:avLst/>
              <a:gdLst>
                <a:gd name="T0" fmla="*/ 0 w 7"/>
                <a:gd name="T1" fmla="*/ 8554 h 8"/>
                <a:gd name="T2" fmla="*/ 0 w 7"/>
                <a:gd name="T3" fmla="*/ 42771 h 8"/>
                <a:gd name="T4" fmla="*/ 34217 w 7"/>
                <a:gd name="T5" fmla="*/ 68433 h 8"/>
                <a:gd name="T6" fmla="*/ 59879 w 7"/>
                <a:gd name="T7" fmla="*/ 42771 h 8"/>
                <a:gd name="T8" fmla="*/ 59879 w 7"/>
                <a:gd name="T9" fmla="*/ 17108 h 8"/>
                <a:gd name="T10" fmla="*/ 8554 w 7"/>
                <a:gd name="T11" fmla="*/ 0 h 8"/>
                <a:gd name="T12" fmla="*/ 0 w 7"/>
                <a:gd name="T13" fmla="*/ 8554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8"/>
                <a:gd name="T23" fmla="*/ 7 w 7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8">
                  <a:moveTo>
                    <a:pt x="0" y="1"/>
                  </a:moveTo>
                  <a:lnTo>
                    <a:pt x="0" y="5"/>
                  </a:lnTo>
                  <a:lnTo>
                    <a:pt x="4" y="8"/>
                  </a:lnTo>
                  <a:lnTo>
                    <a:pt x="7" y="5"/>
                  </a:lnTo>
                  <a:lnTo>
                    <a:pt x="7" y="2"/>
                  </a:lnTo>
                  <a:lnTo>
                    <a:pt x="1" y="0"/>
                  </a:lnTo>
                  <a:lnTo>
                    <a:pt x="0" y="1"/>
                  </a:lnTo>
                </a:path>
              </a:pathLst>
            </a:custGeom>
            <a:grpFill/>
            <a:ln w="6350" algn="ctr">
              <a:solidFill>
                <a:schemeClr val="bg1"/>
              </a:solidFill>
              <a:rou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E1B40C"/>
                </a:buClr>
                <a:buFont typeface="微软雅黑" panose="020B0503020204020204" pitchFamily="34" charset="-122"/>
                <a:buNone/>
              </a:pPr>
              <a:endParaRPr lang="zh-CN" altLang="en-US" sz="1400" b="1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84068" y="1419622"/>
            <a:ext cx="3215218" cy="988635"/>
            <a:chOff x="5416443" y="1432487"/>
            <a:chExt cx="3215218" cy="988635"/>
          </a:xfrm>
        </p:grpSpPr>
        <p:pic>
          <p:nvPicPr>
            <p:cNvPr id="163" name="Picture 4" descr="C:\Users\Admin\Desktop\QQ图片20140105165502.jpg"/>
            <p:cNvPicPr preferRelativeResize="0">
              <a:picLocks noChangeArrowheads="1"/>
            </p:cNvPicPr>
            <p:nvPr/>
          </p:nvPicPr>
          <p:blipFill rotWithShape="1">
            <a:blip r:embed="rId4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6443" y="1432487"/>
              <a:ext cx="988230" cy="988635"/>
            </a:xfrm>
            <a:prstGeom prst="ellipse">
              <a:avLst/>
            </a:prstGeom>
            <a:ln w="12700" cap="rnd">
              <a:solidFill>
                <a:schemeClr val="bg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4" name="组合 163"/>
            <p:cNvGrpSpPr/>
            <p:nvPr/>
          </p:nvGrpSpPr>
          <p:grpSpPr>
            <a:xfrm>
              <a:off x="6382401" y="1558491"/>
              <a:ext cx="2249260" cy="661990"/>
              <a:chOff x="6499204" y="1530470"/>
              <a:chExt cx="2249260" cy="661990"/>
            </a:xfrm>
          </p:grpSpPr>
          <p:grpSp>
            <p:nvGrpSpPr>
              <p:cNvPr id="165" name="组合 164"/>
              <p:cNvGrpSpPr/>
              <p:nvPr/>
            </p:nvGrpSpPr>
            <p:grpSpPr>
              <a:xfrm>
                <a:off x="6745429" y="1776962"/>
                <a:ext cx="2003035" cy="415498"/>
                <a:chOff x="1763688" y="4438441"/>
                <a:chExt cx="2003035" cy="415498"/>
              </a:xfrm>
            </p:grpSpPr>
            <p:sp>
              <p:nvSpPr>
                <p:cNvPr id="167" name="矩形 166"/>
                <p:cNvSpPr/>
                <p:nvPr/>
              </p:nvSpPr>
              <p:spPr>
                <a:xfrm>
                  <a:off x="1949031" y="4438441"/>
                  <a:ext cx="1817692" cy="4154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050" dirty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  <a:cs typeface="Arial" panose="020B0604020202020204" pitchFamily="34" charset="0"/>
                    </a:rPr>
                    <a:t>点击此处添加文本内容，如关键词、部分简单介绍等</a:t>
                  </a:r>
                  <a:r>
                    <a:rPr lang="zh-CN" altLang="en-US" sz="1050" dirty="0" smtClean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  <a:cs typeface="Arial" panose="020B0604020202020204" pitchFamily="34" charset="0"/>
                    </a:rPr>
                    <a:t>。</a:t>
                  </a:r>
                  <a:endParaRPr lang="zh-CN" altLang="en-US" sz="105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68" name="组合 59"/>
                <p:cNvGrpSpPr/>
                <p:nvPr/>
              </p:nvGrpSpPr>
              <p:grpSpPr bwMode="auto">
                <a:xfrm>
                  <a:off x="1763688" y="4522887"/>
                  <a:ext cx="103310" cy="108106"/>
                  <a:chOff x="5308985" y="532629"/>
                  <a:chExt cx="156756" cy="156756"/>
                </a:xfrm>
              </p:grpSpPr>
              <p:sp>
                <p:nvSpPr>
                  <p:cNvPr id="169" name="圆角矩形 168"/>
                  <p:cNvSpPr/>
                  <p:nvPr/>
                </p:nvSpPr>
                <p:spPr>
                  <a:xfrm>
                    <a:off x="5308985" y="532629"/>
                    <a:ext cx="156756" cy="156756"/>
                  </a:xfrm>
                  <a:prstGeom prst="round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170" name="等腰三角形 169"/>
                  <p:cNvSpPr/>
                  <p:nvPr/>
                </p:nvSpPr>
                <p:spPr>
                  <a:xfrm rot="5400000">
                    <a:off x="5360884" y="587589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rgbClr val="A0C59B"/>
                      </a:solidFill>
                    </a:endParaRPr>
                  </a:p>
                </p:txBody>
              </p:sp>
            </p:grpSp>
          </p:grpSp>
          <p:sp>
            <p:nvSpPr>
              <p:cNvPr id="166" name="矩形 165"/>
              <p:cNvSpPr/>
              <p:nvPr/>
            </p:nvSpPr>
            <p:spPr>
              <a:xfrm>
                <a:off x="6499204" y="1530470"/>
                <a:ext cx="215956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  </a:t>
                </a:r>
                <a:r>
                  <a:rPr lang="en-US" altLang="zh-CN" sz="1100" kern="0" dirty="0" smtClean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100" b="1" kern="0" dirty="0" smtClean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</a:t>
                </a:r>
                <a:r>
                  <a:rPr lang="en-US" altLang="zh-CN" sz="11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Click </a:t>
                </a:r>
                <a:r>
                  <a:rPr lang="en-US" altLang="zh-CN" sz="1100" kern="0" dirty="0">
                    <a:solidFill>
                      <a:srgbClr val="A0C59B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to add </a:t>
                </a:r>
                <a:r>
                  <a:rPr lang="en-US" altLang="zh-CN" sz="11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title</a:t>
                </a:r>
                <a:endParaRPr lang="en-US" altLang="zh-CN" sz="11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661100" y="1921125"/>
            <a:ext cx="1470612" cy="349439"/>
            <a:chOff x="3893475" y="1933990"/>
            <a:chExt cx="1470612" cy="349439"/>
          </a:xfrm>
        </p:grpSpPr>
        <p:sp>
          <p:nvSpPr>
            <p:cNvPr id="161" name="椭圆 160"/>
            <p:cNvSpPr/>
            <p:nvPr/>
          </p:nvSpPr>
          <p:spPr bwMode="auto">
            <a:xfrm>
              <a:off x="3893475" y="2190078"/>
              <a:ext cx="93314" cy="93351"/>
            </a:xfrm>
            <a:prstGeom prst="ellipse">
              <a:avLst/>
            </a:prstGeom>
            <a:solidFill>
              <a:srgbClr val="B2D4B3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grpSp>
          <p:nvGrpSpPr>
            <p:cNvPr id="179" name="组合 178"/>
            <p:cNvGrpSpPr/>
            <p:nvPr/>
          </p:nvGrpSpPr>
          <p:grpSpPr>
            <a:xfrm>
              <a:off x="4007730" y="1933990"/>
              <a:ext cx="1356357" cy="272891"/>
              <a:chOff x="4405313" y="1844040"/>
              <a:chExt cx="1181100" cy="272891"/>
            </a:xfrm>
          </p:grpSpPr>
          <p:cxnSp>
            <p:nvCxnSpPr>
              <p:cNvPr id="180" name="直接连接符 179"/>
              <p:cNvCxnSpPr/>
              <p:nvPr/>
            </p:nvCxnSpPr>
            <p:spPr>
              <a:xfrm flipV="1">
                <a:off x="4405313" y="1844040"/>
                <a:ext cx="402907" cy="272891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181" name="直接连接符 180"/>
              <p:cNvCxnSpPr/>
              <p:nvPr/>
            </p:nvCxnSpPr>
            <p:spPr>
              <a:xfrm>
                <a:off x="4799402" y="1845657"/>
                <a:ext cx="787011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</p:grpSp>
      </p:grpSp>
      <p:grpSp>
        <p:nvGrpSpPr>
          <p:cNvPr id="6" name="组合 5"/>
          <p:cNvGrpSpPr/>
          <p:nvPr/>
        </p:nvGrpSpPr>
        <p:grpSpPr>
          <a:xfrm>
            <a:off x="3938448" y="3622688"/>
            <a:ext cx="1154044" cy="140572"/>
            <a:chOff x="4170823" y="3635553"/>
            <a:chExt cx="1154044" cy="140572"/>
          </a:xfrm>
        </p:grpSpPr>
        <p:sp>
          <p:nvSpPr>
            <p:cNvPr id="162" name="椭圆 161"/>
            <p:cNvSpPr/>
            <p:nvPr/>
          </p:nvSpPr>
          <p:spPr bwMode="auto">
            <a:xfrm>
              <a:off x="4170823" y="3635553"/>
              <a:ext cx="93314" cy="93351"/>
            </a:xfrm>
            <a:prstGeom prst="ellipse">
              <a:avLst/>
            </a:prstGeom>
            <a:solidFill>
              <a:srgbClr val="B2D4B3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grpSp>
          <p:nvGrpSpPr>
            <p:cNvPr id="182" name="组合 181"/>
            <p:cNvGrpSpPr/>
            <p:nvPr/>
          </p:nvGrpSpPr>
          <p:grpSpPr>
            <a:xfrm>
              <a:off x="4272049" y="3710788"/>
              <a:ext cx="1052818" cy="65337"/>
              <a:chOff x="4669631" y="1782934"/>
              <a:chExt cx="916782" cy="65337"/>
            </a:xfrm>
          </p:grpSpPr>
          <p:cxnSp>
            <p:nvCxnSpPr>
              <p:cNvPr id="183" name="直接连接符 182"/>
              <p:cNvCxnSpPr/>
              <p:nvPr/>
            </p:nvCxnSpPr>
            <p:spPr>
              <a:xfrm>
                <a:off x="4669631" y="1782934"/>
                <a:ext cx="130969" cy="65337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184" name="直接连接符 183"/>
              <p:cNvCxnSpPr/>
              <p:nvPr/>
            </p:nvCxnSpPr>
            <p:spPr>
              <a:xfrm>
                <a:off x="4799402" y="1848038"/>
                <a:ext cx="787011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</p:grpSp>
      </p:grpSp>
      <p:grpSp>
        <p:nvGrpSpPr>
          <p:cNvPr id="7" name="组合 6"/>
          <p:cNvGrpSpPr/>
          <p:nvPr/>
        </p:nvGrpSpPr>
        <p:grpSpPr>
          <a:xfrm>
            <a:off x="5184068" y="3306652"/>
            <a:ext cx="3215218" cy="988635"/>
            <a:chOff x="5416443" y="3319517"/>
            <a:chExt cx="3215218" cy="988635"/>
          </a:xfrm>
        </p:grpSpPr>
        <p:pic>
          <p:nvPicPr>
            <p:cNvPr id="185" name="Picture 4" descr="C:\Users\Admin\Desktop\QQ图片20140105165502.jpg"/>
            <p:cNvPicPr preferRelativeResize="0">
              <a:picLocks noChangeArrowheads="1"/>
            </p:cNvPicPr>
            <p:nvPr/>
          </p:nvPicPr>
          <p:blipFill rotWithShape="1">
            <a:blip r:embed="rId4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6443" y="3319517"/>
              <a:ext cx="988230" cy="988635"/>
            </a:xfrm>
            <a:prstGeom prst="ellipse">
              <a:avLst/>
            </a:prstGeom>
            <a:ln w="12700" cap="rnd">
              <a:solidFill>
                <a:schemeClr val="bg1">
                  <a:lumMod val="75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6" name="组合 185"/>
            <p:cNvGrpSpPr/>
            <p:nvPr/>
          </p:nvGrpSpPr>
          <p:grpSpPr>
            <a:xfrm>
              <a:off x="6382401" y="3445521"/>
              <a:ext cx="2249260" cy="661990"/>
              <a:chOff x="6499204" y="1530470"/>
              <a:chExt cx="2249260" cy="661990"/>
            </a:xfrm>
          </p:grpSpPr>
          <p:grpSp>
            <p:nvGrpSpPr>
              <p:cNvPr id="187" name="组合 186"/>
              <p:cNvGrpSpPr/>
              <p:nvPr/>
            </p:nvGrpSpPr>
            <p:grpSpPr>
              <a:xfrm>
                <a:off x="6745429" y="1776962"/>
                <a:ext cx="2003035" cy="415498"/>
                <a:chOff x="1763688" y="4438441"/>
                <a:chExt cx="2003035" cy="415498"/>
              </a:xfrm>
            </p:grpSpPr>
            <p:sp>
              <p:nvSpPr>
                <p:cNvPr id="189" name="矩形 188"/>
                <p:cNvSpPr/>
                <p:nvPr/>
              </p:nvSpPr>
              <p:spPr>
                <a:xfrm>
                  <a:off x="1949031" y="4438441"/>
                  <a:ext cx="1817692" cy="4154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050" dirty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  <a:cs typeface="Arial" panose="020B0604020202020204" pitchFamily="34" charset="0"/>
                    </a:rPr>
                    <a:t>点击此处添加文本内容，如关键词、部分简单介绍等</a:t>
                  </a:r>
                  <a:r>
                    <a:rPr lang="zh-CN" altLang="en-US" sz="1050" dirty="0" smtClean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  <a:cs typeface="Arial" panose="020B0604020202020204" pitchFamily="34" charset="0"/>
                    </a:rPr>
                    <a:t>。</a:t>
                  </a:r>
                  <a:endParaRPr lang="zh-CN" altLang="en-US" sz="105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90" name="组合 59"/>
                <p:cNvGrpSpPr/>
                <p:nvPr/>
              </p:nvGrpSpPr>
              <p:grpSpPr bwMode="auto">
                <a:xfrm>
                  <a:off x="1763688" y="4522887"/>
                  <a:ext cx="103310" cy="108106"/>
                  <a:chOff x="5308985" y="532629"/>
                  <a:chExt cx="156756" cy="156756"/>
                </a:xfrm>
              </p:grpSpPr>
              <p:sp>
                <p:nvSpPr>
                  <p:cNvPr id="191" name="圆角矩形 190"/>
                  <p:cNvSpPr/>
                  <p:nvPr/>
                </p:nvSpPr>
                <p:spPr>
                  <a:xfrm>
                    <a:off x="5308985" y="532629"/>
                    <a:ext cx="156756" cy="156756"/>
                  </a:xfrm>
                  <a:prstGeom prst="round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192" name="等腰三角形 191"/>
                  <p:cNvSpPr/>
                  <p:nvPr/>
                </p:nvSpPr>
                <p:spPr>
                  <a:xfrm rot="5400000">
                    <a:off x="5360884" y="587589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100">
                      <a:solidFill>
                        <a:srgbClr val="A0C59B"/>
                      </a:solidFill>
                    </a:endParaRPr>
                  </a:p>
                </p:txBody>
              </p:sp>
            </p:grpSp>
          </p:grpSp>
          <p:sp>
            <p:nvSpPr>
              <p:cNvPr id="188" name="矩形 187"/>
              <p:cNvSpPr/>
              <p:nvPr/>
            </p:nvSpPr>
            <p:spPr>
              <a:xfrm>
                <a:off x="6499204" y="1530470"/>
                <a:ext cx="2159566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b="1" kern="0" dirty="0" smtClean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添加标题  </a:t>
                </a:r>
                <a:r>
                  <a:rPr lang="en-US" altLang="zh-CN" sz="1100" kern="0" dirty="0" smtClean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100" b="1" kern="0" dirty="0" smtClean="0">
                    <a:solidFill>
                      <a:srgbClr val="A0C59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</a:t>
                </a:r>
                <a:r>
                  <a:rPr lang="en-US" altLang="zh-CN" sz="11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Click </a:t>
                </a:r>
                <a:r>
                  <a:rPr lang="en-US" altLang="zh-CN" sz="1100" kern="0" dirty="0">
                    <a:solidFill>
                      <a:srgbClr val="A0C59B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to add </a:t>
                </a:r>
                <a:r>
                  <a:rPr lang="en-US" altLang="zh-CN" sz="1100" kern="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title</a:t>
                </a:r>
                <a:endParaRPr lang="en-US" altLang="zh-CN" sz="11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7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669">
        <p:fade/>
      </p:transition>
    </mc:Choice>
    <mc:Fallback xmlns="">
      <p:transition spd="med" advTm="76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2571610"/>
            <a:ext cx="9144000" cy="1044116"/>
          </a:xfrm>
          <a:prstGeom prst="rect">
            <a:avLst/>
          </a:prstGeom>
          <a:solidFill>
            <a:srgbClr val="C7DDB4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915816" y="1419622"/>
            <a:ext cx="2954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solidFill>
                  <a:srgbClr val="A0C59B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第四部分</a:t>
            </a:r>
            <a:endParaRPr lang="en-US" altLang="zh-CN" sz="5400" dirty="0" smtClean="0">
              <a:solidFill>
                <a:srgbClr val="A0C59B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59832" y="2715766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19">
        <p:fade/>
      </p:transition>
    </mc:Choice>
    <mc:Fallback xmlns="">
      <p:transition spd="med" advTm="31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4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131841" y="1489715"/>
            <a:ext cx="2844315" cy="2677772"/>
            <a:chOff x="3131841" y="1419622"/>
            <a:chExt cx="2844315" cy="2988332"/>
          </a:xfrm>
        </p:grpSpPr>
        <p:cxnSp>
          <p:nvCxnSpPr>
            <p:cNvPr id="53" name="直接连接符 52"/>
            <p:cNvCxnSpPr/>
            <p:nvPr/>
          </p:nvCxnSpPr>
          <p:spPr>
            <a:xfrm rot="5400000">
              <a:off x="1637675" y="2913788"/>
              <a:ext cx="2988332" cy="0"/>
            </a:xfrm>
            <a:prstGeom prst="line">
              <a:avLst/>
            </a:prstGeom>
            <a:ln w="3175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rot="5400000">
              <a:off x="4481990" y="2913788"/>
              <a:ext cx="2988332" cy="0"/>
            </a:xfrm>
            <a:prstGeom prst="line">
              <a:avLst/>
            </a:prstGeom>
            <a:ln w="3175">
              <a:solidFill>
                <a:schemeClr val="bg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组合 170"/>
          <p:cNvGrpSpPr/>
          <p:nvPr/>
        </p:nvGrpSpPr>
        <p:grpSpPr>
          <a:xfrm>
            <a:off x="408785" y="1489715"/>
            <a:ext cx="2467765" cy="2749327"/>
            <a:chOff x="408785" y="1489715"/>
            <a:chExt cx="2467765" cy="2749327"/>
          </a:xfrm>
        </p:grpSpPr>
        <p:sp>
          <p:nvSpPr>
            <p:cNvPr id="34" name="11 Rectángulo"/>
            <p:cNvSpPr/>
            <p:nvPr/>
          </p:nvSpPr>
          <p:spPr>
            <a:xfrm>
              <a:off x="503238" y="1489715"/>
              <a:ext cx="2373312" cy="946150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r>
                <a:rPr lang="zh-CN" altLang="en-US" sz="1600" kern="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标题</a:t>
              </a:r>
              <a:endParaRPr lang="en-US" altLang="zh-CN" sz="1600" kern="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Click to add </a:t>
              </a:r>
              <a:r>
                <a:rPr lang="en-US" altLang="zh-CN" sz="1000" kern="0" dirty="0" smtClean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title</a:t>
              </a:r>
              <a:endParaRPr lang="en-US" altLang="zh-CN" sz="1000" kern="0" dirty="0">
                <a:solidFill>
                  <a:srgbClr val="A0C59B"/>
                </a:solidFill>
                <a:latin typeface="Century Gothic" panose="020B0502020202020204" pitchFamily="34" charset="0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08785" y="2697217"/>
              <a:ext cx="2403243" cy="1541825"/>
              <a:chOff x="408785" y="2649449"/>
              <a:chExt cx="2403243" cy="1541825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408785" y="2649449"/>
                <a:ext cx="1964518" cy="276999"/>
                <a:chOff x="548911" y="1365215"/>
                <a:chExt cx="2706395" cy="381604"/>
              </a:xfrm>
            </p:grpSpPr>
            <p:sp>
              <p:nvSpPr>
                <p:cNvPr id="59" name="矩形 58"/>
                <p:cNvSpPr/>
                <p:nvPr/>
              </p:nvSpPr>
              <p:spPr>
                <a:xfrm>
                  <a:off x="548911" y="1365215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 smtClean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kern="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60" name="矩形 59"/>
                <p:cNvSpPr/>
                <p:nvPr/>
              </p:nvSpPr>
              <p:spPr>
                <a:xfrm>
                  <a:off x="1594179" y="1407616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A0C59B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32" name="组合 131"/>
              <p:cNvGrpSpPr/>
              <p:nvPr/>
            </p:nvGrpSpPr>
            <p:grpSpPr>
              <a:xfrm>
                <a:off x="499723" y="2980444"/>
                <a:ext cx="2312305" cy="611706"/>
                <a:chOff x="499723" y="3028325"/>
                <a:chExt cx="2312305" cy="611706"/>
              </a:xfrm>
            </p:grpSpPr>
            <p:sp>
              <p:nvSpPr>
                <p:cNvPr id="133" name="矩形 132"/>
                <p:cNvSpPr/>
                <p:nvPr/>
              </p:nvSpPr>
              <p:spPr>
                <a:xfrm>
                  <a:off x="620429" y="3028325"/>
                  <a:ext cx="2191599" cy="61170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34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35" name="圆角矩形 134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B2D4B3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136" name="等腰三角形 135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</p:grpSp>
          </p:grpSp>
          <p:grpSp>
            <p:nvGrpSpPr>
              <p:cNvPr id="138" name="组合 137"/>
              <p:cNvGrpSpPr/>
              <p:nvPr/>
            </p:nvGrpSpPr>
            <p:grpSpPr>
              <a:xfrm>
                <a:off x="499723" y="3579568"/>
                <a:ext cx="2312305" cy="611706"/>
                <a:chOff x="499723" y="3028325"/>
                <a:chExt cx="2312305" cy="611706"/>
              </a:xfrm>
            </p:grpSpPr>
            <p:sp>
              <p:nvSpPr>
                <p:cNvPr id="139" name="矩形 138"/>
                <p:cNvSpPr/>
                <p:nvPr/>
              </p:nvSpPr>
              <p:spPr>
                <a:xfrm>
                  <a:off x="620429" y="3028325"/>
                  <a:ext cx="2191599" cy="61170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40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41" name="圆角矩形 140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B2D4B3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142" name="等腰三角形 141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172" name="组合 171"/>
          <p:cNvGrpSpPr/>
          <p:nvPr/>
        </p:nvGrpSpPr>
        <p:grpSpPr>
          <a:xfrm>
            <a:off x="3315803" y="1489715"/>
            <a:ext cx="2435746" cy="2749327"/>
            <a:chOff x="3315803" y="1489715"/>
            <a:chExt cx="2435746" cy="2749327"/>
          </a:xfrm>
        </p:grpSpPr>
        <p:sp>
          <p:nvSpPr>
            <p:cNvPr id="37" name="42 Rectángulo"/>
            <p:cNvSpPr/>
            <p:nvPr/>
          </p:nvSpPr>
          <p:spPr>
            <a:xfrm>
              <a:off x="3378236" y="1489715"/>
              <a:ext cx="2373313" cy="946150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600" kern="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Click to add title</a:t>
              </a:r>
            </a:p>
          </p:txBody>
        </p:sp>
        <p:grpSp>
          <p:nvGrpSpPr>
            <p:cNvPr id="143" name="组合 142"/>
            <p:cNvGrpSpPr/>
            <p:nvPr/>
          </p:nvGrpSpPr>
          <p:grpSpPr>
            <a:xfrm>
              <a:off x="3315803" y="2697217"/>
              <a:ext cx="2403243" cy="1541825"/>
              <a:chOff x="408785" y="2649449"/>
              <a:chExt cx="2403243" cy="1541825"/>
            </a:xfrm>
          </p:grpSpPr>
          <p:grpSp>
            <p:nvGrpSpPr>
              <p:cNvPr id="144" name="组合 143"/>
              <p:cNvGrpSpPr/>
              <p:nvPr/>
            </p:nvGrpSpPr>
            <p:grpSpPr>
              <a:xfrm>
                <a:off x="408785" y="2649449"/>
                <a:ext cx="1964518" cy="276999"/>
                <a:chOff x="548911" y="1365215"/>
                <a:chExt cx="2706395" cy="381604"/>
              </a:xfrm>
            </p:grpSpPr>
            <p:sp>
              <p:nvSpPr>
                <p:cNvPr id="155" name="矩形 154"/>
                <p:cNvSpPr/>
                <p:nvPr/>
              </p:nvSpPr>
              <p:spPr>
                <a:xfrm>
                  <a:off x="548911" y="1365215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 smtClean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kern="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56" name="矩形 155"/>
                <p:cNvSpPr/>
                <p:nvPr/>
              </p:nvSpPr>
              <p:spPr>
                <a:xfrm>
                  <a:off x="1594179" y="1407616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A0C59B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5" name="组合 144"/>
              <p:cNvGrpSpPr/>
              <p:nvPr/>
            </p:nvGrpSpPr>
            <p:grpSpPr>
              <a:xfrm>
                <a:off x="499723" y="2980444"/>
                <a:ext cx="2312305" cy="611706"/>
                <a:chOff x="499723" y="3028325"/>
                <a:chExt cx="2312305" cy="611706"/>
              </a:xfrm>
            </p:grpSpPr>
            <p:sp>
              <p:nvSpPr>
                <p:cNvPr id="151" name="矩形 150"/>
                <p:cNvSpPr/>
                <p:nvPr/>
              </p:nvSpPr>
              <p:spPr>
                <a:xfrm>
                  <a:off x="620429" y="3028325"/>
                  <a:ext cx="2191599" cy="61170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52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53" name="圆角矩形 152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B2D4B3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154" name="等腰三角形 153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</p:grpSp>
          </p:grpSp>
          <p:grpSp>
            <p:nvGrpSpPr>
              <p:cNvPr id="146" name="组合 145"/>
              <p:cNvGrpSpPr/>
              <p:nvPr/>
            </p:nvGrpSpPr>
            <p:grpSpPr>
              <a:xfrm>
                <a:off x="499723" y="3579568"/>
                <a:ext cx="2312305" cy="611706"/>
                <a:chOff x="499723" y="3028325"/>
                <a:chExt cx="2312305" cy="611706"/>
              </a:xfrm>
            </p:grpSpPr>
            <p:sp>
              <p:nvSpPr>
                <p:cNvPr id="147" name="矩形 146"/>
                <p:cNvSpPr/>
                <p:nvPr/>
              </p:nvSpPr>
              <p:spPr>
                <a:xfrm>
                  <a:off x="620429" y="3028325"/>
                  <a:ext cx="2191599" cy="61170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48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49" name="圆角矩形 148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B2D4B3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150" name="等腰三角形 149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rgbClr val="B2D4B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173" name="组合 172"/>
          <p:cNvGrpSpPr/>
          <p:nvPr/>
        </p:nvGrpSpPr>
        <p:grpSpPr>
          <a:xfrm>
            <a:off x="6194276" y="1489715"/>
            <a:ext cx="2433861" cy="2749327"/>
            <a:chOff x="6194276" y="1489715"/>
            <a:chExt cx="2433861" cy="2749327"/>
          </a:xfrm>
        </p:grpSpPr>
        <p:sp>
          <p:nvSpPr>
            <p:cNvPr id="43" name="51 Rectángulo"/>
            <p:cNvSpPr/>
            <p:nvPr/>
          </p:nvSpPr>
          <p:spPr>
            <a:xfrm>
              <a:off x="6253237" y="1489715"/>
              <a:ext cx="2374900" cy="946150"/>
            </a:xfrm>
            <a:prstGeom prst="rect">
              <a:avLst/>
            </a:prstGeom>
            <a:solidFill>
              <a:srgbClr val="22618C"/>
            </a:solidFill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  <a:endParaRPr lang="en-US" altLang="zh-CN" sz="1600" kern="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000" kern="0" dirty="0">
                  <a:solidFill>
                    <a:srgbClr val="A0C59B"/>
                  </a:solidFill>
                  <a:latin typeface="Century Gothic" panose="020B0502020202020204" pitchFamily="34" charset="0"/>
                  <a:ea typeface="幼圆" panose="02010509060101010101" pitchFamily="49" charset="-122"/>
                  <a:cs typeface="Arial" panose="020B0604020202020204" pitchFamily="34" charset="0"/>
                </a:rPr>
                <a:t>Click to add title</a:t>
              </a:r>
            </a:p>
          </p:txBody>
        </p:sp>
        <p:grpSp>
          <p:nvGrpSpPr>
            <p:cNvPr id="157" name="组合 156"/>
            <p:cNvGrpSpPr/>
            <p:nvPr/>
          </p:nvGrpSpPr>
          <p:grpSpPr>
            <a:xfrm>
              <a:off x="6194276" y="2697217"/>
              <a:ext cx="2403243" cy="1541825"/>
              <a:chOff x="408785" y="2649449"/>
              <a:chExt cx="2403243" cy="1541825"/>
            </a:xfrm>
          </p:grpSpPr>
          <p:grpSp>
            <p:nvGrpSpPr>
              <p:cNvPr id="158" name="组合 157"/>
              <p:cNvGrpSpPr/>
              <p:nvPr/>
            </p:nvGrpSpPr>
            <p:grpSpPr>
              <a:xfrm>
                <a:off x="408785" y="2649449"/>
                <a:ext cx="1964518" cy="276999"/>
                <a:chOff x="548911" y="1365215"/>
                <a:chExt cx="2706395" cy="381604"/>
              </a:xfrm>
            </p:grpSpPr>
            <p:sp>
              <p:nvSpPr>
                <p:cNvPr id="169" name="矩形 168"/>
                <p:cNvSpPr/>
                <p:nvPr/>
              </p:nvSpPr>
              <p:spPr>
                <a:xfrm>
                  <a:off x="548911" y="1365215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kern="0" dirty="0" smtClean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kern="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70" name="矩形 169"/>
                <p:cNvSpPr/>
                <p:nvPr/>
              </p:nvSpPr>
              <p:spPr>
                <a:xfrm>
                  <a:off x="1594179" y="1407616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A0C59B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59" name="组合 158"/>
              <p:cNvGrpSpPr/>
              <p:nvPr/>
            </p:nvGrpSpPr>
            <p:grpSpPr>
              <a:xfrm>
                <a:off x="499723" y="2980444"/>
                <a:ext cx="2312305" cy="611706"/>
                <a:chOff x="499723" y="3028325"/>
                <a:chExt cx="2312305" cy="611706"/>
              </a:xfrm>
            </p:grpSpPr>
            <p:sp>
              <p:nvSpPr>
                <p:cNvPr id="165" name="矩形 164"/>
                <p:cNvSpPr/>
                <p:nvPr/>
              </p:nvSpPr>
              <p:spPr>
                <a:xfrm>
                  <a:off x="620429" y="3028325"/>
                  <a:ext cx="2191599" cy="61170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66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67" name="圆角矩形 166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B2D4B3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168" name="等腰三角形 167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</p:grpSp>
          </p:grpSp>
          <p:grpSp>
            <p:nvGrpSpPr>
              <p:cNvPr id="160" name="组合 159"/>
              <p:cNvGrpSpPr/>
              <p:nvPr/>
            </p:nvGrpSpPr>
            <p:grpSpPr>
              <a:xfrm>
                <a:off x="499723" y="3579568"/>
                <a:ext cx="2312305" cy="611706"/>
                <a:chOff x="499723" y="3028325"/>
                <a:chExt cx="2312305" cy="611706"/>
              </a:xfrm>
            </p:grpSpPr>
            <p:sp>
              <p:nvSpPr>
                <p:cNvPr id="161" name="矩形 160"/>
                <p:cNvSpPr/>
                <p:nvPr/>
              </p:nvSpPr>
              <p:spPr>
                <a:xfrm>
                  <a:off x="620429" y="3028325"/>
                  <a:ext cx="2191599" cy="61170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62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63" name="圆角矩形 162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B2D4B3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164" name="等腰三角形 163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57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7175">
        <p:checker/>
      </p:transition>
    </mc:Choice>
    <mc:Fallback xmlns="">
      <p:transition spd="slow" advTm="7175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812304" y="1334762"/>
            <a:ext cx="2358517" cy="1094640"/>
            <a:chOff x="4051643" y="1578011"/>
            <a:chExt cx="2358517" cy="1094640"/>
          </a:xfrm>
        </p:grpSpPr>
        <p:sp>
          <p:nvSpPr>
            <p:cNvPr id="32" name="矩形 31"/>
            <p:cNvSpPr/>
            <p:nvPr/>
          </p:nvSpPr>
          <p:spPr>
            <a:xfrm>
              <a:off x="4051643" y="2054020"/>
              <a:ext cx="235851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085400" y="1578011"/>
              <a:ext cx="1854752" cy="422357"/>
              <a:chOff x="5435732" y="1578011"/>
              <a:chExt cx="1854752" cy="422357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5435732" y="1578011"/>
                <a:ext cx="422357" cy="422357"/>
                <a:chOff x="503238" y="1734936"/>
                <a:chExt cx="612620" cy="612620"/>
              </a:xfrm>
            </p:grpSpPr>
            <p:sp>
              <p:nvSpPr>
                <p:cNvPr id="36" name="椭圆 35"/>
                <p:cNvSpPr/>
                <p:nvPr/>
              </p:nvSpPr>
              <p:spPr>
                <a:xfrm>
                  <a:off x="503238" y="1734936"/>
                  <a:ext cx="612620" cy="612620"/>
                </a:xfrm>
                <a:prstGeom prst="ellipse">
                  <a:avLst/>
                </a:prstGeom>
                <a:solidFill>
                  <a:srgbClr val="22618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A0C59B"/>
                    </a:solidFill>
                  </a:endParaRPr>
                </a:p>
              </p:txBody>
            </p:sp>
            <p:grpSp>
              <p:nvGrpSpPr>
                <p:cNvPr id="37" name="组合 36"/>
                <p:cNvGrpSpPr/>
                <p:nvPr/>
              </p:nvGrpSpPr>
              <p:grpSpPr>
                <a:xfrm>
                  <a:off x="650052" y="1881750"/>
                  <a:ext cx="318993" cy="318993"/>
                  <a:chOff x="13405333" y="-598488"/>
                  <a:chExt cx="479425" cy="479425"/>
                </a:xfrm>
                <a:solidFill>
                  <a:schemeClr val="bg1"/>
                </a:solidFill>
              </p:grpSpPr>
              <p:sp>
                <p:nvSpPr>
                  <p:cNvPr id="38" name="Freeform 7"/>
                  <p:cNvSpPr/>
                  <p:nvPr/>
                </p:nvSpPr>
                <p:spPr bwMode="auto">
                  <a:xfrm>
                    <a:off x="13494233" y="-509588"/>
                    <a:ext cx="300037" cy="120650"/>
                  </a:xfrm>
                  <a:custGeom>
                    <a:avLst/>
                    <a:gdLst>
                      <a:gd name="T0" fmla="*/ 189 w 189"/>
                      <a:gd name="T1" fmla="*/ 76 h 76"/>
                      <a:gd name="T2" fmla="*/ 0 w 189"/>
                      <a:gd name="T3" fmla="*/ 76 h 76"/>
                      <a:gd name="T4" fmla="*/ 0 w 189"/>
                      <a:gd name="T5" fmla="*/ 0 h 76"/>
                      <a:gd name="T6" fmla="*/ 19 w 189"/>
                      <a:gd name="T7" fmla="*/ 0 h 76"/>
                      <a:gd name="T8" fmla="*/ 19 w 189"/>
                      <a:gd name="T9" fmla="*/ 57 h 76"/>
                      <a:gd name="T10" fmla="*/ 170 w 189"/>
                      <a:gd name="T11" fmla="*/ 57 h 76"/>
                      <a:gd name="T12" fmla="*/ 170 w 189"/>
                      <a:gd name="T13" fmla="*/ 0 h 76"/>
                      <a:gd name="T14" fmla="*/ 189 w 189"/>
                      <a:gd name="T15" fmla="*/ 0 h 76"/>
                      <a:gd name="T16" fmla="*/ 189 w 189"/>
                      <a:gd name="T17" fmla="*/ 76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9" h="76">
                        <a:moveTo>
                          <a:pt x="189" y="76"/>
                        </a:moveTo>
                        <a:lnTo>
                          <a:pt x="0" y="76"/>
                        </a:lnTo>
                        <a:lnTo>
                          <a:pt x="0" y="0"/>
                        </a:lnTo>
                        <a:lnTo>
                          <a:pt x="19" y="0"/>
                        </a:lnTo>
                        <a:lnTo>
                          <a:pt x="19" y="57"/>
                        </a:lnTo>
                        <a:lnTo>
                          <a:pt x="170" y="57"/>
                        </a:lnTo>
                        <a:lnTo>
                          <a:pt x="170" y="0"/>
                        </a:lnTo>
                        <a:lnTo>
                          <a:pt x="189" y="0"/>
                        </a:lnTo>
                        <a:lnTo>
                          <a:pt x="189" y="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39" name="Freeform 8"/>
                  <p:cNvSpPr/>
                  <p:nvPr/>
                </p:nvSpPr>
                <p:spPr bwMode="auto">
                  <a:xfrm>
                    <a:off x="13645045" y="-509588"/>
                    <a:ext cx="88900" cy="60325"/>
                  </a:xfrm>
                  <a:custGeom>
                    <a:avLst/>
                    <a:gdLst>
                      <a:gd name="T0" fmla="*/ 56 w 56"/>
                      <a:gd name="T1" fmla="*/ 38 h 38"/>
                      <a:gd name="T2" fmla="*/ 0 w 56"/>
                      <a:gd name="T3" fmla="*/ 38 h 38"/>
                      <a:gd name="T4" fmla="*/ 0 w 56"/>
                      <a:gd name="T5" fmla="*/ 0 h 38"/>
                      <a:gd name="T6" fmla="*/ 19 w 56"/>
                      <a:gd name="T7" fmla="*/ 0 h 38"/>
                      <a:gd name="T8" fmla="*/ 19 w 56"/>
                      <a:gd name="T9" fmla="*/ 19 h 38"/>
                      <a:gd name="T10" fmla="*/ 37 w 56"/>
                      <a:gd name="T11" fmla="*/ 19 h 38"/>
                      <a:gd name="T12" fmla="*/ 37 w 56"/>
                      <a:gd name="T13" fmla="*/ 0 h 38"/>
                      <a:gd name="T14" fmla="*/ 56 w 56"/>
                      <a:gd name="T15" fmla="*/ 0 h 38"/>
                      <a:gd name="T16" fmla="*/ 56 w 56"/>
                      <a:gd name="T17" fmla="*/ 38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38">
                        <a:moveTo>
                          <a:pt x="56" y="38"/>
                        </a:moveTo>
                        <a:lnTo>
                          <a:pt x="0" y="38"/>
                        </a:lnTo>
                        <a:lnTo>
                          <a:pt x="0" y="0"/>
                        </a:lnTo>
                        <a:lnTo>
                          <a:pt x="19" y="0"/>
                        </a:lnTo>
                        <a:lnTo>
                          <a:pt x="19" y="19"/>
                        </a:lnTo>
                        <a:lnTo>
                          <a:pt x="37" y="19"/>
                        </a:lnTo>
                        <a:lnTo>
                          <a:pt x="37" y="0"/>
                        </a:lnTo>
                        <a:lnTo>
                          <a:pt x="56" y="0"/>
                        </a:lnTo>
                        <a:lnTo>
                          <a:pt x="56" y="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40" name="Freeform 9"/>
                  <p:cNvSpPr/>
                  <p:nvPr/>
                </p:nvSpPr>
                <p:spPr bwMode="auto">
                  <a:xfrm>
                    <a:off x="13405333" y="-598488"/>
                    <a:ext cx="479425" cy="479425"/>
                  </a:xfrm>
                  <a:custGeom>
                    <a:avLst/>
                    <a:gdLst>
                      <a:gd name="T0" fmla="*/ 302 w 302"/>
                      <a:gd name="T1" fmla="*/ 302 h 302"/>
                      <a:gd name="T2" fmla="*/ 0 w 302"/>
                      <a:gd name="T3" fmla="*/ 302 h 302"/>
                      <a:gd name="T4" fmla="*/ 0 w 302"/>
                      <a:gd name="T5" fmla="*/ 0 h 302"/>
                      <a:gd name="T6" fmla="*/ 245 w 302"/>
                      <a:gd name="T7" fmla="*/ 0 h 302"/>
                      <a:gd name="T8" fmla="*/ 245 w 302"/>
                      <a:gd name="T9" fmla="*/ 18 h 302"/>
                      <a:gd name="T10" fmla="*/ 18 w 302"/>
                      <a:gd name="T11" fmla="*/ 18 h 302"/>
                      <a:gd name="T12" fmla="*/ 18 w 302"/>
                      <a:gd name="T13" fmla="*/ 283 h 302"/>
                      <a:gd name="T14" fmla="*/ 283 w 302"/>
                      <a:gd name="T15" fmla="*/ 283 h 302"/>
                      <a:gd name="T16" fmla="*/ 283 w 302"/>
                      <a:gd name="T17" fmla="*/ 56 h 302"/>
                      <a:gd name="T18" fmla="*/ 302 w 302"/>
                      <a:gd name="T19" fmla="*/ 56 h 302"/>
                      <a:gd name="T20" fmla="*/ 302 w 302"/>
                      <a:gd name="T21" fmla="*/ 302 h 3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02" h="302">
                        <a:moveTo>
                          <a:pt x="302" y="302"/>
                        </a:moveTo>
                        <a:lnTo>
                          <a:pt x="0" y="302"/>
                        </a:lnTo>
                        <a:lnTo>
                          <a:pt x="0" y="0"/>
                        </a:lnTo>
                        <a:lnTo>
                          <a:pt x="245" y="0"/>
                        </a:lnTo>
                        <a:lnTo>
                          <a:pt x="245" y="18"/>
                        </a:lnTo>
                        <a:lnTo>
                          <a:pt x="18" y="18"/>
                        </a:lnTo>
                        <a:lnTo>
                          <a:pt x="18" y="283"/>
                        </a:lnTo>
                        <a:lnTo>
                          <a:pt x="283" y="283"/>
                        </a:lnTo>
                        <a:lnTo>
                          <a:pt x="283" y="56"/>
                        </a:lnTo>
                        <a:lnTo>
                          <a:pt x="302" y="56"/>
                        </a:lnTo>
                        <a:lnTo>
                          <a:pt x="302" y="3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4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13494233" y="-328613"/>
                    <a:ext cx="300037" cy="30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4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3494233" y="-269875"/>
                    <a:ext cx="300037" cy="30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43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3494233" y="-209550"/>
                    <a:ext cx="300037" cy="30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srgbClr val="A0C59B"/>
                      </a:solidFill>
                    </a:endParaRPr>
                  </a:p>
                </p:txBody>
              </p:sp>
            </p:grpSp>
          </p:grpSp>
          <p:sp>
            <p:nvSpPr>
              <p:cNvPr id="35" name="矩形 34"/>
              <p:cNvSpPr/>
              <p:nvPr/>
            </p:nvSpPr>
            <p:spPr>
              <a:xfrm>
                <a:off x="5862633" y="1666079"/>
                <a:ext cx="1427851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1200" b="1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点击添加标题</a:t>
                </a:r>
                <a:endParaRPr lang="en-US" altLang="zh-CN" sz="1200" b="1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6366383" y="1334762"/>
            <a:ext cx="2358517" cy="1094640"/>
            <a:chOff x="6605722" y="1578011"/>
            <a:chExt cx="2358517" cy="1094640"/>
          </a:xfrm>
        </p:grpSpPr>
        <p:sp>
          <p:nvSpPr>
            <p:cNvPr id="45" name="矩形 44"/>
            <p:cNvSpPr/>
            <p:nvPr/>
          </p:nvSpPr>
          <p:spPr>
            <a:xfrm>
              <a:off x="6605722" y="2054020"/>
              <a:ext cx="235851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6639479" y="1578011"/>
              <a:ext cx="422357" cy="422357"/>
            </a:xfrm>
            <a:prstGeom prst="ellipse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7066380" y="1666079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6740695" y="1720009"/>
              <a:ext cx="219923" cy="151470"/>
              <a:chOff x="9641770" y="1952307"/>
              <a:chExt cx="219923" cy="151470"/>
            </a:xfrm>
          </p:grpSpPr>
          <p:sp>
            <p:nvSpPr>
              <p:cNvPr id="55" name="Rectangle 27"/>
              <p:cNvSpPr>
                <a:spLocks noChangeArrowheads="1"/>
              </p:cNvSpPr>
              <p:nvPr/>
            </p:nvSpPr>
            <p:spPr bwMode="auto">
              <a:xfrm>
                <a:off x="9682550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56" name="Rectangle 28"/>
              <p:cNvSpPr>
                <a:spLocks noChangeArrowheads="1"/>
              </p:cNvSpPr>
              <p:nvPr/>
            </p:nvSpPr>
            <p:spPr bwMode="auto">
              <a:xfrm>
                <a:off x="9724059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57" name="Rectangle 29"/>
              <p:cNvSpPr>
                <a:spLocks noChangeArrowheads="1"/>
              </p:cNvSpPr>
              <p:nvPr/>
            </p:nvSpPr>
            <p:spPr bwMode="auto">
              <a:xfrm>
                <a:off x="9765568" y="2014206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58" name="Rectangle 30"/>
              <p:cNvSpPr>
                <a:spLocks noChangeArrowheads="1"/>
              </p:cNvSpPr>
              <p:nvPr/>
            </p:nvSpPr>
            <p:spPr bwMode="auto">
              <a:xfrm>
                <a:off x="9807077" y="2014206"/>
                <a:ext cx="13108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59" name="Rectangle 31"/>
              <p:cNvSpPr>
                <a:spLocks noChangeArrowheads="1"/>
              </p:cNvSpPr>
              <p:nvPr/>
            </p:nvSpPr>
            <p:spPr bwMode="auto">
              <a:xfrm>
                <a:off x="9682550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61" name="Rectangle 32"/>
              <p:cNvSpPr>
                <a:spLocks noChangeArrowheads="1"/>
              </p:cNvSpPr>
              <p:nvPr/>
            </p:nvSpPr>
            <p:spPr bwMode="auto">
              <a:xfrm>
                <a:off x="9724059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62" name="Rectangle 33"/>
              <p:cNvSpPr>
                <a:spLocks noChangeArrowheads="1"/>
              </p:cNvSpPr>
              <p:nvPr/>
            </p:nvSpPr>
            <p:spPr bwMode="auto">
              <a:xfrm>
                <a:off x="9765568" y="1986533"/>
                <a:ext cx="13836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63" name="Rectangle 34"/>
              <p:cNvSpPr>
                <a:spLocks noChangeArrowheads="1"/>
              </p:cNvSpPr>
              <p:nvPr/>
            </p:nvSpPr>
            <p:spPr bwMode="auto">
              <a:xfrm>
                <a:off x="9807077" y="1986533"/>
                <a:ext cx="13108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66" name="Rectangle 35"/>
              <p:cNvSpPr>
                <a:spLocks noChangeArrowheads="1"/>
              </p:cNvSpPr>
              <p:nvPr/>
            </p:nvSpPr>
            <p:spPr bwMode="auto">
              <a:xfrm>
                <a:off x="9696387" y="2055714"/>
                <a:ext cx="110690" cy="138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67" name="Freeform 36"/>
              <p:cNvSpPr/>
              <p:nvPr/>
            </p:nvSpPr>
            <p:spPr bwMode="auto">
              <a:xfrm>
                <a:off x="9641770" y="1952307"/>
                <a:ext cx="219923" cy="151470"/>
              </a:xfrm>
              <a:custGeom>
                <a:avLst/>
                <a:gdLst>
                  <a:gd name="T0" fmla="*/ 302 w 302"/>
                  <a:gd name="T1" fmla="*/ 208 h 208"/>
                  <a:gd name="T2" fmla="*/ 0 w 302"/>
                  <a:gd name="T3" fmla="*/ 208 h 208"/>
                  <a:gd name="T4" fmla="*/ 0 w 302"/>
                  <a:gd name="T5" fmla="*/ 28 h 208"/>
                  <a:gd name="T6" fmla="*/ 19 w 302"/>
                  <a:gd name="T7" fmla="*/ 28 h 208"/>
                  <a:gd name="T8" fmla="*/ 19 w 302"/>
                  <a:gd name="T9" fmla="*/ 189 h 208"/>
                  <a:gd name="T10" fmla="*/ 283 w 302"/>
                  <a:gd name="T11" fmla="*/ 189 h 208"/>
                  <a:gd name="T12" fmla="*/ 283 w 302"/>
                  <a:gd name="T13" fmla="*/ 19 h 208"/>
                  <a:gd name="T14" fmla="*/ 0 w 302"/>
                  <a:gd name="T15" fmla="*/ 19 h 208"/>
                  <a:gd name="T16" fmla="*/ 0 w 302"/>
                  <a:gd name="T17" fmla="*/ 0 h 208"/>
                  <a:gd name="T18" fmla="*/ 302 w 302"/>
                  <a:gd name="T19" fmla="*/ 0 h 208"/>
                  <a:gd name="T20" fmla="*/ 302 w 302"/>
                  <a:gd name="T21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2" h="208">
                    <a:moveTo>
                      <a:pt x="302" y="208"/>
                    </a:moveTo>
                    <a:lnTo>
                      <a:pt x="0" y="208"/>
                    </a:lnTo>
                    <a:lnTo>
                      <a:pt x="0" y="28"/>
                    </a:lnTo>
                    <a:lnTo>
                      <a:pt x="19" y="28"/>
                    </a:lnTo>
                    <a:lnTo>
                      <a:pt x="19" y="189"/>
                    </a:lnTo>
                    <a:lnTo>
                      <a:pt x="283" y="189"/>
                    </a:lnTo>
                    <a:lnTo>
                      <a:pt x="283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302" y="0"/>
                    </a:lnTo>
                    <a:lnTo>
                      <a:pt x="302" y="20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3812304" y="2949244"/>
            <a:ext cx="2358517" cy="1094640"/>
            <a:chOff x="4051643" y="2893539"/>
            <a:chExt cx="2358517" cy="1094640"/>
          </a:xfrm>
        </p:grpSpPr>
        <p:sp>
          <p:nvSpPr>
            <p:cNvPr id="85" name="矩形 84"/>
            <p:cNvSpPr/>
            <p:nvPr/>
          </p:nvSpPr>
          <p:spPr>
            <a:xfrm>
              <a:off x="4051643" y="3369548"/>
              <a:ext cx="235851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4085400" y="2893539"/>
              <a:ext cx="422357" cy="422357"/>
            </a:xfrm>
            <a:prstGeom prst="ellipse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4512301" y="2981607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4187321" y="2997240"/>
              <a:ext cx="218514" cy="214955"/>
              <a:chOff x="14627708" y="5551488"/>
              <a:chExt cx="487362" cy="479425"/>
            </a:xfrm>
            <a:solidFill>
              <a:schemeClr val="bg1"/>
            </a:solidFill>
          </p:grpSpPr>
          <p:sp>
            <p:nvSpPr>
              <p:cNvPr id="89" name="Freeform 37"/>
              <p:cNvSpPr>
                <a:spLocks noEditPoints="1"/>
              </p:cNvSpPr>
              <p:nvPr/>
            </p:nvSpPr>
            <p:spPr bwMode="auto">
              <a:xfrm>
                <a:off x="14727720" y="5645150"/>
                <a:ext cx="296862" cy="295275"/>
              </a:xfrm>
              <a:custGeom>
                <a:avLst/>
                <a:gdLst>
                  <a:gd name="T0" fmla="*/ 81 w 187"/>
                  <a:gd name="T1" fmla="*/ 186 h 186"/>
                  <a:gd name="T2" fmla="*/ 0 w 187"/>
                  <a:gd name="T3" fmla="*/ 106 h 186"/>
                  <a:gd name="T4" fmla="*/ 107 w 187"/>
                  <a:gd name="T5" fmla="*/ 0 h 186"/>
                  <a:gd name="T6" fmla="*/ 187 w 187"/>
                  <a:gd name="T7" fmla="*/ 80 h 186"/>
                  <a:gd name="T8" fmla="*/ 81 w 187"/>
                  <a:gd name="T9" fmla="*/ 186 h 186"/>
                  <a:gd name="T10" fmla="*/ 26 w 187"/>
                  <a:gd name="T11" fmla="*/ 106 h 186"/>
                  <a:gd name="T12" fmla="*/ 81 w 187"/>
                  <a:gd name="T13" fmla="*/ 158 h 186"/>
                  <a:gd name="T14" fmla="*/ 159 w 187"/>
                  <a:gd name="T15" fmla="*/ 80 h 186"/>
                  <a:gd name="T16" fmla="*/ 107 w 187"/>
                  <a:gd name="T17" fmla="*/ 26 h 186"/>
                  <a:gd name="T18" fmla="*/ 26 w 187"/>
                  <a:gd name="T19" fmla="*/ 10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7" h="186">
                    <a:moveTo>
                      <a:pt x="81" y="186"/>
                    </a:moveTo>
                    <a:lnTo>
                      <a:pt x="0" y="106"/>
                    </a:lnTo>
                    <a:lnTo>
                      <a:pt x="107" y="0"/>
                    </a:lnTo>
                    <a:lnTo>
                      <a:pt x="187" y="80"/>
                    </a:lnTo>
                    <a:lnTo>
                      <a:pt x="81" y="186"/>
                    </a:lnTo>
                    <a:close/>
                    <a:moveTo>
                      <a:pt x="26" y="106"/>
                    </a:moveTo>
                    <a:lnTo>
                      <a:pt x="81" y="158"/>
                    </a:lnTo>
                    <a:lnTo>
                      <a:pt x="159" y="80"/>
                    </a:lnTo>
                    <a:lnTo>
                      <a:pt x="107" y="26"/>
                    </a:lnTo>
                    <a:lnTo>
                      <a:pt x="26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90" name="Freeform 38"/>
              <p:cNvSpPr/>
              <p:nvPr/>
            </p:nvSpPr>
            <p:spPr bwMode="auto">
              <a:xfrm>
                <a:off x="14627708" y="5835650"/>
                <a:ext cx="201612" cy="195263"/>
              </a:xfrm>
              <a:custGeom>
                <a:avLst/>
                <a:gdLst>
                  <a:gd name="T0" fmla="*/ 26 w 54"/>
                  <a:gd name="T1" fmla="*/ 52 h 52"/>
                  <a:gd name="T2" fmla="*/ 9 w 54"/>
                  <a:gd name="T3" fmla="*/ 45 h 52"/>
                  <a:gd name="T4" fmla="*/ 9 w 54"/>
                  <a:gd name="T5" fmla="*/ 11 h 52"/>
                  <a:gd name="T6" fmla="*/ 20 w 54"/>
                  <a:gd name="T7" fmla="*/ 0 h 52"/>
                  <a:gd name="T8" fmla="*/ 26 w 54"/>
                  <a:gd name="T9" fmla="*/ 6 h 52"/>
                  <a:gd name="T10" fmla="*/ 15 w 54"/>
                  <a:gd name="T11" fmla="*/ 17 h 52"/>
                  <a:gd name="T12" fmla="*/ 10 w 54"/>
                  <a:gd name="T13" fmla="*/ 28 h 52"/>
                  <a:gd name="T14" fmla="*/ 15 w 54"/>
                  <a:gd name="T15" fmla="*/ 39 h 52"/>
                  <a:gd name="T16" fmla="*/ 26 w 54"/>
                  <a:gd name="T17" fmla="*/ 44 h 52"/>
                  <a:gd name="T18" fmla="*/ 37 w 54"/>
                  <a:gd name="T19" fmla="*/ 39 h 52"/>
                  <a:gd name="T20" fmla="*/ 48 w 54"/>
                  <a:gd name="T21" fmla="*/ 28 h 52"/>
                  <a:gd name="T22" fmla="*/ 54 w 54"/>
                  <a:gd name="T23" fmla="*/ 34 h 52"/>
                  <a:gd name="T24" fmla="*/ 43 w 54"/>
                  <a:gd name="T25" fmla="*/ 45 h 52"/>
                  <a:gd name="T26" fmla="*/ 26 w 54"/>
                  <a:gd name="T2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2">
                    <a:moveTo>
                      <a:pt x="26" y="52"/>
                    </a:moveTo>
                    <a:cubicBezTo>
                      <a:pt x="20" y="52"/>
                      <a:pt x="14" y="50"/>
                      <a:pt x="9" y="45"/>
                    </a:cubicBezTo>
                    <a:cubicBezTo>
                      <a:pt x="0" y="36"/>
                      <a:pt x="0" y="20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2" y="20"/>
                      <a:pt x="10" y="24"/>
                      <a:pt x="10" y="28"/>
                    </a:cubicBezTo>
                    <a:cubicBezTo>
                      <a:pt x="10" y="32"/>
                      <a:pt x="12" y="36"/>
                      <a:pt x="15" y="39"/>
                    </a:cubicBezTo>
                    <a:cubicBezTo>
                      <a:pt x="18" y="42"/>
                      <a:pt x="22" y="44"/>
                      <a:pt x="26" y="44"/>
                    </a:cubicBezTo>
                    <a:cubicBezTo>
                      <a:pt x="30" y="44"/>
                      <a:pt x="34" y="42"/>
                      <a:pt x="37" y="3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38" y="50"/>
                      <a:pt x="32" y="52"/>
                      <a:pt x="26" y="5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91" name="Freeform 39"/>
              <p:cNvSpPr/>
              <p:nvPr/>
            </p:nvSpPr>
            <p:spPr bwMode="auto">
              <a:xfrm>
                <a:off x="14919808" y="5551488"/>
                <a:ext cx="195262" cy="193675"/>
              </a:xfrm>
              <a:custGeom>
                <a:avLst/>
                <a:gdLst>
                  <a:gd name="T0" fmla="*/ 34 w 52"/>
                  <a:gd name="T1" fmla="*/ 52 h 52"/>
                  <a:gd name="T2" fmla="*/ 28 w 52"/>
                  <a:gd name="T3" fmla="*/ 46 h 52"/>
                  <a:gd name="T4" fmla="*/ 39 w 52"/>
                  <a:gd name="T5" fmla="*/ 35 h 52"/>
                  <a:gd name="T6" fmla="*/ 44 w 52"/>
                  <a:gd name="T7" fmla="*/ 24 h 52"/>
                  <a:gd name="T8" fmla="*/ 39 w 52"/>
                  <a:gd name="T9" fmla="*/ 13 h 52"/>
                  <a:gd name="T10" fmla="*/ 17 w 52"/>
                  <a:gd name="T11" fmla="*/ 13 h 52"/>
                  <a:gd name="T12" fmla="*/ 6 w 52"/>
                  <a:gd name="T13" fmla="*/ 24 h 52"/>
                  <a:gd name="T14" fmla="*/ 0 w 52"/>
                  <a:gd name="T15" fmla="*/ 18 h 52"/>
                  <a:gd name="T16" fmla="*/ 11 w 52"/>
                  <a:gd name="T17" fmla="*/ 7 h 52"/>
                  <a:gd name="T18" fmla="*/ 28 w 52"/>
                  <a:gd name="T19" fmla="*/ 0 h 52"/>
                  <a:gd name="T20" fmla="*/ 45 w 52"/>
                  <a:gd name="T21" fmla="*/ 7 h 52"/>
                  <a:gd name="T22" fmla="*/ 52 w 52"/>
                  <a:gd name="T23" fmla="*/ 24 h 52"/>
                  <a:gd name="T24" fmla="*/ 45 w 52"/>
                  <a:gd name="T25" fmla="*/ 41 h 52"/>
                  <a:gd name="T26" fmla="*/ 34 w 52"/>
                  <a:gd name="T2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52">
                    <a:moveTo>
                      <a:pt x="34" y="52"/>
                    </a:moveTo>
                    <a:cubicBezTo>
                      <a:pt x="28" y="46"/>
                      <a:pt x="28" y="46"/>
                      <a:pt x="28" y="46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42" y="32"/>
                      <a:pt x="44" y="28"/>
                      <a:pt x="44" y="24"/>
                    </a:cubicBezTo>
                    <a:cubicBezTo>
                      <a:pt x="44" y="20"/>
                      <a:pt x="42" y="16"/>
                      <a:pt x="39" y="13"/>
                    </a:cubicBezTo>
                    <a:cubicBezTo>
                      <a:pt x="33" y="7"/>
                      <a:pt x="23" y="7"/>
                      <a:pt x="17" y="1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6" y="2"/>
                      <a:pt x="22" y="0"/>
                      <a:pt x="28" y="0"/>
                    </a:cubicBezTo>
                    <a:cubicBezTo>
                      <a:pt x="34" y="0"/>
                      <a:pt x="40" y="2"/>
                      <a:pt x="45" y="7"/>
                    </a:cubicBezTo>
                    <a:cubicBezTo>
                      <a:pt x="50" y="12"/>
                      <a:pt x="52" y="18"/>
                      <a:pt x="52" y="24"/>
                    </a:cubicBezTo>
                    <a:cubicBezTo>
                      <a:pt x="52" y="30"/>
                      <a:pt x="50" y="36"/>
                      <a:pt x="45" y="41"/>
                    </a:cubicBezTo>
                    <a:lnTo>
                      <a:pt x="34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92" name="Freeform 40"/>
              <p:cNvSpPr/>
              <p:nvPr/>
            </p:nvSpPr>
            <p:spPr bwMode="auto">
              <a:xfrm>
                <a:off x="14791220" y="5783263"/>
                <a:ext cx="46037" cy="44450"/>
              </a:xfrm>
              <a:custGeom>
                <a:avLst/>
                <a:gdLst>
                  <a:gd name="T0" fmla="*/ 15 w 29"/>
                  <a:gd name="T1" fmla="*/ 28 h 28"/>
                  <a:gd name="T2" fmla="*/ 0 w 29"/>
                  <a:gd name="T3" fmla="*/ 14 h 28"/>
                  <a:gd name="T4" fmla="*/ 15 w 29"/>
                  <a:gd name="T5" fmla="*/ 0 h 28"/>
                  <a:gd name="T6" fmla="*/ 29 w 29"/>
                  <a:gd name="T7" fmla="*/ 14 h 28"/>
                  <a:gd name="T8" fmla="*/ 15 w 2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5" y="28"/>
                    </a:moveTo>
                    <a:lnTo>
                      <a:pt x="0" y="14"/>
                    </a:lnTo>
                    <a:lnTo>
                      <a:pt x="15" y="0"/>
                    </a:lnTo>
                    <a:lnTo>
                      <a:pt x="29" y="14"/>
                    </a:lnTo>
                    <a:lnTo>
                      <a:pt x="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93" name="Freeform 41"/>
              <p:cNvSpPr/>
              <p:nvPr/>
            </p:nvSpPr>
            <p:spPr bwMode="auto">
              <a:xfrm>
                <a:off x="14851545" y="5768975"/>
                <a:ext cx="46037" cy="44450"/>
              </a:xfrm>
              <a:custGeom>
                <a:avLst/>
                <a:gdLst>
                  <a:gd name="T0" fmla="*/ 14 w 29"/>
                  <a:gd name="T1" fmla="*/ 28 h 28"/>
                  <a:gd name="T2" fmla="*/ 0 w 29"/>
                  <a:gd name="T3" fmla="*/ 14 h 28"/>
                  <a:gd name="T4" fmla="*/ 14 w 29"/>
                  <a:gd name="T5" fmla="*/ 0 h 28"/>
                  <a:gd name="T6" fmla="*/ 29 w 29"/>
                  <a:gd name="T7" fmla="*/ 14 h 28"/>
                  <a:gd name="T8" fmla="*/ 14 w 2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14" y="28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9" y="14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94" name="Freeform 42"/>
              <p:cNvSpPr/>
              <p:nvPr/>
            </p:nvSpPr>
            <p:spPr bwMode="auto">
              <a:xfrm>
                <a:off x="14867420" y="5708650"/>
                <a:ext cx="44450" cy="44450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8" y="14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95" name="Freeform 43"/>
              <p:cNvSpPr/>
              <p:nvPr/>
            </p:nvSpPr>
            <p:spPr bwMode="auto">
              <a:xfrm>
                <a:off x="14837258" y="5827713"/>
                <a:ext cx="44450" cy="46038"/>
              </a:xfrm>
              <a:custGeom>
                <a:avLst/>
                <a:gdLst>
                  <a:gd name="T0" fmla="*/ 14 w 28"/>
                  <a:gd name="T1" fmla="*/ 29 h 29"/>
                  <a:gd name="T2" fmla="*/ 0 w 28"/>
                  <a:gd name="T3" fmla="*/ 15 h 29"/>
                  <a:gd name="T4" fmla="*/ 14 w 28"/>
                  <a:gd name="T5" fmla="*/ 0 h 29"/>
                  <a:gd name="T6" fmla="*/ 28 w 28"/>
                  <a:gd name="T7" fmla="*/ 15 h 29"/>
                  <a:gd name="T8" fmla="*/ 14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4" y="29"/>
                    </a:moveTo>
                    <a:lnTo>
                      <a:pt x="0" y="15"/>
                    </a:lnTo>
                    <a:lnTo>
                      <a:pt x="14" y="0"/>
                    </a:lnTo>
                    <a:lnTo>
                      <a:pt x="28" y="15"/>
                    </a:lnTo>
                    <a:lnTo>
                      <a:pt x="1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96" name="Freeform 44"/>
              <p:cNvSpPr/>
              <p:nvPr/>
            </p:nvSpPr>
            <p:spPr bwMode="auto">
              <a:xfrm>
                <a:off x="14911870" y="5753100"/>
                <a:ext cx="44450" cy="46038"/>
              </a:xfrm>
              <a:custGeom>
                <a:avLst/>
                <a:gdLst>
                  <a:gd name="T0" fmla="*/ 14 w 28"/>
                  <a:gd name="T1" fmla="*/ 29 h 29"/>
                  <a:gd name="T2" fmla="*/ 0 w 28"/>
                  <a:gd name="T3" fmla="*/ 14 h 29"/>
                  <a:gd name="T4" fmla="*/ 14 w 28"/>
                  <a:gd name="T5" fmla="*/ 0 h 29"/>
                  <a:gd name="T6" fmla="*/ 28 w 28"/>
                  <a:gd name="T7" fmla="*/ 14 h 29"/>
                  <a:gd name="T8" fmla="*/ 14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4" y="29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28" y="14"/>
                    </a:lnTo>
                    <a:lnTo>
                      <a:pt x="14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6366383" y="2949244"/>
            <a:ext cx="2358517" cy="1094640"/>
            <a:chOff x="6605722" y="2893539"/>
            <a:chExt cx="2358517" cy="1094640"/>
          </a:xfrm>
        </p:grpSpPr>
        <p:sp>
          <p:nvSpPr>
            <p:cNvPr id="98" name="矩形 97"/>
            <p:cNvSpPr/>
            <p:nvPr/>
          </p:nvSpPr>
          <p:spPr>
            <a:xfrm>
              <a:off x="6605722" y="3369548"/>
              <a:ext cx="235851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10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6639479" y="2893539"/>
              <a:ext cx="422357" cy="422357"/>
            </a:xfrm>
            <a:prstGeom prst="ellipse">
              <a:avLst/>
            </a:prstGeom>
            <a:solidFill>
              <a:srgbClr val="2261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7066380" y="2981607"/>
              <a:ext cx="14278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点击添加标题</a:t>
              </a:r>
              <a:endParaRPr lang="en-US" altLang="zh-CN" sz="1200" b="1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6754411" y="2998032"/>
              <a:ext cx="212641" cy="213370"/>
              <a:chOff x="13416445" y="3094038"/>
              <a:chExt cx="463550" cy="465138"/>
            </a:xfrm>
            <a:solidFill>
              <a:schemeClr val="bg1"/>
            </a:solidFill>
          </p:grpSpPr>
          <p:sp>
            <p:nvSpPr>
              <p:cNvPr id="102" name="Freeform 23"/>
              <p:cNvSpPr>
                <a:spLocks noEditPoints="1"/>
              </p:cNvSpPr>
              <p:nvPr/>
            </p:nvSpPr>
            <p:spPr bwMode="auto">
              <a:xfrm>
                <a:off x="13464070" y="3094038"/>
                <a:ext cx="415925" cy="417513"/>
              </a:xfrm>
              <a:custGeom>
                <a:avLst/>
                <a:gdLst>
                  <a:gd name="T0" fmla="*/ 102 w 262"/>
                  <a:gd name="T1" fmla="*/ 263 h 263"/>
                  <a:gd name="T2" fmla="*/ 0 w 262"/>
                  <a:gd name="T3" fmla="*/ 159 h 263"/>
                  <a:gd name="T4" fmla="*/ 203 w 262"/>
                  <a:gd name="T5" fmla="*/ 0 h 263"/>
                  <a:gd name="T6" fmla="*/ 262 w 262"/>
                  <a:gd name="T7" fmla="*/ 59 h 263"/>
                  <a:gd name="T8" fmla="*/ 102 w 262"/>
                  <a:gd name="T9" fmla="*/ 263 h 263"/>
                  <a:gd name="T10" fmla="*/ 29 w 262"/>
                  <a:gd name="T11" fmla="*/ 161 h 263"/>
                  <a:gd name="T12" fmla="*/ 100 w 262"/>
                  <a:gd name="T13" fmla="*/ 234 h 263"/>
                  <a:gd name="T14" fmla="*/ 237 w 262"/>
                  <a:gd name="T15" fmla="*/ 62 h 263"/>
                  <a:gd name="T16" fmla="*/ 201 w 262"/>
                  <a:gd name="T17" fmla="*/ 26 h 263"/>
                  <a:gd name="T18" fmla="*/ 29 w 262"/>
                  <a:gd name="T19" fmla="*/ 16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2" h="263">
                    <a:moveTo>
                      <a:pt x="102" y="263"/>
                    </a:moveTo>
                    <a:lnTo>
                      <a:pt x="0" y="159"/>
                    </a:lnTo>
                    <a:lnTo>
                      <a:pt x="203" y="0"/>
                    </a:lnTo>
                    <a:lnTo>
                      <a:pt x="262" y="59"/>
                    </a:lnTo>
                    <a:lnTo>
                      <a:pt x="102" y="263"/>
                    </a:lnTo>
                    <a:close/>
                    <a:moveTo>
                      <a:pt x="29" y="161"/>
                    </a:moveTo>
                    <a:lnTo>
                      <a:pt x="100" y="234"/>
                    </a:lnTo>
                    <a:lnTo>
                      <a:pt x="237" y="62"/>
                    </a:lnTo>
                    <a:lnTo>
                      <a:pt x="201" y="26"/>
                    </a:lnTo>
                    <a:lnTo>
                      <a:pt x="29" y="1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103" name="Freeform 24"/>
              <p:cNvSpPr/>
              <p:nvPr/>
            </p:nvSpPr>
            <p:spPr bwMode="auto">
              <a:xfrm>
                <a:off x="13565670" y="3184525"/>
                <a:ext cx="220662" cy="179388"/>
              </a:xfrm>
              <a:custGeom>
                <a:avLst/>
                <a:gdLst>
                  <a:gd name="T0" fmla="*/ 12 w 139"/>
                  <a:gd name="T1" fmla="*/ 113 h 113"/>
                  <a:gd name="T2" fmla="*/ 0 w 139"/>
                  <a:gd name="T3" fmla="*/ 99 h 113"/>
                  <a:gd name="T4" fmla="*/ 128 w 139"/>
                  <a:gd name="T5" fmla="*/ 0 h 113"/>
                  <a:gd name="T6" fmla="*/ 139 w 139"/>
                  <a:gd name="T7" fmla="*/ 14 h 113"/>
                  <a:gd name="T8" fmla="*/ 12 w 139"/>
                  <a:gd name="T9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13">
                    <a:moveTo>
                      <a:pt x="12" y="113"/>
                    </a:moveTo>
                    <a:lnTo>
                      <a:pt x="0" y="99"/>
                    </a:lnTo>
                    <a:lnTo>
                      <a:pt x="128" y="0"/>
                    </a:lnTo>
                    <a:lnTo>
                      <a:pt x="139" y="14"/>
                    </a:lnTo>
                    <a:lnTo>
                      <a:pt x="12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104" name="Freeform 25"/>
              <p:cNvSpPr/>
              <p:nvPr/>
            </p:nvSpPr>
            <p:spPr bwMode="auto">
              <a:xfrm>
                <a:off x="13427558" y="3387725"/>
                <a:ext cx="160337" cy="160338"/>
              </a:xfrm>
              <a:custGeom>
                <a:avLst/>
                <a:gdLst>
                  <a:gd name="T0" fmla="*/ 12 w 43"/>
                  <a:gd name="T1" fmla="*/ 43 h 43"/>
                  <a:gd name="T2" fmla="*/ 0 w 43"/>
                  <a:gd name="T3" fmla="*/ 31 h 43"/>
                  <a:gd name="T4" fmla="*/ 3 w 43"/>
                  <a:gd name="T5" fmla="*/ 29 h 43"/>
                  <a:gd name="T6" fmla="*/ 3 w 43"/>
                  <a:gd name="T7" fmla="*/ 12 h 43"/>
                  <a:gd name="T8" fmla="*/ 0 w 43"/>
                  <a:gd name="T9" fmla="*/ 9 h 43"/>
                  <a:gd name="T10" fmla="*/ 9 w 43"/>
                  <a:gd name="T11" fmla="*/ 0 h 43"/>
                  <a:gd name="T12" fmla="*/ 14 w 43"/>
                  <a:gd name="T13" fmla="*/ 6 h 43"/>
                  <a:gd name="T14" fmla="*/ 11 w 43"/>
                  <a:gd name="T15" fmla="*/ 9 h 43"/>
                  <a:gd name="T16" fmla="*/ 11 w 43"/>
                  <a:gd name="T17" fmla="*/ 31 h 43"/>
                  <a:gd name="T18" fmla="*/ 12 w 43"/>
                  <a:gd name="T19" fmla="*/ 32 h 43"/>
                  <a:gd name="T20" fmla="*/ 34 w 43"/>
                  <a:gd name="T21" fmla="*/ 32 h 43"/>
                  <a:gd name="T22" fmla="*/ 37 w 43"/>
                  <a:gd name="T23" fmla="*/ 29 h 43"/>
                  <a:gd name="T24" fmla="*/ 43 w 43"/>
                  <a:gd name="T25" fmla="*/ 34 h 43"/>
                  <a:gd name="T26" fmla="*/ 34 w 43"/>
                  <a:gd name="T27" fmla="*/ 43 h 43"/>
                  <a:gd name="T28" fmla="*/ 31 w 43"/>
                  <a:gd name="T29" fmla="*/ 40 h 43"/>
                  <a:gd name="T30" fmla="*/ 14 w 43"/>
                  <a:gd name="T31" fmla="*/ 40 h 43"/>
                  <a:gd name="T32" fmla="*/ 12 w 43"/>
                  <a:gd name="T3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3">
                    <a:moveTo>
                      <a:pt x="12" y="43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8" y="24"/>
                      <a:pt x="8" y="16"/>
                      <a:pt x="3" y="1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6" y="16"/>
                      <a:pt x="16" y="25"/>
                      <a:pt x="11" y="31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8" y="27"/>
                      <a:pt x="27" y="27"/>
                      <a:pt x="34" y="32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27" y="35"/>
                      <a:pt x="19" y="35"/>
                      <a:pt x="14" y="40"/>
                    </a:cubicBezTo>
                    <a:lnTo>
                      <a:pt x="12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  <p:sp>
            <p:nvSpPr>
              <p:cNvPr id="105" name="Freeform 26"/>
              <p:cNvSpPr/>
              <p:nvPr/>
            </p:nvSpPr>
            <p:spPr bwMode="auto">
              <a:xfrm>
                <a:off x="13416445" y="3503613"/>
                <a:ext cx="55562" cy="55563"/>
              </a:xfrm>
              <a:custGeom>
                <a:avLst/>
                <a:gdLst>
                  <a:gd name="T0" fmla="*/ 14 w 35"/>
                  <a:gd name="T1" fmla="*/ 35 h 35"/>
                  <a:gd name="T2" fmla="*/ 0 w 35"/>
                  <a:gd name="T3" fmla="*/ 21 h 35"/>
                  <a:gd name="T4" fmla="*/ 21 w 35"/>
                  <a:gd name="T5" fmla="*/ 0 h 35"/>
                  <a:gd name="T6" fmla="*/ 35 w 35"/>
                  <a:gd name="T7" fmla="*/ 14 h 35"/>
                  <a:gd name="T8" fmla="*/ 14 w 3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14" y="35"/>
                    </a:moveTo>
                    <a:lnTo>
                      <a:pt x="0" y="21"/>
                    </a:lnTo>
                    <a:lnTo>
                      <a:pt x="21" y="0"/>
                    </a:lnTo>
                    <a:lnTo>
                      <a:pt x="35" y="14"/>
                    </a:lnTo>
                    <a:lnTo>
                      <a:pt x="14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A0C59B"/>
                  </a:solidFill>
                </a:endParaRPr>
              </a:p>
            </p:txBody>
          </p:sp>
        </p:grpSp>
      </p:grpSp>
      <p:pic>
        <p:nvPicPr>
          <p:cNvPr id="106" name="图片 105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3238" y="1203598"/>
            <a:ext cx="2709862" cy="3214592"/>
          </a:xfrm>
          <a:custGeom>
            <a:avLst/>
            <a:gdLst>
              <a:gd name="connsiteX0" fmla="*/ 0 w 1705100"/>
              <a:gd name="connsiteY0" fmla="*/ 0 h 2100195"/>
              <a:gd name="connsiteX1" fmla="*/ 1705100 w 1705100"/>
              <a:gd name="connsiteY1" fmla="*/ 0 h 2100195"/>
              <a:gd name="connsiteX2" fmla="*/ 1705100 w 1705100"/>
              <a:gd name="connsiteY2" fmla="*/ 2100195 h 2100195"/>
              <a:gd name="connsiteX3" fmla="*/ 0 w 1705100"/>
              <a:gd name="connsiteY3" fmla="*/ 2100195 h 210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5100" h="2100195">
                <a:moveTo>
                  <a:pt x="0" y="0"/>
                </a:moveTo>
                <a:lnTo>
                  <a:pt x="1705100" y="0"/>
                </a:lnTo>
                <a:lnTo>
                  <a:pt x="1705100" y="2100195"/>
                </a:lnTo>
                <a:lnTo>
                  <a:pt x="0" y="2100195"/>
                </a:lnTo>
                <a:close/>
              </a:path>
            </a:pathLst>
          </a:custGeom>
        </p:spPr>
      </p:pic>
      <p:sp>
        <p:nvSpPr>
          <p:cNvPr id="65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150">
        <p:fade/>
      </p:transition>
    </mc:Choice>
    <mc:Fallback xmlns="">
      <p:transition spd="med" advTm="81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218355" y="2633723"/>
            <a:ext cx="1330720" cy="567878"/>
            <a:chOff x="1218355" y="2633723"/>
            <a:chExt cx="1330720" cy="567878"/>
          </a:xfrm>
          <a:solidFill>
            <a:srgbClr val="D9E1BE"/>
          </a:solidFill>
        </p:grpSpPr>
        <p:sp>
          <p:nvSpPr>
            <p:cNvPr id="72" name="矩形 36"/>
            <p:cNvSpPr/>
            <p:nvPr/>
          </p:nvSpPr>
          <p:spPr>
            <a:xfrm>
              <a:off x="1218355" y="2633723"/>
              <a:ext cx="1330720" cy="567878"/>
            </a:xfrm>
            <a:custGeom>
              <a:avLst/>
              <a:gdLst/>
              <a:ahLst/>
              <a:cxnLst/>
              <a:rect l="l" t="t" r="r" b="b"/>
              <a:pathLst>
                <a:path w="1761959" h="751907">
                  <a:moveTo>
                    <a:pt x="441131" y="0"/>
                  </a:moveTo>
                  <a:lnTo>
                    <a:pt x="1320828" y="0"/>
                  </a:lnTo>
                  <a:lnTo>
                    <a:pt x="1761959" y="751907"/>
                  </a:lnTo>
                  <a:lnTo>
                    <a:pt x="0" y="75190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661280" y="2748385"/>
              <a:ext cx="457177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8%</a:t>
              </a:r>
              <a:endParaRPr lang="zh-CN" altLang="en-US" sz="1600" dirty="0">
                <a:solidFill>
                  <a:srgbClr val="A0C59B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6812" y="3239731"/>
            <a:ext cx="2006113" cy="552171"/>
            <a:chOff x="886812" y="3239731"/>
            <a:chExt cx="2006113" cy="552171"/>
          </a:xfrm>
          <a:solidFill>
            <a:srgbClr val="B2D4B3"/>
          </a:solidFill>
        </p:grpSpPr>
        <p:sp>
          <p:nvSpPr>
            <p:cNvPr id="74" name="矩形 35"/>
            <p:cNvSpPr/>
            <p:nvPr/>
          </p:nvSpPr>
          <p:spPr>
            <a:xfrm>
              <a:off x="886812" y="3239731"/>
              <a:ext cx="2006113" cy="552171"/>
            </a:xfrm>
            <a:custGeom>
              <a:avLst/>
              <a:gdLst/>
              <a:ahLst/>
              <a:cxnLst/>
              <a:rect l="l" t="t" r="r" b="b"/>
              <a:pathLst>
                <a:path w="2731779" h="751907">
                  <a:moveTo>
                    <a:pt x="441131" y="0"/>
                  </a:moveTo>
                  <a:lnTo>
                    <a:pt x="2290648" y="0"/>
                  </a:lnTo>
                  <a:lnTo>
                    <a:pt x="2731779" y="751907"/>
                  </a:lnTo>
                  <a:lnTo>
                    <a:pt x="0" y="75190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04373" y="3346539"/>
              <a:ext cx="570990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40%</a:t>
              </a:r>
              <a:endParaRPr lang="zh-CN" altLang="en-US" sz="1600" dirty="0">
                <a:solidFill>
                  <a:srgbClr val="A0C59B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3004" y="3839880"/>
            <a:ext cx="2757328" cy="557811"/>
            <a:chOff x="513004" y="3839880"/>
            <a:chExt cx="2757328" cy="557811"/>
          </a:xfrm>
          <a:solidFill>
            <a:srgbClr val="22618C"/>
          </a:solidFill>
        </p:grpSpPr>
        <p:sp>
          <p:nvSpPr>
            <p:cNvPr id="76" name="矩形 34"/>
            <p:cNvSpPr/>
            <p:nvPr/>
          </p:nvSpPr>
          <p:spPr>
            <a:xfrm>
              <a:off x="513004" y="3839880"/>
              <a:ext cx="2757328" cy="557811"/>
            </a:xfrm>
            <a:custGeom>
              <a:avLst/>
              <a:gdLst/>
              <a:ahLst/>
              <a:cxnLst/>
              <a:rect l="l" t="t" r="r" b="b"/>
              <a:pathLst>
                <a:path w="3716771" h="751907">
                  <a:moveTo>
                    <a:pt x="441131" y="0"/>
                  </a:moveTo>
                  <a:lnTo>
                    <a:pt x="3275640" y="0"/>
                  </a:lnTo>
                  <a:lnTo>
                    <a:pt x="3716771" y="751907"/>
                  </a:lnTo>
                  <a:lnTo>
                    <a:pt x="0" y="75190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0C59B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606173" y="3949508"/>
              <a:ext cx="570990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50%</a:t>
              </a:r>
              <a:endParaRPr lang="zh-CN" altLang="en-US" sz="1600" dirty="0">
                <a:solidFill>
                  <a:srgbClr val="A0C59B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26355" y="1991074"/>
            <a:ext cx="2220069" cy="589248"/>
            <a:chOff x="-26355" y="1991074"/>
            <a:chExt cx="2220069" cy="589248"/>
          </a:xfrm>
        </p:grpSpPr>
        <p:sp>
          <p:nvSpPr>
            <p:cNvPr id="78" name="矩形 37"/>
            <p:cNvSpPr/>
            <p:nvPr/>
          </p:nvSpPr>
          <p:spPr>
            <a:xfrm>
              <a:off x="-26355" y="1991074"/>
              <a:ext cx="2220069" cy="589248"/>
            </a:xfrm>
            <a:custGeom>
              <a:avLst/>
              <a:gdLst/>
              <a:ahLst/>
              <a:cxnLst/>
              <a:rect l="l" t="t" r="r" b="b"/>
              <a:pathLst>
                <a:path w="2832909" h="751907">
                  <a:moveTo>
                    <a:pt x="2442485" y="86431"/>
                  </a:moveTo>
                  <a:lnTo>
                    <a:pt x="2832909" y="751907"/>
                  </a:lnTo>
                  <a:lnTo>
                    <a:pt x="2052062" y="751907"/>
                  </a:lnTo>
                  <a:close/>
                  <a:moveTo>
                    <a:pt x="0" y="0"/>
                  </a:moveTo>
                  <a:lnTo>
                    <a:pt x="2391778" y="0"/>
                  </a:lnTo>
                  <a:lnTo>
                    <a:pt x="2391779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>
                <a:solidFill>
                  <a:srgbClr val="A0C59B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662096" y="2223051"/>
              <a:ext cx="4571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2%</a:t>
              </a:r>
              <a:endParaRPr lang="zh-CN" altLang="en-US" sz="1600" dirty="0">
                <a:solidFill>
                  <a:srgbClr val="A0C59B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427984" y="2031690"/>
            <a:ext cx="4269727" cy="371593"/>
            <a:chOff x="4392257" y="2032759"/>
            <a:chExt cx="4269727" cy="371593"/>
          </a:xfrm>
        </p:grpSpPr>
        <p:grpSp>
          <p:nvGrpSpPr>
            <p:cNvPr id="46" name="组合 45"/>
            <p:cNvGrpSpPr/>
            <p:nvPr/>
          </p:nvGrpSpPr>
          <p:grpSpPr>
            <a:xfrm>
              <a:off x="4392257" y="2038979"/>
              <a:ext cx="4269727" cy="365373"/>
              <a:chOff x="3729476" y="1607176"/>
              <a:chExt cx="5297227" cy="365373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3729476" y="1667945"/>
                <a:ext cx="758197" cy="3046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rgbClr val="A0C59B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2%</a:t>
                </a:r>
                <a:endParaRPr lang="zh-CN" altLang="en-US" sz="1600" dirty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559873" y="1607176"/>
                <a:ext cx="4466830" cy="2654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zh-CN" altLang="en-US" sz="900" dirty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0" name="矩形 79"/>
            <p:cNvSpPr/>
            <p:nvPr/>
          </p:nvSpPr>
          <p:spPr>
            <a:xfrm>
              <a:off x="5061159" y="2032759"/>
              <a:ext cx="360040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92255" y="2705527"/>
            <a:ext cx="4254485" cy="369332"/>
            <a:chOff x="4392255" y="2705527"/>
            <a:chExt cx="4254485" cy="369332"/>
          </a:xfrm>
        </p:grpSpPr>
        <p:grpSp>
          <p:nvGrpSpPr>
            <p:cNvPr id="49" name="组合 48"/>
            <p:cNvGrpSpPr/>
            <p:nvPr/>
          </p:nvGrpSpPr>
          <p:grpSpPr>
            <a:xfrm>
              <a:off x="4392255" y="2705527"/>
              <a:ext cx="4254485" cy="365373"/>
              <a:chOff x="3729477" y="1607176"/>
              <a:chExt cx="5278319" cy="365373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3729477" y="1667945"/>
                <a:ext cx="758197" cy="304604"/>
              </a:xfrm>
              <a:prstGeom prst="rect">
                <a:avLst/>
              </a:prstGeom>
              <a:solidFill>
                <a:srgbClr val="D9E1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rgbClr val="A0C59B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8%</a:t>
                </a:r>
                <a:endParaRPr lang="zh-CN" altLang="en-US" sz="1600" dirty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4540966" y="1607176"/>
                <a:ext cx="4466830" cy="2654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en-US" altLang="zh-CN" sz="900" dirty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1" name="矩形 80"/>
            <p:cNvSpPr/>
            <p:nvPr/>
          </p:nvSpPr>
          <p:spPr>
            <a:xfrm>
              <a:off x="5046340" y="2705527"/>
              <a:ext cx="3600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92255" y="3372075"/>
            <a:ext cx="4315445" cy="611706"/>
            <a:chOff x="4392255" y="3372075"/>
            <a:chExt cx="4315445" cy="611706"/>
          </a:xfrm>
        </p:grpSpPr>
        <p:grpSp>
          <p:nvGrpSpPr>
            <p:cNvPr id="60" name="组合 59"/>
            <p:cNvGrpSpPr/>
            <p:nvPr/>
          </p:nvGrpSpPr>
          <p:grpSpPr>
            <a:xfrm>
              <a:off x="4392255" y="3372075"/>
              <a:ext cx="4315445" cy="355848"/>
              <a:chOff x="3729477" y="1616701"/>
              <a:chExt cx="5353949" cy="355848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3729477" y="1667945"/>
                <a:ext cx="758197" cy="304604"/>
              </a:xfrm>
              <a:prstGeom prst="rect">
                <a:avLst/>
              </a:prstGeom>
              <a:solidFill>
                <a:srgbClr val="B2D4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 smtClean="0">
                    <a:solidFill>
                      <a:srgbClr val="A0C59B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40%</a:t>
                </a:r>
                <a:endParaRPr lang="zh-CN" altLang="en-US" sz="1600" dirty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4578781" y="1616701"/>
                <a:ext cx="4504645" cy="2654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en-US" altLang="zh-CN" sz="900" dirty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2" name="矩形 81"/>
            <p:cNvSpPr/>
            <p:nvPr/>
          </p:nvSpPr>
          <p:spPr>
            <a:xfrm>
              <a:off x="5076820" y="3372075"/>
              <a:ext cx="3563943" cy="6117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5000"/>
                </a:lnSpc>
                <a:buClr>
                  <a:srgbClr val="0070C0"/>
                </a:buClr>
              </a:pPr>
              <a:r>
                <a:rPr lang="zh-CN" altLang="en-US" sz="9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  <a:p>
              <a:pPr algn="just">
                <a:lnSpc>
                  <a:spcPct val="125000"/>
                </a:lnSpc>
                <a:buClr>
                  <a:srgbClr val="0070C0"/>
                </a:buClr>
              </a:pPr>
              <a:r>
                <a:rPr lang="zh-CN" altLang="en-US" sz="900" dirty="0" smtClean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zh-CN" sz="900" dirty="0" smtClean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900" dirty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02619" y="4038622"/>
            <a:ext cx="4305081" cy="369332"/>
            <a:chOff x="4402619" y="4038622"/>
            <a:chExt cx="4305081" cy="369332"/>
          </a:xfrm>
        </p:grpSpPr>
        <p:grpSp>
          <p:nvGrpSpPr>
            <p:cNvPr id="69" name="组合 68"/>
            <p:cNvGrpSpPr/>
            <p:nvPr/>
          </p:nvGrpSpPr>
          <p:grpSpPr>
            <a:xfrm>
              <a:off x="4402619" y="4038622"/>
              <a:ext cx="4305081" cy="355848"/>
              <a:chOff x="3742335" y="1616701"/>
              <a:chExt cx="5341091" cy="355848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3742335" y="1667945"/>
                <a:ext cx="758197" cy="304604"/>
              </a:xfrm>
              <a:prstGeom prst="rect">
                <a:avLst/>
              </a:prstGeom>
              <a:solidFill>
                <a:srgbClr val="2261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rgbClr val="A0C59B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50%</a:t>
                </a:r>
                <a:endParaRPr lang="zh-CN" altLang="en-US" sz="1600" dirty="0">
                  <a:solidFill>
                    <a:srgbClr val="A0C59B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4578781" y="1616701"/>
                <a:ext cx="4504645" cy="2654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buClr>
                    <a:srgbClr val="0070C0"/>
                  </a:buClr>
                </a:pPr>
                <a:endParaRPr lang="zh-CN" altLang="en-US" sz="900" dirty="0">
                  <a:solidFill>
                    <a:srgbClr val="A0C5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矩形 82"/>
            <p:cNvSpPr/>
            <p:nvPr/>
          </p:nvSpPr>
          <p:spPr>
            <a:xfrm>
              <a:off x="5076820" y="4038622"/>
              <a:ext cx="36308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 smtClean="0">
                  <a:solidFill>
                    <a:srgbClr val="A0C59B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Arial" panose="020B0604020202020204" pitchFamily="34" charset="0"/>
                </a:rPr>
                <a:t>点击此处添加文本内容，如关键词、部分简单介绍等。点击此处添加文本内容，如关键词、部分简单介绍等。</a:t>
              </a:r>
              <a:endParaRPr lang="zh-CN" altLang="en-US" sz="900" dirty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39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383">
        <p:fade/>
      </p:transition>
    </mc:Choice>
    <mc:Fallback xmlns="">
      <p:transition spd="med" advTm="83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268460" y="1527633"/>
            <a:ext cx="3297964" cy="756804"/>
            <a:chOff x="5161824" y="1994966"/>
            <a:chExt cx="3297964" cy="756804"/>
          </a:xfrm>
        </p:grpSpPr>
        <p:sp>
          <p:nvSpPr>
            <p:cNvPr id="64" name="矩形 63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900" dirty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5284317" y="2032624"/>
              <a:ext cx="3104107" cy="681488"/>
              <a:chOff x="5284317" y="2911034"/>
              <a:chExt cx="3104107" cy="681488"/>
            </a:xfrm>
          </p:grpSpPr>
          <p:grpSp>
            <p:nvGrpSpPr>
              <p:cNvPr id="125" name="组合 124"/>
              <p:cNvGrpSpPr/>
              <p:nvPr/>
            </p:nvGrpSpPr>
            <p:grpSpPr>
              <a:xfrm>
                <a:off x="5284317" y="2911034"/>
                <a:ext cx="1964518" cy="276999"/>
                <a:chOff x="548911" y="1486570"/>
                <a:chExt cx="2706395" cy="381604"/>
              </a:xfrm>
            </p:grpSpPr>
            <p:sp>
              <p:nvSpPr>
                <p:cNvPr id="136" name="矩形 135"/>
                <p:cNvSpPr/>
                <p:nvPr/>
              </p:nvSpPr>
              <p:spPr>
                <a:xfrm>
                  <a:off x="548911" y="1486570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37" name="矩形 136"/>
                <p:cNvSpPr/>
                <p:nvPr/>
              </p:nvSpPr>
              <p:spPr>
                <a:xfrm>
                  <a:off x="1594179" y="1528971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A0C59B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6" name="组合 125"/>
              <p:cNvGrpSpPr/>
              <p:nvPr/>
            </p:nvGrpSpPr>
            <p:grpSpPr>
              <a:xfrm>
                <a:off x="5375255" y="3153940"/>
                <a:ext cx="3013169" cy="438582"/>
                <a:chOff x="499723" y="3028325"/>
                <a:chExt cx="3013169" cy="438582"/>
              </a:xfrm>
            </p:grpSpPr>
            <p:sp>
              <p:nvSpPr>
                <p:cNvPr id="132" name="矩形 131"/>
                <p:cNvSpPr/>
                <p:nvPr/>
              </p:nvSpPr>
              <p:spPr>
                <a:xfrm>
                  <a:off x="620429" y="3028325"/>
                  <a:ext cx="2892463" cy="43858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33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34" name="圆角矩形 133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B2D4B3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135" name="等腰三角形 134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138" name="组合 137"/>
          <p:cNvGrpSpPr/>
          <p:nvPr/>
        </p:nvGrpSpPr>
        <p:grpSpPr>
          <a:xfrm>
            <a:off x="5268460" y="2334133"/>
            <a:ext cx="3297964" cy="756804"/>
            <a:chOff x="5161824" y="1994966"/>
            <a:chExt cx="3297964" cy="756804"/>
          </a:xfrm>
        </p:grpSpPr>
        <p:sp>
          <p:nvSpPr>
            <p:cNvPr id="139" name="矩形 138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900" dirty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0" name="组合 139"/>
            <p:cNvGrpSpPr/>
            <p:nvPr/>
          </p:nvGrpSpPr>
          <p:grpSpPr>
            <a:xfrm>
              <a:off x="5284317" y="2032624"/>
              <a:ext cx="3104107" cy="681488"/>
              <a:chOff x="5284317" y="2911034"/>
              <a:chExt cx="3104107" cy="681488"/>
            </a:xfrm>
          </p:grpSpPr>
          <p:grpSp>
            <p:nvGrpSpPr>
              <p:cNvPr id="141" name="组合 140"/>
              <p:cNvGrpSpPr/>
              <p:nvPr/>
            </p:nvGrpSpPr>
            <p:grpSpPr>
              <a:xfrm>
                <a:off x="5284317" y="2911034"/>
                <a:ext cx="1964518" cy="276999"/>
                <a:chOff x="548911" y="1486570"/>
                <a:chExt cx="2706395" cy="381604"/>
              </a:xfrm>
            </p:grpSpPr>
            <p:sp>
              <p:nvSpPr>
                <p:cNvPr id="147" name="矩形 146"/>
                <p:cNvSpPr/>
                <p:nvPr/>
              </p:nvSpPr>
              <p:spPr>
                <a:xfrm>
                  <a:off x="548911" y="1486570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48" name="矩形 147"/>
                <p:cNvSpPr/>
                <p:nvPr/>
              </p:nvSpPr>
              <p:spPr>
                <a:xfrm>
                  <a:off x="1594179" y="1528971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A0C59B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2" name="组合 141"/>
              <p:cNvGrpSpPr/>
              <p:nvPr/>
            </p:nvGrpSpPr>
            <p:grpSpPr>
              <a:xfrm>
                <a:off x="5375255" y="3153940"/>
                <a:ext cx="3013169" cy="438582"/>
                <a:chOff x="499723" y="3028325"/>
                <a:chExt cx="3013169" cy="438582"/>
              </a:xfrm>
            </p:grpSpPr>
            <p:sp>
              <p:nvSpPr>
                <p:cNvPr id="143" name="矩形 142"/>
                <p:cNvSpPr/>
                <p:nvPr/>
              </p:nvSpPr>
              <p:spPr>
                <a:xfrm>
                  <a:off x="620429" y="3028325"/>
                  <a:ext cx="2892463" cy="43858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44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45" name="圆角矩形 144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B2D4B3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146" name="等腰三角形 145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149" name="组合 148"/>
          <p:cNvGrpSpPr/>
          <p:nvPr/>
        </p:nvGrpSpPr>
        <p:grpSpPr>
          <a:xfrm>
            <a:off x="5268460" y="3140633"/>
            <a:ext cx="3297964" cy="756804"/>
            <a:chOff x="5161824" y="1994966"/>
            <a:chExt cx="3297964" cy="756804"/>
          </a:xfrm>
        </p:grpSpPr>
        <p:sp>
          <p:nvSpPr>
            <p:cNvPr id="150" name="矩形 149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900" dirty="0"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1" name="组合 150"/>
            <p:cNvGrpSpPr/>
            <p:nvPr/>
          </p:nvGrpSpPr>
          <p:grpSpPr>
            <a:xfrm>
              <a:off x="5284317" y="2032624"/>
              <a:ext cx="3104107" cy="681488"/>
              <a:chOff x="5284317" y="2911034"/>
              <a:chExt cx="3104107" cy="681488"/>
            </a:xfrm>
          </p:grpSpPr>
          <p:grpSp>
            <p:nvGrpSpPr>
              <p:cNvPr id="152" name="组合 151"/>
              <p:cNvGrpSpPr/>
              <p:nvPr/>
            </p:nvGrpSpPr>
            <p:grpSpPr>
              <a:xfrm>
                <a:off x="5284317" y="2911034"/>
                <a:ext cx="1964518" cy="276999"/>
                <a:chOff x="548911" y="1486570"/>
                <a:chExt cx="2706395" cy="381604"/>
              </a:xfrm>
            </p:grpSpPr>
            <p:sp>
              <p:nvSpPr>
                <p:cNvPr id="158" name="矩形 157"/>
                <p:cNvSpPr/>
                <p:nvPr/>
              </p:nvSpPr>
              <p:spPr>
                <a:xfrm>
                  <a:off x="548911" y="1486570"/>
                  <a:ext cx="1102412" cy="3816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zh-CN" altLang="en-US" sz="1200" b="1" kern="0" dirty="0" smtClean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添加标题</a:t>
                  </a:r>
                  <a:endParaRPr lang="en-US" altLang="zh-CN" sz="1200" b="1" kern="0" dirty="0">
                    <a:solidFill>
                      <a:srgbClr val="A0C59B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59" name="矩形 158"/>
                <p:cNvSpPr/>
                <p:nvPr/>
              </p:nvSpPr>
              <p:spPr>
                <a:xfrm>
                  <a:off x="1594179" y="1528971"/>
                  <a:ext cx="1661127" cy="3392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1000" kern="0" dirty="0" smtClean="0">
                      <a:solidFill>
                        <a:srgbClr val="A0C59B"/>
                      </a:solidFill>
                      <a:latin typeface="Century Gothic" panose="020B0502020202020204" pitchFamily="34" charset="0"/>
                      <a:ea typeface="幼圆" panose="02010509060101010101" pitchFamily="49" charset="-122"/>
                      <a:cs typeface="Arial" panose="020B0604020202020204" pitchFamily="34" charset="0"/>
                    </a:rPr>
                    <a:t>Click to add title</a:t>
                  </a:r>
                  <a:endParaRPr lang="en-US" altLang="zh-CN" sz="1000" kern="0" dirty="0">
                    <a:solidFill>
                      <a:srgbClr val="A0C59B"/>
                    </a:solidFill>
                    <a:latin typeface="Century Gothic" panose="020B0502020202020204" pitchFamily="34" charset="0"/>
                    <a:ea typeface="幼圆" panose="020105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53" name="组合 152"/>
              <p:cNvGrpSpPr/>
              <p:nvPr/>
            </p:nvGrpSpPr>
            <p:grpSpPr>
              <a:xfrm>
                <a:off x="5375255" y="3153940"/>
                <a:ext cx="3013169" cy="438582"/>
                <a:chOff x="499723" y="3028325"/>
                <a:chExt cx="3013169" cy="438582"/>
              </a:xfrm>
            </p:grpSpPr>
            <p:sp>
              <p:nvSpPr>
                <p:cNvPr id="154" name="矩形 153"/>
                <p:cNvSpPr/>
                <p:nvPr/>
              </p:nvSpPr>
              <p:spPr>
                <a:xfrm>
                  <a:off x="620429" y="3028325"/>
                  <a:ext cx="2892463" cy="43858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just" fontAlgn="base">
                    <a:lnSpc>
                      <a:spcPct val="125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7EEA"/>
                    </a:buClr>
                    <a:defRPr/>
                  </a:pPr>
                  <a:r>
                    <a:rPr lang="zh-CN" altLang="en-US" sz="900" kern="0" dirty="0">
                      <a:solidFill>
                        <a:srgbClr val="A0C59B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点击此处添加文本内容，如关键词、部分简单介绍等。点击此处添加文本内容，如关键词、部分简单介绍等。</a:t>
                  </a:r>
                </a:p>
              </p:txBody>
            </p:sp>
            <p:grpSp>
              <p:nvGrpSpPr>
                <p:cNvPr id="155" name="组合 59"/>
                <p:cNvGrpSpPr/>
                <p:nvPr/>
              </p:nvGrpSpPr>
              <p:grpSpPr bwMode="auto">
                <a:xfrm>
                  <a:off x="499723" y="3122454"/>
                  <a:ext cx="74991" cy="78472"/>
                  <a:chOff x="5308985" y="417810"/>
                  <a:chExt cx="156756" cy="156756"/>
                </a:xfrm>
              </p:grpSpPr>
              <p:sp>
                <p:nvSpPr>
                  <p:cNvPr id="156" name="圆角矩形 155"/>
                  <p:cNvSpPr/>
                  <p:nvPr/>
                </p:nvSpPr>
                <p:spPr>
                  <a:xfrm>
                    <a:off x="5308985" y="417810"/>
                    <a:ext cx="156756" cy="156756"/>
                  </a:xfrm>
                  <a:prstGeom prst="roundRect">
                    <a:avLst/>
                  </a:prstGeom>
                  <a:solidFill>
                    <a:srgbClr val="B2D4B3"/>
                  </a:solidFill>
                  <a:ln>
                    <a:noFill/>
                  </a:ln>
                  <a:effectLst>
                    <a:innerShdw blurRad="38100">
                      <a:prstClr val="black">
                        <a:alpha val="2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  <p:sp>
                <p:nvSpPr>
                  <p:cNvPr id="157" name="等腰三角形 156"/>
                  <p:cNvSpPr/>
                  <p:nvPr/>
                </p:nvSpPr>
                <p:spPr>
                  <a:xfrm rot="5400000">
                    <a:off x="5361159" y="472924"/>
                    <a:ext cx="52405" cy="46529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000">
                      <a:solidFill>
                        <a:srgbClr val="A0C59B"/>
                      </a:solidFill>
                    </a:endParaRPr>
                  </a:p>
                </p:txBody>
              </p:sp>
            </p:grpSp>
          </p:grpSp>
        </p:grpSp>
      </p:grpSp>
      <p:pic>
        <p:nvPicPr>
          <p:cNvPr id="71" name="Picture 2" descr="C:\Users\Admin\Desktop\Nipic_13466494_201403171956351740001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540" y="1527634"/>
            <a:ext cx="4710864" cy="236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19"/>
          <p:cNvSpPr txBox="1">
            <a:spLocks noChangeArrowheads="1"/>
          </p:cNvSpPr>
          <p:nvPr/>
        </p:nvSpPr>
        <p:spPr bwMode="auto">
          <a:xfrm>
            <a:off x="6984268" y="411510"/>
            <a:ext cx="1582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342900" indent="1143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685800" indent="2286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028700" indent="3429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371600" indent="457200" algn="l" defTabSz="685800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rgbClr val="A0C59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点击添加标题</a:t>
            </a:r>
            <a:endParaRPr lang="en-US" altLang="zh-CN" sz="1800" dirty="0" smtClean="0">
              <a:solidFill>
                <a:srgbClr val="A0C59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5100">
        <p:checker/>
      </p:transition>
    </mc:Choice>
    <mc:Fallback xmlns="">
      <p:transition spd="slow" advTm="51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439652" y="1995686"/>
            <a:ext cx="669673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800" dirty="0" smtClean="0">
                <a:ln w="0"/>
                <a:solidFill>
                  <a:srgbClr val="A0C5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谢谢欣赏！欢迎下载！</a:t>
            </a:r>
            <a:endParaRPr lang="zh-CN" altLang="en-US" sz="4800" b="0" cap="none" spc="0" dirty="0">
              <a:ln w="0"/>
              <a:solidFill>
                <a:srgbClr val="A0C5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869">
        <p:fade/>
      </p:transition>
    </mc:Choice>
    <mc:Fallback xmlns="">
      <p:transition spd="med" advTm="38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色清新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8|1.3|1.3|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6|0.7|0.6|0.7|0.6|0.7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9|1.4|1|0.8|0.6|0.6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8|1.4|1.5|0.8|0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8|1.4|0.6|0.6|0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9|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8|1.3|1.7|1.1|1|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1|1.3|0.9|0.8|0.6|0.6|0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8|1.3|0.8|1.3|1.4|1.4|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7|1.4|2.3|0.8|0.7|0.7|0.6|0.6|0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7|1.4|0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0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8|1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1.3|0.8|0.6|0.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8|1.3|0.9|1.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8|1.4|1.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8|1.3|0.8|0.8|0.7|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7|0.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7|1.5|1.3|1.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8|1.4|0.8|1.3|0.7|1.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8|1.2|0.9|0.6|0.6|0.7|0.7|0.7|0.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8|1.4|0.8|0.6|0.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2167</Words>
  <Application>Microsoft Office PowerPoint</Application>
  <PresentationFormat>全屏显示(16:9)</PresentationFormat>
  <Paragraphs>290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맑은 고딕</vt:lpstr>
      <vt:lpstr>Swiss921 BT</vt:lpstr>
      <vt:lpstr>方正兰亭超细黑简体</vt:lpstr>
      <vt:lpstr>汉仪中圆简</vt:lpstr>
      <vt:lpstr>宋体</vt:lpstr>
      <vt:lpstr>微软雅黑</vt:lpstr>
      <vt:lpstr>幼圆</vt:lpstr>
      <vt:lpstr>Arial</vt:lpstr>
      <vt:lpstr>Calibri</vt:lpstr>
      <vt:lpstr>Californian FB</vt:lpstr>
      <vt:lpstr>Century Gothic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绿色清新</dc:title>
  <dc:creator>第一PPT</dc:creator>
  <cp:keywords>www.1ppt.com</cp:keywords>
  <cp:lastModifiedBy>faith123</cp:lastModifiedBy>
  <cp:revision>116</cp:revision>
  <dcterms:created xsi:type="dcterms:W3CDTF">2014-01-22T07:43:00Z</dcterms:created>
  <dcterms:modified xsi:type="dcterms:W3CDTF">2019-07-19T03:37:56Z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