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4" r:id="rId3"/>
    <p:sldId id="268" r:id="rId4"/>
    <p:sldId id="26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1A19"/>
    <a:srgbClr val="DB0015"/>
    <a:srgbClr val="E05034"/>
    <a:srgbClr val="B51A35"/>
    <a:srgbClr val="CC0000"/>
    <a:srgbClr val="FF0000"/>
    <a:srgbClr val="EA0011"/>
    <a:srgbClr val="E60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81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78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88D00-FFF6-4B01-87E5-30E77C1419C0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1FFD0-2C86-4B4A-9ADF-AD4DA3F184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824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71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36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25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8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92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5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57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33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18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6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14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F3C47-3E81-458C-8AF1-779C96154574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副标题 2"/>
          <p:cNvSpPr txBox="1">
            <a:spLocks/>
          </p:cNvSpPr>
          <p:nvPr userDrawn="1"/>
        </p:nvSpPr>
        <p:spPr>
          <a:xfrm>
            <a:off x="6438900" y="4581753"/>
            <a:ext cx="4827814" cy="929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感谢您下载包图网平台上提供的</a:t>
            </a:r>
            <a:r>
              <a:rPr lang="en-US" altLang="zh-CN" dirty="0" smtClean="0">
                <a:solidFill>
                  <a:schemeClr val="bg1"/>
                </a:solidFill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</a:rPr>
              <a:t>作品，为了您和包图网以及原创作者的利益，请勿复制、传播、销售，否则将承担法律责任！包图网将对作品进行维权，按照传播下载次数进行十倍索取赔偿！</a:t>
            </a:r>
            <a:r>
              <a:rPr lang="en-US" altLang="zh-CN" dirty="0" smtClean="0">
                <a:solidFill>
                  <a:schemeClr val="bg1"/>
                </a:solidFill>
              </a:rPr>
              <a:t>Ibaotu.com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8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gif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-635626" y="-72930"/>
            <a:ext cx="13463252" cy="7057925"/>
            <a:chOff x="-97412" y="-123034"/>
            <a:chExt cx="13463252" cy="7057925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7412" y="-123034"/>
              <a:ext cx="4471901" cy="7057925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229" y="-123034"/>
              <a:ext cx="4471901" cy="7057925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3939" y="-123034"/>
              <a:ext cx="4471901" cy="7057925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93" y="2040015"/>
            <a:ext cx="5908739" cy="30169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30"/>
          <a:stretch/>
        </p:blipFill>
        <p:spPr>
          <a:xfrm>
            <a:off x="3849337" y="2571931"/>
            <a:ext cx="4519450" cy="153421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948784" y="4231140"/>
            <a:ext cx="4320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pc="300" dirty="0" smtClean="0">
                <a:solidFill>
                  <a:srgbClr val="B51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</a:t>
            </a:r>
            <a:r>
              <a:rPr lang="zh-CN" altLang="en-US" sz="2000" b="1" spc="300" dirty="0">
                <a:solidFill>
                  <a:srgbClr val="B51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公司年终</a:t>
            </a:r>
            <a:r>
              <a:rPr lang="zh-CN" altLang="en-US" sz="2000" b="1" spc="300" dirty="0" smtClean="0">
                <a:solidFill>
                  <a:srgbClr val="B51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晚宴诚</a:t>
            </a:r>
            <a:r>
              <a:rPr lang="zh-CN" altLang="en-US" sz="2000" b="1" spc="300" dirty="0">
                <a:solidFill>
                  <a:srgbClr val="B51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邀您的</a:t>
            </a:r>
            <a:r>
              <a:rPr lang="zh-CN" altLang="en-US" sz="2000" b="1" spc="300" dirty="0" smtClean="0">
                <a:solidFill>
                  <a:srgbClr val="B51A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到来</a:t>
            </a:r>
            <a:endParaRPr lang="zh-CN" altLang="en-US" sz="2000" b="1" spc="300" dirty="0">
              <a:solidFill>
                <a:srgbClr val="B51A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73"/>
          <a:stretch/>
        </p:blipFill>
        <p:spPr>
          <a:xfrm>
            <a:off x="-1" y="1131376"/>
            <a:ext cx="2940681" cy="572900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28" t="45936"/>
          <a:stretch/>
        </p:blipFill>
        <p:spPr>
          <a:xfrm>
            <a:off x="9063432" y="4078080"/>
            <a:ext cx="3141999" cy="278229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14" y="7001556"/>
            <a:ext cx="936600" cy="103070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0957">
            <a:off x="1354686" y="7039057"/>
            <a:ext cx="936600" cy="103070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44">
            <a:off x="2681487" y="7019082"/>
            <a:ext cx="936600" cy="103070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13" y="6998942"/>
            <a:ext cx="936600" cy="103070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4411">
            <a:off x="6878313" y="7036443"/>
            <a:ext cx="936600" cy="103070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14" y="7016468"/>
            <a:ext cx="936600" cy="103070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510">
            <a:off x="9671914" y="7053969"/>
            <a:ext cx="936600" cy="103070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3409">
            <a:off x="10919977" y="7050164"/>
            <a:ext cx="936600" cy="103070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44">
            <a:off x="4105030" y="6983013"/>
            <a:ext cx="936600" cy="103070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13" y="7015488"/>
            <a:ext cx="936600" cy="103070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0957">
            <a:off x="1354687" y="7052989"/>
            <a:ext cx="936600" cy="1030709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44">
            <a:off x="2681488" y="7033014"/>
            <a:ext cx="936600" cy="103070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14" y="7012874"/>
            <a:ext cx="936600" cy="1030709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4411">
            <a:off x="6878314" y="7050375"/>
            <a:ext cx="936600" cy="1030709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15" y="7030400"/>
            <a:ext cx="936600" cy="1030709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510">
            <a:off x="9671915" y="7067901"/>
            <a:ext cx="936600" cy="1030709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3409">
            <a:off x="10919978" y="7064096"/>
            <a:ext cx="936600" cy="1030709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44">
            <a:off x="4105031" y="6996945"/>
            <a:ext cx="936600" cy="1030709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13" y="7695563"/>
            <a:ext cx="936600" cy="103070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0957">
            <a:off x="1354687" y="7733064"/>
            <a:ext cx="936600" cy="1030709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44">
            <a:off x="2681488" y="7713089"/>
            <a:ext cx="936600" cy="103070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14" y="7692949"/>
            <a:ext cx="936600" cy="103070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4411">
            <a:off x="6878314" y="7730450"/>
            <a:ext cx="936600" cy="1030709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15" y="7710475"/>
            <a:ext cx="936600" cy="1030709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510">
            <a:off x="9671915" y="7747976"/>
            <a:ext cx="936600" cy="103070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3409">
            <a:off x="10919978" y="7744171"/>
            <a:ext cx="936600" cy="1030709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044">
            <a:off x="4105031" y="7677020"/>
            <a:ext cx="936600" cy="1030709"/>
          </a:xfrm>
          <a:prstGeom prst="rect">
            <a:avLst/>
          </a:prstGeom>
        </p:spPr>
      </p:pic>
      <p:pic>
        <p:nvPicPr>
          <p:cNvPr id="7" name="胡伟立 - 市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245226" y="-10784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0.04752 -1.18587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0" y="-593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8.33333E-7 1.11111E-6 L 0.01068 -1.21134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6057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00911 -1.2048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" y="-6025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0.00638 -1.1831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591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6 2.59259E-6 L -0.00885 -1.2044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-6023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00781 -1.2081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6041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-3.7037E-6 L -0.02448 -1.2206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" y="-6104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7.40741E-7 L -0.03216 -1.22662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-6134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2.96296E-6 L -0.01029 -1.18148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5907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3.33333E-6 L 0.04414 -1.2551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" y="-6275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-2.22222E-6 L 0.01172 -1.24352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-6217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4.44444E-6 L 0.02774 -1.25787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" y="-6289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4.81481E-6 L -0.00638 -1.18311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5916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6 7.40741E-7 L -0.00885 -1.2044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3" y="-602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1.48148E-6 L 0.01211 -1.25741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" y="-6287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8.33333E-7 4.44444E-6 L -0.02448 -1.22061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" y="-6104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2.59259E-6 L -0.03216 -1.22662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-613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08333E-7 -3.7037E-7 L -0.01029 -1.18148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-5907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47 -0.03588 L 0.01028 -1.30139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-6328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8.33333E-7 3.7037E-6 L -0.00951 -1.31111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-655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1.48148E-6 L -0.03554 -1.3173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4" y="-6588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7.40741E-7 L 0.02956 -1.28495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" y="-6425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6 -4.81481E-6 L 0.02579 -1.33333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-66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4.44444E-6 L -0.01563 -1.30787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653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1328 -0.03403 L 0.01302 -1.3294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476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58333E-6 3.33333E-6 L 0.03803 -1.34213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-67106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08333E-7 -4.44444E-6 L 0.02982 -1.3210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-6606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2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45" y="293873"/>
            <a:ext cx="11539311" cy="62702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6" y="583251"/>
            <a:ext cx="2276114" cy="285187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73703" y="583252"/>
            <a:ext cx="2269885" cy="28440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146"/>
          <a:stretch/>
        </p:blipFill>
        <p:spPr>
          <a:xfrm>
            <a:off x="3994523" y="984739"/>
            <a:ext cx="4202954" cy="43375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150442" y="3915010"/>
            <a:ext cx="78911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        为</a:t>
            </a:r>
            <a:r>
              <a:rPr lang="zh-CN" altLang="en-US" sz="20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共同庆祝2018狗年的到来，本公司将于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2017年</a:t>
            </a:r>
            <a:r>
              <a:rPr lang="en-US" altLang="zh-CN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XX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月</a:t>
            </a:r>
            <a:r>
              <a:rPr lang="en-US" altLang="zh-CN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XX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日</a:t>
            </a:r>
            <a:r>
              <a:rPr lang="zh-CN" altLang="en-US" sz="20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晚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17</a:t>
            </a:r>
            <a:r>
              <a:rPr lang="en-US" altLang="zh-CN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:00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点</a:t>
            </a:r>
            <a:r>
              <a:rPr lang="zh-CN" altLang="en-US" sz="20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整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于</a:t>
            </a:r>
            <a:r>
              <a:rPr lang="en-US" altLang="zh-CN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XX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市国际大酒店六</a:t>
            </a:r>
            <a:r>
              <a:rPr lang="zh-CN" altLang="en-US" sz="20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楼举办“遇见未来2018年终盛典晚会”</a:t>
            </a:r>
            <a:r>
              <a:rPr lang="zh-CN" altLang="en-US" sz="20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届时期待</a:t>
            </a:r>
            <a:r>
              <a:rPr lang="zh-CN" altLang="en-US" sz="20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您的光临。</a:t>
            </a:r>
          </a:p>
        </p:txBody>
      </p:sp>
      <p:sp>
        <p:nvSpPr>
          <p:cNvPr id="13" name="矩形 12"/>
          <p:cNvSpPr/>
          <p:nvPr/>
        </p:nvSpPr>
        <p:spPr>
          <a:xfrm>
            <a:off x="2143839" y="3011322"/>
            <a:ext cx="248177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尊敬的 先生</a:t>
            </a:r>
            <a:r>
              <a:rPr lang="en-US" altLang="zh-CN" sz="21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/</a:t>
            </a:r>
            <a:r>
              <a:rPr lang="zh-CN" altLang="en-US" sz="21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女士：</a:t>
            </a:r>
          </a:p>
        </p:txBody>
      </p:sp>
      <p:sp>
        <p:nvSpPr>
          <p:cNvPr id="14" name="矩形 13"/>
          <p:cNvSpPr/>
          <p:nvPr/>
        </p:nvSpPr>
        <p:spPr>
          <a:xfrm>
            <a:off x="2701553" y="3553579"/>
            <a:ext cx="8153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您好！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0" b="29469"/>
          <a:stretch/>
        </p:blipFill>
        <p:spPr>
          <a:xfrm>
            <a:off x="3994523" y="1465385"/>
            <a:ext cx="4202954" cy="75027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1"/>
          <a:stretch/>
        </p:blipFill>
        <p:spPr>
          <a:xfrm>
            <a:off x="3994523" y="2215661"/>
            <a:ext cx="4202954" cy="514307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983484" y="5569466"/>
            <a:ext cx="206979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某某某公司落款</a:t>
            </a:r>
            <a:endParaRPr lang="zh-CN" altLang="en-US" sz="2100" dirty="0"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377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8" presetClass="entr" presetSubtype="0" accel="5000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45" y="293873"/>
            <a:ext cx="11539311" cy="627025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6" y="583251"/>
            <a:ext cx="2276114" cy="285187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049606" y="1171815"/>
            <a:ext cx="409278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spc="300" dirty="0" smtClean="0">
                <a:solidFill>
                  <a:srgbClr val="E05034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“</a:t>
            </a:r>
            <a:r>
              <a:rPr lang="zh-CN" altLang="en-US" sz="3200" spc="300" dirty="0" smtClean="0">
                <a:solidFill>
                  <a:srgbClr val="E05034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遇见更美明天</a:t>
            </a:r>
            <a:r>
              <a:rPr lang="en-US" altLang="zh-CN" sz="3200" spc="300" dirty="0" smtClean="0">
                <a:solidFill>
                  <a:srgbClr val="E05034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”</a:t>
            </a:r>
          </a:p>
          <a:p>
            <a:pPr algn="ctr"/>
            <a:r>
              <a:rPr lang="en-US" altLang="zh-CN" sz="3200" spc="300" dirty="0" smtClean="0">
                <a:solidFill>
                  <a:srgbClr val="E05034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2018</a:t>
            </a:r>
            <a:r>
              <a:rPr lang="zh-CN" altLang="en-US" sz="3200" spc="300" dirty="0" smtClean="0">
                <a:solidFill>
                  <a:srgbClr val="E05034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年终盛典晚会</a:t>
            </a:r>
            <a:endParaRPr lang="zh-CN" altLang="en-US" sz="3200" spc="300" dirty="0">
              <a:solidFill>
                <a:srgbClr val="E05034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53522" y="3956301"/>
            <a:ext cx="4098958" cy="1992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9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第一项：</a:t>
            </a:r>
            <a:r>
              <a:rPr lang="zh-CN" altLang="en-US" sz="19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某某某部门歌舞表演</a:t>
            </a:r>
            <a:endParaRPr lang="en-US" altLang="zh-CN" sz="19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19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第二项：</a:t>
            </a:r>
            <a:r>
              <a:rPr lang="zh-CN" altLang="en-US" sz="19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某某某部</a:t>
            </a:r>
            <a:r>
              <a:rPr lang="zh-CN" altLang="en-US" sz="19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门相声小品</a:t>
            </a:r>
            <a:endParaRPr lang="en-US" altLang="zh-CN" sz="19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19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第三项：</a:t>
            </a:r>
            <a:r>
              <a:rPr lang="zh-CN" altLang="en-US" sz="19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</a:t>
            </a:r>
            <a:r>
              <a:rPr lang="zh-CN" altLang="en-US" sz="19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某某部门大合唱</a:t>
            </a:r>
            <a:endParaRPr lang="en-US" altLang="zh-CN" sz="19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19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第四项：</a:t>
            </a:r>
            <a:r>
              <a:rPr lang="zh-CN" altLang="en-US" sz="19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某某某部</a:t>
            </a:r>
            <a:r>
              <a:rPr lang="zh-CN" altLang="en-US" sz="19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门诗歌朗诵</a:t>
            </a:r>
            <a:endParaRPr lang="en-US" altLang="zh-CN" sz="1900" spc="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19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第五项：</a:t>
            </a:r>
            <a:r>
              <a:rPr lang="zh-CN" altLang="en-US" sz="19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遇见明天年终大抽奖</a:t>
            </a:r>
            <a:endParaRPr lang="en-US" altLang="zh-CN" sz="19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336936" y="2627440"/>
            <a:ext cx="697627" cy="707886"/>
            <a:chOff x="1938629" y="1313246"/>
            <a:chExt cx="697627" cy="707886"/>
          </a:xfrm>
        </p:grpSpPr>
        <p:sp>
          <p:nvSpPr>
            <p:cNvPr id="34" name="矩形 33"/>
            <p:cNvSpPr/>
            <p:nvPr/>
          </p:nvSpPr>
          <p:spPr>
            <a:xfrm rot="2700000">
              <a:off x="1964499" y="1344246"/>
              <a:ext cx="645886" cy="645887"/>
            </a:xfrm>
            <a:prstGeom prst="rect">
              <a:avLst/>
            </a:prstGeom>
            <a:solidFill>
              <a:srgbClr val="D60B0C"/>
            </a:solidFill>
            <a:ln w="28575">
              <a:solidFill>
                <a:srgbClr val="D60B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938629" y="1313246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 smtClean="0">
                  <a:solidFill>
                    <a:schemeClr val="bg1"/>
                  </a:solidFill>
                  <a:latin typeface="方正水黑简体" panose="03000509000000000000" pitchFamily="65" charset="-122"/>
                  <a:ea typeface="方正水黑简体" panose="03000509000000000000" pitchFamily="65" charset="-122"/>
                </a:rPr>
                <a:t>晚</a:t>
              </a:r>
              <a:endParaRPr lang="zh-CN" altLang="en-US" sz="4000" dirty="0">
                <a:solidFill>
                  <a:schemeClr val="bg1"/>
                </a:solidFill>
                <a:latin typeface="方正水黑简体" panose="03000509000000000000" pitchFamily="65" charset="-122"/>
                <a:ea typeface="方正水黑简体" panose="03000509000000000000" pitchFamily="65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283658" y="2627440"/>
            <a:ext cx="697627" cy="707886"/>
            <a:chOff x="2885351" y="1313246"/>
            <a:chExt cx="697627" cy="707886"/>
          </a:xfrm>
        </p:grpSpPr>
        <p:sp>
          <p:nvSpPr>
            <p:cNvPr id="32" name="矩形 31"/>
            <p:cNvSpPr/>
            <p:nvPr/>
          </p:nvSpPr>
          <p:spPr>
            <a:xfrm rot="2700000">
              <a:off x="2911221" y="1344246"/>
              <a:ext cx="645886" cy="6458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D60B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2885351" y="1313246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 smtClean="0">
                  <a:solidFill>
                    <a:srgbClr val="CC0000"/>
                  </a:solidFill>
                  <a:latin typeface="方正水黑简体" panose="03000509000000000000" pitchFamily="65" charset="-122"/>
                  <a:ea typeface="方正水黑简体" panose="03000509000000000000" pitchFamily="65" charset="-122"/>
                </a:rPr>
                <a:t>会</a:t>
              </a:r>
              <a:endParaRPr lang="zh-CN" altLang="en-US" sz="4000" dirty="0">
                <a:solidFill>
                  <a:srgbClr val="CC0000"/>
                </a:solidFill>
                <a:latin typeface="方正水黑简体" panose="03000509000000000000" pitchFamily="65" charset="-122"/>
                <a:ea typeface="方正水黑简体" panose="03000509000000000000" pitchFamily="65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32461" y="2627440"/>
            <a:ext cx="697627" cy="707886"/>
            <a:chOff x="3834154" y="1313246"/>
            <a:chExt cx="697627" cy="707886"/>
          </a:xfrm>
        </p:grpSpPr>
        <p:sp>
          <p:nvSpPr>
            <p:cNvPr id="30" name="矩形 29"/>
            <p:cNvSpPr/>
            <p:nvPr/>
          </p:nvSpPr>
          <p:spPr>
            <a:xfrm rot="2700000">
              <a:off x="3860024" y="1344246"/>
              <a:ext cx="645886" cy="645887"/>
            </a:xfrm>
            <a:prstGeom prst="rect">
              <a:avLst/>
            </a:prstGeom>
            <a:solidFill>
              <a:srgbClr val="D60B0C"/>
            </a:solidFill>
            <a:ln w="28575">
              <a:solidFill>
                <a:srgbClr val="D60B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834154" y="1313246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 smtClean="0">
                  <a:solidFill>
                    <a:schemeClr val="bg1"/>
                  </a:solidFill>
                  <a:latin typeface="方正水黑简体" panose="03000509000000000000" pitchFamily="65" charset="-122"/>
                  <a:ea typeface="方正水黑简体" panose="03000509000000000000" pitchFamily="65" charset="-122"/>
                </a:rPr>
                <a:t>流</a:t>
              </a:r>
              <a:endParaRPr lang="zh-CN" altLang="en-US" sz="4000" dirty="0">
                <a:solidFill>
                  <a:schemeClr val="bg1"/>
                </a:solidFill>
                <a:latin typeface="方正水黑简体" panose="03000509000000000000" pitchFamily="65" charset="-122"/>
                <a:ea typeface="方正水黑简体" panose="03000509000000000000" pitchFamily="65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179183" y="2627440"/>
            <a:ext cx="697627" cy="707886"/>
            <a:chOff x="4780876" y="1313246"/>
            <a:chExt cx="697627" cy="707886"/>
          </a:xfrm>
        </p:grpSpPr>
        <p:sp>
          <p:nvSpPr>
            <p:cNvPr id="28" name="矩形 27"/>
            <p:cNvSpPr/>
            <p:nvPr/>
          </p:nvSpPr>
          <p:spPr>
            <a:xfrm rot="2700000">
              <a:off x="4806746" y="1344246"/>
              <a:ext cx="645886" cy="6458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D60B0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780876" y="1313246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 smtClean="0">
                  <a:solidFill>
                    <a:srgbClr val="CC0000"/>
                  </a:solidFill>
                  <a:latin typeface="方正水黑简体" panose="03000509000000000000" pitchFamily="65" charset="-122"/>
                  <a:ea typeface="方正水黑简体" panose="03000509000000000000" pitchFamily="65" charset="-122"/>
                </a:rPr>
                <a:t>程</a:t>
              </a:r>
              <a:endParaRPr lang="zh-CN" altLang="en-US" sz="4000" dirty="0">
                <a:solidFill>
                  <a:srgbClr val="CC0000"/>
                </a:solidFill>
                <a:latin typeface="方正水黑简体" panose="03000509000000000000" pitchFamily="65" charset="-122"/>
                <a:ea typeface="方正水黑简体" panose="03000509000000000000" pitchFamily="65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572" y="3040655"/>
            <a:ext cx="1108019" cy="47766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78761" y="3040655"/>
            <a:ext cx="1108019" cy="47766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73703" y="583252"/>
            <a:ext cx="2269885" cy="284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45" y="293873"/>
            <a:ext cx="11539311" cy="627025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228090" y="4456476"/>
            <a:ext cx="1161174" cy="50057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543" y="791657"/>
            <a:ext cx="3088913" cy="2672124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3828988" y="5423529"/>
            <a:ext cx="454481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200" dirty="0" smtClean="0">
                <a:latin typeface="方正宋三简体" panose="02010601030101010101" pitchFamily="2" charset="-122"/>
                <a:ea typeface="方正宋三简体" panose="02010601030101010101" pitchFamily="2" charset="-122"/>
              </a:rPr>
              <a:t>某某公司新春晚宴恭候您的光临</a:t>
            </a:r>
            <a:endParaRPr lang="zh-CN" altLang="en-US" sz="2200" dirty="0"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7" t="12840" r="5599" b="27188"/>
          <a:stretch/>
        </p:blipFill>
        <p:spPr>
          <a:xfrm>
            <a:off x="3415229" y="4252511"/>
            <a:ext cx="5409282" cy="83728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7264" y="4456476"/>
            <a:ext cx="1161174" cy="500577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3715382" y="3703182"/>
            <a:ext cx="48268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贰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零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壹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捌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戊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戌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狗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r>
              <a:rPr lang="zh-CN" altLang="en-US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年</a:t>
            </a:r>
            <a:r>
              <a:rPr lang="en-US" altLang="zh-CN" sz="2600" dirty="0" smtClean="0">
                <a:latin typeface="方正大标宋_GBK" panose="03000509000000000000" pitchFamily="65" charset="-122"/>
                <a:ea typeface="方正大标宋_GBK" panose="03000509000000000000" pitchFamily="65" charset="-122"/>
              </a:rPr>
              <a:t>/</a:t>
            </a:r>
            <a:endParaRPr lang="zh-CN" altLang="en-US" sz="2600" dirty="0">
              <a:latin typeface="方正大标宋_GBK" panose="03000509000000000000" pitchFamily="65" charset="-122"/>
              <a:ea typeface="方正大标宋_GBK" panose="03000509000000000000" pitchFamily="65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6" y="583251"/>
            <a:ext cx="2276114" cy="2851873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73703" y="583252"/>
            <a:ext cx="2269885" cy="284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1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8" presetClass="entr" presetSubtype="0" accel="5000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8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8.33333E-7 0.00394 C -0.12747 0.06227 -0.11745 0.07639 -0.44023 0.09236 C -0.72005 0.08264 -0.72682 0.02778 -0.80898 0.00093 " pathEditMode="relative" rAng="0" ptsTypes="AAA">
                                      <p:cBhvr>
                                        <p:cTn id="39" dur="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56" y="425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8.33333E-7 -2.59259E-6 C 0.18437 0.0331 0.32109 0.08172 0.55208 0.09283 C 0.68724 0.08519 0.73919 0.06135 0.81562 0.00371 " pathEditMode="relative" rAng="0" ptsTypes="AAA">
                                      <p:cBhvr>
                                        <p:cTn id="41" dur="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81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55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144</Words>
  <Application>Microsoft Office PowerPoint</Application>
  <PresentationFormat>宽屏</PresentationFormat>
  <Paragraphs>18</Paragraphs>
  <Slides>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方正大标宋_GBK</vt:lpstr>
      <vt:lpstr>方正兰亭中粗黑_GBK</vt:lpstr>
      <vt:lpstr>方正水黑简体</vt:lpstr>
      <vt:lpstr>方正宋三简体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49</cp:revision>
  <dcterms:created xsi:type="dcterms:W3CDTF">2018-01-03T03:01:39Z</dcterms:created>
  <dcterms:modified xsi:type="dcterms:W3CDTF">2018-01-05T07:43:09Z</dcterms:modified>
</cp:coreProperties>
</file>