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sldIdLst>
    <p:sldId id="2762" r:id="rId2"/>
    <p:sldId id="2792" r:id="rId3"/>
    <p:sldId id="2788" r:id="rId4"/>
    <p:sldId id="2765" r:id="rId5"/>
    <p:sldId id="2766" r:id="rId6"/>
    <p:sldId id="2774" r:id="rId7"/>
    <p:sldId id="2775" r:id="rId8"/>
    <p:sldId id="2777" r:id="rId9"/>
    <p:sldId id="2798" r:id="rId10"/>
    <p:sldId id="2778" r:id="rId11"/>
    <p:sldId id="2779" r:id="rId12"/>
    <p:sldId id="2780" r:id="rId13"/>
    <p:sldId id="2781" r:id="rId14"/>
    <p:sldId id="2793" r:id="rId15"/>
    <p:sldId id="2799" r:id="rId16"/>
    <p:sldId id="2794" r:id="rId17"/>
    <p:sldId id="2795" r:id="rId18"/>
    <p:sldId id="2796" r:id="rId19"/>
    <p:sldId id="2797" r:id="rId20"/>
    <p:sldId id="2784" r:id="rId21"/>
    <p:sldId id="2800" r:id="rId22"/>
    <p:sldId id="2783" r:id="rId23"/>
    <p:sldId id="2785" r:id="rId24"/>
    <p:sldId id="2786" r:id="rId25"/>
    <p:sldId id="2801" r:id="rId26"/>
    <p:sldId id="2802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2844"/>
    <a:srgbClr val="2E3449"/>
    <a:srgbClr val="F13319"/>
    <a:srgbClr val="C32E57"/>
    <a:srgbClr val="D9D9D9"/>
    <a:srgbClr val="0237D8"/>
    <a:srgbClr val="662D91"/>
    <a:srgbClr val="FDC80D"/>
    <a:srgbClr val="FC0000"/>
    <a:srgbClr val="DFA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73"/>
        <p:guide pos="4050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5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832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052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863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132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82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51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958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182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405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44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492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71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5A6DA-66F8-4910-9E6C-05DAE8B64C7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602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622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775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126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507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9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8790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887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29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967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5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564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587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/>
          </p:cNvSpPr>
          <p:nvPr>
            <p:ph type="sldNum" sz="quarter" idx="10"/>
          </p:nvPr>
        </p:nvSpPr>
        <p:spPr>
          <a:xfrm>
            <a:off x="6321382" y="6685178"/>
            <a:ext cx="215149" cy="21430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3BAEDD0-D4DF-4379-B325-DEA81F77D7DA}" type="slidenum">
              <a:rPr lang="es-ES" altLang="zh-CN"/>
              <a:pPr/>
              <a:t>‹#›</a:t>
            </a:fld>
            <a:endParaRPr lang="es-ES" altLang="zh-CN" sz="1055" b="0"/>
          </a:p>
        </p:txBody>
      </p:sp>
    </p:spTree>
    <p:extLst>
      <p:ext uri="{BB962C8B-B14F-4D97-AF65-F5344CB8AC3E}">
        <p14:creationId xmlns:p14="http://schemas.microsoft.com/office/powerpoint/2010/main" val="184597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14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479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71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421" indent="0" algn="ctr">
              <a:buNone/>
              <a:defRPr sz="2307"/>
            </a:lvl2pPr>
            <a:lvl3pPr marL="1054842" indent="0" algn="ctr">
              <a:buNone/>
              <a:defRPr sz="2078"/>
            </a:lvl3pPr>
            <a:lvl4pPr marL="1582258" indent="0" algn="ctr">
              <a:buNone/>
              <a:defRPr sz="1846"/>
            </a:lvl4pPr>
            <a:lvl5pPr marL="2109681" indent="0" algn="ctr">
              <a:buNone/>
              <a:defRPr sz="1846"/>
            </a:lvl5pPr>
            <a:lvl6pPr marL="2637098" indent="0" algn="ctr">
              <a:buNone/>
              <a:defRPr sz="1846"/>
            </a:lvl6pPr>
            <a:lvl7pPr marL="3164518" indent="0" algn="ctr">
              <a:buNone/>
              <a:defRPr sz="1846"/>
            </a:lvl7pPr>
            <a:lvl8pPr marL="3691937" indent="0" algn="ctr">
              <a:buNone/>
              <a:defRPr sz="1846"/>
            </a:lvl8pPr>
            <a:lvl9pPr marL="4219359" indent="0" algn="ctr">
              <a:buNone/>
              <a:defRPr sz="1846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0792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4007" r:id="rId2"/>
    <p:sldLayoutId id="2147484026" r:id="rId3"/>
    <p:sldLayoutId id="2147484027" r:id="rId4"/>
    <p:sldLayoutId id="2147484028" r:id="rId5"/>
    <p:sldLayoutId id="214748402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252911" y="2432975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4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联想复盘培训实战</a:t>
            </a:r>
            <a:r>
              <a:rPr lang="en-US" altLang="zh-CN" sz="44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ppt</a:t>
            </a:r>
            <a:r>
              <a:rPr lang="zh-CN" altLang="en-US" sz="4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模版</a:t>
            </a:r>
          </a:p>
        </p:txBody>
      </p:sp>
    </p:spTree>
    <p:extLst>
      <p:ext uri="{BB962C8B-B14F-4D97-AF65-F5344CB8AC3E}">
        <p14:creationId xmlns:p14="http://schemas.microsoft.com/office/powerpoint/2010/main" val="170487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357367" cy="613660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7002857" y="1680305"/>
            <a:ext cx="0" cy="5344639"/>
          </a:xfrm>
          <a:prstGeom prst="line">
            <a:avLst/>
          </a:prstGeom>
          <a:ln w="19050">
            <a:solidFill>
              <a:srgbClr val="62A5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6645399" y="1096045"/>
            <a:ext cx="717384" cy="717385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endParaRPr lang="en-US" altLang="zh-CN" sz="1476" b="1" dirty="0" smtClean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defRPr/>
            </a:pPr>
            <a:endParaRPr lang="zh-CN" altLang="en-US" sz="1476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919039" y="2410016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6075885" y="2227819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01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70494" y="2338524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12" name="椭圆 11"/>
          <p:cNvSpPr/>
          <p:nvPr/>
        </p:nvSpPr>
        <p:spPr>
          <a:xfrm>
            <a:off x="6919039" y="3425695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文本框 28"/>
          <p:cNvSpPr txBox="1">
            <a:spLocks noChangeArrowheads="1"/>
          </p:cNvSpPr>
          <p:nvPr/>
        </p:nvSpPr>
        <p:spPr bwMode="auto">
          <a:xfrm>
            <a:off x="6075885" y="3243498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02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170494" y="3354203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15" name="椭圆 14"/>
          <p:cNvSpPr/>
          <p:nvPr/>
        </p:nvSpPr>
        <p:spPr>
          <a:xfrm>
            <a:off x="6919039" y="4441374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文本框 30"/>
          <p:cNvSpPr txBox="1">
            <a:spLocks noChangeArrowheads="1"/>
          </p:cNvSpPr>
          <p:nvPr/>
        </p:nvSpPr>
        <p:spPr bwMode="auto">
          <a:xfrm>
            <a:off x="6075885" y="4259177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03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70494" y="4369882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18" name="椭圆 17"/>
          <p:cNvSpPr/>
          <p:nvPr/>
        </p:nvSpPr>
        <p:spPr>
          <a:xfrm>
            <a:off x="6919039" y="5457053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文本框 32"/>
          <p:cNvSpPr txBox="1">
            <a:spLocks noChangeArrowheads="1"/>
          </p:cNvSpPr>
          <p:nvPr/>
        </p:nvSpPr>
        <p:spPr bwMode="auto">
          <a:xfrm>
            <a:off x="6075885" y="5274855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04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70494" y="5385560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21" name="椭圆 20"/>
          <p:cNvSpPr/>
          <p:nvPr/>
        </p:nvSpPr>
        <p:spPr>
          <a:xfrm>
            <a:off x="6645399" y="6329747"/>
            <a:ext cx="717384" cy="719850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endParaRPr lang="zh-CN" altLang="en-US" sz="1476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16807" y="1181360"/>
            <a:ext cx="2720809" cy="54675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29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zh-CN" altLang="en-US" sz="2953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953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2953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252903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6069335" y="2248173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6358148" y="2404434"/>
            <a:ext cx="2824812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PART01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069335" y="5087658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6516912" y="4109911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6259819" y="3754977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0"/>
            <a:ext cx="6861071" cy="64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397414" y="2552987"/>
            <a:ext cx="2514349" cy="616632"/>
            <a:chOff x="897773" y="2420683"/>
            <a:chExt cx="2384237" cy="584722"/>
          </a:xfrm>
        </p:grpSpPr>
        <p:sp>
          <p:nvSpPr>
            <p:cNvPr id="154" name="TextBox 153"/>
            <p:cNvSpPr txBox="1"/>
            <p:nvPr/>
          </p:nvSpPr>
          <p:spPr>
            <a:xfrm>
              <a:off x="1406474" y="2420683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508188" y="2014166"/>
            <a:ext cx="292799" cy="291926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397414" y="4173267"/>
            <a:ext cx="2514349" cy="624653"/>
            <a:chOff x="897773" y="3957115"/>
            <a:chExt cx="2384237" cy="592328"/>
          </a:xfrm>
        </p:grpSpPr>
        <p:sp>
          <p:nvSpPr>
            <p:cNvPr id="159" name="TextBox 158"/>
            <p:cNvSpPr txBox="1"/>
            <p:nvPr/>
          </p:nvSpPr>
          <p:spPr>
            <a:xfrm>
              <a:off x="1406479" y="395711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2508188" y="3642465"/>
            <a:ext cx="292799" cy="291926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397414" y="5780155"/>
            <a:ext cx="2514349" cy="644530"/>
            <a:chOff x="897773" y="5480860"/>
            <a:chExt cx="2384237" cy="611178"/>
          </a:xfrm>
        </p:grpSpPr>
        <p:sp>
          <p:nvSpPr>
            <p:cNvPr id="164" name="TextBox 163"/>
            <p:cNvSpPr txBox="1"/>
            <p:nvPr/>
          </p:nvSpPr>
          <p:spPr>
            <a:xfrm>
              <a:off x="1406479" y="5480860"/>
              <a:ext cx="136683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7"/>
              <a:ext cx="2384237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2508188" y="5269242"/>
            <a:ext cx="292799" cy="291926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252912" y="5312624"/>
            <a:ext cx="435227" cy="1919829"/>
            <a:chOff x="4980416" y="5037519"/>
            <a:chExt cx="412705" cy="182048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35"/>
            <p:cNvSpPr>
              <a:spLocks/>
            </p:cNvSpPr>
            <p:nvPr/>
          </p:nvSpPr>
          <p:spPr bwMode="auto">
            <a:xfrm>
              <a:off x="5143343" y="5037519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3869" y="5647741"/>
            <a:ext cx="435228" cy="1584711"/>
            <a:chOff x="5502862" y="5355294"/>
            <a:chExt cx="412706" cy="1502706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40"/>
            <p:cNvSpPr>
              <a:spLocks/>
            </p:cNvSpPr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340298" y="5647741"/>
            <a:ext cx="429549" cy="1584711"/>
            <a:chOff x="6959786" y="5355294"/>
            <a:chExt cx="407320" cy="1502706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45"/>
            <p:cNvSpPr>
              <a:spLocks/>
            </p:cNvSpPr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36366" y="4499678"/>
            <a:ext cx="425997" cy="2729934"/>
            <a:chOff x="6007804" y="4266641"/>
            <a:chExt cx="403952" cy="258866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50"/>
            <p:cNvSpPr>
              <a:spLocks/>
            </p:cNvSpPr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34785" y="3916061"/>
            <a:ext cx="431678" cy="3313551"/>
            <a:chOff x="6480429" y="3713225"/>
            <a:chExt cx="409339" cy="3142082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55"/>
            <p:cNvSpPr>
              <a:spLocks/>
            </p:cNvSpPr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150674" y="2958987"/>
            <a:ext cx="1277991" cy="1265924"/>
            <a:chOff x="4883468" y="2805677"/>
            <a:chExt cx="1211858" cy="1200415"/>
          </a:xfrm>
        </p:grpSpPr>
        <p:sp>
          <p:nvSpPr>
            <p:cNvPr id="238" name="Freeform 74"/>
            <p:cNvSpPr>
              <a:spLocks/>
            </p:cNvSpPr>
            <p:nvPr/>
          </p:nvSpPr>
          <p:spPr bwMode="auto">
            <a:xfrm>
              <a:off x="4964931" y="2888488"/>
              <a:ext cx="1130395" cy="1117604"/>
            </a:xfrm>
            <a:custGeom>
              <a:avLst/>
              <a:gdLst>
                <a:gd name="T0" fmla="*/ 363 w 710"/>
                <a:gd name="T1" fmla="*/ 0 h 702"/>
                <a:gd name="T2" fmla="*/ 270 w 710"/>
                <a:gd name="T3" fmla="*/ 13 h 702"/>
                <a:gd name="T4" fmla="*/ 51 w 710"/>
                <a:gd name="T5" fmla="*/ 418 h 702"/>
                <a:gd name="T6" fmla="*/ 363 w 710"/>
                <a:gd name="T7" fmla="*/ 651 h 702"/>
                <a:gd name="T8" fmla="*/ 456 w 710"/>
                <a:gd name="T9" fmla="*/ 637 h 702"/>
                <a:gd name="T10" fmla="*/ 470 w 710"/>
                <a:gd name="T11" fmla="*/ 633 h 702"/>
                <a:gd name="T12" fmla="*/ 628 w 710"/>
                <a:gd name="T13" fmla="*/ 702 h 702"/>
                <a:gd name="T14" fmla="*/ 597 w 710"/>
                <a:gd name="T15" fmla="*/ 551 h 702"/>
                <a:gd name="T16" fmla="*/ 675 w 710"/>
                <a:gd name="T17" fmla="*/ 232 h 702"/>
                <a:gd name="T18" fmla="*/ 363 w 710"/>
                <a:gd name="T1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702">
                  <a:moveTo>
                    <a:pt x="363" y="0"/>
                  </a:moveTo>
                  <a:cubicBezTo>
                    <a:pt x="332" y="0"/>
                    <a:pt x="301" y="4"/>
                    <a:pt x="270" y="13"/>
                  </a:cubicBezTo>
                  <a:cubicBezTo>
                    <a:pt x="98" y="65"/>
                    <a:pt x="0" y="246"/>
                    <a:pt x="51" y="418"/>
                  </a:cubicBezTo>
                  <a:cubicBezTo>
                    <a:pt x="93" y="560"/>
                    <a:pt x="223" y="651"/>
                    <a:pt x="363" y="651"/>
                  </a:cubicBezTo>
                  <a:cubicBezTo>
                    <a:pt x="394" y="651"/>
                    <a:pt x="425" y="647"/>
                    <a:pt x="456" y="637"/>
                  </a:cubicBezTo>
                  <a:cubicBezTo>
                    <a:pt x="461" y="636"/>
                    <a:pt x="465" y="634"/>
                    <a:pt x="470" y="633"/>
                  </a:cubicBezTo>
                  <a:cubicBezTo>
                    <a:pt x="628" y="702"/>
                    <a:pt x="628" y="702"/>
                    <a:pt x="628" y="702"/>
                  </a:cubicBezTo>
                  <a:cubicBezTo>
                    <a:pt x="597" y="551"/>
                    <a:pt x="597" y="551"/>
                    <a:pt x="597" y="551"/>
                  </a:cubicBezTo>
                  <a:cubicBezTo>
                    <a:pt x="676" y="469"/>
                    <a:pt x="710" y="349"/>
                    <a:pt x="675" y="232"/>
                  </a:cubicBezTo>
                  <a:cubicBezTo>
                    <a:pt x="633" y="91"/>
                    <a:pt x="503" y="0"/>
                    <a:pt x="363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79292" y="4327150"/>
            <a:ext cx="778864" cy="919444"/>
            <a:chOff x="5100256" y="4103040"/>
            <a:chExt cx="738560" cy="871865"/>
          </a:xfrm>
        </p:grpSpPr>
        <p:sp>
          <p:nvSpPr>
            <p:cNvPr id="225" name="Freeform 61"/>
            <p:cNvSpPr>
              <a:spLocks/>
            </p:cNvSpPr>
            <p:nvPr/>
          </p:nvSpPr>
          <p:spPr bwMode="auto">
            <a:xfrm>
              <a:off x="5125839" y="4141415"/>
              <a:ext cx="712977" cy="833490"/>
            </a:xfrm>
            <a:custGeom>
              <a:avLst/>
              <a:gdLst>
                <a:gd name="T0" fmla="*/ 224 w 448"/>
                <a:gd name="T1" fmla="*/ 0 h 524"/>
                <a:gd name="T2" fmla="*/ 0 w 448"/>
                <a:gd name="T3" fmla="*/ 224 h 524"/>
                <a:gd name="T4" fmla="*/ 224 w 448"/>
                <a:gd name="T5" fmla="*/ 448 h 524"/>
                <a:gd name="T6" fmla="*/ 234 w 448"/>
                <a:gd name="T7" fmla="*/ 448 h 524"/>
                <a:gd name="T8" fmla="*/ 324 w 448"/>
                <a:gd name="T9" fmla="*/ 524 h 524"/>
                <a:gd name="T10" fmla="*/ 334 w 448"/>
                <a:gd name="T11" fmla="*/ 419 h 524"/>
                <a:gd name="T12" fmla="*/ 448 w 448"/>
                <a:gd name="T13" fmla="*/ 224 h 524"/>
                <a:gd name="T14" fmla="*/ 224 w 448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86340" y="2561388"/>
            <a:ext cx="1439161" cy="1564122"/>
            <a:chOff x="6908619" y="2428654"/>
            <a:chExt cx="1364688" cy="1483182"/>
          </a:xfrm>
        </p:grpSpPr>
        <p:sp>
          <p:nvSpPr>
            <p:cNvPr id="240" name="Freeform 76"/>
            <p:cNvSpPr>
              <a:spLocks/>
            </p:cNvSpPr>
            <p:nvPr/>
          </p:nvSpPr>
          <p:spPr bwMode="auto">
            <a:xfrm>
              <a:off x="6908619" y="2555900"/>
              <a:ext cx="1320253" cy="1355936"/>
            </a:xfrm>
            <a:custGeom>
              <a:avLst/>
              <a:gdLst>
                <a:gd name="T0" fmla="*/ 407 w 829"/>
                <a:gd name="T1" fmla="*/ 0 h 852"/>
                <a:gd name="T2" fmla="*/ 31 w 829"/>
                <a:gd name="T3" fmla="*/ 301 h 852"/>
                <a:gd name="T4" fmla="*/ 149 w 829"/>
                <a:gd name="T5" fmla="*/ 671 h 852"/>
                <a:gd name="T6" fmla="*/ 125 w 829"/>
                <a:gd name="T7" fmla="*/ 852 h 852"/>
                <a:gd name="T8" fmla="*/ 306 w 829"/>
                <a:gd name="T9" fmla="*/ 757 h 852"/>
                <a:gd name="T10" fmla="*/ 323 w 829"/>
                <a:gd name="T11" fmla="*/ 761 h 852"/>
                <a:gd name="T12" fmla="*/ 408 w 829"/>
                <a:gd name="T13" fmla="*/ 771 h 852"/>
                <a:gd name="T14" fmla="*/ 783 w 829"/>
                <a:gd name="T15" fmla="*/ 470 h 852"/>
                <a:gd name="T16" fmla="*/ 491 w 829"/>
                <a:gd name="T17" fmla="*/ 10 h 852"/>
                <a:gd name="T18" fmla="*/ 407 w 829"/>
                <a:gd name="T1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9" h="852">
                  <a:moveTo>
                    <a:pt x="407" y="0"/>
                  </a:moveTo>
                  <a:cubicBezTo>
                    <a:pt x="231" y="0"/>
                    <a:pt x="72" y="122"/>
                    <a:pt x="31" y="301"/>
                  </a:cubicBezTo>
                  <a:cubicBezTo>
                    <a:pt x="0" y="442"/>
                    <a:pt x="49" y="581"/>
                    <a:pt x="149" y="671"/>
                  </a:cubicBezTo>
                  <a:cubicBezTo>
                    <a:pt x="125" y="852"/>
                    <a:pt x="125" y="852"/>
                    <a:pt x="125" y="852"/>
                  </a:cubicBezTo>
                  <a:cubicBezTo>
                    <a:pt x="306" y="757"/>
                    <a:pt x="306" y="757"/>
                    <a:pt x="306" y="757"/>
                  </a:cubicBezTo>
                  <a:cubicBezTo>
                    <a:pt x="312" y="759"/>
                    <a:pt x="317" y="760"/>
                    <a:pt x="323" y="761"/>
                  </a:cubicBezTo>
                  <a:cubicBezTo>
                    <a:pt x="351" y="768"/>
                    <a:pt x="380" y="771"/>
                    <a:pt x="408" y="771"/>
                  </a:cubicBezTo>
                  <a:cubicBezTo>
                    <a:pt x="584" y="771"/>
                    <a:pt x="743" y="649"/>
                    <a:pt x="783" y="470"/>
                  </a:cubicBezTo>
                  <a:cubicBezTo>
                    <a:pt x="829" y="262"/>
                    <a:pt x="699" y="56"/>
                    <a:pt x="491" y="10"/>
                  </a:cubicBezTo>
                  <a:cubicBezTo>
                    <a:pt x="463" y="4"/>
                    <a:pt x="435" y="0"/>
                    <a:pt x="4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87160" y="4364068"/>
            <a:ext cx="953524" cy="1032335"/>
            <a:chOff x="7004221" y="4138049"/>
            <a:chExt cx="904182" cy="978913"/>
          </a:xfrm>
        </p:grpSpPr>
        <p:sp>
          <p:nvSpPr>
            <p:cNvPr id="231" name="Freeform 67"/>
            <p:cNvSpPr>
              <a:spLocks/>
            </p:cNvSpPr>
            <p:nvPr/>
          </p:nvSpPr>
          <p:spPr bwMode="auto">
            <a:xfrm>
              <a:off x="7088378" y="4158920"/>
              <a:ext cx="820025" cy="958042"/>
            </a:xfrm>
            <a:custGeom>
              <a:avLst/>
              <a:gdLst>
                <a:gd name="T0" fmla="*/ 258 w 515"/>
                <a:gd name="T1" fmla="*/ 0 h 602"/>
                <a:gd name="T2" fmla="*/ 0 w 515"/>
                <a:gd name="T3" fmla="*/ 257 h 602"/>
                <a:gd name="T4" fmla="*/ 131 w 515"/>
                <a:gd name="T5" fmla="*/ 481 h 602"/>
                <a:gd name="T6" fmla="*/ 142 w 515"/>
                <a:gd name="T7" fmla="*/ 602 h 602"/>
                <a:gd name="T8" fmla="*/ 246 w 515"/>
                <a:gd name="T9" fmla="*/ 514 h 602"/>
                <a:gd name="T10" fmla="*/ 258 w 515"/>
                <a:gd name="T11" fmla="*/ 514 h 602"/>
                <a:gd name="T12" fmla="*/ 515 w 515"/>
                <a:gd name="T13" fmla="*/ 257 h 602"/>
                <a:gd name="T14" fmla="*/ 258 w 515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602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83717" y="2181541"/>
            <a:ext cx="1139542" cy="1233974"/>
            <a:chOff x="5863054" y="2068463"/>
            <a:chExt cx="1080574" cy="1170118"/>
          </a:xfrm>
        </p:grpSpPr>
        <p:sp>
          <p:nvSpPr>
            <p:cNvPr id="226" name="Freeform 62"/>
            <p:cNvSpPr>
              <a:spLocks/>
            </p:cNvSpPr>
            <p:nvPr/>
          </p:nvSpPr>
          <p:spPr bwMode="auto">
            <a:xfrm>
              <a:off x="5966062" y="2094047"/>
              <a:ext cx="977566" cy="1144534"/>
            </a:xfrm>
            <a:custGeom>
              <a:avLst/>
              <a:gdLst>
                <a:gd name="T0" fmla="*/ 307 w 614"/>
                <a:gd name="T1" fmla="*/ 0 h 719"/>
                <a:gd name="T2" fmla="*/ 0 w 614"/>
                <a:gd name="T3" fmla="*/ 307 h 719"/>
                <a:gd name="T4" fmla="*/ 307 w 614"/>
                <a:gd name="T5" fmla="*/ 615 h 719"/>
                <a:gd name="T6" fmla="*/ 321 w 614"/>
                <a:gd name="T7" fmla="*/ 614 h 719"/>
                <a:gd name="T8" fmla="*/ 445 w 614"/>
                <a:gd name="T9" fmla="*/ 719 h 719"/>
                <a:gd name="T10" fmla="*/ 458 w 614"/>
                <a:gd name="T11" fmla="*/ 575 h 719"/>
                <a:gd name="T12" fmla="*/ 614 w 614"/>
                <a:gd name="T13" fmla="*/ 307 h 719"/>
                <a:gd name="T14" fmla="*/ 307 w 614"/>
                <a:gd name="T1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307" y="0"/>
                  </a:move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5"/>
                    <a:pt x="307" y="615"/>
                  </a:cubicBezTo>
                  <a:cubicBezTo>
                    <a:pt x="312" y="615"/>
                    <a:pt x="316" y="615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ubicBezTo>
                    <a:pt x="614" y="138"/>
                    <a:pt x="477" y="0"/>
                    <a:pt x="3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22818" y="4501808"/>
            <a:ext cx="1025944" cy="1117533"/>
            <a:chOff x="4098452" y="4268661"/>
            <a:chExt cx="972853" cy="1059703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Freeform 64"/>
            <p:cNvSpPr>
              <a:spLocks noEditPoints="1"/>
            </p:cNvSpPr>
            <p:nvPr/>
          </p:nvSpPr>
          <p:spPr bwMode="auto">
            <a:xfrm>
              <a:off x="4183282" y="4288858"/>
              <a:ext cx="888023" cy="1039506"/>
            </a:xfrm>
            <a:custGeom>
              <a:avLst/>
              <a:gdLst>
                <a:gd name="T0" fmla="*/ 231 w 558"/>
                <a:gd name="T1" fmla="*/ 391 h 653"/>
                <a:gd name="T2" fmla="*/ 248 w 558"/>
                <a:gd name="T3" fmla="*/ 386 h 653"/>
                <a:gd name="T4" fmla="*/ 263 w 558"/>
                <a:gd name="T5" fmla="*/ 344 h 653"/>
                <a:gd name="T6" fmla="*/ 231 w 558"/>
                <a:gd name="T7" fmla="*/ 305 h 653"/>
                <a:gd name="T8" fmla="*/ 185 w 558"/>
                <a:gd name="T9" fmla="*/ 154 h 653"/>
                <a:gd name="T10" fmla="*/ 173 w 558"/>
                <a:gd name="T11" fmla="*/ 185 h 653"/>
                <a:gd name="T12" fmla="*/ 204 w 558"/>
                <a:gd name="T13" fmla="*/ 223 h 653"/>
                <a:gd name="T14" fmla="*/ 204 w 558"/>
                <a:gd name="T15" fmla="*/ 393 h 653"/>
                <a:gd name="T16" fmla="*/ 174 w 558"/>
                <a:gd name="T17" fmla="*/ 281 h 653"/>
                <a:gd name="T18" fmla="*/ 127 w 558"/>
                <a:gd name="T19" fmla="*/ 235 h 653"/>
                <a:gd name="T20" fmla="*/ 125 w 558"/>
                <a:gd name="T21" fmla="*/ 169 h 653"/>
                <a:gd name="T22" fmla="*/ 168 w 558"/>
                <a:gd name="T23" fmla="*/ 123 h 653"/>
                <a:gd name="T24" fmla="*/ 204 w 558"/>
                <a:gd name="T25" fmla="*/ 75 h 653"/>
                <a:gd name="T26" fmla="*/ 231 w 558"/>
                <a:gd name="T27" fmla="*/ 107 h 653"/>
                <a:gd name="T28" fmla="*/ 269 w 558"/>
                <a:gd name="T29" fmla="*/ 109 h 653"/>
                <a:gd name="T30" fmla="*/ 295 w 558"/>
                <a:gd name="T31" fmla="*/ 162 h 653"/>
                <a:gd name="T32" fmla="*/ 231 w 558"/>
                <a:gd name="T33" fmla="*/ 147 h 653"/>
                <a:gd name="T34" fmla="*/ 261 w 558"/>
                <a:gd name="T35" fmla="*/ 247 h 653"/>
                <a:gd name="T36" fmla="*/ 310 w 558"/>
                <a:gd name="T37" fmla="*/ 294 h 653"/>
                <a:gd name="T38" fmla="*/ 312 w 558"/>
                <a:gd name="T39" fmla="*/ 365 h 653"/>
                <a:gd name="T40" fmla="*/ 267 w 558"/>
                <a:gd name="T41" fmla="*/ 416 h 653"/>
                <a:gd name="T42" fmla="*/ 231 w 558"/>
                <a:gd name="T43" fmla="*/ 467 h 653"/>
                <a:gd name="T44" fmla="*/ 204 w 558"/>
                <a:gd name="T45" fmla="*/ 433 h 653"/>
                <a:gd name="T46" fmla="*/ 199 w 558"/>
                <a:gd name="T47" fmla="*/ 433 h 653"/>
                <a:gd name="T48" fmla="*/ 149 w 558"/>
                <a:gd name="T49" fmla="*/ 427 h 653"/>
                <a:gd name="T50" fmla="*/ 108 w 558"/>
                <a:gd name="T51" fmla="*/ 410 h 653"/>
                <a:gd name="T52" fmla="*/ 139 w 558"/>
                <a:gd name="T53" fmla="*/ 372 h 653"/>
                <a:gd name="T54" fmla="*/ 182 w 558"/>
                <a:gd name="T55" fmla="*/ 389 h 653"/>
                <a:gd name="T56" fmla="*/ 279 w 558"/>
                <a:gd name="T57" fmla="*/ 0 h 653"/>
                <a:gd name="T58" fmla="*/ 279 w 558"/>
                <a:gd name="T59" fmla="*/ 558 h 653"/>
                <a:gd name="T60" fmla="*/ 405 w 558"/>
                <a:gd name="T61" fmla="*/ 653 h 653"/>
                <a:gd name="T62" fmla="*/ 558 w 558"/>
                <a:gd name="T63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8" h="653">
                  <a:moveTo>
                    <a:pt x="231" y="305"/>
                  </a:moveTo>
                  <a:cubicBezTo>
                    <a:pt x="231" y="391"/>
                    <a:pt x="231" y="391"/>
                    <a:pt x="231" y="391"/>
                  </a:cubicBezTo>
                  <a:cubicBezTo>
                    <a:pt x="234" y="391"/>
                    <a:pt x="237" y="390"/>
                    <a:pt x="240" y="389"/>
                  </a:cubicBezTo>
                  <a:cubicBezTo>
                    <a:pt x="242" y="388"/>
                    <a:pt x="245" y="387"/>
                    <a:pt x="248" y="386"/>
                  </a:cubicBezTo>
                  <a:cubicBezTo>
                    <a:pt x="252" y="384"/>
                    <a:pt x="256" y="380"/>
                    <a:pt x="259" y="373"/>
                  </a:cubicBezTo>
                  <a:cubicBezTo>
                    <a:pt x="262" y="365"/>
                    <a:pt x="263" y="356"/>
                    <a:pt x="263" y="344"/>
                  </a:cubicBezTo>
                  <a:cubicBezTo>
                    <a:pt x="263" y="335"/>
                    <a:pt x="260" y="327"/>
                    <a:pt x="254" y="321"/>
                  </a:cubicBezTo>
                  <a:cubicBezTo>
                    <a:pt x="248" y="315"/>
                    <a:pt x="240" y="310"/>
                    <a:pt x="231" y="305"/>
                  </a:cubicBezTo>
                  <a:moveTo>
                    <a:pt x="204" y="148"/>
                  </a:moveTo>
                  <a:cubicBezTo>
                    <a:pt x="196" y="149"/>
                    <a:pt x="190" y="151"/>
                    <a:pt x="185" y="154"/>
                  </a:cubicBezTo>
                  <a:cubicBezTo>
                    <a:pt x="181" y="156"/>
                    <a:pt x="178" y="160"/>
                    <a:pt x="176" y="165"/>
                  </a:cubicBezTo>
                  <a:cubicBezTo>
                    <a:pt x="174" y="170"/>
                    <a:pt x="173" y="177"/>
                    <a:pt x="173" y="185"/>
                  </a:cubicBezTo>
                  <a:cubicBezTo>
                    <a:pt x="173" y="194"/>
                    <a:pt x="176" y="202"/>
                    <a:pt x="182" y="208"/>
                  </a:cubicBezTo>
                  <a:cubicBezTo>
                    <a:pt x="188" y="214"/>
                    <a:pt x="195" y="219"/>
                    <a:pt x="204" y="223"/>
                  </a:cubicBezTo>
                  <a:cubicBezTo>
                    <a:pt x="204" y="148"/>
                    <a:pt x="204" y="148"/>
                    <a:pt x="204" y="148"/>
                  </a:cubicBezTo>
                  <a:moveTo>
                    <a:pt x="204" y="393"/>
                  </a:moveTo>
                  <a:cubicBezTo>
                    <a:pt x="204" y="294"/>
                    <a:pt x="204" y="294"/>
                    <a:pt x="204" y="294"/>
                  </a:cubicBezTo>
                  <a:cubicBezTo>
                    <a:pt x="194" y="290"/>
                    <a:pt x="184" y="286"/>
                    <a:pt x="174" y="281"/>
                  </a:cubicBezTo>
                  <a:cubicBezTo>
                    <a:pt x="164" y="276"/>
                    <a:pt x="155" y="270"/>
                    <a:pt x="147" y="263"/>
                  </a:cubicBezTo>
                  <a:cubicBezTo>
                    <a:pt x="138" y="255"/>
                    <a:pt x="132" y="246"/>
                    <a:pt x="127" y="235"/>
                  </a:cubicBezTo>
                  <a:cubicBezTo>
                    <a:pt x="121" y="224"/>
                    <a:pt x="119" y="211"/>
                    <a:pt x="119" y="194"/>
                  </a:cubicBezTo>
                  <a:cubicBezTo>
                    <a:pt x="119" y="186"/>
                    <a:pt x="121" y="178"/>
                    <a:pt x="125" y="169"/>
                  </a:cubicBezTo>
                  <a:cubicBezTo>
                    <a:pt x="129" y="160"/>
                    <a:pt x="134" y="152"/>
                    <a:pt x="141" y="144"/>
                  </a:cubicBezTo>
                  <a:cubicBezTo>
                    <a:pt x="149" y="136"/>
                    <a:pt x="158" y="129"/>
                    <a:pt x="168" y="123"/>
                  </a:cubicBezTo>
                  <a:cubicBezTo>
                    <a:pt x="179" y="117"/>
                    <a:pt x="191" y="112"/>
                    <a:pt x="204" y="110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5" y="107"/>
                    <a:pt x="257" y="108"/>
                    <a:pt x="269" y="109"/>
                  </a:cubicBezTo>
                  <a:cubicBezTo>
                    <a:pt x="280" y="111"/>
                    <a:pt x="292" y="113"/>
                    <a:pt x="304" y="115"/>
                  </a:cubicBezTo>
                  <a:cubicBezTo>
                    <a:pt x="295" y="162"/>
                    <a:pt x="295" y="162"/>
                    <a:pt x="295" y="162"/>
                  </a:cubicBezTo>
                  <a:cubicBezTo>
                    <a:pt x="284" y="158"/>
                    <a:pt x="274" y="155"/>
                    <a:pt x="263" y="152"/>
                  </a:cubicBezTo>
                  <a:cubicBezTo>
                    <a:pt x="251" y="149"/>
                    <a:pt x="241" y="148"/>
                    <a:pt x="231" y="147"/>
                  </a:cubicBezTo>
                  <a:cubicBezTo>
                    <a:pt x="231" y="234"/>
                    <a:pt x="231" y="234"/>
                    <a:pt x="231" y="234"/>
                  </a:cubicBezTo>
                  <a:cubicBezTo>
                    <a:pt x="240" y="238"/>
                    <a:pt x="251" y="243"/>
                    <a:pt x="261" y="247"/>
                  </a:cubicBezTo>
                  <a:cubicBezTo>
                    <a:pt x="271" y="252"/>
                    <a:pt x="281" y="258"/>
                    <a:pt x="289" y="266"/>
                  </a:cubicBezTo>
                  <a:cubicBezTo>
                    <a:pt x="298" y="273"/>
                    <a:pt x="305" y="283"/>
                    <a:pt x="310" y="294"/>
                  </a:cubicBezTo>
                  <a:cubicBezTo>
                    <a:pt x="315" y="305"/>
                    <a:pt x="318" y="319"/>
                    <a:pt x="318" y="336"/>
                  </a:cubicBezTo>
                  <a:cubicBezTo>
                    <a:pt x="318" y="346"/>
                    <a:pt x="316" y="356"/>
                    <a:pt x="312" y="365"/>
                  </a:cubicBezTo>
                  <a:cubicBezTo>
                    <a:pt x="308" y="375"/>
                    <a:pt x="302" y="385"/>
                    <a:pt x="295" y="393"/>
                  </a:cubicBezTo>
                  <a:cubicBezTo>
                    <a:pt x="287" y="402"/>
                    <a:pt x="278" y="409"/>
                    <a:pt x="267" y="416"/>
                  </a:cubicBezTo>
                  <a:cubicBezTo>
                    <a:pt x="256" y="422"/>
                    <a:pt x="244" y="427"/>
                    <a:pt x="231" y="430"/>
                  </a:cubicBezTo>
                  <a:cubicBezTo>
                    <a:pt x="231" y="467"/>
                    <a:pt x="231" y="467"/>
                    <a:pt x="231" y="467"/>
                  </a:cubicBezTo>
                  <a:cubicBezTo>
                    <a:pt x="204" y="467"/>
                    <a:pt x="204" y="467"/>
                    <a:pt x="204" y="467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3" y="433"/>
                    <a:pt x="202" y="433"/>
                    <a:pt x="202" y="433"/>
                  </a:cubicBezTo>
                  <a:cubicBezTo>
                    <a:pt x="201" y="433"/>
                    <a:pt x="200" y="433"/>
                    <a:pt x="199" y="433"/>
                  </a:cubicBezTo>
                  <a:cubicBezTo>
                    <a:pt x="190" y="433"/>
                    <a:pt x="181" y="433"/>
                    <a:pt x="172" y="432"/>
                  </a:cubicBezTo>
                  <a:cubicBezTo>
                    <a:pt x="164" y="431"/>
                    <a:pt x="156" y="429"/>
                    <a:pt x="149" y="427"/>
                  </a:cubicBezTo>
                  <a:cubicBezTo>
                    <a:pt x="142" y="425"/>
                    <a:pt x="135" y="423"/>
                    <a:pt x="128" y="420"/>
                  </a:cubicBezTo>
                  <a:cubicBezTo>
                    <a:pt x="121" y="417"/>
                    <a:pt x="115" y="414"/>
                    <a:pt x="108" y="410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7" y="366"/>
                    <a:pt x="133" y="369"/>
                    <a:pt x="139" y="372"/>
                  </a:cubicBezTo>
                  <a:cubicBezTo>
                    <a:pt x="145" y="376"/>
                    <a:pt x="152" y="379"/>
                    <a:pt x="159" y="381"/>
                  </a:cubicBezTo>
                  <a:cubicBezTo>
                    <a:pt x="167" y="384"/>
                    <a:pt x="174" y="387"/>
                    <a:pt x="182" y="389"/>
                  </a:cubicBezTo>
                  <a:cubicBezTo>
                    <a:pt x="190" y="391"/>
                    <a:pt x="197" y="392"/>
                    <a:pt x="204" y="393"/>
                  </a:cubicBezTo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133250" y="3029276"/>
            <a:ext cx="903115" cy="1013875"/>
            <a:chOff x="3918693" y="2872329"/>
            <a:chExt cx="856381" cy="961409"/>
          </a:xfrm>
        </p:grpSpPr>
        <p:sp>
          <p:nvSpPr>
            <p:cNvPr id="236" name="Freeform 72"/>
            <p:cNvSpPr>
              <a:spLocks/>
            </p:cNvSpPr>
            <p:nvPr/>
          </p:nvSpPr>
          <p:spPr bwMode="auto">
            <a:xfrm>
              <a:off x="3988712" y="2912052"/>
              <a:ext cx="786362" cy="921686"/>
            </a:xfrm>
            <a:custGeom>
              <a:avLst/>
              <a:gdLst>
                <a:gd name="T0" fmla="*/ 247 w 494"/>
                <a:gd name="T1" fmla="*/ 0 h 579"/>
                <a:gd name="T2" fmla="*/ 0 w 494"/>
                <a:gd name="T3" fmla="*/ 247 h 579"/>
                <a:gd name="T4" fmla="*/ 247 w 494"/>
                <a:gd name="T5" fmla="*/ 494 h 579"/>
                <a:gd name="T6" fmla="*/ 258 w 494"/>
                <a:gd name="T7" fmla="*/ 494 h 579"/>
                <a:gd name="T8" fmla="*/ 358 w 494"/>
                <a:gd name="T9" fmla="*/ 579 h 579"/>
                <a:gd name="T10" fmla="*/ 368 w 494"/>
                <a:gd name="T11" fmla="*/ 462 h 579"/>
                <a:gd name="T12" fmla="*/ 494 w 494"/>
                <a:gd name="T13" fmla="*/ 247 h 579"/>
                <a:gd name="T14" fmla="*/ 247 w 494"/>
                <a:gd name="T1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79">
                  <a:moveTo>
                    <a:pt x="247" y="0"/>
                  </a:moveTo>
                  <a:cubicBezTo>
                    <a:pt x="110" y="0"/>
                    <a:pt x="0" y="111"/>
                    <a:pt x="0" y="247"/>
                  </a:cubicBezTo>
                  <a:cubicBezTo>
                    <a:pt x="0" y="384"/>
                    <a:pt x="110" y="494"/>
                    <a:pt x="247" y="494"/>
                  </a:cubicBezTo>
                  <a:cubicBezTo>
                    <a:pt x="251" y="494"/>
                    <a:pt x="254" y="494"/>
                    <a:pt x="258" y="494"/>
                  </a:cubicBezTo>
                  <a:cubicBezTo>
                    <a:pt x="358" y="579"/>
                    <a:pt x="358" y="579"/>
                    <a:pt x="358" y="579"/>
                  </a:cubicBezTo>
                  <a:cubicBezTo>
                    <a:pt x="368" y="462"/>
                    <a:pt x="368" y="462"/>
                    <a:pt x="368" y="462"/>
                  </a:cubicBezTo>
                  <a:cubicBezTo>
                    <a:pt x="443" y="420"/>
                    <a:pt x="494" y="340"/>
                    <a:pt x="494" y="247"/>
                  </a:cubicBezTo>
                  <a:cubicBezTo>
                    <a:pt x="494" y="111"/>
                    <a:pt x="383" y="0"/>
                    <a:pt x="24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85025" y="2067944"/>
            <a:ext cx="780286" cy="919444"/>
            <a:chOff x="4536741" y="1960742"/>
            <a:chExt cx="739908" cy="871865"/>
          </a:xfrm>
        </p:grpSpPr>
        <p:sp>
          <p:nvSpPr>
            <p:cNvPr id="234" name="Freeform 70"/>
            <p:cNvSpPr>
              <a:spLocks/>
            </p:cNvSpPr>
            <p:nvPr/>
          </p:nvSpPr>
          <p:spPr bwMode="auto">
            <a:xfrm>
              <a:off x="4562325" y="1998444"/>
              <a:ext cx="714324" cy="834163"/>
            </a:xfrm>
            <a:custGeom>
              <a:avLst/>
              <a:gdLst>
                <a:gd name="T0" fmla="*/ 225 w 449"/>
                <a:gd name="T1" fmla="*/ 0 h 524"/>
                <a:gd name="T2" fmla="*/ 0 w 449"/>
                <a:gd name="T3" fmla="*/ 224 h 524"/>
                <a:gd name="T4" fmla="*/ 225 w 449"/>
                <a:gd name="T5" fmla="*/ 448 h 524"/>
                <a:gd name="T6" fmla="*/ 235 w 449"/>
                <a:gd name="T7" fmla="*/ 448 h 524"/>
                <a:gd name="T8" fmla="*/ 325 w 449"/>
                <a:gd name="T9" fmla="*/ 524 h 524"/>
                <a:gd name="T10" fmla="*/ 335 w 449"/>
                <a:gd name="T11" fmla="*/ 419 h 524"/>
                <a:gd name="T12" fmla="*/ 449 w 449"/>
                <a:gd name="T13" fmla="*/ 224 h 524"/>
                <a:gd name="T14" fmla="*/ 225 w 449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225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ubicBezTo>
                    <a:pt x="449" y="100"/>
                    <a:pt x="348" y="0"/>
                    <a:pt x="225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939965" y="2559266"/>
            <a:ext cx="2514349" cy="610353"/>
            <a:chOff x="8854418" y="2426637"/>
            <a:chExt cx="2384237" cy="578768"/>
          </a:xfrm>
        </p:grpSpPr>
        <p:sp>
          <p:nvSpPr>
            <p:cNvPr id="287" name="TextBox 286"/>
            <p:cNvSpPr txBox="1"/>
            <p:nvPr/>
          </p:nvSpPr>
          <p:spPr>
            <a:xfrm>
              <a:off x="9363124" y="2426637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0050739" y="2014166"/>
            <a:ext cx="292799" cy="291926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939965" y="4136331"/>
            <a:ext cx="2514349" cy="661587"/>
            <a:chOff x="8854418" y="3922092"/>
            <a:chExt cx="2384237" cy="627351"/>
          </a:xfrm>
        </p:grpSpPr>
        <p:sp>
          <p:nvSpPr>
            <p:cNvPr id="292" name="TextBox 291"/>
            <p:cNvSpPr txBox="1"/>
            <p:nvPr/>
          </p:nvSpPr>
          <p:spPr>
            <a:xfrm>
              <a:off x="9363124" y="392209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10050739" y="3642465"/>
            <a:ext cx="292799" cy="291926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0" name="矩形 299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矩形 300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0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0" animBg="1"/>
      <p:bldP spid="301" grpId="0" animBg="1"/>
      <p:bldP spid="3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09436" y="2440153"/>
            <a:ext cx="4824537" cy="4792299"/>
            <a:chOff x="1134282" y="1929437"/>
            <a:chExt cx="4961718" cy="49285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234985" y="449959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215793" y="4487139"/>
            <a:ext cx="2152974" cy="364572"/>
            <a:chOff x="7183923" y="3575245"/>
            <a:chExt cx="2041562" cy="345706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Content Placeholder 2"/>
            <p:cNvSpPr txBox="1">
              <a:spLocks/>
            </p:cNvSpPr>
            <p:nvPr/>
          </p:nvSpPr>
          <p:spPr>
            <a:xfrm>
              <a:off x="7183923" y="3575245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234985" y="606026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215795" y="6049227"/>
            <a:ext cx="1776422" cy="364572"/>
            <a:chOff x="7183923" y="5056502"/>
            <a:chExt cx="1684497" cy="345707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Content Placeholder 2"/>
            <p:cNvSpPr txBox="1">
              <a:spLocks/>
            </p:cNvSpPr>
            <p:nvPr/>
          </p:nvSpPr>
          <p:spPr>
            <a:xfrm>
              <a:off x="7183923" y="5056502"/>
              <a:ext cx="716891" cy="345707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234985" y="553696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215793" y="5524512"/>
            <a:ext cx="3198947" cy="364572"/>
            <a:chOff x="7183923" y="4558935"/>
            <a:chExt cx="3033408" cy="345706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7183923" y="4558935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234985" y="5014178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215793" y="5001722"/>
            <a:ext cx="2529525" cy="364572"/>
            <a:chOff x="7183923" y="4063200"/>
            <a:chExt cx="2398628" cy="345706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Content Placeholder 2"/>
            <p:cNvSpPr txBox="1">
              <a:spLocks/>
            </p:cNvSpPr>
            <p:nvPr/>
          </p:nvSpPr>
          <p:spPr>
            <a:xfrm>
              <a:off x="7183923" y="4063200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62%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707858" y="499719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738282" y="606941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71162" y="4494123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51973" y="5533305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712900" y="273368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712900" y="2990353"/>
            <a:ext cx="478965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点击添加相关标题文字，修改文字内容，也可以直接复制你的内容到此。，点击添加相关标题文字，修改文字内容，也可以直接复制你的内容到此。，点击添加相关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96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  <p:bldP spid="119" grpId="0" animBg="1"/>
      <p:bldP spid="120" grpId="0" animBg="1"/>
      <p:bldP spid="1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91" name="组合 19"/>
          <p:cNvGrpSpPr>
            <a:grpSpLocks/>
          </p:cNvGrpSpPr>
          <p:nvPr/>
        </p:nvGrpSpPr>
        <p:grpSpPr bwMode="auto">
          <a:xfrm>
            <a:off x="6479602" y="1453227"/>
            <a:ext cx="3010256" cy="3691666"/>
            <a:chOff x="0" y="0"/>
            <a:chExt cx="2854746" cy="3501184"/>
          </a:xfrm>
        </p:grpSpPr>
        <p:sp>
          <p:nvSpPr>
            <p:cNvPr id="24592" name="矩形 20"/>
            <p:cNvSpPr>
              <a:spLocks noChangeArrowheads="1"/>
            </p:cNvSpPr>
            <p:nvPr/>
          </p:nvSpPr>
          <p:spPr bwMode="auto">
            <a:xfrm>
              <a:off x="0" y="0"/>
              <a:ext cx="2854746" cy="3501184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4593" name="组合 21"/>
            <p:cNvGrpSpPr>
              <a:grpSpLocks/>
            </p:cNvGrpSpPr>
            <p:nvPr/>
          </p:nvGrpSpPr>
          <p:grpSpPr bwMode="auto">
            <a:xfrm>
              <a:off x="176239" y="392416"/>
              <a:ext cx="2481628" cy="2343911"/>
              <a:chOff x="-300" y="0"/>
              <a:chExt cx="2481628" cy="2343911"/>
            </a:xfrm>
          </p:grpSpPr>
          <p:grpSp>
            <p:nvGrpSpPr>
              <p:cNvPr id="24594" name="组合 22"/>
              <p:cNvGrpSpPr>
                <a:grpSpLocks/>
              </p:cNvGrpSpPr>
              <p:nvPr/>
            </p:nvGrpSpPr>
            <p:grpSpPr bwMode="auto">
              <a:xfrm>
                <a:off x="735476" y="0"/>
                <a:ext cx="1009650" cy="1009650"/>
                <a:chOff x="0" y="0"/>
                <a:chExt cx="1009650" cy="1009650"/>
              </a:xfrm>
            </p:grpSpPr>
            <p:sp>
              <p:nvSpPr>
                <p:cNvPr id="24595" name="Freeform 170"/>
                <p:cNvSpPr>
                  <a:spLocks noEditPoints="1"/>
                </p:cNvSpPr>
                <p:nvPr/>
              </p:nvSpPr>
              <p:spPr bwMode="auto">
                <a:xfrm>
                  <a:off x="232742" y="276065"/>
                  <a:ext cx="530303" cy="503344"/>
                </a:xfrm>
                <a:custGeom>
                  <a:avLst/>
                  <a:gdLst>
                    <a:gd name="T0" fmla="*/ 19 w 229"/>
                    <a:gd name="T1" fmla="*/ 0 h 217"/>
                    <a:gd name="T2" fmla="*/ 209 w 229"/>
                    <a:gd name="T3" fmla="*/ 0 h 217"/>
                    <a:gd name="T4" fmla="*/ 229 w 229"/>
                    <a:gd name="T5" fmla="*/ 20 h 217"/>
                    <a:gd name="T6" fmla="*/ 229 w 229"/>
                    <a:gd name="T7" fmla="*/ 140 h 217"/>
                    <a:gd name="T8" fmla="*/ 209 w 229"/>
                    <a:gd name="T9" fmla="*/ 160 h 217"/>
                    <a:gd name="T10" fmla="*/ 19 w 229"/>
                    <a:gd name="T11" fmla="*/ 160 h 217"/>
                    <a:gd name="T12" fmla="*/ 0 w 229"/>
                    <a:gd name="T13" fmla="*/ 140 h 217"/>
                    <a:gd name="T14" fmla="*/ 0 w 229"/>
                    <a:gd name="T15" fmla="*/ 20 h 217"/>
                    <a:gd name="T16" fmla="*/ 19 w 229"/>
                    <a:gd name="T17" fmla="*/ 0 h 217"/>
                    <a:gd name="T18" fmla="*/ 56 w 229"/>
                    <a:gd name="T19" fmla="*/ 203 h 217"/>
                    <a:gd name="T20" fmla="*/ 94 w 229"/>
                    <a:gd name="T21" fmla="*/ 199 h 217"/>
                    <a:gd name="T22" fmla="*/ 94 w 229"/>
                    <a:gd name="T23" fmla="*/ 171 h 217"/>
                    <a:gd name="T24" fmla="*/ 140 w 229"/>
                    <a:gd name="T25" fmla="*/ 171 h 217"/>
                    <a:gd name="T26" fmla="*/ 140 w 229"/>
                    <a:gd name="T27" fmla="*/ 199 h 217"/>
                    <a:gd name="T28" fmla="*/ 176 w 229"/>
                    <a:gd name="T29" fmla="*/ 203 h 217"/>
                    <a:gd name="T30" fmla="*/ 176 w 229"/>
                    <a:gd name="T31" fmla="*/ 217 h 217"/>
                    <a:gd name="T32" fmla="*/ 56 w 229"/>
                    <a:gd name="T33" fmla="*/ 217 h 217"/>
                    <a:gd name="T34" fmla="*/ 56 w 229"/>
                    <a:gd name="T35" fmla="*/ 203 h 217"/>
                    <a:gd name="T36" fmla="*/ 17 w 229"/>
                    <a:gd name="T37" fmla="*/ 19 h 217"/>
                    <a:gd name="T38" fmla="*/ 17 w 229"/>
                    <a:gd name="T39" fmla="*/ 124 h 217"/>
                    <a:gd name="T40" fmla="*/ 210 w 229"/>
                    <a:gd name="T41" fmla="*/ 124 h 217"/>
                    <a:gd name="T42" fmla="*/ 210 w 229"/>
                    <a:gd name="T43" fmla="*/ 19 h 217"/>
                    <a:gd name="T44" fmla="*/ 17 w 229"/>
                    <a:gd name="T45" fmla="*/ 19 h 217"/>
                    <a:gd name="T46" fmla="*/ 191 w 229"/>
                    <a:gd name="T47" fmla="*/ 134 h 217"/>
                    <a:gd name="T48" fmla="*/ 183 w 229"/>
                    <a:gd name="T49" fmla="*/ 142 h 217"/>
                    <a:gd name="T50" fmla="*/ 191 w 229"/>
                    <a:gd name="T51" fmla="*/ 150 h 217"/>
                    <a:gd name="T52" fmla="*/ 199 w 229"/>
                    <a:gd name="T53" fmla="*/ 142 h 217"/>
                    <a:gd name="T54" fmla="*/ 191 w 229"/>
                    <a:gd name="T55" fmla="*/ 134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29" h="217">
                      <a:moveTo>
                        <a:pt x="19" y="0"/>
                      </a:moveTo>
                      <a:cubicBezTo>
                        <a:pt x="209" y="0"/>
                        <a:pt x="209" y="0"/>
                        <a:pt x="209" y="0"/>
                      </a:cubicBezTo>
                      <a:cubicBezTo>
                        <a:pt x="220" y="0"/>
                        <a:pt x="229" y="9"/>
                        <a:pt x="229" y="20"/>
                      </a:cubicBezTo>
                      <a:cubicBezTo>
                        <a:pt x="229" y="140"/>
                        <a:pt x="229" y="140"/>
                        <a:pt x="229" y="140"/>
                      </a:cubicBezTo>
                      <a:cubicBezTo>
                        <a:pt x="229" y="151"/>
                        <a:pt x="220" y="160"/>
                        <a:pt x="209" y="160"/>
                      </a:cubicBezTo>
                      <a:cubicBezTo>
                        <a:pt x="19" y="160"/>
                        <a:pt x="19" y="160"/>
                        <a:pt x="19" y="160"/>
                      </a:cubicBezTo>
                      <a:cubicBezTo>
                        <a:pt x="8" y="160"/>
                        <a:pt x="0" y="151"/>
                        <a:pt x="0" y="14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8" y="0"/>
                        <a:pt x="19" y="0"/>
                      </a:cubicBezTo>
                      <a:close/>
                      <a:moveTo>
                        <a:pt x="56" y="203"/>
                      </a:moveTo>
                      <a:cubicBezTo>
                        <a:pt x="69" y="201"/>
                        <a:pt x="81" y="199"/>
                        <a:pt x="94" y="199"/>
                      </a:cubicBezTo>
                      <a:cubicBezTo>
                        <a:pt x="94" y="171"/>
                        <a:pt x="94" y="171"/>
                        <a:pt x="94" y="171"/>
                      </a:cubicBezTo>
                      <a:cubicBezTo>
                        <a:pt x="140" y="171"/>
                        <a:pt x="140" y="171"/>
                        <a:pt x="140" y="171"/>
                      </a:cubicBezTo>
                      <a:cubicBezTo>
                        <a:pt x="140" y="199"/>
                        <a:pt x="140" y="199"/>
                        <a:pt x="140" y="199"/>
                      </a:cubicBezTo>
                      <a:cubicBezTo>
                        <a:pt x="152" y="200"/>
                        <a:pt x="164" y="201"/>
                        <a:pt x="176" y="203"/>
                      </a:cubicBezTo>
                      <a:cubicBezTo>
                        <a:pt x="176" y="217"/>
                        <a:pt x="176" y="217"/>
                        <a:pt x="176" y="217"/>
                      </a:cubicBezTo>
                      <a:cubicBezTo>
                        <a:pt x="56" y="217"/>
                        <a:pt x="56" y="217"/>
                        <a:pt x="56" y="217"/>
                      </a:cubicBezTo>
                      <a:cubicBezTo>
                        <a:pt x="56" y="213"/>
                        <a:pt x="56" y="208"/>
                        <a:pt x="56" y="203"/>
                      </a:cubicBezTo>
                      <a:close/>
                      <a:moveTo>
                        <a:pt x="17" y="19"/>
                      </a:moveTo>
                      <a:cubicBezTo>
                        <a:pt x="17" y="124"/>
                        <a:pt x="17" y="124"/>
                        <a:pt x="17" y="124"/>
                      </a:cubicBezTo>
                      <a:cubicBezTo>
                        <a:pt x="210" y="124"/>
                        <a:pt x="210" y="124"/>
                        <a:pt x="210" y="124"/>
                      </a:cubicBezTo>
                      <a:cubicBezTo>
                        <a:pt x="210" y="19"/>
                        <a:pt x="210" y="19"/>
                        <a:pt x="210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lose/>
                      <a:moveTo>
                        <a:pt x="191" y="134"/>
                      </a:moveTo>
                      <a:cubicBezTo>
                        <a:pt x="186" y="134"/>
                        <a:pt x="183" y="137"/>
                        <a:pt x="183" y="142"/>
                      </a:cubicBezTo>
                      <a:cubicBezTo>
                        <a:pt x="183" y="146"/>
                        <a:pt x="186" y="150"/>
                        <a:pt x="191" y="150"/>
                      </a:cubicBezTo>
                      <a:cubicBezTo>
                        <a:pt x="195" y="150"/>
                        <a:pt x="199" y="146"/>
                        <a:pt x="199" y="142"/>
                      </a:cubicBezTo>
                      <a:cubicBezTo>
                        <a:pt x="199" y="137"/>
                        <a:pt x="195" y="134"/>
                        <a:pt x="191" y="13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596" name="椭圆 25"/>
                <p:cNvSpPr>
                  <a:spLocks noChangeArrowheads="1"/>
                </p:cNvSpPr>
                <p:nvPr/>
              </p:nvSpPr>
              <p:spPr bwMode="auto">
                <a:xfrm>
                  <a:off x="-655" y="-219"/>
                  <a:ext cx="1011387" cy="1009865"/>
                </a:xfrm>
                <a:prstGeom prst="ellipse">
                  <a:avLst/>
                </a:prstGeom>
                <a:noFill/>
                <a:ln w="19050" cmpd="sng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4597" name="矩形 23"/>
              <p:cNvSpPr>
                <a:spLocks noChangeArrowheads="1"/>
              </p:cNvSpPr>
              <p:nvPr/>
            </p:nvSpPr>
            <p:spPr bwMode="auto">
              <a:xfrm>
                <a:off x="-300" y="1576589"/>
                <a:ext cx="2481628" cy="76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</p:grpSp>
      </p:grpSp>
      <p:grpSp>
        <p:nvGrpSpPr>
          <p:cNvPr id="24584" name="组合 7"/>
          <p:cNvGrpSpPr>
            <a:grpSpLocks/>
          </p:cNvGrpSpPr>
          <p:nvPr/>
        </p:nvGrpSpPr>
        <p:grpSpPr bwMode="auto">
          <a:xfrm>
            <a:off x="253161" y="5233626"/>
            <a:ext cx="12347405" cy="1478341"/>
            <a:chOff x="0" y="0"/>
            <a:chExt cx="11707634" cy="1401334"/>
          </a:xfrm>
        </p:grpSpPr>
        <p:sp>
          <p:nvSpPr>
            <p:cNvPr id="24585" name="矩形 8"/>
            <p:cNvSpPr>
              <a:spLocks noChangeArrowheads="1"/>
            </p:cNvSpPr>
            <p:nvPr/>
          </p:nvSpPr>
          <p:spPr bwMode="auto">
            <a:xfrm>
              <a:off x="0" y="0"/>
              <a:ext cx="11707634" cy="140133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586" name="矩形 10"/>
            <p:cNvSpPr>
              <a:spLocks noChangeArrowheads="1"/>
            </p:cNvSpPr>
            <p:nvPr/>
          </p:nvSpPr>
          <p:spPr bwMode="auto">
            <a:xfrm>
              <a:off x="457159" y="239002"/>
              <a:ext cx="10793316" cy="591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24587" name="矩形 13"/>
          <p:cNvSpPr>
            <a:spLocks noChangeArrowheads="1"/>
          </p:cNvSpPr>
          <p:nvPr/>
        </p:nvSpPr>
        <p:spPr bwMode="auto">
          <a:xfrm>
            <a:off x="258184" y="1458250"/>
            <a:ext cx="3010256" cy="369166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8" name="矩形 16"/>
          <p:cNvSpPr>
            <a:spLocks noChangeArrowheads="1"/>
          </p:cNvSpPr>
          <p:nvPr/>
        </p:nvSpPr>
        <p:spPr bwMode="auto">
          <a:xfrm>
            <a:off x="3368893" y="1453227"/>
            <a:ext cx="3010256" cy="3691666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90" name="矩形 18"/>
          <p:cNvSpPr>
            <a:spLocks noChangeArrowheads="1"/>
          </p:cNvSpPr>
          <p:nvPr/>
        </p:nvSpPr>
        <p:spPr bwMode="auto">
          <a:xfrm>
            <a:off x="9590311" y="1418069"/>
            <a:ext cx="3010256" cy="3691665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94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 animBg="1" autoUpdateAnimBg="0"/>
      <p:bldP spid="24588" grpId="0" animBg="1" autoUpdateAnimBg="0"/>
      <p:bldP spid="24590" grpId="0" animBg="1" autoUpdateAnimBg="0"/>
      <p:bldP spid="18" grpId="0" animBg="1"/>
      <p:bldP spid="19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1483510" y="2263518"/>
            <a:ext cx="337981" cy="3379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1946907" y="2117184"/>
            <a:ext cx="2374424" cy="619486"/>
            <a:chOff x="8508023" y="2145341"/>
            <a:chExt cx="1920590" cy="587430"/>
          </a:xfrm>
        </p:grpSpPr>
        <p:sp>
          <p:nvSpPr>
            <p:cNvPr id="81" name="TextBox 80"/>
            <p:cNvSpPr txBox="1"/>
            <p:nvPr/>
          </p:nvSpPr>
          <p:spPr>
            <a:xfrm>
              <a:off x="8512721" y="2145341"/>
              <a:ext cx="116591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508023" y="2365040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Oval 82"/>
          <p:cNvSpPr/>
          <p:nvPr/>
        </p:nvSpPr>
        <p:spPr>
          <a:xfrm>
            <a:off x="1483510" y="3374474"/>
            <a:ext cx="337981" cy="3379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1936631" y="3229104"/>
            <a:ext cx="2384697" cy="618523"/>
            <a:chOff x="8499713" y="2146254"/>
            <a:chExt cx="1928900" cy="586517"/>
          </a:xfrm>
        </p:grpSpPr>
        <p:sp>
          <p:nvSpPr>
            <p:cNvPr id="85" name="TextBox 84"/>
            <p:cNvSpPr txBox="1"/>
            <p:nvPr/>
          </p:nvSpPr>
          <p:spPr>
            <a:xfrm>
              <a:off x="8499713" y="2146254"/>
              <a:ext cx="116591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8508023" y="2365040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7" name="Oval 86"/>
          <p:cNvSpPr/>
          <p:nvPr/>
        </p:nvSpPr>
        <p:spPr>
          <a:xfrm>
            <a:off x="8890204" y="3268658"/>
            <a:ext cx="337981" cy="337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9343326" y="3133214"/>
            <a:ext cx="2374423" cy="608593"/>
            <a:chOff x="8508023" y="2155668"/>
            <a:chExt cx="1920590" cy="577101"/>
          </a:xfrm>
        </p:grpSpPr>
        <p:sp>
          <p:nvSpPr>
            <p:cNvPr id="89" name="TextBox 88"/>
            <p:cNvSpPr txBox="1"/>
            <p:nvPr/>
          </p:nvSpPr>
          <p:spPr>
            <a:xfrm>
              <a:off x="8513333" y="2155668"/>
              <a:ext cx="1165916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508023" y="2365038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1" name="Oval 90"/>
          <p:cNvSpPr/>
          <p:nvPr/>
        </p:nvSpPr>
        <p:spPr>
          <a:xfrm>
            <a:off x="8890204" y="4379614"/>
            <a:ext cx="337981" cy="3379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9353599" y="4200883"/>
            <a:ext cx="2374424" cy="651878"/>
            <a:chOff x="8508023" y="2114625"/>
            <a:chExt cx="1920590" cy="618148"/>
          </a:xfrm>
        </p:grpSpPr>
        <p:sp>
          <p:nvSpPr>
            <p:cNvPr id="93" name="TextBox 92"/>
            <p:cNvSpPr txBox="1"/>
            <p:nvPr/>
          </p:nvSpPr>
          <p:spPr>
            <a:xfrm>
              <a:off x="8509284" y="2114625"/>
              <a:ext cx="1165915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508023" y="2365041"/>
              <a:ext cx="1920590" cy="367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5" name="Oval 94"/>
          <p:cNvSpPr/>
          <p:nvPr/>
        </p:nvSpPr>
        <p:spPr>
          <a:xfrm>
            <a:off x="1483510" y="4485430"/>
            <a:ext cx="337981" cy="33798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1936632" y="4365482"/>
            <a:ext cx="2374423" cy="593092"/>
            <a:chOff x="8508023" y="2170368"/>
            <a:chExt cx="1920590" cy="562404"/>
          </a:xfrm>
        </p:grpSpPr>
        <p:sp>
          <p:nvSpPr>
            <p:cNvPr id="97" name="TextBox 96"/>
            <p:cNvSpPr txBox="1"/>
            <p:nvPr/>
          </p:nvSpPr>
          <p:spPr>
            <a:xfrm>
              <a:off x="8512864" y="2170368"/>
              <a:ext cx="1165916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508023" y="2365040"/>
              <a:ext cx="1920590" cy="367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309680" y="2351315"/>
            <a:ext cx="4290252" cy="4464308"/>
            <a:chOff x="6531732" y="1844629"/>
            <a:chExt cx="4807875" cy="5002933"/>
          </a:xfrm>
        </p:grpSpPr>
        <p:grpSp>
          <p:nvGrpSpPr>
            <p:cNvPr id="99" name="Group 98"/>
            <p:cNvGrpSpPr/>
            <p:nvPr/>
          </p:nvGrpSpPr>
          <p:grpSpPr>
            <a:xfrm>
              <a:off x="8211059" y="3333470"/>
              <a:ext cx="1495699" cy="3514092"/>
              <a:chOff x="8211059" y="3333470"/>
              <a:chExt cx="1495699" cy="3514092"/>
            </a:xfrm>
          </p:grpSpPr>
          <p:sp>
            <p:nvSpPr>
              <p:cNvPr id="100" name="Oval 5"/>
              <p:cNvSpPr>
                <a:spLocks noChangeArrowheads="1"/>
              </p:cNvSpPr>
              <p:nvPr/>
            </p:nvSpPr>
            <p:spPr bwMode="auto">
              <a:xfrm>
                <a:off x="8311636" y="3445476"/>
                <a:ext cx="1247305" cy="124806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9"/>
              <p:cNvSpPr>
                <a:spLocks noEditPoints="1"/>
              </p:cNvSpPr>
              <p:nvPr/>
            </p:nvSpPr>
            <p:spPr bwMode="auto">
              <a:xfrm>
                <a:off x="8211059" y="3333470"/>
                <a:ext cx="1449220" cy="1621420"/>
              </a:xfrm>
              <a:custGeom>
                <a:avLst/>
                <a:gdLst>
                  <a:gd name="T0" fmla="*/ 804 w 804"/>
                  <a:gd name="T1" fmla="*/ 402 h 900"/>
                  <a:gd name="T2" fmla="*/ 402 w 804"/>
                  <a:gd name="T3" fmla="*/ 0 h 900"/>
                  <a:gd name="T4" fmla="*/ 0 w 804"/>
                  <a:gd name="T5" fmla="*/ 402 h 900"/>
                  <a:gd name="T6" fmla="*/ 333 w 804"/>
                  <a:gd name="T7" fmla="*/ 798 h 900"/>
                  <a:gd name="T8" fmla="*/ 333 w 804"/>
                  <a:gd name="T9" fmla="*/ 900 h 900"/>
                  <a:gd name="T10" fmla="*/ 471 w 804"/>
                  <a:gd name="T11" fmla="*/ 900 h 900"/>
                  <a:gd name="T12" fmla="*/ 471 w 804"/>
                  <a:gd name="T13" fmla="*/ 798 h 900"/>
                  <a:gd name="T14" fmla="*/ 804 w 804"/>
                  <a:gd name="T15" fmla="*/ 402 h 900"/>
                  <a:gd name="T16" fmla="*/ 402 w 804"/>
                  <a:gd name="T17" fmla="*/ 704 h 900"/>
                  <a:gd name="T18" fmla="*/ 100 w 804"/>
                  <a:gd name="T19" fmla="*/ 402 h 900"/>
                  <a:gd name="T20" fmla="*/ 402 w 804"/>
                  <a:gd name="T21" fmla="*/ 100 h 900"/>
                  <a:gd name="T22" fmla="*/ 704 w 804"/>
                  <a:gd name="T23" fmla="*/ 402 h 900"/>
                  <a:gd name="T24" fmla="*/ 402 w 804"/>
                  <a:gd name="T25" fmla="*/ 704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4" h="900">
                    <a:moveTo>
                      <a:pt x="804" y="402"/>
                    </a:moveTo>
                    <a:cubicBezTo>
                      <a:pt x="804" y="180"/>
                      <a:pt x="624" y="0"/>
                      <a:pt x="402" y="0"/>
                    </a:cubicBezTo>
                    <a:cubicBezTo>
                      <a:pt x="180" y="0"/>
                      <a:pt x="0" y="180"/>
                      <a:pt x="0" y="402"/>
                    </a:cubicBezTo>
                    <a:cubicBezTo>
                      <a:pt x="0" y="600"/>
                      <a:pt x="144" y="765"/>
                      <a:pt x="333" y="798"/>
                    </a:cubicBezTo>
                    <a:cubicBezTo>
                      <a:pt x="333" y="900"/>
                      <a:pt x="333" y="900"/>
                      <a:pt x="333" y="900"/>
                    </a:cubicBezTo>
                    <a:cubicBezTo>
                      <a:pt x="471" y="900"/>
                      <a:pt x="471" y="900"/>
                      <a:pt x="471" y="900"/>
                    </a:cubicBezTo>
                    <a:cubicBezTo>
                      <a:pt x="471" y="798"/>
                      <a:pt x="471" y="798"/>
                      <a:pt x="471" y="798"/>
                    </a:cubicBezTo>
                    <a:cubicBezTo>
                      <a:pt x="660" y="765"/>
                      <a:pt x="804" y="600"/>
                      <a:pt x="804" y="402"/>
                    </a:cubicBezTo>
                    <a:close/>
                    <a:moveTo>
                      <a:pt x="402" y="704"/>
                    </a:moveTo>
                    <a:cubicBezTo>
                      <a:pt x="235" y="704"/>
                      <a:pt x="100" y="569"/>
                      <a:pt x="100" y="402"/>
                    </a:cubicBezTo>
                    <a:cubicBezTo>
                      <a:pt x="100" y="235"/>
                      <a:pt x="235" y="100"/>
                      <a:pt x="402" y="100"/>
                    </a:cubicBezTo>
                    <a:cubicBezTo>
                      <a:pt x="569" y="100"/>
                      <a:pt x="704" y="235"/>
                      <a:pt x="704" y="402"/>
                    </a:cubicBezTo>
                    <a:cubicBezTo>
                      <a:pt x="704" y="569"/>
                      <a:pt x="569" y="704"/>
                      <a:pt x="402" y="70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Rectangle 10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Rectangle 11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Rectangle 12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Rectangle 13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14"/>
              <p:cNvSpPr>
                <a:spLocks/>
              </p:cNvSpPr>
              <p:nvPr/>
            </p:nvSpPr>
            <p:spPr bwMode="auto">
              <a:xfrm>
                <a:off x="8221727" y="5102707"/>
                <a:ext cx="1227494" cy="1168062"/>
              </a:xfrm>
              <a:custGeom>
                <a:avLst/>
                <a:gdLst>
                  <a:gd name="T0" fmla="*/ 0 w 681"/>
                  <a:gd name="T1" fmla="*/ 110 h 648"/>
                  <a:gd name="T2" fmla="*/ 109 w 681"/>
                  <a:gd name="T3" fmla="*/ 0 h 648"/>
                  <a:gd name="T4" fmla="*/ 571 w 681"/>
                  <a:gd name="T5" fmla="*/ 0 h 648"/>
                  <a:gd name="T6" fmla="*/ 681 w 681"/>
                  <a:gd name="T7" fmla="*/ 110 h 648"/>
                  <a:gd name="T8" fmla="*/ 681 w 681"/>
                  <a:gd name="T9" fmla="*/ 538 h 648"/>
                  <a:gd name="T10" fmla="*/ 571 w 681"/>
                  <a:gd name="T11" fmla="*/ 648 h 648"/>
                  <a:gd name="T12" fmla="*/ 109 w 681"/>
                  <a:gd name="T13" fmla="*/ 648 h 648"/>
                  <a:gd name="T14" fmla="*/ 0 w 681"/>
                  <a:gd name="T15" fmla="*/ 538 h 648"/>
                  <a:gd name="T16" fmla="*/ 0 w 681"/>
                  <a:gd name="T17" fmla="*/ 110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1" h="648">
                    <a:moveTo>
                      <a:pt x="0" y="110"/>
                    </a:moveTo>
                    <a:cubicBezTo>
                      <a:pt x="0" y="49"/>
                      <a:pt x="49" y="0"/>
                      <a:pt x="109" y="0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632" y="0"/>
                      <a:pt x="681" y="49"/>
                      <a:pt x="681" y="110"/>
                    </a:cubicBezTo>
                    <a:cubicBezTo>
                      <a:pt x="681" y="538"/>
                      <a:pt x="681" y="538"/>
                      <a:pt x="681" y="538"/>
                    </a:cubicBezTo>
                    <a:cubicBezTo>
                      <a:pt x="681" y="598"/>
                      <a:pt x="632" y="648"/>
                      <a:pt x="571" y="648"/>
                    </a:cubicBezTo>
                    <a:cubicBezTo>
                      <a:pt x="109" y="648"/>
                      <a:pt x="109" y="648"/>
                      <a:pt x="109" y="648"/>
                    </a:cubicBezTo>
                    <a:cubicBezTo>
                      <a:pt x="49" y="648"/>
                      <a:pt x="0" y="598"/>
                      <a:pt x="0" y="538"/>
                    </a:cubicBezTo>
                    <a:cubicBezTo>
                      <a:pt x="0" y="110"/>
                      <a:pt x="0" y="110"/>
                      <a:pt x="0" y="11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Rectangle 15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Rectangle 16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7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18"/>
              <p:cNvSpPr>
                <a:spLocks/>
              </p:cNvSpPr>
              <p:nvPr/>
            </p:nvSpPr>
            <p:spPr bwMode="auto">
              <a:xfrm>
                <a:off x="9344834" y="5670357"/>
                <a:ext cx="361924" cy="641558"/>
              </a:xfrm>
              <a:custGeom>
                <a:avLst/>
                <a:gdLst>
                  <a:gd name="T0" fmla="*/ 57 w 201"/>
                  <a:gd name="T1" fmla="*/ 356 h 356"/>
                  <a:gd name="T2" fmla="*/ 163 w 201"/>
                  <a:gd name="T3" fmla="*/ 119 h 356"/>
                  <a:gd name="T4" fmla="*/ 0 w 201"/>
                  <a:gd name="T5" fmla="*/ 164 h 356"/>
                  <a:gd name="T6" fmla="*/ 57 w 201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356">
                    <a:moveTo>
                      <a:pt x="57" y="356"/>
                    </a:moveTo>
                    <a:cubicBezTo>
                      <a:pt x="57" y="356"/>
                      <a:pt x="201" y="219"/>
                      <a:pt x="163" y="119"/>
                    </a:cubicBezTo>
                    <a:cubicBezTo>
                      <a:pt x="118" y="0"/>
                      <a:pt x="0" y="164"/>
                      <a:pt x="0" y="164"/>
                    </a:cubicBezTo>
                    <a:cubicBezTo>
                      <a:pt x="57" y="356"/>
                      <a:pt x="57" y="356"/>
                      <a:pt x="57" y="356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19"/>
              <p:cNvSpPr>
                <a:spLocks/>
              </p:cNvSpPr>
              <p:nvPr/>
            </p:nvSpPr>
            <p:spPr bwMode="auto">
              <a:xfrm>
                <a:off x="8839665" y="5102707"/>
                <a:ext cx="52574" cy="0"/>
              </a:xfrm>
              <a:custGeom>
                <a:avLst/>
                <a:gdLst>
                  <a:gd name="T0" fmla="*/ 29 w 29"/>
                  <a:gd name="T1" fmla="*/ 0 w 29"/>
                  <a:gd name="T2" fmla="*/ 0 w 29"/>
                  <a:gd name="T3" fmla="*/ 29 w 29"/>
                  <a:gd name="T4" fmla="*/ 29 w 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9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Rectangle 20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Rectangle 21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22"/>
              <p:cNvSpPr>
                <a:spLocks/>
              </p:cNvSpPr>
              <p:nvPr/>
            </p:nvSpPr>
            <p:spPr bwMode="auto">
              <a:xfrm>
                <a:off x="9441601" y="6290580"/>
                <a:ext cx="7619" cy="336780"/>
              </a:xfrm>
              <a:custGeom>
                <a:avLst/>
                <a:gdLst>
                  <a:gd name="T0" fmla="*/ 0 w 4"/>
                  <a:gd name="T1" fmla="*/ 0 h 187"/>
                  <a:gd name="T2" fmla="*/ 0 w 4"/>
                  <a:gd name="T3" fmla="*/ 187 h 187"/>
                  <a:gd name="T4" fmla="*/ 4 w 4"/>
                  <a:gd name="T5" fmla="*/ 187 h 187"/>
                  <a:gd name="T6" fmla="*/ 4 w 4"/>
                  <a:gd name="T7" fmla="*/ 12 h 187"/>
                  <a:gd name="T8" fmla="*/ 3 w 4"/>
                  <a:gd name="T9" fmla="*/ 12 h 187"/>
                  <a:gd name="T10" fmla="*/ 0 w 4"/>
                  <a:gd name="T1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87">
                    <a:moveTo>
                      <a:pt x="0" y="0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9B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Freeform 23"/>
              <p:cNvSpPr>
                <a:spLocks/>
              </p:cNvSpPr>
              <p:nvPr/>
            </p:nvSpPr>
            <p:spPr bwMode="auto">
              <a:xfrm>
                <a:off x="8955480" y="6189242"/>
                <a:ext cx="486121" cy="658320"/>
              </a:xfrm>
              <a:custGeom>
                <a:avLst/>
                <a:gdLst>
                  <a:gd name="T0" fmla="*/ 253 w 270"/>
                  <a:gd name="T1" fmla="*/ 0 h 365"/>
                  <a:gd name="T2" fmla="*/ 164 w 270"/>
                  <a:gd name="T3" fmla="*/ 45 h 365"/>
                  <a:gd name="T4" fmla="*/ 0 w 270"/>
                  <a:gd name="T5" fmla="*/ 45 h 365"/>
                  <a:gd name="T6" fmla="*/ 0 w 270"/>
                  <a:gd name="T7" fmla="*/ 365 h 365"/>
                  <a:gd name="T8" fmla="*/ 270 w 270"/>
                  <a:gd name="T9" fmla="*/ 365 h 365"/>
                  <a:gd name="T10" fmla="*/ 270 w 270"/>
                  <a:gd name="T11" fmla="*/ 243 h 365"/>
                  <a:gd name="T12" fmla="*/ 270 w 270"/>
                  <a:gd name="T13" fmla="*/ 56 h 365"/>
                  <a:gd name="T14" fmla="*/ 253 w 270"/>
                  <a:gd name="T15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65">
                    <a:moveTo>
                      <a:pt x="253" y="0"/>
                    </a:moveTo>
                    <a:cubicBezTo>
                      <a:pt x="233" y="27"/>
                      <a:pt x="201" y="45"/>
                      <a:pt x="164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65"/>
                      <a:pt x="0" y="365"/>
                      <a:pt x="0" y="365"/>
                    </a:cubicBezTo>
                    <a:cubicBezTo>
                      <a:pt x="270" y="365"/>
                      <a:pt x="270" y="365"/>
                      <a:pt x="270" y="365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53" y="0"/>
                      <a:pt x="253" y="0"/>
                      <a:pt x="25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Freeform 24"/>
              <p:cNvSpPr>
                <a:spLocks/>
              </p:cNvSpPr>
              <p:nvPr/>
            </p:nvSpPr>
            <p:spPr bwMode="auto">
              <a:xfrm>
                <a:off x="8955480" y="6126762"/>
                <a:ext cx="455644" cy="144008"/>
              </a:xfrm>
              <a:custGeom>
                <a:avLst/>
                <a:gdLst>
                  <a:gd name="T0" fmla="*/ 243 w 253"/>
                  <a:gd name="T1" fmla="*/ 0 h 80"/>
                  <a:gd name="T2" fmla="*/ 75 w 253"/>
                  <a:gd name="T3" fmla="*/ 57 h 80"/>
                  <a:gd name="T4" fmla="*/ 48 w 253"/>
                  <a:gd name="T5" fmla="*/ 61 h 80"/>
                  <a:gd name="T6" fmla="*/ 0 w 253"/>
                  <a:gd name="T7" fmla="*/ 46 h 80"/>
                  <a:gd name="T8" fmla="*/ 0 w 253"/>
                  <a:gd name="T9" fmla="*/ 80 h 80"/>
                  <a:gd name="T10" fmla="*/ 164 w 253"/>
                  <a:gd name="T11" fmla="*/ 80 h 80"/>
                  <a:gd name="T12" fmla="*/ 253 w 253"/>
                  <a:gd name="T13" fmla="*/ 35 h 80"/>
                  <a:gd name="T14" fmla="*/ 243 w 253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80">
                    <a:moveTo>
                      <a:pt x="243" y="0"/>
                    </a:moveTo>
                    <a:cubicBezTo>
                      <a:pt x="75" y="57"/>
                      <a:pt x="75" y="57"/>
                      <a:pt x="75" y="57"/>
                    </a:cubicBezTo>
                    <a:cubicBezTo>
                      <a:pt x="66" y="59"/>
                      <a:pt x="57" y="61"/>
                      <a:pt x="48" y="61"/>
                    </a:cubicBezTo>
                    <a:cubicBezTo>
                      <a:pt x="31" y="61"/>
                      <a:pt x="14" y="55"/>
                      <a:pt x="0" y="4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201" y="80"/>
                      <a:pt x="233" y="62"/>
                      <a:pt x="253" y="35"/>
                    </a:cubicBezTo>
                    <a:cubicBezTo>
                      <a:pt x="243" y="0"/>
                      <a:pt x="243" y="0"/>
                      <a:pt x="24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Freeform 25"/>
              <p:cNvSpPr>
                <a:spLocks noEditPoints="1"/>
              </p:cNvSpPr>
              <p:nvPr/>
            </p:nvSpPr>
            <p:spPr bwMode="auto">
              <a:xfrm>
                <a:off x="8955480" y="5313766"/>
                <a:ext cx="55622" cy="645368"/>
              </a:xfrm>
              <a:custGeom>
                <a:avLst/>
                <a:gdLst>
                  <a:gd name="T0" fmla="*/ 0 w 31"/>
                  <a:gd name="T1" fmla="*/ 336 h 358"/>
                  <a:gd name="T2" fmla="*/ 0 w 31"/>
                  <a:gd name="T3" fmla="*/ 358 h 358"/>
                  <a:gd name="T4" fmla="*/ 22 w 31"/>
                  <a:gd name="T5" fmla="*/ 348 h 358"/>
                  <a:gd name="T6" fmla="*/ 31 w 31"/>
                  <a:gd name="T7" fmla="*/ 345 h 358"/>
                  <a:gd name="T8" fmla="*/ 0 w 31"/>
                  <a:gd name="T9" fmla="*/ 336 h 358"/>
                  <a:gd name="T10" fmla="*/ 0 w 31"/>
                  <a:gd name="T11" fmla="*/ 169 h 358"/>
                  <a:gd name="T12" fmla="*/ 0 w 31"/>
                  <a:gd name="T13" fmla="*/ 186 h 358"/>
                  <a:gd name="T14" fmla="*/ 12 w 31"/>
                  <a:gd name="T15" fmla="*/ 181 h 358"/>
                  <a:gd name="T16" fmla="*/ 25 w 31"/>
                  <a:gd name="T17" fmla="*/ 177 h 358"/>
                  <a:gd name="T18" fmla="*/ 0 w 31"/>
                  <a:gd name="T19" fmla="*/ 169 h 358"/>
                  <a:gd name="T20" fmla="*/ 0 w 31"/>
                  <a:gd name="T21" fmla="*/ 0 h 358"/>
                  <a:gd name="T22" fmla="*/ 0 w 31"/>
                  <a:gd name="T23" fmla="*/ 18 h 358"/>
                  <a:gd name="T24" fmla="*/ 12 w 31"/>
                  <a:gd name="T25" fmla="*/ 14 h 358"/>
                  <a:gd name="T26" fmla="*/ 27 w 31"/>
                  <a:gd name="T27" fmla="*/ 9 h 358"/>
                  <a:gd name="T28" fmla="*/ 0 w 31"/>
                  <a:gd name="T2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58">
                    <a:moveTo>
                      <a:pt x="0" y="336"/>
                    </a:moveTo>
                    <a:cubicBezTo>
                      <a:pt x="0" y="358"/>
                      <a:pt x="0" y="358"/>
                      <a:pt x="0" y="358"/>
                    </a:cubicBezTo>
                    <a:cubicBezTo>
                      <a:pt x="7" y="354"/>
                      <a:pt x="14" y="350"/>
                      <a:pt x="22" y="348"/>
                    </a:cubicBezTo>
                    <a:cubicBezTo>
                      <a:pt x="31" y="345"/>
                      <a:pt x="31" y="345"/>
                      <a:pt x="31" y="345"/>
                    </a:cubicBezTo>
                    <a:cubicBezTo>
                      <a:pt x="20" y="344"/>
                      <a:pt x="10" y="341"/>
                      <a:pt x="0" y="336"/>
                    </a:cubicBezTo>
                    <a:moveTo>
                      <a:pt x="0" y="169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4"/>
                      <a:pt x="8" y="182"/>
                      <a:pt x="12" y="181"/>
                    </a:cubicBezTo>
                    <a:cubicBezTo>
                      <a:pt x="25" y="177"/>
                      <a:pt x="25" y="177"/>
                      <a:pt x="25" y="177"/>
                    </a:cubicBezTo>
                    <a:cubicBezTo>
                      <a:pt x="16" y="175"/>
                      <a:pt x="8" y="173"/>
                      <a:pt x="0" y="169"/>
                    </a:cubicBezTo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7"/>
                      <a:pt x="8" y="15"/>
                      <a:pt x="12" y="1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18" y="7"/>
                      <a:pt x="9" y="4"/>
                      <a:pt x="0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26"/>
              <p:cNvSpPr>
                <a:spLocks noEditPoints="1"/>
              </p:cNvSpPr>
              <p:nvPr/>
            </p:nvSpPr>
            <p:spPr bwMode="auto">
              <a:xfrm>
                <a:off x="9465221" y="5885225"/>
                <a:ext cx="172962" cy="410689"/>
              </a:xfrm>
              <a:custGeom>
                <a:avLst/>
                <a:gdLst>
                  <a:gd name="T0" fmla="*/ 63 w 96"/>
                  <a:gd name="T1" fmla="*/ 148 h 228"/>
                  <a:gd name="T2" fmla="*/ 0 w 96"/>
                  <a:gd name="T3" fmla="*/ 228 h 228"/>
                  <a:gd name="T4" fmla="*/ 63 w 96"/>
                  <a:gd name="T5" fmla="*/ 148 h 228"/>
                  <a:gd name="T6" fmla="*/ 63 w 96"/>
                  <a:gd name="T7" fmla="*/ 148 h 228"/>
                  <a:gd name="T8" fmla="*/ 63 w 96"/>
                  <a:gd name="T9" fmla="*/ 148 h 228"/>
                  <a:gd name="T10" fmla="*/ 63 w 96"/>
                  <a:gd name="T11" fmla="*/ 148 h 228"/>
                  <a:gd name="T12" fmla="*/ 63 w 96"/>
                  <a:gd name="T13" fmla="*/ 148 h 228"/>
                  <a:gd name="T14" fmla="*/ 63 w 96"/>
                  <a:gd name="T15" fmla="*/ 148 h 228"/>
                  <a:gd name="T16" fmla="*/ 63 w 96"/>
                  <a:gd name="T17" fmla="*/ 148 h 228"/>
                  <a:gd name="T18" fmla="*/ 96 w 96"/>
                  <a:gd name="T19" fmla="*/ 1 h 228"/>
                  <a:gd name="T20" fmla="*/ 96 w 96"/>
                  <a:gd name="T21" fmla="*/ 1 h 228"/>
                  <a:gd name="T22" fmla="*/ 96 w 96"/>
                  <a:gd name="T23" fmla="*/ 1 h 228"/>
                  <a:gd name="T24" fmla="*/ 96 w 96"/>
                  <a:gd name="T25" fmla="*/ 0 h 228"/>
                  <a:gd name="T26" fmla="*/ 96 w 96"/>
                  <a:gd name="T27" fmla="*/ 0 h 228"/>
                  <a:gd name="T28" fmla="*/ 96 w 96"/>
                  <a:gd name="T29" fmla="*/ 0 h 228"/>
                  <a:gd name="T30" fmla="*/ 96 w 96"/>
                  <a:gd name="T31" fmla="*/ 0 h 228"/>
                  <a:gd name="T32" fmla="*/ 96 w 96"/>
                  <a:gd name="T33" fmla="*/ 0 h 228"/>
                  <a:gd name="T34" fmla="*/ 96 w 96"/>
                  <a:gd name="T35" fmla="*/ 0 h 228"/>
                  <a:gd name="T36" fmla="*/ 96 w 96"/>
                  <a:gd name="T37" fmla="*/ 0 h 228"/>
                  <a:gd name="T38" fmla="*/ 96 w 96"/>
                  <a:gd name="T39" fmla="*/ 0 h 228"/>
                  <a:gd name="T40" fmla="*/ 96 w 96"/>
                  <a:gd name="T41" fmla="*/ 0 h 228"/>
                  <a:gd name="T42" fmla="*/ 96 w 96"/>
                  <a:gd name="T43" fmla="*/ 0 h 228"/>
                  <a:gd name="T44" fmla="*/ 96 w 96"/>
                  <a:gd name="T45" fmla="*/ 0 h 228"/>
                  <a:gd name="T46" fmla="*/ 96 w 96"/>
                  <a:gd name="T47" fmla="*/ 0 h 228"/>
                  <a:gd name="T48" fmla="*/ 96 w 96"/>
                  <a:gd name="T4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228">
                    <a:moveTo>
                      <a:pt x="63" y="148"/>
                    </a:moveTo>
                    <a:cubicBezTo>
                      <a:pt x="40" y="184"/>
                      <a:pt x="13" y="213"/>
                      <a:pt x="0" y="228"/>
                    </a:cubicBezTo>
                    <a:cubicBezTo>
                      <a:pt x="13" y="213"/>
                      <a:pt x="40" y="184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96" y="1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27"/>
              <p:cNvSpPr>
                <a:spLocks noEditPoints="1"/>
              </p:cNvSpPr>
              <p:nvPr/>
            </p:nvSpPr>
            <p:spPr bwMode="auto">
              <a:xfrm>
                <a:off x="9393599" y="5834175"/>
                <a:ext cx="277348" cy="477740"/>
              </a:xfrm>
              <a:custGeom>
                <a:avLst/>
                <a:gdLst>
                  <a:gd name="T0" fmla="*/ 136 w 154"/>
                  <a:gd name="T1" fmla="*/ 28 h 265"/>
                  <a:gd name="T2" fmla="*/ 141 w 154"/>
                  <a:gd name="T3" fmla="*/ 55 h 265"/>
                  <a:gd name="T4" fmla="*/ 83 w 154"/>
                  <a:gd name="T5" fmla="*/ 135 h 265"/>
                  <a:gd name="T6" fmla="*/ 0 w 154"/>
                  <a:gd name="T7" fmla="*/ 162 h 265"/>
                  <a:gd name="T8" fmla="*/ 10 w 154"/>
                  <a:gd name="T9" fmla="*/ 197 h 265"/>
                  <a:gd name="T10" fmla="*/ 27 w 154"/>
                  <a:gd name="T11" fmla="*/ 253 h 265"/>
                  <a:gd name="T12" fmla="*/ 30 w 154"/>
                  <a:gd name="T13" fmla="*/ 265 h 265"/>
                  <a:gd name="T14" fmla="*/ 31 w 154"/>
                  <a:gd name="T15" fmla="*/ 265 h 265"/>
                  <a:gd name="T16" fmla="*/ 31 w 154"/>
                  <a:gd name="T17" fmla="*/ 265 h 265"/>
                  <a:gd name="T18" fmla="*/ 40 w 154"/>
                  <a:gd name="T19" fmla="*/ 256 h 265"/>
                  <a:gd name="T20" fmla="*/ 103 w 154"/>
                  <a:gd name="T21" fmla="*/ 176 h 265"/>
                  <a:gd name="T22" fmla="*/ 103 w 154"/>
                  <a:gd name="T23" fmla="*/ 176 h 265"/>
                  <a:gd name="T24" fmla="*/ 103 w 154"/>
                  <a:gd name="T25" fmla="*/ 176 h 265"/>
                  <a:gd name="T26" fmla="*/ 103 w 154"/>
                  <a:gd name="T27" fmla="*/ 176 h 265"/>
                  <a:gd name="T28" fmla="*/ 103 w 154"/>
                  <a:gd name="T29" fmla="*/ 176 h 265"/>
                  <a:gd name="T30" fmla="*/ 136 w 154"/>
                  <a:gd name="T31" fmla="*/ 29 h 265"/>
                  <a:gd name="T32" fmla="*/ 136 w 154"/>
                  <a:gd name="T33" fmla="*/ 29 h 265"/>
                  <a:gd name="T34" fmla="*/ 136 w 154"/>
                  <a:gd name="T35" fmla="*/ 28 h 265"/>
                  <a:gd name="T36" fmla="*/ 136 w 154"/>
                  <a:gd name="T37" fmla="*/ 28 h 265"/>
                  <a:gd name="T38" fmla="*/ 136 w 154"/>
                  <a:gd name="T39" fmla="*/ 28 h 265"/>
                  <a:gd name="T40" fmla="*/ 136 w 154"/>
                  <a:gd name="T41" fmla="*/ 28 h 265"/>
                  <a:gd name="T42" fmla="*/ 136 w 154"/>
                  <a:gd name="T43" fmla="*/ 28 h 265"/>
                  <a:gd name="T44" fmla="*/ 136 w 154"/>
                  <a:gd name="T45" fmla="*/ 28 h 265"/>
                  <a:gd name="T46" fmla="*/ 136 w 154"/>
                  <a:gd name="T47" fmla="*/ 28 h 265"/>
                  <a:gd name="T48" fmla="*/ 136 w 154"/>
                  <a:gd name="T49" fmla="*/ 28 h 265"/>
                  <a:gd name="T50" fmla="*/ 121 w 154"/>
                  <a:gd name="T51" fmla="*/ 0 h 265"/>
                  <a:gd name="T52" fmla="*/ 124 w 154"/>
                  <a:gd name="T53" fmla="*/ 4 h 265"/>
                  <a:gd name="T54" fmla="*/ 121 w 154"/>
                  <a:gd name="T5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" h="265">
                    <a:moveTo>
                      <a:pt x="136" y="28"/>
                    </a:moveTo>
                    <a:cubicBezTo>
                      <a:pt x="139" y="37"/>
                      <a:pt x="141" y="46"/>
                      <a:pt x="141" y="55"/>
                    </a:cubicBezTo>
                    <a:cubicBezTo>
                      <a:pt x="141" y="90"/>
                      <a:pt x="118" y="123"/>
                      <a:pt x="83" y="13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10" y="197"/>
                      <a:pt x="10" y="197"/>
                      <a:pt x="10" y="197"/>
                    </a:cubicBezTo>
                    <a:cubicBezTo>
                      <a:pt x="27" y="253"/>
                      <a:pt x="27" y="253"/>
                      <a:pt x="27" y="253"/>
                    </a:cubicBezTo>
                    <a:cubicBezTo>
                      <a:pt x="30" y="265"/>
                      <a:pt x="30" y="265"/>
                      <a:pt x="30" y="265"/>
                    </a:cubicBezTo>
                    <a:cubicBezTo>
                      <a:pt x="30" y="265"/>
                      <a:pt x="31" y="265"/>
                      <a:pt x="31" y="265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2" y="264"/>
                      <a:pt x="35" y="260"/>
                      <a:pt x="40" y="256"/>
                    </a:cubicBezTo>
                    <a:cubicBezTo>
                      <a:pt x="53" y="241"/>
                      <a:pt x="80" y="212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31" y="130"/>
                      <a:pt x="154" y="75"/>
                      <a:pt x="136" y="29"/>
                    </a:cubicBezTo>
                    <a:cubicBezTo>
                      <a:pt x="136" y="29"/>
                      <a:pt x="136" y="29"/>
                      <a:pt x="136" y="29"/>
                    </a:cubicBezTo>
                    <a:cubicBezTo>
                      <a:pt x="136" y="29"/>
                      <a:pt x="136" y="29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moveTo>
                      <a:pt x="121" y="0"/>
                    </a:moveTo>
                    <a:cubicBezTo>
                      <a:pt x="122" y="2"/>
                      <a:pt x="123" y="3"/>
                      <a:pt x="124" y="4"/>
                    </a:cubicBezTo>
                    <a:cubicBezTo>
                      <a:pt x="123" y="3"/>
                      <a:pt x="122" y="2"/>
                      <a:pt x="121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Freeform 28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Freeform 29"/>
              <p:cNvSpPr>
                <a:spLocks/>
              </p:cNvSpPr>
              <p:nvPr/>
            </p:nvSpPr>
            <p:spPr bwMode="auto">
              <a:xfrm>
                <a:off x="8854142" y="5160615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Freeform 30"/>
              <p:cNvSpPr>
                <a:spLocks/>
              </p:cNvSpPr>
              <p:nvPr/>
            </p:nvSpPr>
            <p:spPr bwMode="auto">
              <a:xfrm>
                <a:off x="8872428" y="5762552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5 h 273"/>
                  <a:gd name="T4" fmla="*/ 121 w 440"/>
                  <a:gd name="T5" fmla="*/ 259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31"/>
              <p:cNvSpPr>
                <a:spLocks/>
              </p:cNvSpPr>
              <p:nvPr/>
            </p:nvSpPr>
            <p:spPr bwMode="auto">
              <a:xfrm>
                <a:off x="8854142" y="5461584"/>
                <a:ext cx="793185" cy="493741"/>
              </a:xfrm>
              <a:custGeom>
                <a:avLst/>
                <a:gdLst>
                  <a:gd name="T0" fmla="*/ 425 w 440"/>
                  <a:gd name="T1" fmla="*/ 68 h 274"/>
                  <a:gd name="T2" fmla="*/ 372 w 440"/>
                  <a:gd name="T3" fmla="*/ 175 h 274"/>
                  <a:gd name="T4" fmla="*/ 121 w 440"/>
                  <a:gd name="T5" fmla="*/ 259 h 274"/>
                  <a:gd name="T6" fmla="*/ 15 w 440"/>
                  <a:gd name="T7" fmla="*/ 206 h 274"/>
                  <a:gd name="T8" fmla="*/ 68 w 440"/>
                  <a:gd name="T9" fmla="*/ 99 h 274"/>
                  <a:gd name="T10" fmla="*/ 319 w 440"/>
                  <a:gd name="T11" fmla="*/ 15 h 274"/>
                  <a:gd name="T12" fmla="*/ 425 w 440"/>
                  <a:gd name="T13" fmla="*/ 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4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4"/>
                      <a:pt x="29" y="250"/>
                      <a:pt x="15" y="206"/>
                    </a:cubicBezTo>
                    <a:cubicBezTo>
                      <a:pt x="0" y="162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Freeform 32"/>
              <p:cNvSpPr>
                <a:spLocks/>
              </p:cNvSpPr>
              <p:nvPr/>
            </p:nvSpPr>
            <p:spPr bwMode="auto">
              <a:xfrm>
                <a:off x="8872428" y="4875648"/>
                <a:ext cx="756612" cy="454119"/>
              </a:xfrm>
              <a:custGeom>
                <a:avLst/>
                <a:gdLst>
                  <a:gd name="T0" fmla="*/ 335 w 420"/>
                  <a:gd name="T1" fmla="*/ 0 h 252"/>
                  <a:gd name="T2" fmla="*/ 309 w 420"/>
                  <a:gd name="T3" fmla="*/ 4 h 252"/>
                  <a:gd name="T4" fmla="*/ 145 w 420"/>
                  <a:gd name="T5" fmla="*/ 59 h 252"/>
                  <a:gd name="T6" fmla="*/ 58 w 420"/>
                  <a:gd name="T7" fmla="*/ 88 h 252"/>
                  <a:gd name="T8" fmla="*/ 11 w 420"/>
                  <a:gd name="T9" fmla="*/ 126 h 252"/>
                  <a:gd name="T10" fmla="*/ 0 w 420"/>
                  <a:gd name="T11" fmla="*/ 168 h 252"/>
                  <a:gd name="T12" fmla="*/ 5 w 420"/>
                  <a:gd name="T13" fmla="*/ 195 h 252"/>
                  <a:gd name="T14" fmla="*/ 73 w 420"/>
                  <a:gd name="T15" fmla="*/ 252 h 252"/>
                  <a:gd name="T16" fmla="*/ 309 w 420"/>
                  <a:gd name="T17" fmla="*/ 173 h 252"/>
                  <a:gd name="T18" fmla="*/ 335 w 420"/>
                  <a:gd name="T19" fmla="*/ 168 h 252"/>
                  <a:gd name="T20" fmla="*/ 347 w 420"/>
                  <a:gd name="T21" fmla="*/ 169 h 252"/>
                  <a:gd name="T22" fmla="*/ 362 w 420"/>
                  <a:gd name="T23" fmla="*/ 164 h 252"/>
                  <a:gd name="T24" fmla="*/ 420 w 420"/>
                  <a:gd name="T25" fmla="*/ 84 h 252"/>
                  <a:gd name="T26" fmla="*/ 415 w 420"/>
                  <a:gd name="T27" fmla="*/ 57 h 252"/>
                  <a:gd name="T28" fmla="*/ 335 w 420"/>
                  <a:gd name="T2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2">
                    <a:moveTo>
                      <a:pt x="335" y="0"/>
                    </a:moveTo>
                    <a:cubicBezTo>
                      <a:pt x="326" y="0"/>
                      <a:pt x="317" y="1"/>
                      <a:pt x="309" y="4"/>
                    </a:cubicBezTo>
                    <a:cubicBezTo>
                      <a:pt x="145" y="59"/>
                      <a:pt x="145" y="59"/>
                      <a:pt x="145" y="59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37" y="95"/>
                      <a:pt x="21" y="109"/>
                      <a:pt x="11" y="126"/>
                    </a:cubicBezTo>
                    <a:cubicBezTo>
                      <a:pt x="4" y="139"/>
                      <a:pt x="0" y="153"/>
                      <a:pt x="0" y="168"/>
                    </a:cubicBezTo>
                    <a:cubicBezTo>
                      <a:pt x="0" y="177"/>
                      <a:pt x="2" y="186"/>
                      <a:pt x="5" y="195"/>
                    </a:cubicBezTo>
                    <a:cubicBezTo>
                      <a:pt x="15" y="226"/>
                      <a:pt x="42" y="247"/>
                      <a:pt x="73" y="252"/>
                    </a:cubicBezTo>
                    <a:cubicBezTo>
                      <a:pt x="309" y="173"/>
                      <a:pt x="309" y="173"/>
                      <a:pt x="309" y="173"/>
                    </a:cubicBezTo>
                    <a:cubicBezTo>
                      <a:pt x="317" y="170"/>
                      <a:pt x="326" y="168"/>
                      <a:pt x="335" y="168"/>
                    </a:cubicBezTo>
                    <a:cubicBezTo>
                      <a:pt x="339" y="168"/>
                      <a:pt x="343" y="169"/>
                      <a:pt x="347" y="169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3" y="22"/>
                      <a:pt x="371" y="0"/>
                      <a:pt x="335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Freeform 33"/>
              <p:cNvSpPr>
                <a:spLocks/>
              </p:cNvSpPr>
              <p:nvPr/>
            </p:nvSpPr>
            <p:spPr bwMode="auto">
              <a:xfrm>
                <a:off x="8872428" y="5180426"/>
                <a:ext cx="756612" cy="452596"/>
              </a:xfrm>
              <a:custGeom>
                <a:avLst/>
                <a:gdLst>
                  <a:gd name="T0" fmla="*/ 347 w 420"/>
                  <a:gd name="T1" fmla="*/ 0 h 251"/>
                  <a:gd name="T2" fmla="*/ 111 w 420"/>
                  <a:gd name="T3" fmla="*/ 79 h 251"/>
                  <a:gd name="T4" fmla="*/ 84 w 420"/>
                  <a:gd name="T5" fmla="*/ 83 h 251"/>
                  <a:gd name="T6" fmla="*/ 73 w 420"/>
                  <a:gd name="T7" fmla="*/ 83 h 251"/>
                  <a:gd name="T8" fmla="*/ 58 w 420"/>
                  <a:gd name="T9" fmla="*/ 88 h 251"/>
                  <a:gd name="T10" fmla="*/ 0 w 420"/>
                  <a:gd name="T11" fmla="*/ 168 h 251"/>
                  <a:gd name="T12" fmla="*/ 5 w 420"/>
                  <a:gd name="T13" fmla="*/ 194 h 251"/>
                  <a:gd name="T14" fmla="*/ 71 w 420"/>
                  <a:gd name="T15" fmla="*/ 251 h 251"/>
                  <a:gd name="T16" fmla="*/ 309 w 420"/>
                  <a:gd name="T17" fmla="*/ 171 h 251"/>
                  <a:gd name="T18" fmla="*/ 335 w 420"/>
                  <a:gd name="T19" fmla="*/ 167 h 251"/>
                  <a:gd name="T20" fmla="*/ 349 w 420"/>
                  <a:gd name="T21" fmla="*/ 168 h 251"/>
                  <a:gd name="T22" fmla="*/ 362 w 420"/>
                  <a:gd name="T23" fmla="*/ 163 h 251"/>
                  <a:gd name="T24" fmla="*/ 420 w 420"/>
                  <a:gd name="T25" fmla="*/ 84 h 251"/>
                  <a:gd name="T26" fmla="*/ 415 w 420"/>
                  <a:gd name="T27" fmla="*/ 57 h 251"/>
                  <a:gd name="T28" fmla="*/ 347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7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3"/>
                      <a:pt x="84" y="83"/>
                    </a:cubicBezTo>
                    <a:cubicBezTo>
                      <a:pt x="81" y="83"/>
                      <a:pt x="77" y="83"/>
                      <a:pt x="73" y="83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3" y="100"/>
                      <a:pt x="0" y="132"/>
                      <a:pt x="0" y="168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5" y="225"/>
                      <a:pt x="41" y="246"/>
                      <a:pt x="71" y="251"/>
                    </a:cubicBezTo>
                    <a:cubicBezTo>
                      <a:pt x="309" y="171"/>
                      <a:pt x="309" y="171"/>
                      <a:pt x="309" y="171"/>
                    </a:cubicBezTo>
                    <a:cubicBezTo>
                      <a:pt x="317" y="168"/>
                      <a:pt x="326" y="167"/>
                      <a:pt x="335" y="167"/>
                    </a:cubicBezTo>
                    <a:cubicBezTo>
                      <a:pt x="340" y="167"/>
                      <a:pt x="344" y="167"/>
                      <a:pt x="349" y="168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5" y="25"/>
                      <a:pt x="377" y="4"/>
                      <a:pt x="347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Freeform 34"/>
              <p:cNvSpPr>
                <a:spLocks/>
              </p:cNvSpPr>
              <p:nvPr/>
            </p:nvSpPr>
            <p:spPr bwMode="auto">
              <a:xfrm>
                <a:off x="9004245" y="5178901"/>
                <a:ext cx="493741" cy="150866"/>
              </a:xfrm>
              <a:custGeom>
                <a:avLst/>
                <a:gdLst>
                  <a:gd name="T0" fmla="*/ 262 w 274"/>
                  <a:gd name="T1" fmla="*/ 0 h 84"/>
                  <a:gd name="T2" fmla="*/ 236 w 274"/>
                  <a:gd name="T3" fmla="*/ 5 h 84"/>
                  <a:gd name="T4" fmla="*/ 0 w 274"/>
                  <a:gd name="T5" fmla="*/ 84 h 84"/>
                  <a:gd name="T6" fmla="*/ 11 w 274"/>
                  <a:gd name="T7" fmla="*/ 84 h 84"/>
                  <a:gd name="T8" fmla="*/ 38 w 274"/>
                  <a:gd name="T9" fmla="*/ 80 h 84"/>
                  <a:gd name="T10" fmla="*/ 274 w 274"/>
                  <a:gd name="T11" fmla="*/ 1 h 84"/>
                  <a:gd name="T12" fmla="*/ 262 w 274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84">
                    <a:moveTo>
                      <a:pt x="262" y="0"/>
                    </a:moveTo>
                    <a:cubicBezTo>
                      <a:pt x="253" y="0"/>
                      <a:pt x="244" y="2"/>
                      <a:pt x="236" y="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8" y="84"/>
                      <a:pt x="11" y="84"/>
                    </a:cubicBezTo>
                    <a:cubicBezTo>
                      <a:pt x="20" y="84"/>
                      <a:pt x="29" y="83"/>
                      <a:pt x="38" y="80"/>
                    </a:cubicBezTo>
                    <a:cubicBezTo>
                      <a:pt x="274" y="1"/>
                      <a:pt x="274" y="1"/>
                      <a:pt x="274" y="1"/>
                    </a:cubicBezTo>
                    <a:cubicBezTo>
                      <a:pt x="270" y="1"/>
                      <a:pt x="266" y="0"/>
                      <a:pt x="262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Freeform 35"/>
              <p:cNvSpPr>
                <a:spLocks/>
              </p:cNvSpPr>
              <p:nvPr/>
            </p:nvSpPr>
            <p:spPr bwMode="auto">
              <a:xfrm>
                <a:off x="8890714" y="5782362"/>
                <a:ext cx="756612" cy="454119"/>
              </a:xfrm>
              <a:custGeom>
                <a:avLst/>
                <a:gdLst>
                  <a:gd name="T0" fmla="*/ 343 w 420"/>
                  <a:gd name="T1" fmla="*/ 0 h 252"/>
                  <a:gd name="T2" fmla="*/ 101 w 420"/>
                  <a:gd name="T3" fmla="*/ 81 h 252"/>
                  <a:gd name="T4" fmla="*/ 74 w 420"/>
                  <a:gd name="T5" fmla="*/ 85 h 252"/>
                  <a:gd name="T6" fmla="*/ 67 w 420"/>
                  <a:gd name="T7" fmla="*/ 85 h 252"/>
                  <a:gd name="T8" fmla="*/ 58 w 420"/>
                  <a:gd name="T9" fmla="*/ 88 h 252"/>
                  <a:gd name="T10" fmla="*/ 0 w 420"/>
                  <a:gd name="T11" fmla="*/ 168 h 252"/>
                  <a:gd name="T12" fmla="*/ 5 w 420"/>
                  <a:gd name="T13" fmla="*/ 194 h 252"/>
                  <a:gd name="T14" fmla="*/ 84 w 420"/>
                  <a:gd name="T15" fmla="*/ 252 h 252"/>
                  <a:gd name="T16" fmla="*/ 111 w 420"/>
                  <a:gd name="T17" fmla="*/ 248 h 252"/>
                  <a:gd name="T18" fmla="*/ 362 w 420"/>
                  <a:gd name="T19" fmla="*/ 164 h 252"/>
                  <a:gd name="T20" fmla="*/ 420 w 420"/>
                  <a:gd name="T21" fmla="*/ 84 h 252"/>
                  <a:gd name="T22" fmla="*/ 415 w 420"/>
                  <a:gd name="T23" fmla="*/ 57 h 252"/>
                  <a:gd name="T24" fmla="*/ 343 w 420"/>
                  <a:gd name="T2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0" h="252">
                    <a:moveTo>
                      <a:pt x="343" y="0"/>
                    </a:moveTo>
                    <a:cubicBezTo>
                      <a:pt x="101" y="81"/>
                      <a:pt x="101" y="81"/>
                      <a:pt x="101" y="81"/>
                    </a:cubicBezTo>
                    <a:cubicBezTo>
                      <a:pt x="92" y="84"/>
                      <a:pt x="83" y="85"/>
                      <a:pt x="74" y="85"/>
                    </a:cubicBezTo>
                    <a:cubicBezTo>
                      <a:pt x="72" y="85"/>
                      <a:pt x="69" y="85"/>
                      <a:pt x="67" y="85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2" y="100"/>
                      <a:pt x="0" y="132"/>
                      <a:pt x="0" y="168"/>
                    </a:cubicBezTo>
                    <a:cubicBezTo>
                      <a:pt x="0" y="177"/>
                      <a:pt x="2" y="186"/>
                      <a:pt x="5" y="194"/>
                    </a:cubicBezTo>
                    <a:cubicBezTo>
                      <a:pt x="16" y="230"/>
                      <a:pt x="49" y="252"/>
                      <a:pt x="84" y="252"/>
                    </a:cubicBezTo>
                    <a:cubicBezTo>
                      <a:pt x="93" y="252"/>
                      <a:pt x="102" y="250"/>
                      <a:pt x="111" y="248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4" y="24"/>
                      <a:pt x="375" y="3"/>
                      <a:pt x="343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Freeform 36"/>
              <p:cNvSpPr>
                <a:spLocks/>
              </p:cNvSpPr>
              <p:nvPr/>
            </p:nvSpPr>
            <p:spPr bwMode="auto">
              <a:xfrm>
                <a:off x="8872428" y="5482918"/>
                <a:ext cx="756612" cy="452596"/>
              </a:xfrm>
              <a:custGeom>
                <a:avLst/>
                <a:gdLst>
                  <a:gd name="T0" fmla="*/ 349 w 420"/>
                  <a:gd name="T1" fmla="*/ 0 h 251"/>
                  <a:gd name="T2" fmla="*/ 111 w 420"/>
                  <a:gd name="T3" fmla="*/ 79 h 251"/>
                  <a:gd name="T4" fmla="*/ 84 w 420"/>
                  <a:gd name="T5" fmla="*/ 84 h 251"/>
                  <a:gd name="T6" fmla="*/ 71 w 420"/>
                  <a:gd name="T7" fmla="*/ 83 h 251"/>
                  <a:gd name="T8" fmla="*/ 58 w 420"/>
                  <a:gd name="T9" fmla="*/ 87 h 251"/>
                  <a:gd name="T10" fmla="*/ 0 w 420"/>
                  <a:gd name="T11" fmla="*/ 167 h 251"/>
                  <a:gd name="T12" fmla="*/ 5 w 420"/>
                  <a:gd name="T13" fmla="*/ 194 h 251"/>
                  <a:gd name="T14" fmla="*/ 77 w 420"/>
                  <a:gd name="T15" fmla="*/ 251 h 251"/>
                  <a:gd name="T16" fmla="*/ 319 w 420"/>
                  <a:gd name="T17" fmla="*/ 170 h 251"/>
                  <a:gd name="T18" fmla="*/ 345 w 420"/>
                  <a:gd name="T19" fmla="*/ 165 h 251"/>
                  <a:gd name="T20" fmla="*/ 353 w 420"/>
                  <a:gd name="T21" fmla="*/ 166 h 251"/>
                  <a:gd name="T22" fmla="*/ 362 w 420"/>
                  <a:gd name="T23" fmla="*/ 163 h 251"/>
                  <a:gd name="T24" fmla="*/ 420 w 420"/>
                  <a:gd name="T25" fmla="*/ 83 h 251"/>
                  <a:gd name="T26" fmla="*/ 415 w 420"/>
                  <a:gd name="T27" fmla="*/ 56 h 251"/>
                  <a:gd name="T28" fmla="*/ 349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9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4"/>
                      <a:pt x="84" y="84"/>
                    </a:cubicBezTo>
                    <a:cubicBezTo>
                      <a:pt x="80" y="84"/>
                      <a:pt x="75" y="83"/>
                      <a:pt x="71" y="83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23" y="99"/>
                      <a:pt x="0" y="132"/>
                      <a:pt x="0" y="167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6" y="226"/>
                      <a:pt x="44" y="248"/>
                      <a:pt x="77" y="251"/>
                    </a:cubicBezTo>
                    <a:cubicBezTo>
                      <a:pt x="319" y="170"/>
                      <a:pt x="319" y="170"/>
                      <a:pt x="319" y="170"/>
                    </a:cubicBezTo>
                    <a:cubicBezTo>
                      <a:pt x="327" y="167"/>
                      <a:pt x="336" y="165"/>
                      <a:pt x="345" y="165"/>
                    </a:cubicBezTo>
                    <a:cubicBezTo>
                      <a:pt x="348" y="165"/>
                      <a:pt x="351" y="166"/>
                      <a:pt x="353" y="166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1"/>
                      <a:pt x="420" y="118"/>
                      <a:pt x="420" y="83"/>
                    </a:cubicBezTo>
                    <a:cubicBezTo>
                      <a:pt x="420" y="74"/>
                      <a:pt x="418" y="65"/>
                      <a:pt x="415" y="56"/>
                    </a:cubicBezTo>
                    <a:cubicBezTo>
                      <a:pt x="405" y="26"/>
                      <a:pt x="379" y="5"/>
                      <a:pt x="349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Freeform 37"/>
              <p:cNvSpPr>
                <a:spLocks/>
              </p:cNvSpPr>
              <p:nvPr/>
            </p:nvSpPr>
            <p:spPr bwMode="auto">
              <a:xfrm>
                <a:off x="9000435" y="5481394"/>
                <a:ext cx="500598" cy="153151"/>
              </a:xfrm>
              <a:custGeom>
                <a:avLst/>
                <a:gdLst>
                  <a:gd name="T0" fmla="*/ 264 w 278"/>
                  <a:gd name="T1" fmla="*/ 0 h 85"/>
                  <a:gd name="T2" fmla="*/ 238 w 278"/>
                  <a:gd name="T3" fmla="*/ 4 h 85"/>
                  <a:gd name="T4" fmla="*/ 0 w 278"/>
                  <a:gd name="T5" fmla="*/ 84 h 85"/>
                  <a:gd name="T6" fmla="*/ 13 w 278"/>
                  <a:gd name="T7" fmla="*/ 85 h 85"/>
                  <a:gd name="T8" fmla="*/ 40 w 278"/>
                  <a:gd name="T9" fmla="*/ 80 h 85"/>
                  <a:gd name="T10" fmla="*/ 278 w 278"/>
                  <a:gd name="T11" fmla="*/ 1 h 85"/>
                  <a:gd name="T12" fmla="*/ 264 w 278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85">
                    <a:moveTo>
                      <a:pt x="264" y="0"/>
                    </a:moveTo>
                    <a:cubicBezTo>
                      <a:pt x="255" y="0"/>
                      <a:pt x="246" y="1"/>
                      <a:pt x="238" y="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9" y="85"/>
                      <a:pt x="13" y="85"/>
                    </a:cubicBezTo>
                    <a:cubicBezTo>
                      <a:pt x="22" y="85"/>
                      <a:pt x="31" y="83"/>
                      <a:pt x="40" y="80"/>
                    </a:cubicBezTo>
                    <a:cubicBezTo>
                      <a:pt x="278" y="1"/>
                      <a:pt x="278" y="1"/>
                      <a:pt x="278" y="1"/>
                    </a:cubicBezTo>
                    <a:cubicBezTo>
                      <a:pt x="273" y="0"/>
                      <a:pt x="269" y="0"/>
                      <a:pt x="264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Freeform 38"/>
              <p:cNvSpPr>
                <a:spLocks/>
              </p:cNvSpPr>
              <p:nvPr/>
            </p:nvSpPr>
            <p:spPr bwMode="auto">
              <a:xfrm>
                <a:off x="9011102" y="5780839"/>
                <a:ext cx="497550" cy="154675"/>
              </a:xfrm>
              <a:custGeom>
                <a:avLst/>
                <a:gdLst>
                  <a:gd name="T0" fmla="*/ 268 w 276"/>
                  <a:gd name="T1" fmla="*/ 0 h 86"/>
                  <a:gd name="T2" fmla="*/ 242 w 276"/>
                  <a:gd name="T3" fmla="*/ 5 h 86"/>
                  <a:gd name="T4" fmla="*/ 0 w 276"/>
                  <a:gd name="T5" fmla="*/ 86 h 86"/>
                  <a:gd name="T6" fmla="*/ 7 w 276"/>
                  <a:gd name="T7" fmla="*/ 86 h 86"/>
                  <a:gd name="T8" fmla="*/ 34 w 276"/>
                  <a:gd name="T9" fmla="*/ 82 h 86"/>
                  <a:gd name="T10" fmla="*/ 276 w 276"/>
                  <a:gd name="T11" fmla="*/ 1 h 86"/>
                  <a:gd name="T12" fmla="*/ 268 w 276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86">
                    <a:moveTo>
                      <a:pt x="268" y="0"/>
                    </a:moveTo>
                    <a:cubicBezTo>
                      <a:pt x="259" y="0"/>
                      <a:pt x="250" y="2"/>
                      <a:pt x="242" y="5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86"/>
                      <a:pt x="5" y="86"/>
                      <a:pt x="7" y="86"/>
                    </a:cubicBezTo>
                    <a:cubicBezTo>
                      <a:pt x="16" y="86"/>
                      <a:pt x="25" y="85"/>
                      <a:pt x="34" y="82"/>
                    </a:cubicBezTo>
                    <a:cubicBezTo>
                      <a:pt x="276" y="1"/>
                      <a:pt x="276" y="1"/>
                      <a:pt x="276" y="1"/>
                    </a:cubicBezTo>
                    <a:cubicBezTo>
                      <a:pt x="274" y="1"/>
                      <a:pt x="271" y="0"/>
                      <a:pt x="268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1" name="Rectangle 39"/>
              <p:cNvSpPr>
                <a:spLocks noChangeArrowheads="1"/>
              </p:cNvSpPr>
              <p:nvPr/>
            </p:nvSpPr>
            <p:spPr bwMode="auto">
              <a:xfrm>
                <a:off x="8394689" y="6512306"/>
                <a:ext cx="1108631" cy="3352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2" name="Freeform 40"/>
              <p:cNvSpPr>
                <a:spLocks/>
              </p:cNvSpPr>
              <p:nvPr/>
            </p:nvSpPr>
            <p:spPr bwMode="auto">
              <a:xfrm>
                <a:off x="8886905" y="5668832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8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8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3" name="Freeform 41"/>
              <p:cNvSpPr>
                <a:spLocks/>
              </p:cNvSpPr>
              <p:nvPr/>
            </p:nvSpPr>
            <p:spPr bwMode="auto">
              <a:xfrm>
                <a:off x="8917383" y="5975135"/>
                <a:ext cx="155437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4" name="Freeform 42"/>
              <p:cNvSpPr>
                <a:spLocks/>
              </p:cNvSpPr>
              <p:nvPr/>
            </p:nvSpPr>
            <p:spPr bwMode="auto">
              <a:xfrm>
                <a:off x="8905191" y="5066896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Freeform 43"/>
              <p:cNvSpPr>
                <a:spLocks/>
              </p:cNvSpPr>
              <p:nvPr/>
            </p:nvSpPr>
            <p:spPr bwMode="auto">
              <a:xfrm>
                <a:off x="8221727" y="5102707"/>
                <a:ext cx="778708" cy="304778"/>
              </a:xfrm>
              <a:custGeom>
                <a:avLst/>
                <a:gdLst>
                  <a:gd name="T0" fmla="*/ 432 w 432"/>
                  <a:gd name="T1" fmla="*/ 84 h 169"/>
                  <a:gd name="T2" fmla="*/ 348 w 432"/>
                  <a:gd name="T3" fmla="*/ 169 h 169"/>
                  <a:gd name="T4" fmla="*/ 84 w 432"/>
                  <a:gd name="T5" fmla="*/ 169 h 169"/>
                  <a:gd name="T6" fmla="*/ 0 w 432"/>
                  <a:gd name="T7" fmla="*/ 84 h 169"/>
                  <a:gd name="T8" fmla="*/ 84 w 432"/>
                  <a:gd name="T9" fmla="*/ 0 h 169"/>
                  <a:gd name="T10" fmla="*/ 348 w 432"/>
                  <a:gd name="T11" fmla="*/ 0 h 169"/>
                  <a:gd name="T12" fmla="*/ 432 w 432"/>
                  <a:gd name="T13" fmla="*/ 8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169">
                    <a:moveTo>
                      <a:pt x="432" y="84"/>
                    </a:moveTo>
                    <a:cubicBezTo>
                      <a:pt x="432" y="131"/>
                      <a:pt x="395" y="169"/>
                      <a:pt x="348" y="169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37" y="169"/>
                      <a:pt x="0" y="131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95" y="0"/>
                      <a:pt x="432" y="38"/>
                      <a:pt x="432" y="84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Freeform 44"/>
              <p:cNvSpPr>
                <a:spLocks/>
              </p:cNvSpPr>
              <p:nvPr/>
            </p:nvSpPr>
            <p:spPr bwMode="auto">
              <a:xfrm>
                <a:off x="8704800" y="5086707"/>
                <a:ext cx="531838" cy="566126"/>
              </a:xfrm>
              <a:custGeom>
                <a:avLst/>
                <a:gdLst>
                  <a:gd name="T0" fmla="*/ 258 w 295"/>
                  <a:gd name="T1" fmla="*/ 283 h 314"/>
                  <a:gd name="T2" fmla="*/ 139 w 295"/>
                  <a:gd name="T3" fmla="*/ 277 h 314"/>
                  <a:gd name="T4" fmla="*/ 31 w 295"/>
                  <a:gd name="T5" fmla="*/ 150 h 314"/>
                  <a:gd name="T6" fmla="*/ 37 w 295"/>
                  <a:gd name="T7" fmla="*/ 31 h 314"/>
                  <a:gd name="T8" fmla="*/ 156 w 295"/>
                  <a:gd name="T9" fmla="*/ 37 h 314"/>
                  <a:gd name="T10" fmla="*/ 264 w 295"/>
                  <a:gd name="T11" fmla="*/ 164 h 314"/>
                  <a:gd name="T12" fmla="*/ 258 w 295"/>
                  <a:gd name="T13" fmla="*/ 28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14">
                    <a:moveTo>
                      <a:pt x="258" y="283"/>
                    </a:moveTo>
                    <a:cubicBezTo>
                      <a:pt x="223" y="314"/>
                      <a:pt x="170" y="311"/>
                      <a:pt x="139" y="277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0" y="115"/>
                      <a:pt x="3" y="62"/>
                      <a:pt x="37" y="31"/>
                    </a:cubicBezTo>
                    <a:cubicBezTo>
                      <a:pt x="72" y="0"/>
                      <a:pt x="125" y="2"/>
                      <a:pt x="156" y="37"/>
                    </a:cubicBezTo>
                    <a:cubicBezTo>
                      <a:pt x="264" y="164"/>
                      <a:pt x="264" y="164"/>
                      <a:pt x="264" y="164"/>
                    </a:cubicBezTo>
                    <a:cubicBezTo>
                      <a:pt x="295" y="199"/>
                      <a:pt x="292" y="252"/>
                      <a:pt x="258" y="283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7" name="Freeform 45"/>
              <p:cNvSpPr>
                <a:spLocks/>
              </p:cNvSpPr>
              <p:nvPr/>
            </p:nvSpPr>
            <p:spPr bwMode="auto">
              <a:xfrm>
                <a:off x="8967671" y="5407485"/>
                <a:ext cx="225536" cy="191249"/>
              </a:xfrm>
              <a:custGeom>
                <a:avLst/>
                <a:gdLst>
                  <a:gd name="T0" fmla="*/ 0 w 125"/>
                  <a:gd name="T1" fmla="*/ 68 h 106"/>
                  <a:gd name="T2" fmla="*/ 87 w 125"/>
                  <a:gd name="T3" fmla="*/ 87 h 106"/>
                  <a:gd name="T4" fmla="*/ 106 w 125"/>
                  <a:gd name="T5" fmla="*/ 0 h 106"/>
                  <a:gd name="T6" fmla="*/ 0 w 125"/>
                  <a:gd name="T7" fmla="*/ 6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06">
                    <a:moveTo>
                      <a:pt x="0" y="68"/>
                    </a:moveTo>
                    <a:cubicBezTo>
                      <a:pt x="19" y="97"/>
                      <a:pt x="58" y="106"/>
                      <a:pt x="87" y="87"/>
                    </a:cubicBezTo>
                    <a:cubicBezTo>
                      <a:pt x="117" y="68"/>
                      <a:pt x="125" y="29"/>
                      <a:pt x="106" y="0"/>
                    </a:cubicBez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6531732" y="1844629"/>
              <a:ext cx="4807875" cy="2905297"/>
              <a:chOff x="6531732" y="1844629"/>
              <a:chExt cx="4807875" cy="2905297"/>
            </a:xfrm>
          </p:grpSpPr>
          <p:sp>
            <p:nvSpPr>
              <p:cNvPr id="139" name="Freeform 6"/>
              <p:cNvSpPr>
                <a:spLocks/>
              </p:cNvSpPr>
              <p:nvPr/>
            </p:nvSpPr>
            <p:spPr bwMode="auto">
              <a:xfrm>
                <a:off x="7025473" y="2246936"/>
                <a:ext cx="3795249" cy="1897244"/>
              </a:xfrm>
              <a:custGeom>
                <a:avLst/>
                <a:gdLst>
                  <a:gd name="T0" fmla="*/ 2106 w 2106"/>
                  <a:gd name="T1" fmla="*/ 1053 h 1053"/>
                  <a:gd name="T2" fmla="*/ 1053 w 2106"/>
                  <a:gd name="T3" fmla="*/ 0 h 1053"/>
                  <a:gd name="T4" fmla="*/ 0 w 2106"/>
                  <a:gd name="T5" fmla="*/ 1053 h 1053"/>
                  <a:gd name="T6" fmla="*/ 24 w 2106"/>
                  <a:gd name="T7" fmla="*/ 1053 h 1053"/>
                  <a:gd name="T8" fmla="*/ 326 w 2106"/>
                  <a:gd name="T9" fmla="*/ 325 h 1053"/>
                  <a:gd name="T10" fmla="*/ 1053 w 2106"/>
                  <a:gd name="T11" fmla="*/ 24 h 1053"/>
                  <a:gd name="T12" fmla="*/ 1781 w 2106"/>
                  <a:gd name="T13" fmla="*/ 325 h 1053"/>
                  <a:gd name="T14" fmla="*/ 2082 w 2106"/>
                  <a:gd name="T15" fmla="*/ 1053 h 1053"/>
                  <a:gd name="T16" fmla="*/ 2106 w 2106"/>
                  <a:gd name="T17" fmla="*/ 1053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6" h="1053">
                    <a:moveTo>
                      <a:pt x="2106" y="1053"/>
                    </a:moveTo>
                    <a:cubicBezTo>
                      <a:pt x="2106" y="471"/>
                      <a:pt x="1635" y="0"/>
                      <a:pt x="1053" y="0"/>
                    </a:cubicBezTo>
                    <a:cubicBezTo>
                      <a:pt x="472" y="0"/>
                      <a:pt x="0" y="471"/>
                      <a:pt x="0" y="1053"/>
                    </a:cubicBezTo>
                    <a:cubicBezTo>
                      <a:pt x="24" y="1053"/>
                      <a:pt x="24" y="1053"/>
                      <a:pt x="24" y="1053"/>
                    </a:cubicBezTo>
                    <a:cubicBezTo>
                      <a:pt x="24" y="769"/>
                      <a:pt x="140" y="512"/>
                      <a:pt x="326" y="325"/>
                    </a:cubicBezTo>
                    <a:cubicBezTo>
                      <a:pt x="512" y="139"/>
                      <a:pt x="769" y="24"/>
                      <a:pt x="1053" y="24"/>
                    </a:cubicBezTo>
                    <a:cubicBezTo>
                      <a:pt x="1337" y="24"/>
                      <a:pt x="1595" y="139"/>
                      <a:pt x="1781" y="325"/>
                    </a:cubicBezTo>
                    <a:cubicBezTo>
                      <a:pt x="1967" y="512"/>
                      <a:pt x="2082" y="769"/>
                      <a:pt x="2082" y="1053"/>
                    </a:cubicBezTo>
                    <a:lnTo>
                      <a:pt x="2106" y="105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Freeform 7"/>
              <p:cNvSpPr>
                <a:spLocks/>
              </p:cNvSpPr>
              <p:nvPr/>
            </p:nvSpPr>
            <p:spPr bwMode="auto">
              <a:xfrm>
                <a:off x="7218245" y="2392468"/>
                <a:ext cx="3411229" cy="1623705"/>
              </a:xfrm>
              <a:custGeom>
                <a:avLst/>
                <a:gdLst>
                  <a:gd name="T0" fmla="*/ 1893 w 1893"/>
                  <a:gd name="T1" fmla="*/ 901 h 901"/>
                  <a:gd name="T2" fmla="*/ 946 w 1893"/>
                  <a:gd name="T3" fmla="*/ 0 h 901"/>
                  <a:gd name="T4" fmla="*/ 0 w 1893"/>
                  <a:gd name="T5" fmla="*/ 901 h 901"/>
                  <a:gd name="T6" fmla="*/ 4 w 1893"/>
                  <a:gd name="T7" fmla="*/ 901 h 901"/>
                  <a:gd name="T8" fmla="*/ 289 w 1893"/>
                  <a:gd name="T9" fmla="*/ 267 h 901"/>
                  <a:gd name="T10" fmla="*/ 946 w 1893"/>
                  <a:gd name="T11" fmla="*/ 4 h 901"/>
                  <a:gd name="T12" fmla="*/ 1603 w 1893"/>
                  <a:gd name="T13" fmla="*/ 267 h 901"/>
                  <a:gd name="T14" fmla="*/ 1889 w 1893"/>
                  <a:gd name="T15" fmla="*/ 901 h 901"/>
                  <a:gd name="T16" fmla="*/ 1893 w 1893"/>
                  <a:gd name="T17" fmla="*/ 901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3" h="901">
                    <a:moveTo>
                      <a:pt x="1893" y="901"/>
                    </a:moveTo>
                    <a:cubicBezTo>
                      <a:pt x="1892" y="403"/>
                      <a:pt x="1444" y="0"/>
                      <a:pt x="946" y="0"/>
                    </a:cubicBezTo>
                    <a:cubicBezTo>
                      <a:pt x="449" y="0"/>
                      <a:pt x="0" y="403"/>
                      <a:pt x="0" y="901"/>
                    </a:cubicBezTo>
                    <a:cubicBezTo>
                      <a:pt x="4" y="901"/>
                      <a:pt x="4" y="901"/>
                      <a:pt x="4" y="901"/>
                    </a:cubicBezTo>
                    <a:cubicBezTo>
                      <a:pt x="4" y="653"/>
                      <a:pt x="116" y="429"/>
                      <a:pt x="289" y="267"/>
                    </a:cubicBezTo>
                    <a:cubicBezTo>
                      <a:pt x="463" y="104"/>
                      <a:pt x="699" y="4"/>
                      <a:pt x="946" y="4"/>
                    </a:cubicBezTo>
                    <a:cubicBezTo>
                      <a:pt x="1194" y="4"/>
                      <a:pt x="1430" y="104"/>
                      <a:pt x="1603" y="267"/>
                    </a:cubicBezTo>
                    <a:cubicBezTo>
                      <a:pt x="1777" y="429"/>
                      <a:pt x="1889" y="653"/>
                      <a:pt x="1889" y="901"/>
                    </a:cubicBezTo>
                    <a:lnTo>
                      <a:pt x="1893" y="90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Freeform 8"/>
              <p:cNvSpPr>
                <a:spLocks noEditPoints="1"/>
              </p:cNvSpPr>
              <p:nvPr/>
            </p:nvSpPr>
            <p:spPr bwMode="auto">
              <a:xfrm>
                <a:off x="6859368" y="2117405"/>
                <a:ext cx="4128982" cy="2173069"/>
              </a:xfrm>
              <a:custGeom>
                <a:avLst/>
                <a:gdLst>
                  <a:gd name="T0" fmla="*/ 6 w 2291"/>
                  <a:gd name="T1" fmla="*/ 1165 h 1206"/>
                  <a:gd name="T2" fmla="*/ 6 w 2291"/>
                  <a:gd name="T3" fmla="*/ 1080 h 1206"/>
                  <a:gd name="T4" fmla="*/ 16 w 2291"/>
                  <a:gd name="T5" fmla="*/ 1033 h 1206"/>
                  <a:gd name="T6" fmla="*/ 20 w 2291"/>
                  <a:gd name="T7" fmla="*/ 973 h 1206"/>
                  <a:gd name="T8" fmla="*/ 32 w 2291"/>
                  <a:gd name="T9" fmla="*/ 914 h 1206"/>
                  <a:gd name="T10" fmla="*/ 51 w 2291"/>
                  <a:gd name="T11" fmla="*/ 857 h 1206"/>
                  <a:gd name="T12" fmla="*/ 71 w 2291"/>
                  <a:gd name="T13" fmla="*/ 776 h 1206"/>
                  <a:gd name="T14" fmla="*/ 93 w 2291"/>
                  <a:gd name="T15" fmla="*/ 732 h 1206"/>
                  <a:gd name="T16" fmla="*/ 111 w 2291"/>
                  <a:gd name="T17" fmla="*/ 675 h 1206"/>
                  <a:gd name="T18" fmla="*/ 137 w 2291"/>
                  <a:gd name="T19" fmla="*/ 621 h 1206"/>
                  <a:gd name="T20" fmla="*/ 170 w 2291"/>
                  <a:gd name="T21" fmla="*/ 570 h 1206"/>
                  <a:gd name="T22" fmla="*/ 210 w 2291"/>
                  <a:gd name="T23" fmla="*/ 496 h 1206"/>
                  <a:gd name="T24" fmla="*/ 241 w 2291"/>
                  <a:gd name="T25" fmla="*/ 460 h 1206"/>
                  <a:gd name="T26" fmla="*/ 274 w 2291"/>
                  <a:gd name="T27" fmla="*/ 410 h 1206"/>
                  <a:gd name="T28" fmla="*/ 313 w 2291"/>
                  <a:gd name="T29" fmla="*/ 364 h 1206"/>
                  <a:gd name="T30" fmla="*/ 358 w 2291"/>
                  <a:gd name="T31" fmla="*/ 325 h 1206"/>
                  <a:gd name="T32" fmla="*/ 416 w 2291"/>
                  <a:gd name="T33" fmla="*/ 264 h 1206"/>
                  <a:gd name="T34" fmla="*/ 457 w 2291"/>
                  <a:gd name="T35" fmla="*/ 238 h 1206"/>
                  <a:gd name="T36" fmla="*/ 502 w 2291"/>
                  <a:gd name="T37" fmla="*/ 198 h 1206"/>
                  <a:gd name="T38" fmla="*/ 552 w 2291"/>
                  <a:gd name="T39" fmla="*/ 165 h 1206"/>
                  <a:gd name="T40" fmla="*/ 607 w 2291"/>
                  <a:gd name="T41" fmla="*/ 139 h 1206"/>
                  <a:gd name="T42" fmla="*/ 680 w 2291"/>
                  <a:gd name="T43" fmla="*/ 97 h 1206"/>
                  <a:gd name="T44" fmla="*/ 727 w 2291"/>
                  <a:gd name="T45" fmla="*/ 84 h 1206"/>
                  <a:gd name="T46" fmla="*/ 781 w 2291"/>
                  <a:gd name="T47" fmla="*/ 58 h 1206"/>
                  <a:gd name="T48" fmla="*/ 839 w 2291"/>
                  <a:gd name="T49" fmla="*/ 41 h 1206"/>
                  <a:gd name="T50" fmla="*/ 898 w 2291"/>
                  <a:gd name="T51" fmla="*/ 32 h 1206"/>
                  <a:gd name="T52" fmla="*/ 980 w 2291"/>
                  <a:gd name="T53" fmla="*/ 12 h 1206"/>
                  <a:gd name="T54" fmla="*/ 1028 w 2291"/>
                  <a:gd name="T55" fmla="*/ 11 h 1206"/>
                  <a:gd name="T56" fmla="*/ 1088 w 2291"/>
                  <a:gd name="T57" fmla="*/ 2 h 1206"/>
                  <a:gd name="T58" fmla="*/ 1145 w 2291"/>
                  <a:gd name="T59" fmla="*/ 6 h 1206"/>
                  <a:gd name="T60" fmla="*/ 1220 w 2291"/>
                  <a:gd name="T61" fmla="*/ 3 h 1206"/>
                  <a:gd name="T62" fmla="*/ 1267 w 2291"/>
                  <a:gd name="T63" fmla="*/ 12 h 1206"/>
                  <a:gd name="T64" fmla="*/ 1327 w 2291"/>
                  <a:gd name="T65" fmla="*/ 14 h 1206"/>
                  <a:gd name="T66" fmla="*/ 1387 w 2291"/>
                  <a:gd name="T67" fmla="*/ 25 h 1206"/>
                  <a:gd name="T68" fmla="*/ 1444 w 2291"/>
                  <a:gd name="T69" fmla="*/ 44 h 1206"/>
                  <a:gd name="T70" fmla="*/ 1525 w 2291"/>
                  <a:gd name="T71" fmla="*/ 64 h 1206"/>
                  <a:gd name="T72" fmla="*/ 1569 w 2291"/>
                  <a:gd name="T73" fmla="*/ 85 h 1206"/>
                  <a:gd name="T74" fmla="*/ 1626 w 2291"/>
                  <a:gd name="T75" fmla="*/ 104 h 1206"/>
                  <a:gd name="T76" fmla="*/ 1680 w 2291"/>
                  <a:gd name="T77" fmla="*/ 131 h 1206"/>
                  <a:gd name="T78" fmla="*/ 1729 w 2291"/>
                  <a:gd name="T79" fmla="*/ 165 h 1206"/>
                  <a:gd name="T80" fmla="*/ 1802 w 2291"/>
                  <a:gd name="T81" fmla="*/ 207 h 1206"/>
                  <a:gd name="T82" fmla="*/ 1837 w 2291"/>
                  <a:gd name="T83" fmla="*/ 240 h 1206"/>
                  <a:gd name="T84" fmla="*/ 1886 w 2291"/>
                  <a:gd name="T85" fmla="*/ 274 h 1206"/>
                  <a:gd name="T86" fmla="*/ 1930 w 2291"/>
                  <a:gd name="T87" fmla="*/ 315 h 1206"/>
                  <a:gd name="T88" fmla="*/ 1968 w 2291"/>
                  <a:gd name="T89" fmla="*/ 362 h 1206"/>
                  <a:gd name="T90" fmla="*/ 2027 w 2291"/>
                  <a:gd name="T91" fmla="*/ 422 h 1206"/>
                  <a:gd name="T92" fmla="*/ 2052 w 2291"/>
                  <a:gd name="T93" fmla="*/ 464 h 1206"/>
                  <a:gd name="T94" fmla="*/ 2090 w 2291"/>
                  <a:gd name="T95" fmla="*/ 511 h 1206"/>
                  <a:gd name="T96" fmla="*/ 2122 w 2291"/>
                  <a:gd name="T97" fmla="*/ 562 h 1206"/>
                  <a:gd name="T98" fmla="*/ 2146 w 2291"/>
                  <a:gd name="T99" fmla="*/ 617 h 1206"/>
                  <a:gd name="T100" fmla="*/ 2187 w 2291"/>
                  <a:gd name="T101" fmla="*/ 691 h 1206"/>
                  <a:gd name="T102" fmla="*/ 2200 w 2291"/>
                  <a:gd name="T103" fmla="*/ 737 h 1206"/>
                  <a:gd name="T104" fmla="*/ 2225 w 2291"/>
                  <a:gd name="T105" fmla="*/ 792 h 1206"/>
                  <a:gd name="T106" fmla="*/ 2243 w 2291"/>
                  <a:gd name="T107" fmla="*/ 850 h 1206"/>
                  <a:gd name="T108" fmla="*/ 2252 w 2291"/>
                  <a:gd name="T109" fmla="*/ 909 h 1206"/>
                  <a:gd name="T110" fmla="*/ 2274 w 2291"/>
                  <a:gd name="T111" fmla="*/ 991 h 1206"/>
                  <a:gd name="T112" fmla="*/ 2275 w 2291"/>
                  <a:gd name="T113" fmla="*/ 1039 h 1206"/>
                  <a:gd name="T114" fmla="*/ 2287 w 2291"/>
                  <a:gd name="T115" fmla="*/ 1098 h 1206"/>
                  <a:gd name="T116" fmla="*/ 2290 w 2291"/>
                  <a:gd name="T117" fmla="*/ 1158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91" h="1206">
                    <a:moveTo>
                      <a:pt x="0" y="1200"/>
                    </a:moveTo>
                    <a:cubicBezTo>
                      <a:pt x="0" y="1202"/>
                      <a:pt x="0" y="1204"/>
                      <a:pt x="0" y="1206"/>
                    </a:cubicBezTo>
                    <a:cubicBezTo>
                      <a:pt x="5" y="1206"/>
                      <a:pt x="5" y="1206"/>
                      <a:pt x="5" y="1206"/>
                    </a:cubicBezTo>
                    <a:cubicBezTo>
                      <a:pt x="5" y="1204"/>
                      <a:pt x="5" y="1202"/>
                      <a:pt x="5" y="1201"/>
                    </a:cubicBezTo>
                    <a:lnTo>
                      <a:pt x="0" y="1200"/>
                    </a:lnTo>
                    <a:close/>
                    <a:moveTo>
                      <a:pt x="0" y="1176"/>
                    </a:moveTo>
                    <a:cubicBezTo>
                      <a:pt x="0" y="1180"/>
                      <a:pt x="0" y="1184"/>
                      <a:pt x="0" y="1188"/>
                    </a:cubicBezTo>
                    <a:cubicBezTo>
                      <a:pt x="5" y="1189"/>
                      <a:pt x="5" y="1189"/>
                      <a:pt x="5" y="1189"/>
                    </a:cubicBezTo>
                    <a:cubicBezTo>
                      <a:pt x="5" y="1185"/>
                      <a:pt x="5" y="1181"/>
                      <a:pt x="5" y="1177"/>
                    </a:cubicBezTo>
                    <a:lnTo>
                      <a:pt x="0" y="1176"/>
                    </a:lnTo>
                    <a:close/>
                    <a:moveTo>
                      <a:pt x="1" y="1152"/>
                    </a:moveTo>
                    <a:cubicBezTo>
                      <a:pt x="1" y="1156"/>
                      <a:pt x="1" y="1160"/>
                      <a:pt x="0" y="1164"/>
                    </a:cubicBezTo>
                    <a:cubicBezTo>
                      <a:pt x="6" y="1165"/>
                      <a:pt x="6" y="1165"/>
                      <a:pt x="6" y="1165"/>
                    </a:cubicBezTo>
                    <a:cubicBezTo>
                      <a:pt x="6" y="1161"/>
                      <a:pt x="6" y="1157"/>
                      <a:pt x="6" y="1153"/>
                    </a:cubicBezTo>
                    <a:cubicBezTo>
                      <a:pt x="1" y="1152"/>
                      <a:pt x="1" y="1152"/>
                      <a:pt x="1" y="1152"/>
                    </a:cubicBezTo>
                    <a:close/>
                    <a:moveTo>
                      <a:pt x="2" y="1128"/>
                    </a:moveTo>
                    <a:cubicBezTo>
                      <a:pt x="2" y="1132"/>
                      <a:pt x="2" y="1136"/>
                      <a:pt x="1" y="1140"/>
                    </a:cubicBezTo>
                    <a:cubicBezTo>
                      <a:pt x="7" y="1141"/>
                      <a:pt x="7" y="1141"/>
                      <a:pt x="7" y="1141"/>
                    </a:cubicBezTo>
                    <a:cubicBezTo>
                      <a:pt x="7" y="1137"/>
                      <a:pt x="7" y="1133"/>
                      <a:pt x="7" y="1129"/>
                    </a:cubicBezTo>
                    <a:lnTo>
                      <a:pt x="2" y="1128"/>
                    </a:lnTo>
                    <a:close/>
                    <a:moveTo>
                      <a:pt x="4" y="1104"/>
                    </a:moveTo>
                    <a:cubicBezTo>
                      <a:pt x="3" y="1108"/>
                      <a:pt x="3" y="1112"/>
                      <a:pt x="3" y="1116"/>
                    </a:cubicBezTo>
                    <a:cubicBezTo>
                      <a:pt x="8" y="1117"/>
                      <a:pt x="8" y="1117"/>
                      <a:pt x="8" y="1117"/>
                    </a:cubicBezTo>
                    <a:cubicBezTo>
                      <a:pt x="8" y="1113"/>
                      <a:pt x="9" y="1109"/>
                      <a:pt x="9" y="1105"/>
                    </a:cubicBezTo>
                    <a:lnTo>
                      <a:pt x="4" y="1104"/>
                    </a:lnTo>
                    <a:close/>
                    <a:moveTo>
                      <a:pt x="6" y="1080"/>
                    </a:moveTo>
                    <a:cubicBezTo>
                      <a:pt x="5" y="1084"/>
                      <a:pt x="5" y="1088"/>
                      <a:pt x="5" y="1092"/>
                    </a:cubicBezTo>
                    <a:cubicBezTo>
                      <a:pt x="10" y="1093"/>
                      <a:pt x="10" y="1093"/>
                      <a:pt x="10" y="1093"/>
                    </a:cubicBezTo>
                    <a:cubicBezTo>
                      <a:pt x="10" y="1089"/>
                      <a:pt x="11" y="1085"/>
                      <a:pt x="11" y="1081"/>
                    </a:cubicBezTo>
                    <a:lnTo>
                      <a:pt x="6" y="1080"/>
                    </a:lnTo>
                    <a:close/>
                    <a:moveTo>
                      <a:pt x="8" y="1057"/>
                    </a:moveTo>
                    <a:cubicBezTo>
                      <a:pt x="8" y="1061"/>
                      <a:pt x="7" y="1065"/>
                      <a:pt x="7" y="1069"/>
                    </a:cubicBezTo>
                    <a:cubicBezTo>
                      <a:pt x="12" y="1069"/>
                      <a:pt x="12" y="1069"/>
                      <a:pt x="12" y="1069"/>
                    </a:cubicBezTo>
                    <a:cubicBezTo>
                      <a:pt x="12" y="1065"/>
                      <a:pt x="13" y="1061"/>
                      <a:pt x="13" y="1057"/>
                    </a:cubicBezTo>
                    <a:lnTo>
                      <a:pt x="8" y="1057"/>
                    </a:lnTo>
                    <a:close/>
                    <a:moveTo>
                      <a:pt x="11" y="1033"/>
                    </a:moveTo>
                    <a:cubicBezTo>
                      <a:pt x="10" y="1037"/>
                      <a:pt x="10" y="1041"/>
                      <a:pt x="9" y="1045"/>
                    </a:cubicBezTo>
                    <a:cubicBezTo>
                      <a:pt x="15" y="1045"/>
                      <a:pt x="15" y="1045"/>
                      <a:pt x="15" y="1045"/>
                    </a:cubicBezTo>
                    <a:cubicBezTo>
                      <a:pt x="15" y="1041"/>
                      <a:pt x="16" y="1037"/>
                      <a:pt x="16" y="1033"/>
                    </a:cubicBezTo>
                    <a:lnTo>
                      <a:pt x="11" y="1033"/>
                    </a:lnTo>
                    <a:close/>
                    <a:moveTo>
                      <a:pt x="14" y="1009"/>
                    </a:moveTo>
                    <a:cubicBezTo>
                      <a:pt x="14" y="1013"/>
                      <a:pt x="13" y="1017"/>
                      <a:pt x="12" y="1021"/>
                    </a:cubicBezTo>
                    <a:cubicBezTo>
                      <a:pt x="18" y="1022"/>
                      <a:pt x="18" y="1022"/>
                      <a:pt x="18" y="1022"/>
                    </a:cubicBezTo>
                    <a:cubicBezTo>
                      <a:pt x="18" y="1018"/>
                      <a:pt x="19" y="1014"/>
                      <a:pt x="19" y="1010"/>
                    </a:cubicBezTo>
                    <a:lnTo>
                      <a:pt x="14" y="1009"/>
                    </a:lnTo>
                    <a:close/>
                    <a:moveTo>
                      <a:pt x="18" y="985"/>
                    </a:moveTo>
                    <a:cubicBezTo>
                      <a:pt x="17" y="989"/>
                      <a:pt x="17" y="993"/>
                      <a:pt x="16" y="997"/>
                    </a:cubicBezTo>
                    <a:cubicBezTo>
                      <a:pt x="21" y="998"/>
                      <a:pt x="21" y="998"/>
                      <a:pt x="21" y="998"/>
                    </a:cubicBezTo>
                    <a:cubicBezTo>
                      <a:pt x="22" y="994"/>
                      <a:pt x="22" y="990"/>
                      <a:pt x="23" y="986"/>
                    </a:cubicBezTo>
                    <a:lnTo>
                      <a:pt x="18" y="985"/>
                    </a:lnTo>
                    <a:close/>
                    <a:moveTo>
                      <a:pt x="22" y="961"/>
                    </a:moveTo>
                    <a:cubicBezTo>
                      <a:pt x="21" y="965"/>
                      <a:pt x="21" y="969"/>
                      <a:pt x="20" y="973"/>
                    </a:cubicBezTo>
                    <a:cubicBezTo>
                      <a:pt x="25" y="974"/>
                      <a:pt x="25" y="974"/>
                      <a:pt x="25" y="974"/>
                    </a:cubicBezTo>
                    <a:cubicBezTo>
                      <a:pt x="26" y="970"/>
                      <a:pt x="27" y="966"/>
                      <a:pt x="27" y="962"/>
                    </a:cubicBezTo>
                    <a:lnTo>
                      <a:pt x="22" y="961"/>
                    </a:lnTo>
                    <a:close/>
                    <a:moveTo>
                      <a:pt x="27" y="938"/>
                    </a:moveTo>
                    <a:cubicBezTo>
                      <a:pt x="26" y="942"/>
                      <a:pt x="25" y="946"/>
                      <a:pt x="24" y="950"/>
                    </a:cubicBezTo>
                    <a:cubicBezTo>
                      <a:pt x="30" y="951"/>
                      <a:pt x="30" y="951"/>
                      <a:pt x="30" y="951"/>
                    </a:cubicBezTo>
                    <a:cubicBezTo>
                      <a:pt x="30" y="947"/>
                      <a:pt x="31" y="943"/>
                      <a:pt x="32" y="939"/>
                    </a:cubicBezTo>
                    <a:lnTo>
                      <a:pt x="27" y="938"/>
                    </a:lnTo>
                    <a:close/>
                    <a:moveTo>
                      <a:pt x="32" y="914"/>
                    </a:moveTo>
                    <a:cubicBezTo>
                      <a:pt x="31" y="918"/>
                      <a:pt x="30" y="922"/>
                      <a:pt x="29" y="926"/>
                    </a:cubicBezTo>
                    <a:cubicBezTo>
                      <a:pt x="34" y="927"/>
                      <a:pt x="34" y="927"/>
                      <a:pt x="34" y="927"/>
                    </a:cubicBezTo>
                    <a:cubicBezTo>
                      <a:pt x="35" y="923"/>
                      <a:pt x="36" y="919"/>
                      <a:pt x="37" y="915"/>
                    </a:cubicBezTo>
                    <a:lnTo>
                      <a:pt x="32" y="914"/>
                    </a:lnTo>
                    <a:close/>
                    <a:moveTo>
                      <a:pt x="37" y="891"/>
                    </a:moveTo>
                    <a:cubicBezTo>
                      <a:pt x="36" y="895"/>
                      <a:pt x="35" y="899"/>
                      <a:pt x="34" y="903"/>
                    </a:cubicBezTo>
                    <a:cubicBezTo>
                      <a:pt x="40" y="904"/>
                      <a:pt x="40" y="904"/>
                      <a:pt x="40" y="904"/>
                    </a:cubicBezTo>
                    <a:cubicBezTo>
                      <a:pt x="40" y="900"/>
                      <a:pt x="41" y="896"/>
                      <a:pt x="42" y="892"/>
                    </a:cubicBezTo>
                    <a:lnTo>
                      <a:pt x="37" y="891"/>
                    </a:lnTo>
                    <a:close/>
                    <a:moveTo>
                      <a:pt x="43" y="868"/>
                    </a:moveTo>
                    <a:cubicBezTo>
                      <a:pt x="42" y="871"/>
                      <a:pt x="41" y="875"/>
                      <a:pt x="40" y="879"/>
                    </a:cubicBezTo>
                    <a:cubicBezTo>
                      <a:pt x="45" y="881"/>
                      <a:pt x="45" y="881"/>
                      <a:pt x="45" y="881"/>
                    </a:cubicBezTo>
                    <a:cubicBezTo>
                      <a:pt x="46" y="877"/>
                      <a:pt x="47" y="873"/>
                      <a:pt x="48" y="869"/>
                    </a:cubicBezTo>
                    <a:lnTo>
                      <a:pt x="43" y="868"/>
                    </a:lnTo>
                    <a:close/>
                    <a:moveTo>
                      <a:pt x="49" y="844"/>
                    </a:moveTo>
                    <a:cubicBezTo>
                      <a:pt x="48" y="848"/>
                      <a:pt x="47" y="852"/>
                      <a:pt x="46" y="856"/>
                    </a:cubicBezTo>
                    <a:cubicBezTo>
                      <a:pt x="51" y="857"/>
                      <a:pt x="51" y="857"/>
                      <a:pt x="51" y="857"/>
                    </a:cubicBezTo>
                    <a:cubicBezTo>
                      <a:pt x="52" y="854"/>
                      <a:pt x="53" y="850"/>
                      <a:pt x="54" y="846"/>
                    </a:cubicBezTo>
                    <a:lnTo>
                      <a:pt x="49" y="844"/>
                    </a:lnTo>
                    <a:close/>
                    <a:moveTo>
                      <a:pt x="56" y="821"/>
                    </a:moveTo>
                    <a:cubicBezTo>
                      <a:pt x="55" y="825"/>
                      <a:pt x="54" y="829"/>
                      <a:pt x="53" y="833"/>
                    </a:cubicBezTo>
                    <a:cubicBezTo>
                      <a:pt x="58" y="834"/>
                      <a:pt x="58" y="834"/>
                      <a:pt x="58" y="834"/>
                    </a:cubicBezTo>
                    <a:cubicBezTo>
                      <a:pt x="59" y="831"/>
                      <a:pt x="60" y="827"/>
                      <a:pt x="61" y="823"/>
                    </a:cubicBezTo>
                    <a:lnTo>
                      <a:pt x="56" y="821"/>
                    </a:lnTo>
                    <a:close/>
                    <a:moveTo>
                      <a:pt x="63" y="798"/>
                    </a:moveTo>
                    <a:cubicBezTo>
                      <a:pt x="62" y="802"/>
                      <a:pt x="61" y="806"/>
                      <a:pt x="60" y="810"/>
                    </a:cubicBezTo>
                    <a:cubicBezTo>
                      <a:pt x="65" y="811"/>
                      <a:pt x="65" y="811"/>
                      <a:pt x="65" y="811"/>
                    </a:cubicBezTo>
                    <a:cubicBezTo>
                      <a:pt x="66" y="808"/>
                      <a:pt x="67" y="804"/>
                      <a:pt x="68" y="800"/>
                    </a:cubicBezTo>
                    <a:cubicBezTo>
                      <a:pt x="63" y="798"/>
                      <a:pt x="63" y="798"/>
                      <a:pt x="63" y="798"/>
                    </a:cubicBezTo>
                    <a:close/>
                    <a:moveTo>
                      <a:pt x="71" y="776"/>
                    </a:moveTo>
                    <a:cubicBezTo>
                      <a:pt x="70" y="779"/>
                      <a:pt x="68" y="783"/>
                      <a:pt x="67" y="787"/>
                    </a:cubicBezTo>
                    <a:cubicBezTo>
                      <a:pt x="72" y="789"/>
                      <a:pt x="72" y="789"/>
                      <a:pt x="72" y="789"/>
                    </a:cubicBezTo>
                    <a:cubicBezTo>
                      <a:pt x="73" y="785"/>
                      <a:pt x="75" y="781"/>
                      <a:pt x="76" y="777"/>
                    </a:cubicBezTo>
                    <a:lnTo>
                      <a:pt x="71" y="776"/>
                    </a:lnTo>
                    <a:close/>
                    <a:moveTo>
                      <a:pt x="79" y="753"/>
                    </a:moveTo>
                    <a:cubicBezTo>
                      <a:pt x="78" y="757"/>
                      <a:pt x="76" y="760"/>
                      <a:pt x="75" y="764"/>
                    </a:cubicBezTo>
                    <a:cubicBezTo>
                      <a:pt x="80" y="766"/>
                      <a:pt x="80" y="766"/>
                      <a:pt x="80" y="766"/>
                    </a:cubicBezTo>
                    <a:cubicBezTo>
                      <a:pt x="81" y="762"/>
                      <a:pt x="83" y="759"/>
                      <a:pt x="84" y="755"/>
                    </a:cubicBezTo>
                    <a:lnTo>
                      <a:pt x="79" y="753"/>
                    </a:lnTo>
                    <a:close/>
                    <a:moveTo>
                      <a:pt x="88" y="730"/>
                    </a:moveTo>
                    <a:cubicBezTo>
                      <a:pt x="86" y="734"/>
                      <a:pt x="85" y="738"/>
                      <a:pt x="83" y="742"/>
                    </a:cubicBezTo>
                    <a:cubicBezTo>
                      <a:pt x="88" y="744"/>
                      <a:pt x="88" y="744"/>
                      <a:pt x="88" y="744"/>
                    </a:cubicBezTo>
                    <a:cubicBezTo>
                      <a:pt x="90" y="740"/>
                      <a:pt x="91" y="736"/>
                      <a:pt x="93" y="732"/>
                    </a:cubicBezTo>
                    <a:lnTo>
                      <a:pt x="88" y="730"/>
                    </a:lnTo>
                    <a:close/>
                    <a:moveTo>
                      <a:pt x="97" y="708"/>
                    </a:moveTo>
                    <a:cubicBezTo>
                      <a:pt x="95" y="712"/>
                      <a:pt x="94" y="716"/>
                      <a:pt x="92" y="719"/>
                    </a:cubicBezTo>
                    <a:cubicBezTo>
                      <a:pt x="97" y="721"/>
                      <a:pt x="97" y="721"/>
                      <a:pt x="97" y="721"/>
                    </a:cubicBezTo>
                    <a:cubicBezTo>
                      <a:pt x="98" y="718"/>
                      <a:pt x="100" y="714"/>
                      <a:pt x="101" y="710"/>
                    </a:cubicBezTo>
                    <a:lnTo>
                      <a:pt x="97" y="708"/>
                    </a:lnTo>
                    <a:close/>
                    <a:moveTo>
                      <a:pt x="106" y="686"/>
                    </a:moveTo>
                    <a:cubicBezTo>
                      <a:pt x="104" y="690"/>
                      <a:pt x="103" y="693"/>
                      <a:pt x="101" y="697"/>
                    </a:cubicBezTo>
                    <a:cubicBezTo>
                      <a:pt x="106" y="699"/>
                      <a:pt x="106" y="699"/>
                      <a:pt x="106" y="699"/>
                    </a:cubicBezTo>
                    <a:cubicBezTo>
                      <a:pt x="108" y="695"/>
                      <a:pt x="109" y="692"/>
                      <a:pt x="111" y="688"/>
                    </a:cubicBezTo>
                    <a:lnTo>
                      <a:pt x="106" y="686"/>
                    </a:lnTo>
                    <a:close/>
                    <a:moveTo>
                      <a:pt x="116" y="664"/>
                    </a:moveTo>
                    <a:cubicBezTo>
                      <a:pt x="114" y="668"/>
                      <a:pt x="112" y="671"/>
                      <a:pt x="111" y="675"/>
                    </a:cubicBezTo>
                    <a:cubicBezTo>
                      <a:pt x="116" y="677"/>
                      <a:pt x="116" y="677"/>
                      <a:pt x="116" y="677"/>
                    </a:cubicBezTo>
                    <a:cubicBezTo>
                      <a:pt x="117" y="674"/>
                      <a:pt x="119" y="670"/>
                      <a:pt x="121" y="666"/>
                    </a:cubicBezTo>
                    <a:cubicBezTo>
                      <a:pt x="116" y="664"/>
                      <a:pt x="116" y="664"/>
                      <a:pt x="116" y="664"/>
                    </a:cubicBezTo>
                    <a:close/>
                    <a:moveTo>
                      <a:pt x="126" y="642"/>
                    </a:moveTo>
                    <a:cubicBezTo>
                      <a:pt x="124" y="646"/>
                      <a:pt x="123" y="649"/>
                      <a:pt x="121" y="653"/>
                    </a:cubicBezTo>
                    <a:cubicBezTo>
                      <a:pt x="126" y="655"/>
                      <a:pt x="126" y="655"/>
                      <a:pt x="126" y="655"/>
                    </a:cubicBezTo>
                    <a:cubicBezTo>
                      <a:pt x="127" y="652"/>
                      <a:pt x="129" y="648"/>
                      <a:pt x="131" y="645"/>
                    </a:cubicBezTo>
                    <a:lnTo>
                      <a:pt x="126" y="642"/>
                    </a:lnTo>
                    <a:close/>
                    <a:moveTo>
                      <a:pt x="137" y="621"/>
                    </a:moveTo>
                    <a:cubicBezTo>
                      <a:pt x="135" y="624"/>
                      <a:pt x="133" y="628"/>
                      <a:pt x="131" y="631"/>
                    </a:cubicBezTo>
                    <a:cubicBezTo>
                      <a:pt x="136" y="634"/>
                      <a:pt x="136" y="634"/>
                      <a:pt x="136" y="634"/>
                    </a:cubicBezTo>
                    <a:cubicBezTo>
                      <a:pt x="138" y="630"/>
                      <a:pt x="140" y="627"/>
                      <a:pt x="141" y="623"/>
                    </a:cubicBezTo>
                    <a:lnTo>
                      <a:pt x="137" y="621"/>
                    </a:lnTo>
                    <a:close/>
                    <a:moveTo>
                      <a:pt x="148" y="599"/>
                    </a:moveTo>
                    <a:cubicBezTo>
                      <a:pt x="146" y="603"/>
                      <a:pt x="144" y="606"/>
                      <a:pt x="142" y="610"/>
                    </a:cubicBezTo>
                    <a:cubicBezTo>
                      <a:pt x="147" y="612"/>
                      <a:pt x="147" y="612"/>
                      <a:pt x="147" y="612"/>
                    </a:cubicBezTo>
                    <a:cubicBezTo>
                      <a:pt x="149" y="609"/>
                      <a:pt x="151" y="605"/>
                      <a:pt x="153" y="602"/>
                    </a:cubicBezTo>
                    <a:lnTo>
                      <a:pt x="148" y="599"/>
                    </a:lnTo>
                    <a:close/>
                    <a:moveTo>
                      <a:pt x="159" y="578"/>
                    </a:moveTo>
                    <a:cubicBezTo>
                      <a:pt x="157" y="582"/>
                      <a:pt x="155" y="585"/>
                      <a:pt x="153" y="589"/>
                    </a:cubicBezTo>
                    <a:cubicBezTo>
                      <a:pt x="158" y="591"/>
                      <a:pt x="158" y="591"/>
                      <a:pt x="158" y="591"/>
                    </a:cubicBezTo>
                    <a:cubicBezTo>
                      <a:pt x="160" y="588"/>
                      <a:pt x="162" y="584"/>
                      <a:pt x="164" y="581"/>
                    </a:cubicBezTo>
                    <a:lnTo>
                      <a:pt x="159" y="578"/>
                    </a:lnTo>
                    <a:close/>
                    <a:moveTo>
                      <a:pt x="171" y="557"/>
                    </a:moveTo>
                    <a:cubicBezTo>
                      <a:pt x="169" y="561"/>
                      <a:pt x="167" y="564"/>
                      <a:pt x="165" y="568"/>
                    </a:cubicBezTo>
                    <a:cubicBezTo>
                      <a:pt x="170" y="570"/>
                      <a:pt x="170" y="570"/>
                      <a:pt x="170" y="570"/>
                    </a:cubicBezTo>
                    <a:cubicBezTo>
                      <a:pt x="172" y="567"/>
                      <a:pt x="174" y="564"/>
                      <a:pt x="176" y="560"/>
                    </a:cubicBezTo>
                    <a:lnTo>
                      <a:pt x="171" y="557"/>
                    </a:lnTo>
                    <a:close/>
                    <a:moveTo>
                      <a:pt x="184" y="537"/>
                    </a:moveTo>
                    <a:cubicBezTo>
                      <a:pt x="182" y="540"/>
                      <a:pt x="179" y="544"/>
                      <a:pt x="177" y="547"/>
                    </a:cubicBezTo>
                    <a:cubicBezTo>
                      <a:pt x="182" y="550"/>
                      <a:pt x="182" y="550"/>
                      <a:pt x="182" y="550"/>
                    </a:cubicBezTo>
                    <a:cubicBezTo>
                      <a:pt x="184" y="546"/>
                      <a:pt x="186" y="543"/>
                      <a:pt x="188" y="540"/>
                    </a:cubicBezTo>
                    <a:lnTo>
                      <a:pt x="184" y="537"/>
                    </a:lnTo>
                    <a:close/>
                    <a:moveTo>
                      <a:pt x="196" y="516"/>
                    </a:moveTo>
                    <a:cubicBezTo>
                      <a:pt x="194" y="520"/>
                      <a:pt x="192" y="523"/>
                      <a:pt x="190" y="527"/>
                    </a:cubicBezTo>
                    <a:cubicBezTo>
                      <a:pt x="195" y="529"/>
                      <a:pt x="195" y="529"/>
                      <a:pt x="195" y="529"/>
                    </a:cubicBezTo>
                    <a:cubicBezTo>
                      <a:pt x="197" y="526"/>
                      <a:pt x="199" y="523"/>
                      <a:pt x="201" y="519"/>
                    </a:cubicBezTo>
                    <a:lnTo>
                      <a:pt x="196" y="516"/>
                    </a:lnTo>
                    <a:close/>
                    <a:moveTo>
                      <a:pt x="210" y="496"/>
                    </a:moveTo>
                    <a:cubicBezTo>
                      <a:pt x="207" y="500"/>
                      <a:pt x="205" y="503"/>
                      <a:pt x="203" y="506"/>
                    </a:cubicBezTo>
                    <a:cubicBezTo>
                      <a:pt x="207" y="509"/>
                      <a:pt x="207" y="509"/>
                      <a:pt x="207" y="509"/>
                    </a:cubicBezTo>
                    <a:cubicBezTo>
                      <a:pt x="210" y="506"/>
                      <a:pt x="212" y="503"/>
                      <a:pt x="214" y="499"/>
                    </a:cubicBezTo>
                    <a:lnTo>
                      <a:pt x="210" y="496"/>
                    </a:lnTo>
                    <a:close/>
                    <a:moveTo>
                      <a:pt x="223" y="477"/>
                    </a:moveTo>
                    <a:cubicBezTo>
                      <a:pt x="221" y="480"/>
                      <a:pt x="219" y="483"/>
                      <a:pt x="216" y="486"/>
                    </a:cubicBezTo>
                    <a:cubicBezTo>
                      <a:pt x="221" y="490"/>
                      <a:pt x="221" y="490"/>
                      <a:pt x="221" y="490"/>
                    </a:cubicBezTo>
                    <a:cubicBezTo>
                      <a:pt x="223" y="486"/>
                      <a:pt x="225" y="483"/>
                      <a:pt x="228" y="480"/>
                    </a:cubicBezTo>
                    <a:lnTo>
                      <a:pt x="223" y="477"/>
                    </a:lnTo>
                    <a:close/>
                    <a:moveTo>
                      <a:pt x="237" y="457"/>
                    </a:moveTo>
                    <a:cubicBezTo>
                      <a:pt x="235" y="460"/>
                      <a:pt x="232" y="464"/>
                      <a:pt x="230" y="467"/>
                    </a:cubicBezTo>
                    <a:cubicBezTo>
                      <a:pt x="234" y="470"/>
                      <a:pt x="234" y="470"/>
                      <a:pt x="234" y="470"/>
                    </a:cubicBezTo>
                    <a:cubicBezTo>
                      <a:pt x="237" y="467"/>
                      <a:pt x="239" y="464"/>
                      <a:pt x="241" y="460"/>
                    </a:cubicBezTo>
                    <a:lnTo>
                      <a:pt x="237" y="457"/>
                    </a:lnTo>
                    <a:close/>
                    <a:moveTo>
                      <a:pt x="251" y="438"/>
                    </a:moveTo>
                    <a:cubicBezTo>
                      <a:pt x="249" y="441"/>
                      <a:pt x="247" y="444"/>
                      <a:pt x="244" y="448"/>
                    </a:cubicBezTo>
                    <a:cubicBezTo>
                      <a:pt x="249" y="451"/>
                      <a:pt x="249" y="451"/>
                      <a:pt x="249" y="451"/>
                    </a:cubicBezTo>
                    <a:cubicBezTo>
                      <a:pt x="251" y="448"/>
                      <a:pt x="253" y="444"/>
                      <a:pt x="256" y="441"/>
                    </a:cubicBezTo>
                    <a:lnTo>
                      <a:pt x="251" y="438"/>
                    </a:lnTo>
                    <a:close/>
                    <a:moveTo>
                      <a:pt x="266" y="419"/>
                    </a:moveTo>
                    <a:cubicBezTo>
                      <a:pt x="264" y="422"/>
                      <a:pt x="261" y="425"/>
                      <a:pt x="259" y="429"/>
                    </a:cubicBezTo>
                    <a:cubicBezTo>
                      <a:pt x="263" y="432"/>
                      <a:pt x="263" y="432"/>
                      <a:pt x="263" y="432"/>
                    </a:cubicBezTo>
                    <a:cubicBezTo>
                      <a:pt x="265" y="429"/>
                      <a:pt x="268" y="426"/>
                      <a:pt x="270" y="422"/>
                    </a:cubicBezTo>
                    <a:lnTo>
                      <a:pt x="266" y="419"/>
                    </a:lnTo>
                    <a:close/>
                    <a:moveTo>
                      <a:pt x="281" y="401"/>
                    </a:moveTo>
                    <a:cubicBezTo>
                      <a:pt x="279" y="404"/>
                      <a:pt x="276" y="407"/>
                      <a:pt x="274" y="410"/>
                    </a:cubicBezTo>
                    <a:cubicBezTo>
                      <a:pt x="278" y="413"/>
                      <a:pt x="278" y="413"/>
                      <a:pt x="278" y="413"/>
                    </a:cubicBezTo>
                    <a:cubicBezTo>
                      <a:pt x="280" y="410"/>
                      <a:pt x="283" y="407"/>
                      <a:pt x="285" y="404"/>
                    </a:cubicBezTo>
                    <a:lnTo>
                      <a:pt x="281" y="401"/>
                    </a:lnTo>
                    <a:close/>
                    <a:moveTo>
                      <a:pt x="297" y="382"/>
                    </a:moveTo>
                    <a:cubicBezTo>
                      <a:pt x="294" y="385"/>
                      <a:pt x="292" y="388"/>
                      <a:pt x="289" y="391"/>
                    </a:cubicBezTo>
                    <a:cubicBezTo>
                      <a:pt x="293" y="395"/>
                      <a:pt x="293" y="395"/>
                      <a:pt x="293" y="395"/>
                    </a:cubicBezTo>
                    <a:cubicBezTo>
                      <a:pt x="296" y="392"/>
                      <a:pt x="298" y="389"/>
                      <a:pt x="301" y="386"/>
                    </a:cubicBezTo>
                    <a:lnTo>
                      <a:pt x="297" y="382"/>
                    </a:lnTo>
                    <a:close/>
                    <a:moveTo>
                      <a:pt x="313" y="364"/>
                    </a:moveTo>
                    <a:cubicBezTo>
                      <a:pt x="310" y="367"/>
                      <a:pt x="307" y="370"/>
                      <a:pt x="305" y="373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1" y="374"/>
                      <a:pt x="314" y="371"/>
                      <a:pt x="317" y="368"/>
                    </a:cubicBezTo>
                    <a:lnTo>
                      <a:pt x="313" y="364"/>
                    </a:lnTo>
                    <a:close/>
                    <a:moveTo>
                      <a:pt x="329" y="347"/>
                    </a:moveTo>
                    <a:cubicBezTo>
                      <a:pt x="326" y="350"/>
                      <a:pt x="324" y="353"/>
                      <a:pt x="321" y="355"/>
                    </a:cubicBezTo>
                    <a:cubicBezTo>
                      <a:pt x="325" y="359"/>
                      <a:pt x="325" y="359"/>
                      <a:pt x="325" y="359"/>
                    </a:cubicBezTo>
                    <a:cubicBezTo>
                      <a:pt x="328" y="356"/>
                      <a:pt x="330" y="353"/>
                      <a:pt x="333" y="350"/>
                    </a:cubicBezTo>
                    <a:lnTo>
                      <a:pt x="329" y="347"/>
                    </a:lnTo>
                    <a:close/>
                    <a:moveTo>
                      <a:pt x="346" y="329"/>
                    </a:moveTo>
                    <a:cubicBezTo>
                      <a:pt x="343" y="332"/>
                      <a:pt x="340" y="335"/>
                      <a:pt x="337" y="338"/>
                    </a:cubicBezTo>
                    <a:cubicBezTo>
                      <a:pt x="341" y="342"/>
                      <a:pt x="341" y="342"/>
                      <a:pt x="341" y="342"/>
                    </a:cubicBezTo>
                    <a:cubicBezTo>
                      <a:pt x="344" y="339"/>
                      <a:pt x="347" y="336"/>
                      <a:pt x="350" y="333"/>
                    </a:cubicBezTo>
                    <a:lnTo>
                      <a:pt x="346" y="329"/>
                    </a:lnTo>
                    <a:close/>
                    <a:moveTo>
                      <a:pt x="363" y="313"/>
                    </a:moveTo>
                    <a:cubicBezTo>
                      <a:pt x="360" y="315"/>
                      <a:pt x="357" y="318"/>
                      <a:pt x="354" y="321"/>
                    </a:cubicBezTo>
                    <a:cubicBezTo>
                      <a:pt x="358" y="325"/>
                      <a:pt x="358" y="325"/>
                      <a:pt x="358" y="325"/>
                    </a:cubicBezTo>
                    <a:cubicBezTo>
                      <a:pt x="361" y="322"/>
                      <a:pt x="364" y="319"/>
                      <a:pt x="367" y="316"/>
                    </a:cubicBezTo>
                    <a:lnTo>
                      <a:pt x="363" y="313"/>
                    </a:lnTo>
                    <a:close/>
                    <a:moveTo>
                      <a:pt x="380" y="296"/>
                    </a:moveTo>
                    <a:cubicBezTo>
                      <a:pt x="377" y="299"/>
                      <a:pt x="374" y="301"/>
                      <a:pt x="372" y="304"/>
                    </a:cubicBezTo>
                    <a:cubicBezTo>
                      <a:pt x="375" y="308"/>
                      <a:pt x="375" y="308"/>
                      <a:pt x="375" y="308"/>
                    </a:cubicBezTo>
                    <a:cubicBezTo>
                      <a:pt x="378" y="305"/>
                      <a:pt x="381" y="303"/>
                      <a:pt x="384" y="300"/>
                    </a:cubicBezTo>
                    <a:lnTo>
                      <a:pt x="380" y="296"/>
                    </a:lnTo>
                    <a:close/>
                    <a:moveTo>
                      <a:pt x="398" y="280"/>
                    </a:moveTo>
                    <a:cubicBezTo>
                      <a:pt x="395" y="282"/>
                      <a:pt x="392" y="285"/>
                      <a:pt x="389" y="288"/>
                    </a:cubicBezTo>
                    <a:cubicBezTo>
                      <a:pt x="393" y="292"/>
                      <a:pt x="393" y="292"/>
                      <a:pt x="393" y="292"/>
                    </a:cubicBezTo>
                    <a:cubicBezTo>
                      <a:pt x="396" y="289"/>
                      <a:pt x="399" y="286"/>
                      <a:pt x="402" y="284"/>
                    </a:cubicBezTo>
                    <a:lnTo>
                      <a:pt x="398" y="280"/>
                    </a:lnTo>
                    <a:close/>
                    <a:moveTo>
                      <a:pt x="416" y="264"/>
                    </a:moveTo>
                    <a:cubicBezTo>
                      <a:pt x="413" y="267"/>
                      <a:pt x="410" y="269"/>
                      <a:pt x="407" y="272"/>
                    </a:cubicBezTo>
                    <a:cubicBezTo>
                      <a:pt x="411" y="276"/>
                      <a:pt x="411" y="276"/>
                      <a:pt x="411" y="276"/>
                    </a:cubicBezTo>
                    <a:cubicBezTo>
                      <a:pt x="414" y="273"/>
                      <a:pt x="417" y="271"/>
                      <a:pt x="420" y="268"/>
                    </a:cubicBezTo>
                    <a:lnTo>
                      <a:pt x="416" y="264"/>
                    </a:lnTo>
                    <a:close/>
                    <a:moveTo>
                      <a:pt x="435" y="249"/>
                    </a:moveTo>
                    <a:cubicBezTo>
                      <a:pt x="432" y="251"/>
                      <a:pt x="428" y="254"/>
                      <a:pt x="425" y="256"/>
                    </a:cubicBezTo>
                    <a:cubicBezTo>
                      <a:pt x="429" y="260"/>
                      <a:pt x="429" y="260"/>
                      <a:pt x="429" y="260"/>
                    </a:cubicBezTo>
                    <a:cubicBezTo>
                      <a:pt x="432" y="258"/>
                      <a:pt x="435" y="255"/>
                      <a:pt x="438" y="253"/>
                    </a:cubicBezTo>
                    <a:lnTo>
                      <a:pt x="435" y="249"/>
                    </a:lnTo>
                    <a:close/>
                    <a:moveTo>
                      <a:pt x="453" y="234"/>
                    </a:moveTo>
                    <a:cubicBezTo>
                      <a:pt x="450" y="236"/>
                      <a:pt x="447" y="239"/>
                      <a:pt x="444" y="241"/>
                    </a:cubicBezTo>
                    <a:cubicBezTo>
                      <a:pt x="447" y="245"/>
                      <a:pt x="447" y="245"/>
                      <a:pt x="447" y="245"/>
                    </a:cubicBezTo>
                    <a:cubicBezTo>
                      <a:pt x="451" y="243"/>
                      <a:pt x="454" y="240"/>
                      <a:pt x="457" y="238"/>
                    </a:cubicBezTo>
                    <a:lnTo>
                      <a:pt x="453" y="234"/>
                    </a:lnTo>
                    <a:close/>
                    <a:moveTo>
                      <a:pt x="473" y="219"/>
                    </a:moveTo>
                    <a:cubicBezTo>
                      <a:pt x="469" y="221"/>
                      <a:pt x="466" y="224"/>
                      <a:pt x="463" y="226"/>
                    </a:cubicBezTo>
                    <a:cubicBezTo>
                      <a:pt x="466" y="231"/>
                      <a:pt x="466" y="231"/>
                      <a:pt x="466" y="231"/>
                    </a:cubicBezTo>
                    <a:cubicBezTo>
                      <a:pt x="469" y="228"/>
                      <a:pt x="473" y="226"/>
                      <a:pt x="476" y="223"/>
                    </a:cubicBezTo>
                    <a:lnTo>
                      <a:pt x="473" y="219"/>
                    </a:lnTo>
                    <a:close/>
                    <a:moveTo>
                      <a:pt x="492" y="205"/>
                    </a:moveTo>
                    <a:cubicBezTo>
                      <a:pt x="489" y="207"/>
                      <a:pt x="486" y="210"/>
                      <a:pt x="482" y="212"/>
                    </a:cubicBezTo>
                    <a:cubicBezTo>
                      <a:pt x="485" y="216"/>
                      <a:pt x="485" y="216"/>
                      <a:pt x="485" y="216"/>
                    </a:cubicBezTo>
                    <a:cubicBezTo>
                      <a:pt x="489" y="214"/>
                      <a:pt x="492" y="212"/>
                      <a:pt x="495" y="209"/>
                    </a:cubicBezTo>
                    <a:lnTo>
                      <a:pt x="492" y="205"/>
                    </a:lnTo>
                    <a:close/>
                    <a:moveTo>
                      <a:pt x="512" y="191"/>
                    </a:moveTo>
                    <a:cubicBezTo>
                      <a:pt x="509" y="193"/>
                      <a:pt x="505" y="196"/>
                      <a:pt x="502" y="198"/>
                    </a:cubicBezTo>
                    <a:cubicBezTo>
                      <a:pt x="505" y="202"/>
                      <a:pt x="505" y="202"/>
                      <a:pt x="505" y="202"/>
                    </a:cubicBezTo>
                    <a:cubicBezTo>
                      <a:pt x="508" y="200"/>
                      <a:pt x="512" y="198"/>
                      <a:pt x="515" y="196"/>
                    </a:cubicBezTo>
                    <a:lnTo>
                      <a:pt x="512" y="191"/>
                    </a:lnTo>
                    <a:close/>
                    <a:moveTo>
                      <a:pt x="532" y="178"/>
                    </a:moveTo>
                    <a:cubicBezTo>
                      <a:pt x="529" y="180"/>
                      <a:pt x="525" y="182"/>
                      <a:pt x="522" y="184"/>
                    </a:cubicBezTo>
                    <a:cubicBezTo>
                      <a:pt x="525" y="189"/>
                      <a:pt x="525" y="189"/>
                      <a:pt x="525" y="189"/>
                    </a:cubicBezTo>
                    <a:cubicBezTo>
                      <a:pt x="528" y="187"/>
                      <a:pt x="531" y="184"/>
                      <a:pt x="535" y="182"/>
                    </a:cubicBezTo>
                    <a:lnTo>
                      <a:pt x="532" y="178"/>
                    </a:lnTo>
                    <a:close/>
                    <a:moveTo>
                      <a:pt x="552" y="165"/>
                    </a:moveTo>
                    <a:cubicBezTo>
                      <a:pt x="549" y="167"/>
                      <a:pt x="545" y="169"/>
                      <a:pt x="542" y="171"/>
                    </a:cubicBezTo>
                    <a:cubicBezTo>
                      <a:pt x="545" y="176"/>
                      <a:pt x="545" y="176"/>
                      <a:pt x="545" y="176"/>
                    </a:cubicBezTo>
                    <a:cubicBezTo>
                      <a:pt x="548" y="174"/>
                      <a:pt x="552" y="172"/>
                      <a:pt x="555" y="169"/>
                    </a:cubicBezTo>
                    <a:cubicBezTo>
                      <a:pt x="552" y="165"/>
                      <a:pt x="552" y="165"/>
                      <a:pt x="552" y="165"/>
                    </a:cubicBezTo>
                    <a:close/>
                    <a:moveTo>
                      <a:pt x="573" y="152"/>
                    </a:moveTo>
                    <a:cubicBezTo>
                      <a:pt x="569" y="155"/>
                      <a:pt x="566" y="157"/>
                      <a:pt x="563" y="159"/>
                    </a:cubicBezTo>
                    <a:cubicBezTo>
                      <a:pt x="565" y="163"/>
                      <a:pt x="565" y="163"/>
                      <a:pt x="565" y="163"/>
                    </a:cubicBezTo>
                    <a:cubicBezTo>
                      <a:pt x="569" y="161"/>
                      <a:pt x="572" y="159"/>
                      <a:pt x="576" y="157"/>
                    </a:cubicBezTo>
                    <a:lnTo>
                      <a:pt x="573" y="152"/>
                    </a:lnTo>
                    <a:close/>
                    <a:moveTo>
                      <a:pt x="594" y="141"/>
                    </a:moveTo>
                    <a:cubicBezTo>
                      <a:pt x="590" y="142"/>
                      <a:pt x="587" y="144"/>
                      <a:pt x="583" y="146"/>
                    </a:cubicBezTo>
                    <a:cubicBezTo>
                      <a:pt x="586" y="151"/>
                      <a:pt x="586" y="151"/>
                      <a:pt x="586" y="151"/>
                    </a:cubicBezTo>
                    <a:cubicBezTo>
                      <a:pt x="590" y="149"/>
                      <a:pt x="593" y="147"/>
                      <a:pt x="597" y="145"/>
                    </a:cubicBezTo>
                    <a:lnTo>
                      <a:pt x="594" y="141"/>
                    </a:lnTo>
                    <a:close/>
                    <a:moveTo>
                      <a:pt x="615" y="129"/>
                    </a:moveTo>
                    <a:cubicBezTo>
                      <a:pt x="612" y="131"/>
                      <a:pt x="608" y="133"/>
                      <a:pt x="604" y="135"/>
                    </a:cubicBezTo>
                    <a:cubicBezTo>
                      <a:pt x="607" y="139"/>
                      <a:pt x="607" y="139"/>
                      <a:pt x="607" y="139"/>
                    </a:cubicBezTo>
                    <a:cubicBezTo>
                      <a:pt x="611" y="137"/>
                      <a:pt x="614" y="136"/>
                      <a:pt x="618" y="134"/>
                    </a:cubicBezTo>
                    <a:lnTo>
                      <a:pt x="615" y="129"/>
                    </a:lnTo>
                    <a:close/>
                    <a:moveTo>
                      <a:pt x="637" y="118"/>
                    </a:moveTo>
                    <a:cubicBezTo>
                      <a:pt x="633" y="120"/>
                      <a:pt x="629" y="122"/>
                      <a:pt x="626" y="123"/>
                    </a:cubicBezTo>
                    <a:cubicBezTo>
                      <a:pt x="628" y="128"/>
                      <a:pt x="628" y="128"/>
                      <a:pt x="628" y="128"/>
                    </a:cubicBezTo>
                    <a:cubicBezTo>
                      <a:pt x="632" y="126"/>
                      <a:pt x="635" y="125"/>
                      <a:pt x="639" y="123"/>
                    </a:cubicBezTo>
                    <a:lnTo>
                      <a:pt x="637" y="118"/>
                    </a:lnTo>
                    <a:close/>
                    <a:moveTo>
                      <a:pt x="658" y="107"/>
                    </a:moveTo>
                    <a:cubicBezTo>
                      <a:pt x="655" y="109"/>
                      <a:pt x="651" y="111"/>
                      <a:pt x="647" y="113"/>
                    </a:cubicBezTo>
                    <a:cubicBezTo>
                      <a:pt x="650" y="117"/>
                      <a:pt x="650" y="117"/>
                      <a:pt x="650" y="117"/>
                    </a:cubicBezTo>
                    <a:cubicBezTo>
                      <a:pt x="653" y="116"/>
                      <a:pt x="657" y="114"/>
                      <a:pt x="661" y="112"/>
                    </a:cubicBezTo>
                    <a:lnTo>
                      <a:pt x="658" y="107"/>
                    </a:lnTo>
                    <a:close/>
                    <a:moveTo>
                      <a:pt x="680" y="97"/>
                    </a:moveTo>
                    <a:cubicBezTo>
                      <a:pt x="677" y="99"/>
                      <a:pt x="673" y="101"/>
                      <a:pt x="669" y="102"/>
                    </a:cubicBezTo>
                    <a:cubicBezTo>
                      <a:pt x="671" y="107"/>
                      <a:pt x="671" y="107"/>
                      <a:pt x="671" y="107"/>
                    </a:cubicBezTo>
                    <a:cubicBezTo>
                      <a:pt x="675" y="105"/>
                      <a:pt x="679" y="104"/>
                      <a:pt x="682" y="102"/>
                    </a:cubicBezTo>
                    <a:lnTo>
                      <a:pt x="680" y="97"/>
                    </a:lnTo>
                    <a:close/>
                    <a:moveTo>
                      <a:pt x="702" y="88"/>
                    </a:moveTo>
                    <a:cubicBezTo>
                      <a:pt x="699" y="89"/>
                      <a:pt x="695" y="91"/>
                      <a:pt x="691" y="92"/>
                    </a:cubicBezTo>
                    <a:cubicBezTo>
                      <a:pt x="693" y="97"/>
                      <a:pt x="693" y="97"/>
                      <a:pt x="693" y="97"/>
                    </a:cubicBezTo>
                    <a:cubicBezTo>
                      <a:pt x="697" y="96"/>
                      <a:pt x="701" y="94"/>
                      <a:pt x="704" y="93"/>
                    </a:cubicBezTo>
                    <a:lnTo>
                      <a:pt x="702" y="88"/>
                    </a:lnTo>
                    <a:close/>
                    <a:moveTo>
                      <a:pt x="725" y="79"/>
                    </a:moveTo>
                    <a:cubicBezTo>
                      <a:pt x="721" y="80"/>
                      <a:pt x="717" y="82"/>
                      <a:pt x="713" y="83"/>
                    </a:cubicBezTo>
                    <a:cubicBezTo>
                      <a:pt x="715" y="88"/>
                      <a:pt x="715" y="88"/>
                      <a:pt x="715" y="88"/>
                    </a:cubicBezTo>
                    <a:cubicBezTo>
                      <a:pt x="719" y="87"/>
                      <a:pt x="723" y="85"/>
                      <a:pt x="727" y="84"/>
                    </a:cubicBezTo>
                    <a:lnTo>
                      <a:pt x="725" y="79"/>
                    </a:lnTo>
                    <a:close/>
                    <a:moveTo>
                      <a:pt x="747" y="70"/>
                    </a:moveTo>
                    <a:cubicBezTo>
                      <a:pt x="743" y="71"/>
                      <a:pt x="740" y="73"/>
                      <a:pt x="736" y="74"/>
                    </a:cubicBezTo>
                    <a:cubicBezTo>
                      <a:pt x="738" y="79"/>
                      <a:pt x="738" y="79"/>
                      <a:pt x="738" y="79"/>
                    </a:cubicBezTo>
                    <a:cubicBezTo>
                      <a:pt x="741" y="78"/>
                      <a:pt x="745" y="76"/>
                      <a:pt x="749" y="75"/>
                    </a:cubicBezTo>
                    <a:lnTo>
                      <a:pt x="747" y="70"/>
                    </a:lnTo>
                    <a:close/>
                    <a:moveTo>
                      <a:pt x="770" y="62"/>
                    </a:moveTo>
                    <a:cubicBezTo>
                      <a:pt x="766" y="63"/>
                      <a:pt x="762" y="65"/>
                      <a:pt x="758" y="66"/>
                    </a:cubicBezTo>
                    <a:cubicBezTo>
                      <a:pt x="760" y="71"/>
                      <a:pt x="760" y="71"/>
                      <a:pt x="760" y="71"/>
                    </a:cubicBezTo>
                    <a:cubicBezTo>
                      <a:pt x="764" y="70"/>
                      <a:pt x="768" y="68"/>
                      <a:pt x="771" y="67"/>
                    </a:cubicBezTo>
                    <a:lnTo>
                      <a:pt x="770" y="62"/>
                    </a:lnTo>
                    <a:close/>
                    <a:moveTo>
                      <a:pt x="793" y="54"/>
                    </a:moveTo>
                    <a:cubicBezTo>
                      <a:pt x="789" y="56"/>
                      <a:pt x="785" y="57"/>
                      <a:pt x="781" y="58"/>
                    </a:cubicBezTo>
                    <a:cubicBezTo>
                      <a:pt x="783" y="63"/>
                      <a:pt x="783" y="63"/>
                      <a:pt x="783" y="63"/>
                    </a:cubicBezTo>
                    <a:cubicBezTo>
                      <a:pt x="787" y="62"/>
                      <a:pt x="790" y="61"/>
                      <a:pt x="794" y="60"/>
                    </a:cubicBezTo>
                    <a:lnTo>
                      <a:pt x="793" y="54"/>
                    </a:lnTo>
                    <a:close/>
                    <a:moveTo>
                      <a:pt x="815" y="47"/>
                    </a:moveTo>
                    <a:cubicBezTo>
                      <a:pt x="812" y="48"/>
                      <a:pt x="808" y="50"/>
                      <a:pt x="804" y="51"/>
                    </a:cubicBezTo>
                    <a:cubicBezTo>
                      <a:pt x="806" y="56"/>
                      <a:pt x="806" y="56"/>
                      <a:pt x="806" y="56"/>
                    </a:cubicBezTo>
                    <a:cubicBezTo>
                      <a:pt x="809" y="55"/>
                      <a:pt x="813" y="54"/>
                      <a:pt x="817" y="52"/>
                    </a:cubicBezTo>
                    <a:lnTo>
                      <a:pt x="815" y="47"/>
                    </a:lnTo>
                    <a:close/>
                    <a:moveTo>
                      <a:pt x="839" y="41"/>
                    </a:moveTo>
                    <a:cubicBezTo>
                      <a:pt x="835" y="42"/>
                      <a:pt x="831" y="43"/>
                      <a:pt x="827" y="44"/>
                    </a:cubicBezTo>
                    <a:cubicBezTo>
                      <a:pt x="829" y="49"/>
                      <a:pt x="829" y="49"/>
                      <a:pt x="829" y="49"/>
                    </a:cubicBezTo>
                    <a:cubicBezTo>
                      <a:pt x="832" y="48"/>
                      <a:pt x="836" y="47"/>
                      <a:pt x="840" y="46"/>
                    </a:cubicBezTo>
                    <a:lnTo>
                      <a:pt x="839" y="41"/>
                    </a:lnTo>
                    <a:close/>
                    <a:moveTo>
                      <a:pt x="862" y="35"/>
                    </a:moveTo>
                    <a:cubicBezTo>
                      <a:pt x="858" y="36"/>
                      <a:pt x="854" y="37"/>
                      <a:pt x="850" y="38"/>
                    </a:cubicBezTo>
                    <a:cubicBezTo>
                      <a:pt x="852" y="43"/>
                      <a:pt x="852" y="43"/>
                      <a:pt x="852" y="43"/>
                    </a:cubicBezTo>
                    <a:cubicBezTo>
                      <a:pt x="855" y="42"/>
                      <a:pt x="859" y="41"/>
                      <a:pt x="863" y="40"/>
                    </a:cubicBezTo>
                    <a:lnTo>
                      <a:pt x="862" y="35"/>
                    </a:lnTo>
                    <a:close/>
                    <a:moveTo>
                      <a:pt x="885" y="29"/>
                    </a:moveTo>
                    <a:cubicBezTo>
                      <a:pt x="881" y="30"/>
                      <a:pt x="877" y="31"/>
                      <a:pt x="874" y="32"/>
                    </a:cubicBezTo>
                    <a:cubicBezTo>
                      <a:pt x="875" y="37"/>
                      <a:pt x="875" y="37"/>
                      <a:pt x="875" y="37"/>
                    </a:cubicBezTo>
                    <a:cubicBezTo>
                      <a:pt x="879" y="36"/>
                      <a:pt x="883" y="35"/>
                      <a:pt x="886" y="34"/>
                    </a:cubicBezTo>
                    <a:lnTo>
                      <a:pt x="885" y="29"/>
                    </a:lnTo>
                    <a:close/>
                    <a:moveTo>
                      <a:pt x="909" y="24"/>
                    </a:moveTo>
                    <a:cubicBezTo>
                      <a:pt x="905" y="25"/>
                      <a:pt x="901" y="26"/>
                      <a:pt x="897" y="26"/>
                    </a:cubicBezTo>
                    <a:cubicBezTo>
                      <a:pt x="898" y="32"/>
                      <a:pt x="898" y="32"/>
                      <a:pt x="898" y="32"/>
                    </a:cubicBezTo>
                    <a:cubicBezTo>
                      <a:pt x="902" y="31"/>
                      <a:pt x="906" y="30"/>
                      <a:pt x="910" y="29"/>
                    </a:cubicBezTo>
                    <a:lnTo>
                      <a:pt x="909" y="24"/>
                    </a:lnTo>
                    <a:close/>
                    <a:moveTo>
                      <a:pt x="932" y="19"/>
                    </a:moveTo>
                    <a:cubicBezTo>
                      <a:pt x="928" y="20"/>
                      <a:pt x="925" y="21"/>
                      <a:pt x="921" y="22"/>
                    </a:cubicBezTo>
                    <a:cubicBezTo>
                      <a:pt x="922" y="27"/>
                      <a:pt x="922" y="27"/>
                      <a:pt x="922" y="27"/>
                    </a:cubicBezTo>
                    <a:cubicBezTo>
                      <a:pt x="926" y="26"/>
                      <a:pt x="929" y="25"/>
                      <a:pt x="933" y="25"/>
                    </a:cubicBezTo>
                    <a:lnTo>
                      <a:pt x="932" y="19"/>
                    </a:lnTo>
                    <a:close/>
                    <a:moveTo>
                      <a:pt x="956" y="15"/>
                    </a:moveTo>
                    <a:cubicBezTo>
                      <a:pt x="952" y="16"/>
                      <a:pt x="948" y="17"/>
                      <a:pt x="944" y="17"/>
                    </a:cubicBezTo>
                    <a:cubicBezTo>
                      <a:pt x="945" y="23"/>
                      <a:pt x="945" y="23"/>
                      <a:pt x="945" y="23"/>
                    </a:cubicBezTo>
                    <a:cubicBezTo>
                      <a:pt x="949" y="22"/>
                      <a:pt x="953" y="21"/>
                      <a:pt x="957" y="21"/>
                    </a:cubicBezTo>
                    <a:lnTo>
                      <a:pt x="956" y="15"/>
                    </a:lnTo>
                    <a:close/>
                    <a:moveTo>
                      <a:pt x="980" y="12"/>
                    </a:moveTo>
                    <a:cubicBezTo>
                      <a:pt x="976" y="12"/>
                      <a:pt x="972" y="13"/>
                      <a:pt x="968" y="13"/>
                    </a:cubicBezTo>
                    <a:cubicBezTo>
                      <a:pt x="969" y="19"/>
                      <a:pt x="969" y="19"/>
                      <a:pt x="969" y="19"/>
                    </a:cubicBezTo>
                    <a:cubicBezTo>
                      <a:pt x="973" y="18"/>
                      <a:pt x="977" y="18"/>
                      <a:pt x="981" y="17"/>
                    </a:cubicBezTo>
                    <a:lnTo>
                      <a:pt x="980" y="12"/>
                    </a:lnTo>
                    <a:close/>
                    <a:moveTo>
                      <a:pt x="1004" y="9"/>
                    </a:moveTo>
                    <a:cubicBezTo>
                      <a:pt x="1000" y="9"/>
                      <a:pt x="996" y="10"/>
                      <a:pt x="992" y="10"/>
                    </a:cubicBezTo>
                    <a:cubicBezTo>
                      <a:pt x="993" y="15"/>
                      <a:pt x="993" y="15"/>
                      <a:pt x="993" y="15"/>
                    </a:cubicBezTo>
                    <a:cubicBezTo>
                      <a:pt x="996" y="15"/>
                      <a:pt x="1000" y="14"/>
                      <a:pt x="1004" y="14"/>
                    </a:cubicBezTo>
                    <a:lnTo>
                      <a:pt x="1004" y="9"/>
                    </a:lnTo>
                    <a:close/>
                    <a:moveTo>
                      <a:pt x="1028" y="6"/>
                    </a:moveTo>
                    <a:cubicBezTo>
                      <a:pt x="1024" y="6"/>
                      <a:pt x="1020" y="7"/>
                      <a:pt x="1016" y="7"/>
                    </a:cubicBezTo>
                    <a:cubicBezTo>
                      <a:pt x="1016" y="13"/>
                      <a:pt x="1016" y="13"/>
                      <a:pt x="1016" y="13"/>
                    </a:cubicBezTo>
                    <a:cubicBezTo>
                      <a:pt x="1020" y="12"/>
                      <a:pt x="1024" y="12"/>
                      <a:pt x="1028" y="11"/>
                    </a:cubicBezTo>
                    <a:lnTo>
                      <a:pt x="1028" y="6"/>
                    </a:lnTo>
                    <a:close/>
                    <a:moveTo>
                      <a:pt x="1052" y="4"/>
                    </a:moveTo>
                    <a:cubicBezTo>
                      <a:pt x="1048" y="4"/>
                      <a:pt x="1044" y="5"/>
                      <a:pt x="1040" y="5"/>
                    </a:cubicBezTo>
                    <a:cubicBezTo>
                      <a:pt x="1040" y="10"/>
                      <a:pt x="1040" y="10"/>
                      <a:pt x="1040" y="10"/>
                    </a:cubicBezTo>
                    <a:cubicBezTo>
                      <a:pt x="1044" y="10"/>
                      <a:pt x="1048" y="10"/>
                      <a:pt x="1052" y="9"/>
                    </a:cubicBezTo>
                    <a:lnTo>
                      <a:pt x="1052" y="4"/>
                    </a:lnTo>
                    <a:close/>
                    <a:moveTo>
                      <a:pt x="1076" y="2"/>
                    </a:moveTo>
                    <a:cubicBezTo>
                      <a:pt x="1072" y="2"/>
                      <a:pt x="1068" y="3"/>
                      <a:pt x="1064" y="3"/>
                    </a:cubicBezTo>
                    <a:cubicBezTo>
                      <a:pt x="1064" y="8"/>
                      <a:pt x="1064" y="8"/>
                      <a:pt x="1064" y="8"/>
                    </a:cubicBezTo>
                    <a:cubicBezTo>
                      <a:pt x="1068" y="8"/>
                      <a:pt x="1072" y="8"/>
                      <a:pt x="1076" y="8"/>
                    </a:cubicBezTo>
                    <a:lnTo>
                      <a:pt x="1076" y="2"/>
                    </a:lnTo>
                    <a:close/>
                    <a:moveTo>
                      <a:pt x="1100" y="1"/>
                    </a:moveTo>
                    <a:cubicBezTo>
                      <a:pt x="1096" y="1"/>
                      <a:pt x="1092" y="1"/>
                      <a:pt x="1088" y="2"/>
                    </a:cubicBezTo>
                    <a:cubicBezTo>
                      <a:pt x="1088" y="7"/>
                      <a:pt x="1088" y="7"/>
                      <a:pt x="1088" y="7"/>
                    </a:cubicBezTo>
                    <a:cubicBezTo>
                      <a:pt x="1092" y="7"/>
                      <a:pt x="1096" y="7"/>
                      <a:pt x="1100" y="6"/>
                    </a:cubicBezTo>
                    <a:lnTo>
                      <a:pt x="1100" y="1"/>
                    </a:lnTo>
                    <a:close/>
                    <a:moveTo>
                      <a:pt x="1124" y="0"/>
                    </a:moveTo>
                    <a:cubicBezTo>
                      <a:pt x="1120" y="1"/>
                      <a:pt x="1116" y="1"/>
                      <a:pt x="1112" y="1"/>
                    </a:cubicBezTo>
                    <a:cubicBezTo>
                      <a:pt x="1112" y="6"/>
                      <a:pt x="1112" y="6"/>
                      <a:pt x="1112" y="6"/>
                    </a:cubicBezTo>
                    <a:cubicBezTo>
                      <a:pt x="1116" y="6"/>
                      <a:pt x="1120" y="6"/>
                      <a:pt x="1124" y="6"/>
                    </a:cubicBezTo>
                    <a:cubicBezTo>
                      <a:pt x="1124" y="0"/>
                      <a:pt x="1124" y="0"/>
                      <a:pt x="1124" y="0"/>
                    </a:cubicBezTo>
                    <a:close/>
                    <a:moveTo>
                      <a:pt x="1148" y="0"/>
                    </a:moveTo>
                    <a:cubicBezTo>
                      <a:pt x="1147" y="0"/>
                      <a:pt x="1146" y="0"/>
                      <a:pt x="1145" y="0"/>
                    </a:cubicBezTo>
                    <a:cubicBezTo>
                      <a:pt x="1142" y="0"/>
                      <a:pt x="1139" y="0"/>
                      <a:pt x="1136" y="0"/>
                    </a:cubicBezTo>
                    <a:cubicBezTo>
                      <a:pt x="1136" y="6"/>
                      <a:pt x="1136" y="6"/>
                      <a:pt x="1136" y="6"/>
                    </a:cubicBezTo>
                    <a:cubicBezTo>
                      <a:pt x="1139" y="6"/>
                      <a:pt x="1142" y="6"/>
                      <a:pt x="1145" y="6"/>
                    </a:cubicBezTo>
                    <a:cubicBezTo>
                      <a:pt x="1146" y="6"/>
                      <a:pt x="1147" y="6"/>
                      <a:pt x="1148" y="6"/>
                    </a:cubicBezTo>
                    <a:lnTo>
                      <a:pt x="1148" y="0"/>
                    </a:lnTo>
                    <a:close/>
                    <a:moveTo>
                      <a:pt x="1172" y="1"/>
                    </a:moveTo>
                    <a:cubicBezTo>
                      <a:pt x="1168" y="0"/>
                      <a:pt x="1164" y="0"/>
                      <a:pt x="1160" y="0"/>
                    </a:cubicBezTo>
                    <a:cubicBezTo>
                      <a:pt x="1160" y="6"/>
                      <a:pt x="1160" y="6"/>
                      <a:pt x="1160" y="6"/>
                    </a:cubicBezTo>
                    <a:cubicBezTo>
                      <a:pt x="1164" y="6"/>
                      <a:pt x="1168" y="6"/>
                      <a:pt x="1172" y="6"/>
                    </a:cubicBezTo>
                    <a:lnTo>
                      <a:pt x="1172" y="1"/>
                    </a:lnTo>
                    <a:close/>
                    <a:moveTo>
                      <a:pt x="1196" y="1"/>
                    </a:moveTo>
                    <a:cubicBezTo>
                      <a:pt x="1192" y="1"/>
                      <a:pt x="1188" y="1"/>
                      <a:pt x="1184" y="1"/>
                    </a:cubicBezTo>
                    <a:cubicBezTo>
                      <a:pt x="1184" y="6"/>
                      <a:pt x="1184" y="6"/>
                      <a:pt x="1184" y="6"/>
                    </a:cubicBezTo>
                    <a:cubicBezTo>
                      <a:pt x="1188" y="6"/>
                      <a:pt x="1192" y="6"/>
                      <a:pt x="1196" y="7"/>
                    </a:cubicBezTo>
                    <a:lnTo>
                      <a:pt x="1196" y="1"/>
                    </a:lnTo>
                    <a:close/>
                    <a:moveTo>
                      <a:pt x="1220" y="3"/>
                    </a:moveTo>
                    <a:cubicBezTo>
                      <a:pt x="1216" y="2"/>
                      <a:pt x="1212" y="2"/>
                      <a:pt x="1208" y="2"/>
                    </a:cubicBezTo>
                    <a:cubicBezTo>
                      <a:pt x="1208" y="7"/>
                      <a:pt x="1208" y="7"/>
                      <a:pt x="1208" y="7"/>
                    </a:cubicBezTo>
                    <a:cubicBezTo>
                      <a:pt x="1212" y="7"/>
                      <a:pt x="1215" y="8"/>
                      <a:pt x="1219" y="8"/>
                    </a:cubicBezTo>
                    <a:lnTo>
                      <a:pt x="1220" y="3"/>
                    </a:lnTo>
                    <a:close/>
                    <a:moveTo>
                      <a:pt x="1244" y="4"/>
                    </a:moveTo>
                    <a:cubicBezTo>
                      <a:pt x="1240" y="4"/>
                      <a:pt x="1236" y="4"/>
                      <a:pt x="1232" y="3"/>
                    </a:cubicBezTo>
                    <a:cubicBezTo>
                      <a:pt x="1231" y="9"/>
                      <a:pt x="1231" y="9"/>
                      <a:pt x="1231" y="9"/>
                    </a:cubicBezTo>
                    <a:cubicBezTo>
                      <a:pt x="1235" y="9"/>
                      <a:pt x="1239" y="9"/>
                      <a:pt x="1243" y="10"/>
                    </a:cubicBezTo>
                    <a:lnTo>
                      <a:pt x="1244" y="4"/>
                    </a:lnTo>
                    <a:close/>
                    <a:moveTo>
                      <a:pt x="1268" y="6"/>
                    </a:moveTo>
                    <a:cubicBezTo>
                      <a:pt x="1264" y="6"/>
                      <a:pt x="1260" y="6"/>
                      <a:pt x="1256" y="5"/>
                    </a:cubicBezTo>
                    <a:cubicBezTo>
                      <a:pt x="1255" y="11"/>
                      <a:pt x="1255" y="11"/>
                      <a:pt x="1255" y="11"/>
                    </a:cubicBezTo>
                    <a:cubicBezTo>
                      <a:pt x="1259" y="11"/>
                      <a:pt x="1263" y="11"/>
                      <a:pt x="1267" y="12"/>
                    </a:cubicBezTo>
                    <a:lnTo>
                      <a:pt x="1268" y="6"/>
                    </a:lnTo>
                    <a:close/>
                    <a:moveTo>
                      <a:pt x="1292" y="9"/>
                    </a:moveTo>
                    <a:cubicBezTo>
                      <a:pt x="1288" y="9"/>
                      <a:pt x="1284" y="8"/>
                      <a:pt x="1280" y="8"/>
                    </a:cubicBezTo>
                    <a:cubicBezTo>
                      <a:pt x="1279" y="13"/>
                      <a:pt x="1279" y="13"/>
                      <a:pt x="1279" y="13"/>
                    </a:cubicBezTo>
                    <a:cubicBezTo>
                      <a:pt x="1283" y="14"/>
                      <a:pt x="1287" y="14"/>
                      <a:pt x="1291" y="14"/>
                    </a:cubicBezTo>
                    <a:lnTo>
                      <a:pt x="1292" y="9"/>
                    </a:lnTo>
                    <a:close/>
                    <a:moveTo>
                      <a:pt x="1315" y="12"/>
                    </a:moveTo>
                    <a:cubicBezTo>
                      <a:pt x="1312" y="12"/>
                      <a:pt x="1308" y="11"/>
                      <a:pt x="1304" y="11"/>
                    </a:cubicBezTo>
                    <a:cubicBezTo>
                      <a:pt x="1303" y="16"/>
                      <a:pt x="1303" y="16"/>
                      <a:pt x="1303" y="16"/>
                    </a:cubicBezTo>
                    <a:cubicBezTo>
                      <a:pt x="1307" y="17"/>
                      <a:pt x="1311" y="17"/>
                      <a:pt x="1315" y="18"/>
                    </a:cubicBezTo>
                    <a:lnTo>
                      <a:pt x="1315" y="12"/>
                    </a:lnTo>
                    <a:close/>
                    <a:moveTo>
                      <a:pt x="1339" y="16"/>
                    </a:moveTo>
                    <a:cubicBezTo>
                      <a:pt x="1335" y="15"/>
                      <a:pt x="1331" y="15"/>
                      <a:pt x="1327" y="14"/>
                    </a:cubicBezTo>
                    <a:cubicBezTo>
                      <a:pt x="1327" y="19"/>
                      <a:pt x="1327" y="19"/>
                      <a:pt x="1327" y="19"/>
                    </a:cubicBezTo>
                    <a:cubicBezTo>
                      <a:pt x="1330" y="20"/>
                      <a:pt x="1334" y="21"/>
                      <a:pt x="1338" y="21"/>
                    </a:cubicBezTo>
                    <a:lnTo>
                      <a:pt x="1339" y="16"/>
                    </a:lnTo>
                    <a:close/>
                    <a:moveTo>
                      <a:pt x="1363" y="20"/>
                    </a:moveTo>
                    <a:cubicBezTo>
                      <a:pt x="1359" y="19"/>
                      <a:pt x="1355" y="19"/>
                      <a:pt x="1351" y="18"/>
                    </a:cubicBezTo>
                    <a:cubicBezTo>
                      <a:pt x="1350" y="23"/>
                      <a:pt x="1350" y="23"/>
                      <a:pt x="1350" y="23"/>
                    </a:cubicBezTo>
                    <a:cubicBezTo>
                      <a:pt x="1354" y="24"/>
                      <a:pt x="1358" y="25"/>
                      <a:pt x="1362" y="25"/>
                    </a:cubicBezTo>
                    <a:cubicBezTo>
                      <a:pt x="1363" y="20"/>
                      <a:pt x="1363" y="20"/>
                      <a:pt x="1363" y="20"/>
                    </a:cubicBezTo>
                    <a:close/>
                    <a:moveTo>
                      <a:pt x="1387" y="25"/>
                    </a:moveTo>
                    <a:cubicBezTo>
                      <a:pt x="1383" y="24"/>
                      <a:pt x="1379" y="23"/>
                      <a:pt x="1375" y="23"/>
                    </a:cubicBezTo>
                    <a:cubicBezTo>
                      <a:pt x="1374" y="28"/>
                      <a:pt x="1374" y="28"/>
                      <a:pt x="1374" y="28"/>
                    </a:cubicBezTo>
                    <a:cubicBezTo>
                      <a:pt x="1378" y="29"/>
                      <a:pt x="1382" y="29"/>
                      <a:pt x="1385" y="30"/>
                    </a:cubicBezTo>
                    <a:lnTo>
                      <a:pt x="1387" y="25"/>
                    </a:lnTo>
                    <a:close/>
                    <a:moveTo>
                      <a:pt x="1410" y="30"/>
                    </a:moveTo>
                    <a:cubicBezTo>
                      <a:pt x="1406" y="29"/>
                      <a:pt x="1402" y="28"/>
                      <a:pt x="1398" y="27"/>
                    </a:cubicBezTo>
                    <a:cubicBezTo>
                      <a:pt x="1397" y="33"/>
                      <a:pt x="1397" y="33"/>
                      <a:pt x="1397" y="33"/>
                    </a:cubicBezTo>
                    <a:cubicBezTo>
                      <a:pt x="1401" y="34"/>
                      <a:pt x="1405" y="34"/>
                      <a:pt x="1409" y="35"/>
                    </a:cubicBezTo>
                    <a:lnTo>
                      <a:pt x="1410" y="30"/>
                    </a:lnTo>
                    <a:close/>
                    <a:moveTo>
                      <a:pt x="1433" y="36"/>
                    </a:moveTo>
                    <a:cubicBezTo>
                      <a:pt x="1429" y="35"/>
                      <a:pt x="1426" y="34"/>
                      <a:pt x="1422" y="33"/>
                    </a:cubicBezTo>
                    <a:cubicBezTo>
                      <a:pt x="1420" y="38"/>
                      <a:pt x="1420" y="38"/>
                      <a:pt x="1420" y="38"/>
                    </a:cubicBezTo>
                    <a:cubicBezTo>
                      <a:pt x="1424" y="39"/>
                      <a:pt x="1428" y="40"/>
                      <a:pt x="1432" y="41"/>
                    </a:cubicBezTo>
                    <a:lnTo>
                      <a:pt x="1433" y="36"/>
                    </a:lnTo>
                    <a:close/>
                    <a:moveTo>
                      <a:pt x="1457" y="42"/>
                    </a:moveTo>
                    <a:cubicBezTo>
                      <a:pt x="1453" y="41"/>
                      <a:pt x="1449" y="40"/>
                      <a:pt x="1445" y="39"/>
                    </a:cubicBezTo>
                    <a:cubicBezTo>
                      <a:pt x="1444" y="44"/>
                      <a:pt x="1444" y="44"/>
                      <a:pt x="1444" y="44"/>
                    </a:cubicBezTo>
                    <a:cubicBezTo>
                      <a:pt x="1447" y="45"/>
                      <a:pt x="1451" y="46"/>
                      <a:pt x="1455" y="47"/>
                    </a:cubicBezTo>
                    <a:lnTo>
                      <a:pt x="1457" y="42"/>
                    </a:lnTo>
                    <a:close/>
                    <a:moveTo>
                      <a:pt x="1480" y="49"/>
                    </a:moveTo>
                    <a:cubicBezTo>
                      <a:pt x="1476" y="48"/>
                      <a:pt x="1472" y="46"/>
                      <a:pt x="1468" y="45"/>
                    </a:cubicBezTo>
                    <a:cubicBezTo>
                      <a:pt x="1467" y="50"/>
                      <a:pt x="1467" y="50"/>
                      <a:pt x="1467" y="50"/>
                    </a:cubicBezTo>
                    <a:cubicBezTo>
                      <a:pt x="1471" y="52"/>
                      <a:pt x="1474" y="53"/>
                      <a:pt x="1478" y="54"/>
                    </a:cubicBezTo>
                    <a:lnTo>
                      <a:pt x="1480" y="49"/>
                    </a:lnTo>
                    <a:close/>
                    <a:moveTo>
                      <a:pt x="1503" y="56"/>
                    </a:moveTo>
                    <a:cubicBezTo>
                      <a:pt x="1499" y="55"/>
                      <a:pt x="1495" y="53"/>
                      <a:pt x="1491" y="52"/>
                    </a:cubicBezTo>
                    <a:cubicBezTo>
                      <a:pt x="1490" y="57"/>
                      <a:pt x="1490" y="57"/>
                      <a:pt x="1490" y="57"/>
                    </a:cubicBezTo>
                    <a:cubicBezTo>
                      <a:pt x="1493" y="59"/>
                      <a:pt x="1497" y="60"/>
                      <a:pt x="1501" y="61"/>
                    </a:cubicBezTo>
                    <a:lnTo>
                      <a:pt x="1503" y="56"/>
                    </a:lnTo>
                    <a:close/>
                    <a:moveTo>
                      <a:pt x="1525" y="64"/>
                    </a:moveTo>
                    <a:cubicBezTo>
                      <a:pt x="1522" y="62"/>
                      <a:pt x="1518" y="61"/>
                      <a:pt x="1514" y="60"/>
                    </a:cubicBezTo>
                    <a:cubicBezTo>
                      <a:pt x="1512" y="65"/>
                      <a:pt x="1512" y="65"/>
                      <a:pt x="1512" y="65"/>
                    </a:cubicBezTo>
                    <a:cubicBezTo>
                      <a:pt x="1516" y="66"/>
                      <a:pt x="1520" y="67"/>
                      <a:pt x="1524" y="69"/>
                    </a:cubicBezTo>
                    <a:lnTo>
                      <a:pt x="1525" y="64"/>
                    </a:lnTo>
                    <a:close/>
                    <a:moveTo>
                      <a:pt x="1548" y="72"/>
                    </a:moveTo>
                    <a:cubicBezTo>
                      <a:pt x="1544" y="70"/>
                      <a:pt x="1541" y="69"/>
                      <a:pt x="1537" y="68"/>
                    </a:cubicBezTo>
                    <a:cubicBezTo>
                      <a:pt x="1535" y="73"/>
                      <a:pt x="1535" y="73"/>
                      <a:pt x="1535" y="73"/>
                    </a:cubicBezTo>
                    <a:cubicBezTo>
                      <a:pt x="1539" y="74"/>
                      <a:pt x="1542" y="75"/>
                      <a:pt x="1546" y="77"/>
                    </a:cubicBezTo>
                    <a:lnTo>
                      <a:pt x="1548" y="72"/>
                    </a:lnTo>
                    <a:close/>
                    <a:moveTo>
                      <a:pt x="1571" y="80"/>
                    </a:moveTo>
                    <a:cubicBezTo>
                      <a:pt x="1567" y="79"/>
                      <a:pt x="1563" y="77"/>
                      <a:pt x="1559" y="76"/>
                    </a:cubicBezTo>
                    <a:cubicBezTo>
                      <a:pt x="1557" y="81"/>
                      <a:pt x="1557" y="81"/>
                      <a:pt x="1557" y="81"/>
                    </a:cubicBezTo>
                    <a:cubicBezTo>
                      <a:pt x="1561" y="82"/>
                      <a:pt x="1565" y="84"/>
                      <a:pt x="1569" y="85"/>
                    </a:cubicBezTo>
                    <a:lnTo>
                      <a:pt x="1571" y="80"/>
                    </a:lnTo>
                    <a:close/>
                    <a:moveTo>
                      <a:pt x="1593" y="90"/>
                    </a:moveTo>
                    <a:cubicBezTo>
                      <a:pt x="1589" y="88"/>
                      <a:pt x="1585" y="86"/>
                      <a:pt x="1582" y="85"/>
                    </a:cubicBezTo>
                    <a:cubicBezTo>
                      <a:pt x="1580" y="90"/>
                      <a:pt x="1580" y="90"/>
                      <a:pt x="1580" y="90"/>
                    </a:cubicBezTo>
                    <a:cubicBezTo>
                      <a:pt x="1583" y="91"/>
                      <a:pt x="1587" y="93"/>
                      <a:pt x="1591" y="95"/>
                    </a:cubicBezTo>
                    <a:lnTo>
                      <a:pt x="1593" y="90"/>
                    </a:lnTo>
                    <a:close/>
                    <a:moveTo>
                      <a:pt x="1615" y="99"/>
                    </a:moveTo>
                    <a:cubicBezTo>
                      <a:pt x="1611" y="98"/>
                      <a:pt x="1607" y="96"/>
                      <a:pt x="1604" y="94"/>
                    </a:cubicBezTo>
                    <a:cubicBezTo>
                      <a:pt x="1602" y="99"/>
                      <a:pt x="1602" y="99"/>
                      <a:pt x="1602" y="99"/>
                    </a:cubicBezTo>
                    <a:cubicBezTo>
                      <a:pt x="1605" y="101"/>
                      <a:pt x="1609" y="103"/>
                      <a:pt x="1613" y="104"/>
                    </a:cubicBezTo>
                    <a:lnTo>
                      <a:pt x="1615" y="99"/>
                    </a:lnTo>
                    <a:close/>
                    <a:moveTo>
                      <a:pt x="1637" y="109"/>
                    </a:moveTo>
                    <a:cubicBezTo>
                      <a:pt x="1633" y="108"/>
                      <a:pt x="1629" y="106"/>
                      <a:pt x="1626" y="104"/>
                    </a:cubicBezTo>
                    <a:cubicBezTo>
                      <a:pt x="1623" y="109"/>
                      <a:pt x="1623" y="109"/>
                      <a:pt x="1623" y="109"/>
                    </a:cubicBezTo>
                    <a:cubicBezTo>
                      <a:pt x="1627" y="111"/>
                      <a:pt x="1631" y="113"/>
                      <a:pt x="1634" y="114"/>
                    </a:cubicBezTo>
                    <a:lnTo>
                      <a:pt x="1637" y="109"/>
                    </a:lnTo>
                    <a:close/>
                    <a:moveTo>
                      <a:pt x="1658" y="120"/>
                    </a:moveTo>
                    <a:cubicBezTo>
                      <a:pt x="1655" y="118"/>
                      <a:pt x="1651" y="116"/>
                      <a:pt x="1647" y="115"/>
                    </a:cubicBezTo>
                    <a:cubicBezTo>
                      <a:pt x="1645" y="119"/>
                      <a:pt x="1645" y="119"/>
                      <a:pt x="1645" y="119"/>
                    </a:cubicBezTo>
                    <a:cubicBezTo>
                      <a:pt x="1649" y="121"/>
                      <a:pt x="1652" y="123"/>
                      <a:pt x="1656" y="125"/>
                    </a:cubicBezTo>
                    <a:lnTo>
                      <a:pt x="1658" y="120"/>
                    </a:lnTo>
                    <a:close/>
                    <a:moveTo>
                      <a:pt x="1680" y="131"/>
                    </a:moveTo>
                    <a:cubicBezTo>
                      <a:pt x="1676" y="129"/>
                      <a:pt x="1672" y="127"/>
                      <a:pt x="1669" y="126"/>
                    </a:cubicBezTo>
                    <a:cubicBezTo>
                      <a:pt x="1666" y="130"/>
                      <a:pt x="1666" y="130"/>
                      <a:pt x="1666" y="130"/>
                    </a:cubicBezTo>
                    <a:cubicBezTo>
                      <a:pt x="1670" y="132"/>
                      <a:pt x="1673" y="134"/>
                      <a:pt x="1677" y="136"/>
                    </a:cubicBezTo>
                    <a:lnTo>
                      <a:pt x="1680" y="131"/>
                    </a:lnTo>
                    <a:close/>
                    <a:moveTo>
                      <a:pt x="1701" y="143"/>
                    </a:moveTo>
                    <a:cubicBezTo>
                      <a:pt x="1697" y="141"/>
                      <a:pt x="1694" y="139"/>
                      <a:pt x="1690" y="137"/>
                    </a:cubicBezTo>
                    <a:cubicBezTo>
                      <a:pt x="1688" y="142"/>
                      <a:pt x="1688" y="142"/>
                      <a:pt x="1688" y="142"/>
                    </a:cubicBezTo>
                    <a:cubicBezTo>
                      <a:pt x="1691" y="143"/>
                      <a:pt x="1695" y="145"/>
                      <a:pt x="1698" y="147"/>
                    </a:cubicBezTo>
                    <a:lnTo>
                      <a:pt x="1701" y="143"/>
                    </a:lnTo>
                    <a:close/>
                    <a:moveTo>
                      <a:pt x="1721" y="155"/>
                    </a:moveTo>
                    <a:cubicBezTo>
                      <a:pt x="1718" y="153"/>
                      <a:pt x="1715" y="151"/>
                      <a:pt x="1711" y="149"/>
                    </a:cubicBezTo>
                    <a:cubicBezTo>
                      <a:pt x="1708" y="153"/>
                      <a:pt x="1708" y="153"/>
                      <a:pt x="1708" y="153"/>
                    </a:cubicBezTo>
                    <a:cubicBezTo>
                      <a:pt x="1712" y="155"/>
                      <a:pt x="1715" y="157"/>
                      <a:pt x="1719" y="159"/>
                    </a:cubicBezTo>
                    <a:lnTo>
                      <a:pt x="1721" y="155"/>
                    </a:lnTo>
                    <a:close/>
                    <a:moveTo>
                      <a:pt x="1742" y="167"/>
                    </a:moveTo>
                    <a:cubicBezTo>
                      <a:pt x="1738" y="165"/>
                      <a:pt x="1735" y="163"/>
                      <a:pt x="1732" y="161"/>
                    </a:cubicBezTo>
                    <a:cubicBezTo>
                      <a:pt x="1729" y="165"/>
                      <a:pt x="1729" y="165"/>
                      <a:pt x="1729" y="165"/>
                    </a:cubicBezTo>
                    <a:cubicBezTo>
                      <a:pt x="1732" y="167"/>
                      <a:pt x="1736" y="170"/>
                      <a:pt x="1739" y="172"/>
                    </a:cubicBezTo>
                    <a:lnTo>
                      <a:pt x="1742" y="167"/>
                    </a:lnTo>
                    <a:close/>
                    <a:moveTo>
                      <a:pt x="1762" y="180"/>
                    </a:moveTo>
                    <a:cubicBezTo>
                      <a:pt x="1759" y="178"/>
                      <a:pt x="1755" y="176"/>
                      <a:pt x="1752" y="174"/>
                    </a:cubicBezTo>
                    <a:cubicBezTo>
                      <a:pt x="1749" y="178"/>
                      <a:pt x="1749" y="178"/>
                      <a:pt x="1749" y="178"/>
                    </a:cubicBezTo>
                    <a:cubicBezTo>
                      <a:pt x="1752" y="180"/>
                      <a:pt x="1756" y="182"/>
                      <a:pt x="1759" y="184"/>
                    </a:cubicBezTo>
                    <a:lnTo>
                      <a:pt x="1762" y="180"/>
                    </a:lnTo>
                    <a:close/>
                    <a:moveTo>
                      <a:pt x="1782" y="193"/>
                    </a:moveTo>
                    <a:cubicBezTo>
                      <a:pt x="1779" y="191"/>
                      <a:pt x="1775" y="189"/>
                      <a:pt x="1772" y="187"/>
                    </a:cubicBezTo>
                    <a:cubicBezTo>
                      <a:pt x="1769" y="191"/>
                      <a:pt x="1769" y="191"/>
                      <a:pt x="1769" y="191"/>
                    </a:cubicBezTo>
                    <a:cubicBezTo>
                      <a:pt x="1772" y="193"/>
                      <a:pt x="1776" y="196"/>
                      <a:pt x="1779" y="198"/>
                    </a:cubicBezTo>
                    <a:cubicBezTo>
                      <a:pt x="1782" y="193"/>
                      <a:pt x="1782" y="193"/>
                      <a:pt x="1782" y="193"/>
                    </a:cubicBezTo>
                    <a:close/>
                    <a:moveTo>
                      <a:pt x="1802" y="207"/>
                    </a:moveTo>
                    <a:cubicBezTo>
                      <a:pt x="1798" y="205"/>
                      <a:pt x="1795" y="202"/>
                      <a:pt x="1792" y="200"/>
                    </a:cubicBezTo>
                    <a:cubicBezTo>
                      <a:pt x="1789" y="205"/>
                      <a:pt x="1789" y="205"/>
                      <a:pt x="1789" y="205"/>
                    </a:cubicBezTo>
                    <a:cubicBezTo>
                      <a:pt x="1792" y="207"/>
                      <a:pt x="1795" y="209"/>
                      <a:pt x="1799" y="211"/>
                    </a:cubicBezTo>
                    <a:lnTo>
                      <a:pt x="1802" y="207"/>
                    </a:lnTo>
                    <a:close/>
                    <a:moveTo>
                      <a:pt x="1821" y="221"/>
                    </a:moveTo>
                    <a:cubicBezTo>
                      <a:pt x="1818" y="219"/>
                      <a:pt x="1815" y="217"/>
                      <a:pt x="1811" y="214"/>
                    </a:cubicBezTo>
                    <a:cubicBezTo>
                      <a:pt x="1808" y="218"/>
                      <a:pt x="1808" y="218"/>
                      <a:pt x="1808" y="218"/>
                    </a:cubicBezTo>
                    <a:cubicBezTo>
                      <a:pt x="1811" y="221"/>
                      <a:pt x="1815" y="223"/>
                      <a:pt x="1818" y="226"/>
                    </a:cubicBezTo>
                    <a:lnTo>
                      <a:pt x="1821" y="221"/>
                    </a:lnTo>
                    <a:close/>
                    <a:moveTo>
                      <a:pt x="1840" y="236"/>
                    </a:moveTo>
                    <a:cubicBezTo>
                      <a:pt x="1837" y="233"/>
                      <a:pt x="1834" y="231"/>
                      <a:pt x="1831" y="229"/>
                    </a:cubicBezTo>
                    <a:cubicBezTo>
                      <a:pt x="1827" y="233"/>
                      <a:pt x="1827" y="233"/>
                      <a:pt x="1827" y="233"/>
                    </a:cubicBezTo>
                    <a:cubicBezTo>
                      <a:pt x="1830" y="235"/>
                      <a:pt x="1834" y="238"/>
                      <a:pt x="1837" y="240"/>
                    </a:cubicBezTo>
                    <a:lnTo>
                      <a:pt x="1840" y="236"/>
                    </a:lnTo>
                    <a:close/>
                    <a:moveTo>
                      <a:pt x="1859" y="251"/>
                    </a:moveTo>
                    <a:cubicBezTo>
                      <a:pt x="1856" y="248"/>
                      <a:pt x="1853" y="246"/>
                      <a:pt x="1849" y="243"/>
                    </a:cubicBezTo>
                    <a:cubicBezTo>
                      <a:pt x="1846" y="248"/>
                      <a:pt x="1846" y="248"/>
                      <a:pt x="1846" y="248"/>
                    </a:cubicBezTo>
                    <a:cubicBezTo>
                      <a:pt x="1849" y="250"/>
                      <a:pt x="1852" y="253"/>
                      <a:pt x="1855" y="255"/>
                    </a:cubicBezTo>
                    <a:lnTo>
                      <a:pt x="1859" y="251"/>
                    </a:lnTo>
                    <a:close/>
                    <a:moveTo>
                      <a:pt x="1877" y="266"/>
                    </a:moveTo>
                    <a:cubicBezTo>
                      <a:pt x="1874" y="264"/>
                      <a:pt x="1871" y="261"/>
                      <a:pt x="1868" y="259"/>
                    </a:cubicBezTo>
                    <a:cubicBezTo>
                      <a:pt x="1865" y="263"/>
                      <a:pt x="1865" y="263"/>
                      <a:pt x="1865" y="263"/>
                    </a:cubicBezTo>
                    <a:cubicBezTo>
                      <a:pt x="1868" y="265"/>
                      <a:pt x="1871" y="268"/>
                      <a:pt x="1874" y="270"/>
                    </a:cubicBezTo>
                    <a:lnTo>
                      <a:pt x="1877" y="266"/>
                    </a:lnTo>
                    <a:close/>
                    <a:moveTo>
                      <a:pt x="1895" y="282"/>
                    </a:moveTo>
                    <a:cubicBezTo>
                      <a:pt x="1892" y="280"/>
                      <a:pt x="1889" y="277"/>
                      <a:pt x="1886" y="274"/>
                    </a:cubicBezTo>
                    <a:cubicBezTo>
                      <a:pt x="1883" y="278"/>
                      <a:pt x="1883" y="278"/>
                      <a:pt x="1883" y="278"/>
                    </a:cubicBezTo>
                    <a:cubicBezTo>
                      <a:pt x="1886" y="281"/>
                      <a:pt x="1889" y="284"/>
                      <a:pt x="1892" y="286"/>
                    </a:cubicBezTo>
                    <a:lnTo>
                      <a:pt x="1895" y="282"/>
                    </a:lnTo>
                    <a:close/>
                    <a:moveTo>
                      <a:pt x="1913" y="299"/>
                    </a:moveTo>
                    <a:cubicBezTo>
                      <a:pt x="1910" y="296"/>
                      <a:pt x="1907" y="293"/>
                      <a:pt x="1904" y="290"/>
                    </a:cubicBezTo>
                    <a:cubicBezTo>
                      <a:pt x="1901" y="294"/>
                      <a:pt x="1901" y="294"/>
                      <a:pt x="1901" y="294"/>
                    </a:cubicBezTo>
                    <a:cubicBezTo>
                      <a:pt x="1904" y="297"/>
                      <a:pt x="1906" y="300"/>
                      <a:pt x="1909" y="302"/>
                    </a:cubicBezTo>
                    <a:lnTo>
                      <a:pt x="1913" y="299"/>
                    </a:lnTo>
                    <a:close/>
                    <a:moveTo>
                      <a:pt x="1930" y="315"/>
                    </a:moveTo>
                    <a:cubicBezTo>
                      <a:pt x="1928" y="312"/>
                      <a:pt x="1925" y="310"/>
                      <a:pt x="1922" y="307"/>
                    </a:cubicBezTo>
                    <a:cubicBezTo>
                      <a:pt x="1918" y="311"/>
                      <a:pt x="1918" y="311"/>
                      <a:pt x="1918" y="311"/>
                    </a:cubicBezTo>
                    <a:cubicBezTo>
                      <a:pt x="1921" y="313"/>
                      <a:pt x="1924" y="316"/>
                      <a:pt x="1927" y="319"/>
                    </a:cubicBezTo>
                    <a:lnTo>
                      <a:pt x="1930" y="315"/>
                    </a:lnTo>
                    <a:close/>
                    <a:moveTo>
                      <a:pt x="1947" y="332"/>
                    </a:moveTo>
                    <a:cubicBezTo>
                      <a:pt x="1945" y="329"/>
                      <a:pt x="1942" y="326"/>
                      <a:pt x="1939" y="324"/>
                    </a:cubicBezTo>
                    <a:cubicBezTo>
                      <a:pt x="1935" y="327"/>
                      <a:pt x="1935" y="327"/>
                      <a:pt x="1935" y="327"/>
                    </a:cubicBezTo>
                    <a:cubicBezTo>
                      <a:pt x="1938" y="330"/>
                      <a:pt x="1941" y="333"/>
                      <a:pt x="1944" y="336"/>
                    </a:cubicBezTo>
                    <a:cubicBezTo>
                      <a:pt x="1947" y="332"/>
                      <a:pt x="1947" y="332"/>
                      <a:pt x="1947" y="332"/>
                    </a:cubicBezTo>
                    <a:close/>
                    <a:moveTo>
                      <a:pt x="1964" y="350"/>
                    </a:moveTo>
                    <a:cubicBezTo>
                      <a:pt x="1961" y="347"/>
                      <a:pt x="1959" y="344"/>
                      <a:pt x="1956" y="341"/>
                    </a:cubicBezTo>
                    <a:cubicBezTo>
                      <a:pt x="1952" y="344"/>
                      <a:pt x="1952" y="344"/>
                      <a:pt x="1952" y="344"/>
                    </a:cubicBezTo>
                    <a:cubicBezTo>
                      <a:pt x="1955" y="347"/>
                      <a:pt x="1957" y="350"/>
                      <a:pt x="1960" y="353"/>
                    </a:cubicBezTo>
                    <a:lnTo>
                      <a:pt x="1964" y="350"/>
                    </a:lnTo>
                    <a:close/>
                    <a:moveTo>
                      <a:pt x="1980" y="367"/>
                    </a:moveTo>
                    <a:cubicBezTo>
                      <a:pt x="1978" y="364"/>
                      <a:pt x="1975" y="361"/>
                      <a:pt x="1972" y="358"/>
                    </a:cubicBezTo>
                    <a:cubicBezTo>
                      <a:pt x="1968" y="362"/>
                      <a:pt x="1968" y="362"/>
                      <a:pt x="1968" y="362"/>
                    </a:cubicBezTo>
                    <a:cubicBezTo>
                      <a:pt x="1971" y="365"/>
                      <a:pt x="1974" y="368"/>
                      <a:pt x="1976" y="371"/>
                    </a:cubicBezTo>
                    <a:lnTo>
                      <a:pt x="1980" y="367"/>
                    </a:lnTo>
                    <a:close/>
                    <a:moveTo>
                      <a:pt x="1996" y="385"/>
                    </a:moveTo>
                    <a:cubicBezTo>
                      <a:pt x="1994" y="382"/>
                      <a:pt x="1991" y="379"/>
                      <a:pt x="1988" y="376"/>
                    </a:cubicBezTo>
                    <a:cubicBezTo>
                      <a:pt x="1984" y="380"/>
                      <a:pt x="1984" y="380"/>
                      <a:pt x="1984" y="380"/>
                    </a:cubicBezTo>
                    <a:cubicBezTo>
                      <a:pt x="1987" y="383"/>
                      <a:pt x="1990" y="386"/>
                      <a:pt x="1992" y="389"/>
                    </a:cubicBezTo>
                    <a:lnTo>
                      <a:pt x="1996" y="385"/>
                    </a:lnTo>
                    <a:close/>
                    <a:moveTo>
                      <a:pt x="2012" y="404"/>
                    </a:moveTo>
                    <a:cubicBezTo>
                      <a:pt x="2009" y="401"/>
                      <a:pt x="2007" y="398"/>
                      <a:pt x="2004" y="394"/>
                    </a:cubicBezTo>
                    <a:cubicBezTo>
                      <a:pt x="2000" y="398"/>
                      <a:pt x="2000" y="398"/>
                      <a:pt x="2000" y="398"/>
                    </a:cubicBezTo>
                    <a:cubicBezTo>
                      <a:pt x="2003" y="401"/>
                      <a:pt x="2005" y="404"/>
                      <a:pt x="2008" y="407"/>
                    </a:cubicBezTo>
                    <a:lnTo>
                      <a:pt x="2012" y="404"/>
                    </a:lnTo>
                    <a:close/>
                    <a:moveTo>
                      <a:pt x="2027" y="422"/>
                    </a:moveTo>
                    <a:cubicBezTo>
                      <a:pt x="2025" y="419"/>
                      <a:pt x="2022" y="416"/>
                      <a:pt x="2020" y="413"/>
                    </a:cubicBezTo>
                    <a:cubicBezTo>
                      <a:pt x="2015" y="416"/>
                      <a:pt x="2015" y="416"/>
                      <a:pt x="2015" y="416"/>
                    </a:cubicBezTo>
                    <a:cubicBezTo>
                      <a:pt x="2018" y="420"/>
                      <a:pt x="2020" y="423"/>
                      <a:pt x="2023" y="426"/>
                    </a:cubicBezTo>
                    <a:lnTo>
                      <a:pt x="2027" y="422"/>
                    </a:lnTo>
                    <a:close/>
                    <a:moveTo>
                      <a:pt x="2042" y="441"/>
                    </a:moveTo>
                    <a:cubicBezTo>
                      <a:pt x="2039" y="438"/>
                      <a:pt x="2037" y="435"/>
                      <a:pt x="2034" y="432"/>
                    </a:cubicBezTo>
                    <a:cubicBezTo>
                      <a:pt x="2030" y="435"/>
                      <a:pt x="2030" y="435"/>
                      <a:pt x="2030" y="435"/>
                    </a:cubicBezTo>
                    <a:cubicBezTo>
                      <a:pt x="2033" y="438"/>
                      <a:pt x="2035" y="442"/>
                      <a:pt x="2038" y="445"/>
                    </a:cubicBezTo>
                    <a:lnTo>
                      <a:pt x="2042" y="441"/>
                    </a:lnTo>
                    <a:close/>
                    <a:moveTo>
                      <a:pt x="2056" y="461"/>
                    </a:moveTo>
                    <a:cubicBezTo>
                      <a:pt x="2054" y="458"/>
                      <a:pt x="2051" y="454"/>
                      <a:pt x="2049" y="451"/>
                    </a:cubicBezTo>
                    <a:cubicBezTo>
                      <a:pt x="2045" y="454"/>
                      <a:pt x="2045" y="454"/>
                      <a:pt x="2045" y="454"/>
                    </a:cubicBezTo>
                    <a:cubicBezTo>
                      <a:pt x="2047" y="458"/>
                      <a:pt x="2050" y="461"/>
                      <a:pt x="2052" y="464"/>
                    </a:cubicBezTo>
                    <a:lnTo>
                      <a:pt x="2056" y="461"/>
                    </a:lnTo>
                    <a:close/>
                    <a:moveTo>
                      <a:pt x="2070" y="481"/>
                    </a:moveTo>
                    <a:cubicBezTo>
                      <a:pt x="2068" y="477"/>
                      <a:pt x="2066" y="474"/>
                      <a:pt x="2063" y="471"/>
                    </a:cubicBezTo>
                    <a:cubicBezTo>
                      <a:pt x="2059" y="474"/>
                      <a:pt x="2059" y="474"/>
                      <a:pt x="2059" y="474"/>
                    </a:cubicBezTo>
                    <a:cubicBezTo>
                      <a:pt x="2061" y="477"/>
                      <a:pt x="2063" y="480"/>
                      <a:pt x="2066" y="484"/>
                    </a:cubicBezTo>
                    <a:lnTo>
                      <a:pt x="2070" y="481"/>
                    </a:lnTo>
                    <a:close/>
                    <a:moveTo>
                      <a:pt x="2084" y="500"/>
                    </a:moveTo>
                    <a:cubicBezTo>
                      <a:pt x="2082" y="497"/>
                      <a:pt x="2079" y="494"/>
                      <a:pt x="2077" y="490"/>
                    </a:cubicBezTo>
                    <a:cubicBezTo>
                      <a:pt x="2073" y="493"/>
                      <a:pt x="2073" y="493"/>
                      <a:pt x="2073" y="493"/>
                    </a:cubicBezTo>
                    <a:cubicBezTo>
                      <a:pt x="2075" y="497"/>
                      <a:pt x="2077" y="500"/>
                      <a:pt x="2079" y="503"/>
                    </a:cubicBezTo>
                    <a:lnTo>
                      <a:pt x="2084" y="500"/>
                    </a:lnTo>
                    <a:close/>
                    <a:moveTo>
                      <a:pt x="2097" y="521"/>
                    </a:moveTo>
                    <a:cubicBezTo>
                      <a:pt x="2095" y="517"/>
                      <a:pt x="2093" y="514"/>
                      <a:pt x="2090" y="511"/>
                    </a:cubicBezTo>
                    <a:cubicBezTo>
                      <a:pt x="2086" y="513"/>
                      <a:pt x="2086" y="513"/>
                      <a:pt x="2086" y="513"/>
                    </a:cubicBezTo>
                    <a:cubicBezTo>
                      <a:pt x="2088" y="517"/>
                      <a:pt x="2090" y="520"/>
                      <a:pt x="2092" y="524"/>
                    </a:cubicBezTo>
                    <a:lnTo>
                      <a:pt x="2097" y="521"/>
                    </a:lnTo>
                    <a:close/>
                    <a:moveTo>
                      <a:pt x="2110" y="541"/>
                    </a:moveTo>
                    <a:cubicBezTo>
                      <a:pt x="2108" y="538"/>
                      <a:pt x="2105" y="534"/>
                      <a:pt x="2103" y="531"/>
                    </a:cubicBezTo>
                    <a:cubicBezTo>
                      <a:pt x="2099" y="534"/>
                      <a:pt x="2099" y="534"/>
                      <a:pt x="2099" y="534"/>
                    </a:cubicBezTo>
                    <a:cubicBezTo>
                      <a:pt x="2101" y="537"/>
                      <a:pt x="2103" y="541"/>
                      <a:pt x="2105" y="544"/>
                    </a:cubicBezTo>
                    <a:lnTo>
                      <a:pt x="2110" y="541"/>
                    </a:lnTo>
                    <a:close/>
                    <a:moveTo>
                      <a:pt x="2122" y="562"/>
                    </a:moveTo>
                    <a:cubicBezTo>
                      <a:pt x="2120" y="558"/>
                      <a:pt x="2118" y="555"/>
                      <a:pt x="2116" y="552"/>
                    </a:cubicBezTo>
                    <a:cubicBezTo>
                      <a:pt x="2111" y="554"/>
                      <a:pt x="2111" y="554"/>
                      <a:pt x="2111" y="554"/>
                    </a:cubicBezTo>
                    <a:cubicBezTo>
                      <a:pt x="2113" y="558"/>
                      <a:pt x="2115" y="561"/>
                      <a:pt x="2117" y="565"/>
                    </a:cubicBezTo>
                    <a:lnTo>
                      <a:pt x="2122" y="562"/>
                    </a:lnTo>
                    <a:close/>
                    <a:moveTo>
                      <a:pt x="2134" y="583"/>
                    </a:moveTo>
                    <a:cubicBezTo>
                      <a:pt x="2132" y="579"/>
                      <a:pt x="2130" y="576"/>
                      <a:pt x="2128" y="572"/>
                    </a:cubicBezTo>
                    <a:cubicBezTo>
                      <a:pt x="2123" y="575"/>
                      <a:pt x="2123" y="575"/>
                      <a:pt x="2123" y="575"/>
                    </a:cubicBezTo>
                    <a:cubicBezTo>
                      <a:pt x="2125" y="579"/>
                      <a:pt x="2127" y="582"/>
                      <a:pt x="2129" y="586"/>
                    </a:cubicBezTo>
                    <a:lnTo>
                      <a:pt x="2134" y="583"/>
                    </a:lnTo>
                    <a:close/>
                    <a:moveTo>
                      <a:pt x="2145" y="604"/>
                    </a:moveTo>
                    <a:cubicBezTo>
                      <a:pt x="2143" y="601"/>
                      <a:pt x="2142" y="597"/>
                      <a:pt x="2140" y="594"/>
                    </a:cubicBezTo>
                    <a:cubicBezTo>
                      <a:pt x="2135" y="596"/>
                      <a:pt x="2135" y="596"/>
                      <a:pt x="2135" y="596"/>
                    </a:cubicBezTo>
                    <a:cubicBezTo>
                      <a:pt x="2137" y="600"/>
                      <a:pt x="2139" y="603"/>
                      <a:pt x="2141" y="607"/>
                    </a:cubicBezTo>
                    <a:lnTo>
                      <a:pt x="2145" y="604"/>
                    </a:lnTo>
                    <a:close/>
                    <a:moveTo>
                      <a:pt x="2156" y="626"/>
                    </a:moveTo>
                    <a:cubicBezTo>
                      <a:pt x="2155" y="622"/>
                      <a:pt x="2153" y="618"/>
                      <a:pt x="2151" y="615"/>
                    </a:cubicBezTo>
                    <a:cubicBezTo>
                      <a:pt x="2146" y="617"/>
                      <a:pt x="2146" y="617"/>
                      <a:pt x="2146" y="617"/>
                    </a:cubicBezTo>
                    <a:cubicBezTo>
                      <a:pt x="2148" y="621"/>
                      <a:pt x="2150" y="624"/>
                      <a:pt x="2152" y="628"/>
                    </a:cubicBezTo>
                    <a:lnTo>
                      <a:pt x="2156" y="626"/>
                    </a:lnTo>
                    <a:close/>
                    <a:moveTo>
                      <a:pt x="2167" y="647"/>
                    </a:moveTo>
                    <a:cubicBezTo>
                      <a:pt x="2165" y="644"/>
                      <a:pt x="2164" y="640"/>
                      <a:pt x="2162" y="636"/>
                    </a:cubicBezTo>
                    <a:cubicBezTo>
                      <a:pt x="2157" y="639"/>
                      <a:pt x="2157" y="639"/>
                      <a:pt x="2157" y="639"/>
                    </a:cubicBezTo>
                    <a:cubicBezTo>
                      <a:pt x="2159" y="642"/>
                      <a:pt x="2160" y="646"/>
                      <a:pt x="2162" y="650"/>
                    </a:cubicBezTo>
                    <a:lnTo>
                      <a:pt x="2167" y="647"/>
                    </a:lnTo>
                    <a:close/>
                    <a:moveTo>
                      <a:pt x="2177" y="669"/>
                    </a:moveTo>
                    <a:cubicBezTo>
                      <a:pt x="2175" y="665"/>
                      <a:pt x="2174" y="662"/>
                      <a:pt x="2172" y="658"/>
                    </a:cubicBezTo>
                    <a:cubicBezTo>
                      <a:pt x="2167" y="660"/>
                      <a:pt x="2167" y="660"/>
                      <a:pt x="2167" y="660"/>
                    </a:cubicBezTo>
                    <a:cubicBezTo>
                      <a:pt x="2169" y="664"/>
                      <a:pt x="2171" y="668"/>
                      <a:pt x="2172" y="671"/>
                    </a:cubicBezTo>
                    <a:cubicBezTo>
                      <a:pt x="2177" y="669"/>
                      <a:pt x="2177" y="669"/>
                      <a:pt x="2177" y="669"/>
                    </a:cubicBezTo>
                    <a:close/>
                    <a:moveTo>
                      <a:pt x="2187" y="691"/>
                    </a:moveTo>
                    <a:cubicBezTo>
                      <a:pt x="2185" y="687"/>
                      <a:pt x="2184" y="684"/>
                      <a:pt x="2182" y="680"/>
                    </a:cubicBezTo>
                    <a:cubicBezTo>
                      <a:pt x="2177" y="682"/>
                      <a:pt x="2177" y="682"/>
                      <a:pt x="2177" y="682"/>
                    </a:cubicBezTo>
                    <a:cubicBezTo>
                      <a:pt x="2179" y="686"/>
                      <a:pt x="2180" y="689"/>
                      <a:pt x="2182" y="693"/>
                    </a:cubicBezTo>
                    <a:cubicBezTo>
                      <a:pt x="2187" y="691"/>
                      <a:pt x="2187" y="691"/>
                      <a:pt x="2187" y="691"/>
                    </a:cubicBezTo>
                    <a:close/>
                    <a:moveTo>
                      <a:pt x="2196" y="713"/>
                    </a:moveTo>
                    <a:cubicBezTo>
                      <a:pt x="2195" y="709"/>
                      <a:pt x="2193" y="706"/>
                      <a:pt x="2192" y="702"/>
                    </a:cubicBezTo>
                    <a:cubicBezTo>
                      <a:pt x="2187" y="704"/>
                      <a:pt x="2187" y="704"/>
                      <a:pt x="2187" y="704"/>
                    </a:cubicBezTo>
                    <a:cubicBezTo>
                      <a:pt x="2188" y="708"/>
                      <a:pt x="2190" y="712"/>
                      <a:pt x="2191" y="715"/>
                    </a:cubicBezTo>
                    <a:lnTo>
                      <a:pt x="2196" y="713"/>
                    </a:lnTo>
                    <a:close/>
                    <a:moveTo>
                      <a:pt x="2205" y="736"/>
                    </a:moveTo>
                    <a:cubicBezTo>
                      <a:pt x="2204" y="732"/>
                      <a:pt x="2202" y="728"/>
                      <a:pt x="2201" y="724"/>
                    </a:cubicBezTo>
                    <a:cubicBezTo>
                      <a:pt x="2196" y="726"/>
                      <a:pt x="2196" y="726"/>
                      <a:pt x="2196" y="726"/>
                    </a:cubicBezTo>
                    <a:cubicBezTo>
                      <a:pt x="2197" y="730"/>
                      <a:pt x="2199" y="734"/>
                      <a:pt x="2200" y="737"/>
                    </a:cubicBezTo>
                    <a:lnTo>
                      <a:pt x="2205" y="736"/>
                    </a:lnTo>
                    <a:close/>
                    <a:moveTo>
                      <a:pt x="2213" y="758"/>
                    </a:moveTo>
                    <a:cubicBezTo>
                      <a:pt x="2212" y="754"/>
                      <a:pt x="2211" y="751"/>
                      <a:pt x="2209" y="747"/>
                    </a:cubicBezTo>
                    <a:cubicBezTo>
                      <a:pt x="2204" y="749"/>
                      <a:pt x="2204" y="749"/>
                      <a:pt x="2204" y="749"/>
                    </a:cubicBezTo>
                    <a:cubicBezTo>
                      <a:pt x="2206" y="752"/>
                      <a:pt x="2207" y="756"/>
                      <a:pt x="2208" y="760"/>
                    </a:cubicBezTo>
                    <a:lnTo>
                      <a:pt x="2213" y="758"/>
                    </a:lnTo>
                    <a:close/>
                    <a:moveTo>
                      <a:pt x="2221" y="781"/>
                    </a:moveTo>
                    <a:cubicBezTo>
                      <a:pt x="2220" y="777"/>
                      <a:pt x="2219" y="773"/>
                      <a:pt x="2217" y="769"/>
                    </a:cubicBezTo>
                    <a:cubicBezTo>
                      <a:pt x="2212" y="771"/>
                      <a:pt x="2212" y="771"/>
                      <a:pt x="2212" y="771"/>
                    </a:cubicBezTo>
                    <a:cubicBezTo>
                      <a:pt x="2214" y="775"/>
                      <a:pt x="2215" y="779"/>
                      <a:pt x="2216" y="783"/>
                    </a:cubicBezTo>
                    <a:lnTo>
                      <a:pt x="2221" y="781"/>
                    </a:lnTo>
                    <a:close/>
                    <a:moveTo>
                      <a:pt x="2229" y="804"/>
                    </a:moveTo>
                    <a:cubicBezTo>
                      <a:pt x="2228" y="800"/>
                      <a:pt x="2226" y="796"/>
                      <a:pt x="2225" y="792"/>
                    </a:cubicBezTo>
                    <a:cubicBezTo>
                      <a:pt x="2220" y="794"/>
                      <a:pt x="2220" y="794"/>
                      <a:pt x="2220" y="794"/>
                    </a:cubicBezTo>
                    <a:cubicBezTo>
                      <a:pt x="2221" y="798"/>
                      <a:pt x="2223" y="801"/>
                      <a:pt x="2224" y="805"/>
                    </a:cubicBezTo>
                    <a:lnTo>
                      <a:pt x="2229" y="804"/>
                    </a:lnTo>
                    <a:close/>
                    <a:moveTo>
                      <a:pt x="2236" y="827"/>
                    </a:moveTo>
                    <a:cubicBezTo>
                      <a:pt x="2235" y="823"/>
                      <a:pt x="2234" y="819"/>
                      <a:pt x="2233" y="815"/>
                    </a:cubicBezTo>
                    <a:cubicBezTo>
                      <a:pt x="2227" y="817"/>
                      <a:pt x="2227" y="817"/>
                      <a:pt x="2227" y="817"/>
                    </a:cubicBezTo>
                    <a:cubicBezTo>
                      <a:pt x="2229" y="820"/>
                      <a:pt x="2230" y="824"/>
                      <a:pt x="2231" y="828"/>
                    </a:cubicBezTo>
                    <a:lnTo>
                      <a:pt x="2236" y="827"/>
                    </a:lnTo>
                    <a:close/>
                    <a:moveTo>
                      <a:pt x="2243" y="850"/>
                    </a:moveTo>
                    <a:cubicBezTo>
                      <a:pt x="2242" y="846"/>
                      <a:pt x="2241" y="842"/>
                      <a:pt x="2239" y="838"/>
                    </a:cubicBezTo>
                    <a:cubicBezTo>
                      <a:pt x="2234" y="840"/>
                      <a:pt x="2234" y="840"/>
                      <a:pt x="2234" y="840"/>
                    </a:cubicBezTo>
                    <a:cubicBezTo>
                      <a:pt x="2235" y="843"/>
                      <a:pt x="2237" y="847"/>
                      <a:pt x="2238" y="851"/>
                    </a:cubicBezTo>
                    <a:lnTo>
                      <a:pt x="2243" y="850"/>
                    </a:lnTo>
                    <a:close/>
                    <a:moveTo>
                      <a:pt x="2249" y="873"/>
                    </a:moveTo>
                    <a:cubicBezTo>
                      <a:pt x="2248" y="869"/>
                      <a:pt x="2247" y="865"/>
                      <a:pt x="2246" y="861"/>
                    </a:cubicBezTo>
                    <a:cubicBezTo>
                      <a:pt x="2241" y="863"/>
                      <a:pt x="2241" y="863"/>
                      <a:pt x="2241" y="863"/>
                    </a:cubicBezTo>
                    <a:cubicBezTo>
                      <a:pt x="2242" y="867"/>
                      <a:pt x="2243" y="870"/>
                      <a:pt x="2244" y="874"/>
                    </a:cubicBezTo>
                    <a:lnTo>
                      <a:pt x="2249" y="873"/>
                    </a:lnTo>
                    <a:close/>
                    <a:moveTo>
                      <a:pt x="2255" y="896"/>
                    </a:moveTo>
                    <a:cubicBezTo>
                      <a:pt x="2254" y="892"/>
                      <a:pt x="2253" y="888"/>
                      <a:pt x="2252" y="885"/>
                    </a:cubicBezTo>
                    <a:cubicBezTo>
                      <a:pt x="2247" y="886"/>
                      <a:pt x="2247" y="886"/>
                      <a:pt x="2247" y="886"/>
                    </a:cubicBezTo>
                    <a:cubicBezTo>
                      <a:pt x="2248" y="890"/>
                      <a:pt x="2249" y="894"/>
                      <a:pt x="2250" y="898"/>
                    </a:cubicBezTo>
                    <a:cubicBezTo>
                      <a:pt x="2255" y="896"/>
                      <a:pt x="2255" y="896"/>
                      <a:pt x="2255" y="896"/>
                    </a:cubicBezTo>
                    <a:close/>
                    <a:moveTo>
                      <a:pt x="2260" y="920"/>
                    </a:moveTo>
                    <a:cubicBezTo>
                      <a:pt x="2259" y="916"/>
                      <a:pt x="2258" y="912"/>
                      <a:pt x="2258" y="908"/>
                    </a:cubicBezTo>
                    <a:cubicBezTo>
                      <a:pt x="2252" y="909"/>
                      <a:pt x="2252" y="909"/>
                      <a:pt x="2252" y="909"/>
                    </a:cubicBezTo>
                    <a:cubicBezTo>
                      <a:pt x="2253" y="913"/>
                      <a:pt x="2254" y="917"/>
                      <a:pt x="2255" y="921"/>
                    </a:cubicBezTo>
                    <a:lnTo>
                      <a:pt x="2260" y="920"/>
                    </a:lnTo>
                    <a:close/>
                    <a:moveTo>
                      <a:pt x="2265" y="943"/>
                    </a:moveTo>
                    <a:cubicBezTo>
                      <a:pt x="2264" y="939"/>
                      <a:pt x="2263" y="935"/>
                      <a:pt x="2263" y="931"/>
                    </a:cubicBezTo>
                    <a:cubicBezTo>
                      <a:pt x="2257" y="933"/>
                      <a:pt x="2257" y="933"/>
                      <a:pt x="2257" y="933"/>
                    </a:cubicBezTo>
                    <a:cubicBezTo>
                      <a:pt x="2258" y="936"/>
                      <a:pt x="2259" y="940"/>
                      <a:pt x="2260" y="944"/>
                    </a:cubicBezTo>
                    <a:lnTo>
                      <a:pt x="2265" y="943"/>
                    </a:lnTo>
                    <a:close/>
                    <a:moveTo>
                      <a:pt x="2270" y="967"/>
                    </a:moveTo>
                    <a:cubicBezTo>
                      <a:pt x="2269" y="963"/>
                      <a:pt x="2268" y="959"/>
                      <a:pt x="2267" y="955"/>
                    </a:cubicBezTo>
                    <a:cubicBezTo>
                      <a:pt x="2262" y="956"/>
                      <a:pt x="2262" y="956"/>
                      <a:pt x="2262" y="956"/>
                    </a:cubicBezTo>
                    <a:cubicBezTo>
                      <a:pt x="2263" y="960"/>
                      <a:pt x="2264" y="964"/>
                      <a:pt x="2264" y="968"/>
                    </a:cubicBezTo>
                    <a:lnTo>
                      <a:pt x="2270" y="967"/>
                    </a:lnTo>
                    <a:close/>
                    <a:moveTo>
                      <a:pt x="2274" y="991"/>
                    </a:moveTo>
                    <a:cubicBezTo>
                      <a:pt x="2273" y="987"/>
                      <a:pt x="2272" y="983"/>
                      <a:pt x="2272" y="979"/>
                    </a:cubicBezTo>
                    <a:cubicBezTo>
                      <a:pt x="2266" y="980"/>
                      <a:pt x="2266" y="980"/>
                      <a:pt x="2266" y="980"/>
                    </a:cubicBezTo>
                    <a:cubicBezTo>
                      <a:pt x="2267" y="984"/>
                      <a:pt x="2268" y="987"/>
                      <a:pt x="2268" y="991"/>
                    </a:cubicBezTo>
                    <a:lnTo>
                      <a:pt x="2274" y="991"/>
                    </a:lnTo>
                    <a:close/>
                    <a:moveTo>
                      <a:pt x="2277" y="1014"/>
                    </a:moveTo>
                    <a:cubicBezTo>
                      <a:pt x="2277" y="1010"/>
                      <a:pt x="2276" y="1006"/>
                      <a:pt x="2275" y="1002"/>
                    </a:cubicBezTo>
                    <a:cubicBezTo>
                      <a:pt x="2270" y="1003"/>
                      <a:pt x="2270" y="1003"/>
                      <a:pt x="2270" y="1003"/>
                    </a:cubicBezTo>
                    <a:cubicBezTo>
                      <a:pt x="2271" y="1007"/>
                      <a:pt x="2271" y="1011"/>
                      <a:pt x="2272" y="1015"/>
                    </a:cubicBezTo>
                    <a:lnTo>
                      <a:pt x="2277" y="1014"/>
                    </a:lnTo>
                    <a:close/>
                    <a:moveTo>
                      <a:pt x="2280" y="1038"/>
                    </a:moveTo>
                    <a:cubicBezTo>
                      <a:pt x="2280" y="1034"/>
                      <a:pt x="2279" y="1030"/>
                      <a:pt x="2279" y="1026"/>
                    </a:cubicBezTo>
                    <a:cubicBezTo>
                      <a:pt x="2274" y="1027"/>
                      <a:pt x="2274" y="1027"/>
                      <a:pt x="2274" y="1027"/>
                    </a:cubicBezTo>
                    <a:cubicBezTo>
                      <a:pt x="2274" y="1031"/>
                      <a:pt x="2275" y="1035"/>
                      <a:pt x="2275" y="1039"/>
                    </a:cubicBezTo>
                    <a:lnTo>
                      <a:pt x="2280" y="1038"/>
                    </a:lnTo>
                    <a:close/>
                    <a:moveTo>
                      <a:pt x="2283" y="1062"/>
                    </a:moveTo>
                    <a:cubicBezTo>
                      <a:pt x="2283" y="1058"/>
                      <a:pt x="2282" y="1054"/>
                      <a:pt x="2282" y="1050"/>
                    </a:cubicBezTo>
                    <a:cubicBezTo>
                      <a:pt x="2277" y="1051"/>
                      <a:pt x="2277" y="1051"/>
                      <a:pt x="2277" y="1051"/>
                    </a:cubicBezTo>
                    <a:cubicBezTo>
                      <a:pt x="2277" y="1055"/>
                      <a:pt x="2277" y="1059"/>
                      <a:pt x="2278" y="1063"/>
                    </a:cubicBezTo>
                    <a:lnTo>
                      <a:pt x="2283" y="1062"/>
                    </a:lnTo>
                    <a:close/>
                    <a:moveTo>
                      <a:pt x="2286" y="1086"/>
                    </a:moveTo>
                    <a:cubicBezTo>
                      <a:pt x="2285" y="1082"/>
                      <a:pt x="2285" y="1078"/>
                      <a:pt x="2284" y="1074"/>
                    </a:cubicBezTo>
                    <a:cubicBezTo>
                      <a:pt x="2279" y="1075"/>
                      <a:pt x="2279" y="1075"/>
                      <a:pt x="2279" y="1075"/>
                    </a:cubicBezTo>
                    <a:cubicBezTo>
                      <a:pt x="2279" y="1079"/>
                      <a:pt x="2280" y="1083"/>
                      <a:pt x="2280" y="1086"/>
                    </a:cubicBezTo>
                    <a:lnTo>
                      <a:pt x="2286" y="1086"/>
                    </a:lnTo>
                    <a:close/>
                    <a:moveTo>
                      <a:pt x="2287" y="1110"/>
                    </a:moveTo>
                    <a:cubicBezTo>
                      <a:pt x="2287" y="1106"/>
                      <a:pt x="2287" y="1102"/>
                      <a:pt x="2287" y="1098"/>
                    </a:cubicBezTo>
                    <a:cubicBezTo>
                      <a:pt x="2281" y="1098"/>
                      <a:pt x="2281" y="1098"/>
                      <a:pt x="2281" y="1098"/>
                    </a:cubicBezTo>
                    <a:cubicBezTo>
                      <a:pt x="2281" y="1102"/>
                      <a:pt x="2282" y="1106"/>
                      <a:pt x="2282" y="1110"/>
                    </a:cubicBezTo>
                    <a:lnTo>
                      <a:pt x="2287" y="1110"/>
                    </a:lnTo>
                    <a:close/>
                    <a:moveTo>
                      <a:pt x="2289" y="1134"/>
                    </a:moveTo>
                    <a:cubicBezTo>
                      <a:pt x="2289" y="1130"/>
                      <a:pt x="2288" y="1126"/>
                      <a:pt x="2288" y="1122"/>
                    </a:cubicBezTo>
                    <a:cubicBezTo>
                      <a:pt x="2283" y="1122"/>
                      <a:pt x="2283" y="1122"/>
                      <a:pt x="2283" y="1122"/>
                    </a:cubicBezTo>
                    <a:cubicBezTo>
                      <a:pt x="2283" y="1126"/>
                      <a:pt x="2283" y="1130"/>
                      <a:pt x="2284" y="1134"/>
                    </a:cubicBezTo>
                    <a:lnTo>
                      <a:pt x="2289" y="1134"/>
                    </a:lnTo>
                    <a:close/>
                    <a:moveTo>
                      <a:pt x="2290" y="1158"/>
                    </a:moveTo>
                    <a:cubicBezTo>
                      <a:pt x="2290" y="1154"/>
                      <a:pt x="2290" y="1150"/>
                      <a:pt x="2289" y="1146"/>
                    </a:cubicBezTo>
                    <a:cubicBezTo>
                      <a:pt x="2284" y="1146"/>
                      <a:pt x="2284" y="1146"/>
                      <a:pt x="2284" y="1146"/>
                    </a:cubicBezTo>
                    <a:cubicBezTo>
                      <a:pt x="2284" y="1150"/>
                      <a:pt x="2284" y="1154"/>
                      <a:pt x="2285" y="1158"/>
                    </a:cubicBezTo>
                    <a:lnTo>
                      <a:pt x="2290" y="1158"/>
                    </a:lnTo>
                    <a:close/>
                    <a:moveTo>
                      <a:pt x="2291" y="1182"/>
                    </a:moveTo>
                    <a:cubicBezTo>
                      <a:pt x="2290" y="1178"/>
                      <a:pt x="2290" y="1174"/>
                      <a:pt x="2290" y="1170"/>
                    </a:cubicBezTo>
                    <a:cubicBezTo>
                      <a:pt x="2285" y="1170"/>
                      <a:pt x="2285" y="1170"/>
                      <a:pt x="2285" y="1170"/>
                    </a:cubicBezTo>
                    <a:cubicBezTo>
                      <a:pt x="2285" y="1174"/>
                      <a:pt x="2285" y="1178"/>
                      <a:pt x="2285" y="1182"/>
                    </a:cubicBezTo>
                    <a:lnTo>
                      <a:pt x="2291" y="1182"/>
                    </a:lnTo>
                    <a:close/>
                    <a:moveTo>
                      <a:pt x="2291" y="1206"/>
                    </a:moveTo>
                    <a:cubicBezTo>
                      <a:pt x="2291" y="1202"/>
                      <a:pt x="2291" y="1198"/>
                      <a:pt x="2291" y="1194"/>
                    </a:cubicBezTo>
                    <a:cubicBezTo>
                      <a:pt x="2285" y="1194"/>
                      <a:pt x="2285" y="1194"/>
                      <a:pt x="2285" y="1194"/>
                    </a:cubicBezTo>
                    <a:cubicBezTo>
                      <a:pt x="2285" y="1198"/>
                      <a:pt x="2285" y="1202"/>
                      <a:pt x="2285" y="1206"/>
                    </a:cubicBezTo>
                    <a:lnTo>
                      <a:pt x="2291" y="120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Oval 141"/>
              <p:cNvSpPr>
                <a:spLocks noChangeArrowheads="1"/>
              </p:cNvSpPr>
              <p:nvPr/>
            </p:nvSpPr>
            <p:spPr bwMode="auto">
              <a:xfrm>
                <a:off x="8412975" y="1862916"/>
                <a:ext cx="1045389" cy="104538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Freeform 142"/>
              <p:cNvSpPr>
                <a:spLocks noEditPoints="1"/>
              </p:cNvSpPr>
              <p:nvPr/>
            </p:nvSpPr>
            <p:spPr bwMode="auto">
              <a:xfrm>
                <a:off x="8394689" y="1844629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0 w 600"/>
                  <a:gd name="T13" fmla="*/ 300 h 600"/>
                  <a:gd name="T14" fmla="*/ 300 w 600"/>
                  <a:gd name="T15" fmla="*/ 600 h 600"/>
                  <a:gd name="T16" fmla="*/ 600 w 600"/>
                  <a:gd name="T17" fmla="*/ 300 h 600"/>
                  <a:gd name="T18" fmla="*/ 300 w 600"/>
                  <a:gd name="T19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4" name="Freeform 143"/>
              <p:cNvSpPr>
                <a:spLocks/>
              </p:cNvSpPr>
              <p:nvPr/>
            </p:nvSpPr>
            <p:spPr bwMode="auto">
              <a:xfrm>
                <a:off x="967094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0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0" y="0"/>
                      <a:pt x="318" y="0"/>
                    </a:cubicBezTo>
                    <a:cubicBezTo>
                      <a:pt x="395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5" y="580"/>
                      <a:pt x="318" y="58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>
                <a:spLocks noEditPoints="1"/>
              </p:cNvSpPr>
              <p:nvPr/>
            </p:nvSpPr>
            <p:spPr bwMode="auto">
              <a:xfrm>
                <a:off x="9651136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0" y="20"/>
                      <a:pt x="472" y="48"/>
                      <a:pt x="527" y="102"/>
                    </a:cubicBezTo>
                    <a:cubicBezTo>
                      <a:pt x="636" y="212"/>
                      <a:pt x="636" y="389"/>
                      <a:pt x="527" y="498"/>
                    </a:cubicBezTo>
                    <a:cubicBezTo>
                      <a:pt x="472" y="553"/>
                      <a:pt x="400" y="580"/>
                      <a:pt x="329" y="580"/>
                    </a:cubicBezTo>
                    <a:cubicBezTo>
                      <a:pt x="257" y="580"/>
                      <a:pt x="185" y="553"/>
                      <a:pt x="131" y="498"/>
                    </a:cubicBezTo>
                    <a:cubicBezTo>
                      <a:pt x="21" y="389"/>
                      <a:pt x="21" y="212"/>
                      <a:pt x="131" y="102"/>
                    </a:cubicBezTo>
                    <a:cubicBezTo>
                      <a:pt x="185" y="48"/>
                      <a:pt x="257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3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3" y="569"/>
                      <a:pt x="249" y="600"/>
                      <a:pt x="329" y="600"/>
                    </a:cubicBezTo>
                    <a:cubicBezTo>
                      <a:pt x="409" y="600"/>
                      <a:pt x="484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4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Oval 145"/>
              <p:cNvSpPr>
                <a:spLocks noChangeArrowheads="1"/>
              </p:cNvSpPr>
              <p:nvPr/>
            </p:nvSpPr>
            <p:spPr bwMode="auto">
              <a:xfrm>
                <a:off x="10275931" y="3686251"/>
                <a:ext cx="1045389" cy="104538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Freeform 146"/>
              <p:cNvSpPr>
                <a:spLocks noEditPoints="1"/>
              </p:cNvSpPr>
              <p:nvPr/>
            </p:nvSpPr>
            <p:spPr bwMode="auto">
              <a:xfrm>
                <a:off x="10258407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6" y="580"/>
                      <a:pt x="20" y="455"/>
                      <a:pt x="20" y="300"/>
                    </a:cubicBezTo>
                    <a:cubicBezTo>
                      <a:pt x="20" y="145"/>
                      <a:pt x="146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6" y="600"/>
                      <a:pt x="600" y="465"/>
                      <a:pt x="600" y="300"/>
                    </a:cubicBezTo>
                    <a:cubicBezTo>
                      <a:pt x="600" y="135"/>
                      <a:pt x="466" y="0"/>
                      <a:pt x="300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8" name="Freeform 147"/>
              <p:cNvSpPr>
                <a:spLocks/>
              </p:cNvSpPr>
              <p:nvPr/>
            </p:nvSpPr>
            <p:spPr bwMode="auto">
              <a:xfrm>
                <a:off x="705442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1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1" y="0"/>
                      <a:pt x="318" y="0"/>
                    </a:cubicBezTo>
                    <a:cubicBezTo>
                      <a:pt x="396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6" y="580"/>
                      <a:pt x="318" y="5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Freeform 148"/>
              <p:cNvSpPr>
                <a:spLocks noEditPoints="1"/>
              </p:cNvSpPr>
              <p:nvPr/>
            </p:nvSpPr>
            <p:spPr bwMode="auto">
              <a:xfrm>
                <a:off x="7034615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1" y="20"/>
                      <a:pt x="473" y="48"/>
                      <a:pt x="527" y="102"/>
                    </a:cubicBezTo>
                    <a:cubicBezTo>
                      <a:pt x="637" y="212"/>
                      <a:pt x="637" y="389"/>
                      <a:pt x="527" y="498"/>
                    </a:cubicBezTo>
                    <a:cubicBezTo>
                      <a:pt x="473" y="553"/>
                      <a:pt x="401" y="580"/>
                      <a:pt x="329" y="580"/>
                    </a:cubicBezTo>
                    <a:cubicBezTo>
                      <a:pt x="258" y="580"/>
                      <a:pt x="186" y="553"/>
                      <a:pt x="131" y="498"/>
                    </a:cubicBezTo>
                    <a:cubicBezTo>
                      <a:pt x="22" y="389"/>
                      <a:pt x="22" y="212"/>
                      <a:pt x="131" y="102"/>
                    </a:cubicBezTo>
                    <a:cubicBezTo>
                      <a:pt x="186" y="48"/>
                      <a:pt x="258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4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4" y="569"/>
                      <a:pt x="249" y="600"/>
                      <a:pt x="329" y="600"/>
                    </a:cubicBezTo>
                    <a:cubicBezTo>
                      <a:pt x="409" y="600"/>
                      <a:pt x="485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5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0" name="Oval 149"/>
              <p:cNvSpPr>
                <a:spLocks noChangeArrowheads="1"/>
              </p:cNvSpPr>
              <p:nvPr/>
            </p:nvSpPr>
            <p:spPr bwMode="auto">
              <a:xfrm>
                <a:off x="6549257" y="3686251"/>
                <a:ext cx="1045389" cy="104538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1" name="Freeform 150"/>
              <p:cNvSpPr>
                <a:spLocks noEditPoints="1"/>
              </p:cNvSpPr>
              <p:nvPr/>
            </p:nvSpPr>
            <p:spPr bwMode="auto">
              <a:xfrm>
                <a:off x="6531732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4" y="20"/>
                      <a:pt x="580" y="145"/>
                      <a:pt x="580" y="300"/>
                    </a:cubicBezTo>
                    <a:cubicBezTo>
                      <a:pt x="580" y="455"/>
                      <a:pt x="454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4" y="0"/>
                      <a:pt x="0" y="135"/>
                      <a:pt x="0" y="300"/>
                    </a:cubicBezTo>
                    <a:cubicBezTo>
                      <a:pt x="0" y="465"/>
                      <a:pt x="134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2" name="Freeform 151"/>
              <p:cNvSpPr>
                <a:spLocks noEditPoints="1"/>
              </p:cNvSpPr>
              <p:nvPr/>
            </p:nvSpPr>
            <p:spPr bwMode="auto">
              <a:xfrm>
                <a:off x="10416891" y="3347947"/>
                <a:ext cx="605746" cy="277348"/>
              </a:xfrm>
              <a:custGeom>
                <a:avLst/>
                <a:gdLst>
                  <a:gd name="T0" fmla="*/ 795 w 795"/>
                  <a:gd name="T1" fmla="*/ 16 h 364"/>
                  <a:gd name="T2" fmla="*/ 778 w 795"/>
                  <a:gd name="T3" fmla="*/ 5 h 364"/>
                  <a:gd name="T4" fmla="*/ 733 w 795"/>
                  <a:gd name="T5" fmla="*/ 45 h 364"/>
                  <a:gd name="T6" fmla="*/ 752 w 795"/>
                  <a:gd name="T7" fmla="*/ 14 h 364"/>
                  <a:gd name="T8" fmla="*/ 733 w 795"/>
                  <a:gd name="T9" fmla="*/ 45 h 364"/>
                  <a:gd name="T10" fmla="*/ 707 w 795"/>
                  <a:gd name="T11" fmla="*/ 54 h 364"/>
                  <a:gd name="T12" fmla="*/ 674 w 795"/>
                  <a:gd name="T13" fmla="*/ 49 h 364"/>
                  <a:gd name="T14" fmla="*/ 629 w 795"/>
                  <a:gd name="T15" fmla="*/ 90 h 364"/>
                  <a:gd name="T16" fmla="*/ 648 w 795"/>
                  <a:gd name="T17" fmla="*/ 61 h 364"/>
                  <a:gd name="T18" fmla="*/ 629 w 795"/>
                  <a:gd name="T19" fmla="*/ 90 h 364"/>
                  <a:gd name="T20" fmla="*/ 603 w 795"/>
                  <a:gd name="T21" fmla="*/ 102 h 364"/>
                  <a:gd name="T22" fmla="*/ 570 w 795"/>
                  <a:gd name="T23" fmla="*/ 94 h 364"/>
                  <a:gd name="T24" fmla="*/ 527 w 795"/>
                  <a:gd name="T25" fmla="*/ 135 h 364"/>
                  <a:gd name="T26" fmla="*/ 544 w 795"/>
                  <a:gd name="T27" fmla="*/ 106 h 364"/>
                  <a:gd name="T28" fmla="*/ 527 w 795"/>
                  <a:gd name="T29" fmla="*/ 135 h 364"/>
                  <a:gd name="T30" fmla="*/ 501 w 795"/>
                  <a:gd name="T31" fmla="*/ 146 h 364"/>
                  <a:gd name="T32" fmla="*/ 466 w 795"/>
                  <a:gd name="T33" fmla="*/ 142 h 364"/>
                  <a:gd name="T34" fmla="*/ 423 w 795"/>
                  <a:gd name="T35" fmla="*/ 182 h 364"/>
                  <a:gd name="T36" fmla="*/ 440 w 795"/>
                  <a:gd name="T37" fmla="*/ 154 h 364"/>
                  <a:gd name="T38" fmla="*/ 423 w 795"/>
                  <a:gd name="T39" fmla="*/ 182 h 364"/>
                  <a:gd name="T40" fmla="*/ 397 w 795"/>
                  <a:gd name="T41" fmla="*/ 194 h 364"/>
                  <a:gd name="T42" fmla="*/ 362 w 795"/>
                  <a:gd name="T43" fmla="*/ 187 h 364"/>
                  <a:gd name="T44" fmla="*/ 319 w 795"/>
                  <a:gd name="T45" fmla="*/ 227 h 364"/>
                  <a:gd name="T46" fmla="*/ 336 w 795"/>
                  <a:gd name="T47" fmla="*/ 198 h 364"/>
                  <a:gd name="T48" fmla="*/ 319 w 795"/>
                  <a:gd name="T49" fmla="*/ 227 h 364"/>
                  <a:gd name="T50" fmla="*/ 293 w 795"/>
                  <a:gd name="T51" fmla="*/ 239 h 364"/>
                  <a:gd name="T52" fmla="*/ 260 w 795"/>
                  <a:gd name="T53" fmla="*/ 232 h 364"/>
                  <a:gd name="T54" fmla="*/ 215 w 795"/>
                  <a:gd name="T55" fmla="*/ 272 h 364"/>
                  <a:gd name="T56" fmla="*/ 234 w 795"/>
                  <a:gd name="T57" fmla="*/ 243 h 364"/>
                  <a:gd name="T58" fmla="*/ 215 w 795"/>
                  <a:gd name="T59" fmla="*/ 272 h 364"/>
                  <a:gd name="T60" fmla="*/ 189 w 795"/>
                  <a:gd name="T61" fmla="*/ 284 h 364"/>
                  <a:gd name="T62" fmla="*/ 156 w 795"/>
                  <a:gd name="T63" fmla="*/ 279 h 364"/>
                  <a:gd name="T64" fmla="*/ 111 w 795"/>
                  <a:gd name="T65" fmla="*/ 319 h 364"/>
                  <a:gd name="T66" fmla="*/ 130 w 795"/>
                  <a:gd name="T67" fmla="*/ 291 h 364"/>
                  <a:gd name="T68" fmla="*/ 111 w 795"/>
                  <a:gd name="T69" fmla="*/ 319 h 364"/>
                  <a:gd name="T70" fmla="*/ 85 w 795"/>
                  <a:gd name="T71" fmla="*/ 331 h 364"/>
                  <a:gd name="T72" fmla="*/ 52 w 795"/>
                  <a:gd name="T73" fmla="*/ 324 h 364"/>
                  <a:gd name="T74" fmla="*/ 7 w 795"/>
                  <a:gd name="T75" fmla="*/ 364 h 364"/>
                  <a:gd name="T76" fmla="*/ 26 w 795"/>
                  <a:gd name="T77" fmla="*/ 336 h 364"/>
                  <a:gd name="T78" fmla="*/ 7 w 795"/>
                  <a:gd name="T79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785" y="21"/>
                    </a:moveTo>
                    <a:lnTo>
                      <a:pt x="795" y="16"/>
                    </a:lnTo>
                    <a:lnTo>
                      <a:pt x="785" y="0"/>
                    </a:lnTo>
                    <a:lnTo>
                      <a:pt x="778" y="5"/>
                    </a:lnTo>
                    <a:lnTo>
                      <a:pt x="785" y="21"/>
                    </a:lnTo>
                    <a:close/>
                    <a:moveTo>
                      <a:pt x="733" y="45"/>
                    </a:moveTo>
                    <a:lnTo>
                      <a:pt x="759" y="33"/>
                    </a:lnTo>
                    <a:lnTo>
                      <a:pt x="752" y="14"/>
                    </a:lnTo>
                    <a:lnTo>
                      <a:pt x="726" y="26"/>
                    </a:lnTo>
                    <a:lnTo>
                      <a:pt x="733" y="45"/>
                    </a:lnTo>
                    <a:close/>
                    <a:moveTo>
                      <a:pt x="681" y="66"/>
                    </a:moveTo>
                    <a:lnTo>
                      <a:pt x="707" y="54"/>
                    </a:lnTo>
                    <a:lnTo>
                      <a:pt x="700" y="38"/>
                    </a:lnTo>
                    <a:lnTo>
                      <a:pt x="674" y="49"/>
                    </a:lnTo>
                    <a:lnTo>
                      <a:pt x="681" y="66"/>
                    </a:lnTo>
                    <a:close/>
                    <a:moveTo>
                      <a:pt x="629" y="90"/>
                    </a:moveTo>
                    <a:lnTo>
                      <a:pt x="655" y="78"/>
                    </a:lnTo>
                    <a:lnTo>
                      <a:pt x="648" y="61"/>
                    </a:lnTo>
                    <a:lnTo>
                      <a:pt x="622" y="73"/>
                    </a:lnTo>
                    <a:lnTo>
                      <a:pt x="629" y="90"/>
                    </a:lnTo>
                    <a:close/>
                    <a:moveTo>
                      <a:pt x="579" y="113"/>
                    </a:moveTo>
                    <a:lnTo>
                      <a:pt x="603" y="102"/>
                    </a:lnTo>
                    <a:lnTo>
                      <a:pt x="596" y="83"/>
                    </a:lnTo>
                    <a:lnTo>
                      <a:pt x="570" y="94"/>
                    </a:lnTo>
                    <a:lnTo>
                      <a:pt x="579" y="113"/>
                    </a:lnTo>
                    <a:close/>
                    <a:moveTo>
                      <a:pt x="527" y="135"/>
                    </a:moveTo>
                    <a:lnTo>
                      <a:pt x="553" y="123"/>
                    </a:lnTo>
                    <a:lnTo>
                      <a:pt x="544" y="106"/>
                    </a:lnTo>
                    <a:lnTo>
                      <a:pt x="518" y="118"/>
                    </a:lnTo>
                    <a:lnTo>
                      <a:pt x="527" y="135"/>
                    </a:lnTo>
                    <a:close/>
                    <a:moveTo>
                      <a:pt x="475" y="158"/>
                    </a:moveTo>
                    <a:lnTo>
                      <a:pt x="501" y="146"/>
                    </a:lnTo>
                    <a:lnTo>
                      <a:pt x="492" y="130"/>
                    </a:lnTo>
                    <a:lnTo>
                      <a:pt x="466" y="142"/>
                    </a:lnTo>
                    <a:lnTo>
                      <a:pt x="475" y="158"/>
                    </a:lnTo>
                    <a:close/>
                    <a:moveTo>
                      <a:pt x="423" y="182"/>
                    </a:moveTo>
                    <a:lnTo>
                      <a:pt x="449" y="170"/>
                    </a:lnTo>
                    <a:lnTo>
                      <a:pt x="440" y="154"/>
                    </a:lnTo>
                    <a:lnTo>
                      <a:pt x="414" y="163"/>
                    </a:lnTo>
                    <a:lnTo>
                      <a:pt x="423" y="182"/>
                    </a:lnTo>
                    <a:close/>
                    <a:moveTo>
                      <a:pt x="371" y="203"/>
                    </a:moveTo>
                    <a:lnTo>
                      <a:pt x="397" y="194"/>
                    </a:lnTo>
                    <a:lnTo>
                      <a:pt x="388" y="175"/>
                    </a:lnTo>
                    <a:lnTo>
                      <a:pt x="362" y="187"/>
                    </a:lnTo>
                    <a:lnTo>
                      <a:pt x="371" y="203"/>
                    </a:lnTo>
                    <a:close/>
                    <a:moveTo>
                      <a:pt x="319" y="227"/>
                    </a:moveTo>
                    <a:lnTo>
                      <a:pt x="345" y="215"/>
                    </a:lnTo>
                    <a:lnTo>
                      <a:pt x="336" y="198"/>
                    </a:lnTo>
                    <a:lnTo>
                      <a:pt x="312" y="210"/>
                    </a:lnTo>
                    <a:lnTo>
                      <a:pt x="319" y="227"/>
                    </a:lnTo>
                    <a:close/>
                    <a:moveTo>
                      <a:pt x="267" y="251"/>
                    </a:moveTo>
                    <a:lnTo>
                      <a:pt x="293" y="239"/>
                    </a:lnTo>
                    <a:lnTo>
                      <a:pt x="286" y="222"/>
                    </a:lnTo>
                    <a:lnTo>
                      <a:pt x="260" y="232"/>
                    </a:lnTo>
                    <a:lnTo>
                      <a:pt x="267" y="251"/>
                    </a:lnTo>
                    <a:close/>
                    <a:moveTo>
                      <a:pt x="215" y="272"/>
                    </a:moveTo>
                    <a:lnTo>
                      <a:pt x="241" y="262"/>
                    </a:lnTo>
                    <a:lnTo>
                      <a:pt x="234" y="243"/>
                    </a:lnTo>
                    <a:lnTo>
                      <a:pt x="208" y="255"/>
                    </a:lnTo>
                    <a:lnTo>
                      <a:pt x="215" y="272"/>
                    </a:lnTo>
                    <a:close/>
                    <a:moveTo>
                      <a:pt x="163" y="295"/>
                    </a:moveTo>
                    <a:lnTo>
                      <a:pt x="189" y="284"/>
                    </a:lnTo>
                    <a:lnTo>
                      <a:pt x="182" y="267"/>
                    </a:lnTo>
                    <a:lnTo>
                      <a:pt x="156" y="279"/>
                    </a:lnTo>
                    <a:lnTo>
                      <a:pt x="163" y="295"/>
                    </a:lnTo>
                    <a:close/>
                    <a:moveTo>
                      <a:pt x="111" y="319"/>
                    </a:moveTo>
                    <a:lnTo>
                      <a:pt x="137" y="307"/>
                    </a:lnTo>
                    <a:lnTo>
                      <a:pt x="130" y="291"/>
                    </a:lnTo>
                    <a:lnTo>
                      <a:pt x="104" y="303"/>
                    </a:lnTo>
                    <a:lnTo>
                      <a:pt x="111" y="319"/>
                    </a:lnTo>
                    <a:close/>
                    <a:moveTo>
                      <a:pt x="59" y="343"/>
                    </a:moveTo>
                    <a:lnTo>
                      <a:pt x="85" y="331"/>
                    </a:lnTo>
                    <a:lnTo>
                      <a:pt x="78" y="312"/>
                    </a:lnTo>
                    <a:lnTo>
                      <a:pt x="52" y="324"/>
                    </a:lnTo>
                    <a:lnTo>
                      <a:pt x="59" y="343"/>
                    </a:lnTo>
                    <a:close/>
                    <a:moveTo>
                      <a:pt x="7" y="364"/>
                    </a:moveTo>
                    <a:lnTo>
                      <a:pt x="33" y="352"/>
                    </a:lnTo>
                    <a:lnTo>
                      <a:pt x="26" y="336"/>
                    </a:lnTo>
                    <a:lnTo>
                      <a:pt x="0" y="347"/>
                    </a:lnTo>
                    <a:lnTo>
                      <a:pt x="7" y="36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>
                <a:spLocks/>
              </p:cNvSpPr>
              <p:nvPr/>
            </p:nvSpPr>
            <p:spPr bwMode="auto">
              <a:xfrm>
                <a:off x="10389461" y="3587198"/>
                <a:ext cx="61718" cy="61718"/>
              </a:xfrm>
              <a:custGeom>
                <a:avLst/>
                <a:gdLst>
                  <a:gd name="T0" fmla="*/ 23 w 34"/>
                  <a:gd name="T1" fmla="*/ 31 h 34"/>
                  <a:gd name="T2" fmla="*/ 3 w 34"/>
                  <a:gd name="T3" fmla="*/ 23 h 34"/>
                  <a:gd name="T4" fmla="*/ 11 w 34"/>
                  <a:gd name="T5" fmla="*/ 4 h 34"/>
                  <a:gd name="T6" fmla="*/ 31 w 34"/>
                  <a:gd name="T7" fmla="*/ 11 h 34"/>
                  <a:gd name="T8" fmla="*/ 23 w 34"/>
                  <a:gd name="T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31"/>
                    </a:moveTo>
                    <a:cubicBezTo>
                      <a:pt x="16" y="34"/>
                      <a:pt x="7" y="31"/>
                      <a:pt x="3" y="23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9" y="0"/>
                      <a:pt x="27" y="4"/>
                      <a:pt x="31" y="11"/>
                    </a:cubicBezTo>
                    <a:cubicBezTo>
                      <a:pt x="34" y="19"/>
                      <a:pt x="31" y="28"/>
                      <a:pt x="23" y="3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4" name="Freeform 153"/>
              <p:cNvSpPr>
                <a:spLocks/>
              </p:cNvSpPr>
              <p:nvPr/>
            </p:nvSpPr>
            <p:spPr bwMode="auto">
              <a:xfrm>
                <a:off x="10995207" y="3325851"/>
                <a:ext cx="70099" cy="65528"/>
              </a:xfrm>
              <a:custGeom>
                <a:avLst/>
                <a:gdLst>
                  <a:gd name="T0" fmla="*/ 38 w 92"/>
                  <a:gd name="T1" fmla="*/ 86 h 86"/>
                  <a:gd name="T2" fmla="*/ 92 w 92"/>
                  <a:gd name="T3" fmla="*/ 10 h 86"/>
                  <a:gd name="T4" fmla="*/ 0 w 92"/>
                  <a:gd name="T5" fmla="*/ 0 h 86"/>
                  <a:gd name="T6" fmla="*/ 38 w 92"/>
                  <a:gd name="T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86">
                    <a:moveTo>
                      <a:pt x="38" y="86"/>
                    </a:moveTo>
                    <a:lnTo>
                      <a:pt x="92" y="10"/>
                    </a:lnTo>
                    <a:lnTo>
                      <a:pt x="0" y="0"/>
                    </a:lnTo>
                    <a:lnTo>
                      <a:pt x="38" y="8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Freeform 154"/>
              <p:cNvSpPr>
                <a:spLocks noEditPoints="1"/>
              </p:cNvSpPr>
              <p:nvPr/>
            </p:nvSpPr>
            <p:spPr bwMode="auto">
              <a:xfrm>
                <a:off x="9560465" y="2115120"/>
                <a:ext cx="278110" cy="605746"/>
              </a:xfrm>
              <a:custGeom>
                <a:avLst/>
                <a:gdLst>
                  <a:gd name="T0" fmla="*/ 365 w 365"/>
                  <a:gd name="T1" fmla="*/ 7 h 795"/>
                  <a:gd name="T2" fmla="*/ 343 w 365"/>
                  <a:gd name="T3" fmla="*/ 10 h 795"/>
                  <a:gd name="T4" fmla="*/ 339 w 365"/>
                  <a:gd name="T5" fmla="*/ 69 h 795"/>
                  <a:gd name="T6" fmla="*/ 332 w 365"/>
                  <a:gd name="T7" fmla="*/ 33 h 795"/>
                  <a:gd name="T8" fmla="*/ 339 w 365"/>
                  <a:gd name="T9" fmla="*/ 69 h 795"/>
                  <a:gd name="T10" fmla="*/ 327 w 365"/>
                  <a:gd name="T11" fmla="*/ 95 h 795"/>
                  <a:gd name="T12" fmla="*/ 298 w 365"/>
                  <a:gd name="T13" fmla="*/ 111 h 795"/>
                  <a:gd name="T14" fmla="*/ 291 w 365"/>
                  <a:gd name="T15" fmla="*/ 173 h 795"/>
                  <a:gd name="T16" fmla="*/ 287 w 365"/>
                  <a:gd name="T17" fmla="*/ 137 h 795"/>
                  <a:gd name="T18" fmla="*/ 291 w 365"/>
                  <a:gd name="T19" fmla="*/ 173 h 795"/>
                  <a:gd name="T20" fmla="*/ 282 w 365"/>
                  <a:gd name="T21" fmla="*/ 199 h 795"/>
                  <a:gd name="T22" fmla="*/ 251 w 365"/>
                  <a:gd name="T23" fmla="*/ 215 h 795"/>
                  <a:gd name="T24" fmla="*/ 246 w 365"/>
                  <a:gd name="T25" fmla="*/ 275 h 795"/>
                  <a:gd name="T26" fmla="*/ 242 w 365"/>
                  <a:gd name="T27" fmla="*/ 241 h 795"/>
                  <a:gd name="T28" fmla="*/ 246 w 365"/>
                  <a:gd name="T29" fmla="*/ 275 h 795"/>
                  <a:gd name="T30" fmla="*/ 235 w 365"/>
                  <a:gd name="T31" fmla="*/ 301 h 795"/>
                  <a:gd name="T32" fmla="*/ 206 w 365"/>
                  <a:gd name="T33" fmla="*/ 319 h 795"/>
                  <a:gd name="T34" fmla="*/ 202 w 365"/>
                  <a:gd name="T35" fmla="*/ 379 h 795"/>
                  <a:gd name="T36" fmla="*/ 194 w 365"/>
                  <a:gd name="T37" fmla="*/ 345 h 795"/>
                  <a:gd name="T38" fmla="*/ 202 w 365"/>
                  <a:gd name="T39" fmla="*/ 379 h 795"/>
                  <a:gd name="T40" fmla="*/ 190 w 365"/>
                  <a:gd name="T41" fmla="*/ 405 h 795"/>
                  <a:gd name="T42" fmla="*/ 161 w 365"/>
                  <a:gd name="T43" fmla="*/ 424 h 795"/>
                  <a:gd name="T44" fmla="*/ 154 w 365"/>
                  <a:gd name="T45" fmla="*/ 483 h 795"/>
                  <a:gd name="T46" fmla="*/ 149 w 365"/>
                  <a:gd name="T47" fmla="*/ 450 h 795"/>
                  <a:gd name="T48" fmla="*/ 154 w 365"/>
                  <a:gd name="T49" fmla="*/ 483 h 795"/>
                  <a:gd name="T50" fmla="*/ 142 w 365"/>
                  <a:gd name="T51" fmla="*/ 509 h 795"/>
                  <a:gd name="T52" fmla="*/ 114 w 365"/>
                  <a:gd name="T53" fmla="*/ 528 h 795"/>
                  <a:gd name="T54" fmla="*/ 109 w 365"/>
                  <a:gd name="T55" fmla="*/ 587 h 795"/>
                  <a:gd name="T56" fmla="*/ 102 w 365"/>
                  <a:gd name="T57" fmla="*/ 554 h 795"/>
                  <a:gd name="T58" fmla="*/ 109 w 365"/>
                  <a:gd name="T59" fmla="*/ 587 h 795"/>
                  <a:gd name="T60" fmla="*/ 97 w 365"/>
                  <a:gd name="T61" fmla="*/ 613 h 795"/>
                  <a:gd name="T62" fmla="*/ 69 w 365"/>
                  <a:gd name="T63" fmla="*/ 632 h 795"/>
                  <a:gd name="T64" fmla="*/ 62 w 365"/>
                  <a:gd name="T65" fmla="*/ 691 h 795"/>
                  <a:gd name="T66" fmla="*/ 57 w 365"/>
                  <a:gd name="T67" fmla="*/ 658 h 795"/>
                  <a:gd name="T68" fmla="*/ 62 w 365"/>
                  <a:gd name="T69" fmla="*/ 691 h 795"/>
                  <a:gd name="T70" fmla="*/ 50 w 365"/>
                  <a:gd name="T71" fmla="*/ 717 h 795"/>
                  <a:gd name="T72" fmla="*/ 22 w 365"/>
                  <a:gd name="T73" fmla="*/ 736 h 795"/>
                  <a:gd name="T74" fmla="*/ 17 w 365"/>
                  <a:gd name="T75" fmla="*/ 795 h 795"/>
                  <a:gd name="T76" fmla="*/ 10 w 365"/>
                  <a:gd name="T77" fmla="*/ 762 h 795"/>
                  <a:gd name="T78" fmla="*/ 17 w 365"/>
                  <a:gd name="T79" fmla="*/ 795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5" h="795">
                    <a:moveTo>
                      <a:pt x="362" y="17"/>
                    </a:moveTo>
                    <a:lnTo>
                      <a:pt x="365" y="7"/>
                    </a:lnTo>
                    <a:lnTo>
                      <a:pt x="348" y="0"/>
                    </a:lnTo>
                    <a:lnTo>
                      <a:pt x="343" y="10"/>
                    </a:lnTo>
                    <a:lnTo>
                      <a:pt x="362" y="17"/>
                    </a:lnTo>
                    <a:close/>
                    <a:moveTo>
                      <a:pt x="339" y="69"/>
                    </a:moveTo>
                    <a:lnTo>
                      <a:pt x="351" y="43"/>
                    </a:lnTo>
                    <a:lnTo>
                      <a:pt x="332" y="33"/>
                    </a:lnTo>
                    <a:lnTo>
                      <a:pt x="322" y="59"/>
                    </a:lnTo>
                    <a:lnTo>
                      <a:pt x="339" y="69"/>
                    </a:lnTo>
                    <a:close/>
                    <a:moveTo>
                      <a:pt x="315" y="121"/>
                    </a:moveTo>
                    <a:lnTo>
                      <a:pt x="327" y="95"/>
                    </a:lnTo>
                    <a:lnTo>
                      <a:pt x="310" y="85"/>
                    </a:lnTo>
                    <a:lnTo>
                      <a:pt x="298" y="111"/>
                    </a:lnTo>
                    <a:lnTo>
                      <a:pt x="315" y="121"/>
                    </a:lnTo>
                    <a:close/>
                    <a:moveTo>
                      <a:pt x="291" y="173"/>
                    </a:moveTo>
                    <a:lnTo>
                      <a:pt x="303" y="147"/>
                    </a:lnTo>
                    <a:lnTo>
                      <a:pt x="287" y="137"/>
                    </a:lnTo>
                    <a:lnTo>
                      <a:pt x="275" y="163"/>
                    </a:lnTo>
                    <a:lnTo>
                      <a:pt x="291" y="173"/>
                    </a:lnTo>
                    <a:close/>
                    <a:moveTo>
                      <a:pt x="270" y="225"/>
                    </a:moveTo>
                    <a:lnTo>
                      <a:pt x="282" y="199"/>
                    </a:lnTo>
                    <a:lnTo>
                      <a:pt x="263" y="189"/>
                    </a:lnTo>
                    <a:lnTo>
                      <a:pt x="251" y="215"/>
                    </a:lnTo>
                    <a:lnTo>
                      <a:pt x="270" y="225"/>
                    </a:lnTo>
                    <a:close/>
                    <a:moveTo>
                      <a:pt x="246" y="275"/>
                    </a:moveTo>
                    <a:lnTo>
                      <a:pt x="258" y="249"/>
                    </a:lnTo>
                    <a:lnTo>
                      <a:pt x="242" y="241"/>
                    </a:lnTo>
                    <a:lnTo>
                      <a:pt x="230" y="267"/>
                    </a:lnTo>
                    <a:lnTo>
                      <a:pt x="246" y="275"/>
                    </a:lnTo>
                    <a:close/>
                    <a:moveTo>
                      <a:pt x="223" y="327"/>
                    </a:moveTo>
                    <a:lnTo>
                      <a:pt x="235" y="301"/>
                    </a:lnTo>
                    <a:lnTo>
                      <a:pt x="218" y="293"/>
                    </a:lnTo>
                    <a:lnTo>
                      <a:pt x="206" y="319"/>
                    </a:lnTo>
                    <a:lnTo>
                      <a:pt x="223" y="327"/>
                    </a:lnTo>
                    <a:close/>
                    <a:moveTo>
                      <a:pt x="202" y="379"/>
                    </a:moveTo>
                    <a:lnTo>
                      <a:pt x="211" y="353"/>
                    </a:lnTo>
                    <a:lnTo>
                      <a:pt x="194" y="345"/>
                    </a:lnTo>
                    <a:lnTo>
                      <a:pt x="183" y="371"/>
                    </a:lnTo>
                    <a:lnTo>
                      <a:pt x="202" y="379"/>
                    </a:lnTo>
                    <a:close/>
                    <a:moveTo>
                      <a:pt x="178" y="431"/>
                    </a:moveTo>
                    <a:lnTo>
                      <a:pt x="190" y="405"/>
                    </a:lnTo>
                    <a:lnTo>
                      <a:pt x="171" y="397"/>
                    </a:lnTo>
                    <a:lnTo>
                      <a:pt x="161" y="424"/>
                    </a:lnTo>
                    <a:lnTo>
                      <a:pt x="178" y="431"/>
                    </a:lnTo>
                    <a:close/>
                    <a:moveTo>
                      <a:pt x="154" y="483"/>
                    </a:moveTo>
                    <a:lnTo>
                      <a:pt x="166" y="457"/>
                    </a:lnTo>
                    <a:lnTo>
                      <a:pt x="149" y="450"/>
                    </a:lnTo>
                    <a:lnTo>
                      <a:pt x="138" y="476"/>
                    </a:lnTo>
                    <a:lnTo>
                      <a:pt x="154" y="483"/>
                    </a:lnTo>
                    <a:close/>
                    <a:moveTo>
                      <a:pt x="131" y="535"/>
                    </a:moveTo>
                    <a:lnTo>
                      <a:pt x="142" y="509"/>
                    </a:lnTo>
                    <a:lnTo>
                      <a:pt x="126" y="502"/>
                    </a:lnTo>
                    <a:lnTo>
                      <a:pt x="114" y="528"/>
                    </a:lnTo>
                    <a:lnTo>
                      <a:pt x="131" y="535"/>
                    </a:lnTo>
                    <a:close/>
                    <a:moveTo>
                      <a:pt x="109" y="587"/>
                    </a:moveTo>
                    <a:lnTo>
                      <a:pt x="121" y="561"/>
                    </a:lnTo>
                    <a:lnTo>
                      <a:pt x="102" y="554"/>
                    </a:lnTo>
                    <a:lnTo>
                      <a:pt x="90" y="580"/>
                    </a:lnTo>
                    <a:lnTo>
                      <a:pt x="109" y="587"/>
                    </a:lnTo>
                    <a:close/>
                    <a:moveTo>
                      <a:pt x="86" y="639"/>
                    </a:moveTo>
                    <a:lnTo>
                      <a:pt x="97" y="613"/>
                    </a:lnTo>
                    <a:lnTo>
                      <a:pt x="81" y="606"/>
                    </a:lnTo>
                    <a:lnTo>
                      <a:pt x="69" y="632"/>
                    </a:lnTo>
                    <a:lnTo>
                      <a:pt x="86" y="639"/>
                    </a:lnTo>
                    <a:close/>
                    <a:moveTo>
                      <a:pt x="62" y="691"/>
                    </a:moveTo>
                    <a:lnTo>
                      <a:pt x="74" y="665"/>
                    </a:lnTo>
                    <a:lnTo>
                      <a:pt x="57" y="658"/>
                    </a:lnTo>
                    <a:lnTo>
                      <a:pt x="45" y="684"/>
                    </a:lnTo>
                    <a:lnTo>
                      <a:pt x="62" y="691"/>
                    </a:lnTo>
                    <a:close/>
                    <a:moveTo>
                      <a:pt x="41" y="743"/>
                    </a:moveTo>
                    <a:lnTo>
                      <a:pt x="50" y="717"/>
                    </a:lnTo>
                    <a:lnTo>
                      <a:pt x="34" y="710"/>
                    </a:lnTo>
                    <a:lnTo>
                      <a:pt x="22" y="736"/>
                    </a:lnTo>
                    <a:lnTo>
                      <a:pt x="41" y="743"/>
                    </a:lnTo>
                    <a:close/>
                    <a:moveTo>
                      <a:pt x="17" y="795"/>
                    </a:moveTo>
                    <a:lnTo>
                      <a:pt x="29" y="769"/>
                    </a:lnTo>
                    <a:lnTo>
                      <a:pt x="10" y="762"/>
                    </a:lnTo>
                    <a:lnTo>
                      <a:pt x="0" y="788"/>
                    </a:lnTo>
                    <a:lnTo>
                      <a:pt x="17" y="7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Freeform 155"/>
              <p:cNvSpPr>
                <a:spLocks/>
              </p:cNvSpPr>
              <p:nvPr/>
            </p:nvSpPr>
            <p:spPr bwMode="auto">
              <a:xfrm>
                <a:off x="9535320" y="2685054"/>
                <a:ext cx="63241" cy="62480"/>
              </a:xfrm>
              <a:custGeom>
                <a:avLst/>
                <a:gdLst>
                  <a:gd name="T0" fmla="*/ 31 w 35"/>
                  <a:gd name="T1" fmla="*/ 24 h 35"/>
                  <a:gd name="T2" fmla="*/ 11 w 35"/>
                  <a:gd name="T3" fmla="*/ 31 h 35"/>
                  <a:gd name="T4" fmla="*/ 4 w 35"/>
                  <a:gd name="T5" fmla="*/ 11 h 35"/>
                  <a:gd name="T6" fmla="*/ 24 w 35"/>
                  <a:gd name="T7" fmla="*/ 4 h 35"/>
                  <a:gd name="T8" fmla="*/ 31 w 35"/>
                  <a:gd name="T9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1" y="24"/>
                    </a:moveTo>
                    <a:cubicBezTo>
                      <a:pt x="28" y="31"/>
                      <a:pt x="19" y="35"/>
                      <a:pt x="11" y="31"/>
                    </a:cubicBezTo>
                    <a:cubicBezTo>
                      <a:pt x="4" y="28"/>
                      <a:pt x="0" y="19"/>
                      <a:pt x="4" y="11"/>
                    </a:cubicBezTo>
                    <a:cubicBezTo>
                      <a:pt x="7" y="4"/>
                      <a:pt x="16" y="0"/>
                      <a:pt x="24" y="4"/>
                    </a:cubicBezTo>
                    <a:cubicBezTo>
                      <a:pt x="31" y="7"/>
                      <a:pt x="35" y="16"/>
                      <a:pt x="31" y="2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Freeform 156"/>
              <p:cNvSpPr>
                <a:spLocks/>
              </p:cNvSpPr>
              <p:nvPr/>
            </p:nvSpPr>
            <p:spPr bwMode="auto">
              <a:xfrm>
                <a:off x="9795144" y="2070165"/>
                <a:ext cx="64765" cy="72385"/>
              </a:xfrm>
              <a:custGeom>
                <a:avLst/>
                <a:gdLst>
                  <a:gd name="T0" fmla="*/ 85 w 85"/>
                  <a:gd name="T1" fmla="*/ 95 h 95"/>
                  <a:gd name="T2" fmla="*/ 76 w 85"/>
                  <a:gd name="T3" fmla="*/ 0 h 95"/>
                  <a:gd name="T4" fmla="*/ 0 w 85"/>
                  <a:gd name="T5" fmla="*/ 57 h 95"/>
                  <a:gd name="T6" fmla="*/ 85 w 8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5">
                    <a:moveTo>
                      <a:pt x="85" y="95"/>
                    </a:moveTo>
                    <a:lnTo>
                      <a:pt x="76" y="0"/>
                    </a:lnTo>
                    <a:lnTo>
                      <a:pt x="0" y="57"/>
                    </a:lnTo>
                    <a:lnTo>
                      <a:pt x="85" y="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Freeform 157"/>
              <p:cNvSpPr>
                <a:spLocks noEditPoints="1"/>
              </p:cNvSpPr>
              <p:nvPr/>
            </p:nvSpPr>
            <p:spPr bwMode="auto">
              <a:xfrm>
                <a:off x="6864702" y="3347947"/>
                <a:ext cx="605746" cy="277348"/>
              </a:xfrm>
              <a:custGeom>
                <a:avLst/>
                <a:gdLst>
                  <a:gd name="T0" fmla="*/ 10 w 795"/>
                  <a:gd name="T1" fmla="*/ 0 h 364"/>
                  <a:gd name="T2" fmla="*/ 10 w 795"/>
                  <a:gd name="T3" fmla="*/ 21 h 364"/>
                  <a:gd name="T4" fmla="*/ 69 w 795"/>
                  <a:gd name="T5" fmla="*/ 26 h 364"/>
                  <a:gd name="T6" fmla="*/ 36 w 795"/>
                  <a:gd name="T7" fmla="*/ 33 h 364"/>
                  <a:gd name="T8" fmla="*/ 69 w 795"/>
                  <a:gd name="T9" fmla="*/ 26 h 364"/>
                  <a:gd name="T10" fmla="*/ 95 w 795"/>
                  <a:gd name="T11" fmla="*/ 38 h 364"/>
                  <a:gd name="T12" fmla="*/ 114 w 795"/>
                  <a:gd name="T13" fmla="*/ 66 h 364"/>
                  <a:gd name="T14" fmla="*/ 173 w 795"/>
                  <a:gd name="T15" fmla="*/ 73 h 364"/>
                  <a:gd name="T16" fmla="*/ 140 w 795"/>
                  <a:gd name="T17" fmla="*/ 78 h 364"/>
                  <a:gd name="T18" fmla="*/ 173 w 795"/>
                  <a:gd name="T19" fmla="*/ 73 h 364"/>
                  <a:gd name="T20" fmla="*/ 199 w 795"/>
                  <a:gd name="T21" fmla="*/ 83 h 364"/>
                  <a:gd name="T22" fmla="*/ 218 w 795"/>
                  <a:gd name="T23" fmla="*/ 113 h 364"/>
                  <a:gd name="T24" fmla="*/ 277 w 795"/>
                  <a:gd name="T25" fmla="*/ 118 h 364"/>
                  <a:gd name="T26" fmla="*/ 244 w 795"/>
                  <a:gd name="T27" fmla="*/ 123 h 364"/>
                  <a:gd name="T28" fmla="*/ 277 w 795"/>
                  <a:gd name="T29" fmla="*/ 118 h 364"/>
                  <a:gd name="T30" fmla="*/ 303 w 795"/>
                  <a:gd name="T31" fmla="*/ 130 h 364"/>
                  <a:gd name="T32" fmla="*/ 322 w 795"/>
                  <a:gd name="T33" fmla="*/ 158 h 364"/>
                  <a:gd name="T34" fmla="*/ 381 w 795"/>
                  <a:gd name="T35" fmla="*/ 163 h 364"/>
                  <a:gd name="T36" fmla="*/ 348 w 795"/>
                  <a:gd name="T37" fmla="*/ 170 h 364"/>
                  <a:gd name="T38" fmla="*/ 381 w 795"/>
                  <a:gd name="T39" fmla="*/ 163 h 364"/>
                  <a:gd name="T40" fmla="*/ 407 w 795"/>
                  <a:gd name="T41" fmla="*/ 175 h 364"/>
                  <a:gd name="T42" fmla="*/ 424 w 795"/>
                  <a:gd name="T43" fmla="*/ 203 h 364"/>
                  <a:gd name="T44" fmla="*/ 485 w 795"/>
                  <a:gd name="T45" fmla="*/ 210 h 364"/>
                  <a:gd name="T46" fmla="*/ 450 w 795"/>
                  <a:gd name="T47" fmla="*/ 215 h 364"/>
                  <a:gd name="T48" fmla="*/ 485 w 795"/>
                  <a:gd name="T49" fmla="*/ 210 h 364"/>
                  <a:gd name="T50" fmla="*/ 511 w 795"/>
                  <a:gd name="T51" fmla="*/ 222 h 364"/>
                  <a:gd name="T52" fmla="*/ 528 w 795"/>
                  <a:gd name="T53" fmla="*/ 251 h 364"/>
                  <a:gd name="T54" fmla="*/ 589 w 795"/>
                  <a:gd name="T55" fmla="*/ 255 h 364"/>
                  <a:gd name="T56" fmla="*/ 554 w 795"/>
                  <a:gd name="T57" fmla="*/ 262 h 364"/>
                  <a:gd name="T58" fmla="*/ 589 w 795"/>
                  <a:gd name="T59" fmla="*/ 255 h 364"/>
                  <a:gd name="T60" fmla="*/ 615 w 795"/>
                  <a:gd name="T61" fmla="*/ 267 h 364"/>
                  <a:gd name="T62" fmla="*/ 632 w 795"/>
                  <a:gd name="T63" fmla="*/ 295 h 364"/>
                  <a:gd name="T64" fmla="*/ 691 w 795"/>
                  <a:gd name="T65" fmla="*/ 303 h 364"/>
                  <a:gd name="T66" fmla="*/ 658 w 795"/>
                  <a:gd name="T67" fmla="*/ 307 h 364"/>
                  <a:gd name="T68" fmla="*/ 691 w 795"/>
                  <a:gd name="T69" fmla="*/ 303 h 364"/>
                  <a:gd name="T70" fmla="*/ 717 w 795"/>
                  <a:gd name="T71" fmla="*/ 312 h 364"/>
                  <a:gd name="T72" fmla="*/ 736 w 795"/>
                  <a:gd name="T73" fmla="*/ 343 h 364"/>
                  <a:gd name="T74" fmla="*/ 795 w 795"/>
                  <a:gd name="T75" fmla="*/ 347 h 364"/>
                  <a:gd name="T76" fmla="*/ 762 w 795"/>
                  <a:gd name="T77" fmla="*/ 352 h 364"/>
                  <a:gd name="T78" fmla="*/ 795 w 795"/>
                  <a:gd name="T79" fmla="*/ 347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17" y="5"/>
                    </a:moveTo>
                    <a:lnTo>
                      <a:pt x="10" y="0"/>
                    </a:lnTo>
                    <a:lnTo>
                      <a:pt x="0" y="16"/>
                    </a:lnTo>
                    <a:lnTo>
                      <a:pt x="10" y="21"/>
                    </a:lnTo>
                    <a:lnTo>
                      <a:pt x="17" y="5"/>
                    </a:lnTo>
                    <a:close/>
                    <a:moveTo>
                      <a:pt x="69" y="26"/>
                    </a:moveTo>
                    <a:lnTo>
                      <a:pt x="43" y="14"/>
                    </a:lnTo>
                    <a:lnTo>
                      <a:pt x="36" y="33"/>
                    </a:lnTo>
                    <a:lnTo>
                      <a:pt x="62" y="45"/>
                    </a:lnTo>
                    <a:lnTo>
                      <a:pt x="69" y="26"/>
                    </a:lnTo>
                    <a:close/>
                    <a:moveTo>
                      <a:pt x="121" y="49"/>
                    </a:moveTo>
                    <a:lnTo>
                      <a:pt x="95" y="38"/>
                    </a:lnTo>
                    <a:lnTo>
                      <a:pt x="88" y="54"/>
                    </a:lnTo>
                    <a:lnTo>
                      <a:pt x="114" y="66"/>
                    </a:lnTo>
                    <a:lnTo>
                      <a:pt x="121" y="49"/>
                    </a:lnTo>
                    <a:close/>
                    <a:moveTo>
                      <a:pt x="173" y="73"/>
                    </a:moveTo>
                    <a:lnTo>
                      <a:pt x="147" y="61"/>
                    </a:lnTo>
                    <a:lnTo>
                      <a:pt x="140" y="78"/>
                    </a:lnTo>
                    <a:lnTo>
                      <a:pt x="166" y="90"/>
                    </a:lnTo>
                    <a:lnTo>
                      <a:pt x="173" y="73"/>
                    </a:lnTo>
                    <a:close/>
                    <a:moveTo>
                      <a:pt x="225" y="94"/>
                    </a:moveTo>
                    <a:lnTo>
                      <a:pt x="199" y="83"/>
                    </a:lnTo>
                    <a:lnTo>
                      <a:pt x="192" y="102"/>
                    </a:lnTo>
                    <a:lnTo>
                      <a:pt x="218" y="113"/>
                    </a:lnTo>
                    <a:lnTo>
                      <a:pt x="225" y="94"/>
                    </a:lnTo>
                    <a:close/>
                    <a:moveTo>
                      <a:pt x="277" y="118"/>
                    </a:moveTo>
                    <a:lnTo>
                      <a:pt x="251" y="106"/>
                    </a:lnTo>
                    <a:lnTo>
                      <a:pt x="244" y="123"/>
                    </a:lnTo>
                    <a:lnTo>
                      <a:pt x="270" y="135"/>
                    </a:lnTo>
                    <a:lnTo>
                      <a:pt x="277" y="118"/>
                    </a:lnTo>
                    <a:close/>
                    <a:moveTo>
                      <a:pt x="329" y="142"/>
                    </a:moveTo>
                    <a:lnTo>
                      <a:pt x="303" y="130"/>
                    </a:lnTo>
                    <a:lnTo>
                      <a:pt x="296" y="146"/>
                    </a:lnTo>
                    <a:lnTo>
                      <a:pt x="322" y="158"/>
                    </a:lnTo>
                    <a:lnTo>
                      <a:pt x="329" y="142"/>
                    </a:lnTo>
                    <a:close/>
                    <a:moveTo>
                      <a:pt x="381" y="163"/>
                    </a:moveTo>
                    <a:lnTo>
                      <a:pt x="355" y="154"/>
                    </a:lnTo>
                    <a:lnTo>
                      <a:pt x="348" y="170"/>
                    </a:lnTo>
                    <a:lnTo>
                      <a:pt x="374" y="182"/>
                    </a:lnTo>
                    <a:lnTo>
                      <a:pt x="381" y="163"/>
                    </a:lnTo>
                    <a:close/>
                    <a:moveTo>
                      <a:pt x="433" y="187"/>
                    </a:moveTo>
                    <a:lnTo>
                      <a:pt x="407" y="175"/>
                    </a:lnTo>
                    <a:lnTo>
                      <a:pt x="398" y="194"/>
                    </a:lnTo>
                    <a:lnTo>
                      <a:pt x="424" y="203"/>
                    </a:lnTo>
                    <a:lnTo>
                      <a:pt x="433" y="187"/>
                    </a:lnTo>
                    <a:close/>
                    <a:moveTo>
                      <a:pt x="485" y="210"/>
                    </a:moveTo>
                    <a:lnTo>
                      <a:pt x="459" y="198"/>
                    </a:lnTo>
                    <a:lnTo>
                      <a:pt x="450" y="215"/>
                    </a:lnTo>
                    <a:lnTo>
                      <a:pt x="476" y="227"/>
                    </a:lnTo>
                    <a:lnTo>
                      <a:pt x="485" y="210"/>
                    </a:lnTo>
                    <a:close/>
                    <a:moveTo>
                      <a:pt x="537" y="232"/>
                    </a:moveTo>
                    <a:lnTo>
                      <a:pt x="511" y="222"/>
                    </a:lnTo>
                    <a:lnTo>
                      <a:pt x="502" y="239"/>
                    </a:lnTo>
                    <a:lnTo>
                      <a:pt x="528" y="251"/>
                    </a:lnTo>
                    <a:lnTo>
                      <a:pt x="537" y="232"/>
                    </a:lnTo>
                    <a:close/>
                    <a:moveTo>
                      <a:pt x="589" y="255"/>
                    </a:moveTo>
                    <a:lnTo>
                      <a:pt x="563" y="243"/>
                    </a:lnTo>
                    <a:lnTo>
                      <a:pt x="554" y="262"/>
                    </a:lnTo>
                    <a:lnTo>
                      <a:pt x="580" y="272"/>
                    </a:lnTo>
                    <a:lnTo>
                      <a:pt x="589" y="255"/>
                    </a:lnTo>
                    <a:close/>
                    <a:moveTo>
                      <a:pt x="641" y="279"/>
                    </a:moveTo>
                    <a:lnTo>
                      <a:pt x="615" y="267"/>
                    </a:lnTo>
                    <a:lnTo>
                      <a:pt x="606" y="284"/>
                    </a:lnTo>
                    <a:lnTo>
                      <a:pt x="632" y="295"/>
                    </a:lnTo>
                    <a:lnTo>
                      <a:pt x="641" y="279"/>
                    </a:lnTo>
                    <a:close/>
                    <a:moveTo>
                      <a:pt x="691" y="303"/>
                    </a:moveTo>
                    <a:lnTo>
                      <a:pt x="665" y="291"/>
                    </a:lnTo>
                    <a:lnTo>
                      <a:pt x="658" y="307"/>
                    </a:lnTo>
                    <a:lnTo>
                      <a:pt x="684" y="319"/>
                    </a:lnTo>
                    <a:lnTo>
                      <a:pt x="691" y="303"/>
                    </a:lnTo>
                    <a:close/>
                    <a:moveTo>
                      <a:pt x="743" y="324"/>
                    </a:moveTo>
                    <a:lnTo>
                      <a:pt x="717" y="312"/>
                    </a:lnTo>
                    <a:lnTo>
                      <a:pt x="710" y="331"/>
                    </a:lnTo>
                    <a:lnTo>
                      <a:pt x="736" y="343"/>
                    </a:lnTo>
                    <a:lnTo>
                      <a:pt x="743" y="324"/>
                    </a:lnTo>
                    <a:close/>
                    <a:moveTo>
                      <a:pt x="795" y="347"/>
                    </a:moveTo>
                    <a:lnTo>
                      <a:pt x="769" y="336"/>
                    </a:lnTo>
                    <a:lnTo>
                      <a:pt x="762" y="352"/>
                    </a:lnTo>
                    <a:lnTo>
                      <a:pt x="788" y="364"/>
                    </a:lnTo>
                    <a:lnTo>
                      <a:pt x="795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9" name="Freeform 158"/>
              <p:cNvSpPr>
                <a:spLocks/>
              </p:cNvSpPr>
              <p:nvPr/>
            </p:nvSpPr>
            <p:spPr bwMode="auto">
              <a:xfrm>
                <a:off x="7436161" y="3587198"/>
                <a:ext cx="60955" cy="61718"/>
              </a:xfrm>
              <a:custGeom>
                <a:avLst/>
                <a:gdLst>
                  <a:gd name="T0" fmla="*/ 23 w 34"/>
                  <a:gd name="T1" fmla="*/ 4 h 34"/>
                  <a:gd name="T2" fmla="*/ 31 w 34"/>
                  <a:gd name="T3" fmla="*/ 23 h 34"/>
                  <a:gd name="T4" fmla="*/ 11 w 34"/>
                  <a:gd name="T5" fmla="*/ 31 h 34"/>
                  <a:gd name="T6" fmla="*/ 3 w 34"/>
                  <a:gd name="T7" fmla="*/ 11 h 34"/>
                  <a:gd name="T8" fmla="*/ 23 w 34"/>
                  <a:gd name="T9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4"/>
                    </a:moveTo>
                    <a:cubicBezTo>
                      <a:pt x="31" y="7"/>
                      <a:pt x="34" y="16"/>
                      <a:pt x="31" y="23"/>
                    </a:cubicBezTo>
                    <a:cubicBezTo>
                      <a:pt x="27" y="31"/>
                      <a:pt x="19" y="34"/>
                      <a:pt x="11" y="31"/>
                    </a:cubicBezTo>
                    <a:cubicBezTo>
                      <a:pt x="3" y="28"/>
                      <a:pt x="0" y="19"/>
                      <a:pt x="3" y="11"/>
                    </a:cubicBezTo>
                    <a:cubicBezTo>
                      <a:pt x="7" y="4"/>
                      <a:pt x="16" y="0"/>
                      <a:pt x="23" y="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Freeform 159"/>
              <p:cNvSpPr>
                <a:spLocks/>
              </p:cNvSpPr>
              <p:nvPr/>
            </p:nvSpPr>
            <p:spPr bwMode="auto">
              <a:xfrm>
                <a:off x="6821271" y="3325851"/>
                <a:ext cx="70861" cy="65528"/>
              </a:xfrm>
              <a:custGeom>
                <a:avLst/>
                <a:gdLst>
                  <a:gd name="T0" fmla="*/ 93 w 93"/>
                  <a:gd name="T1" fmla="*/ 0 h 86"/>
                  <a:gd name="T2" fmla="*/ 0 w 93"/>
                  <a:gd name="T3" fmla="*/ 10 h 86"/>
                  <a:gd name="T4" fmla="*/ 55 w 93"/>
                  <a:gd name="T5" fmla="*/ 86 h 86"/>
                  <a:gd name="T6" fmla="*/ 93 w 93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6">
                    <a:moveTo>
                      <a:pt x="93" y="0"/>
                    </a:moveTo>
                    <a:lnTo>
                      <a:pt x="0" y="10"/>
                    </a:lnTo>
                    <a:lnTo>
                      <a:pt x="55" y="86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Freeform 160"/>
              <p:cNvSpPr>
                <a:spLocks noEditPoints="1"/>
              </p:cNvSpPr>
              <p:nvPr/>
            </p:nvSpPr>
            <p:spPr bwMode="auto">
              <a:xfrm>
                <a:off x="8048766" y="2115120"/>
                <a:ext cx="279634" cy="605746"/>
              </a:xfrm>
              <a:custGeom>
                <a:avLst/>
                <a:gdLst>
                  <a:gd name="T0" fmla="*/ 17 w 367"/>
                  <a:gd name="T1" fmla="*/ 0 h 795"/>
                  <a:gd name="T2" fmla="*/ 5 w 367"/>
                  <a:gd name="T3" fmla="*/ 17 h 795"/>
                  <a:gd name="T4" fmla="*/ 45 w 367"/>
                  <a:gd name="T5" fmla="*/ 59 h 795"/>
                  <a:gd name="T6" fmla="*/ 14 w 367"/>
                  <a:gd name="T7" fmla="*/ 43 h 795"/>
                  <a:gd name="T8" fmla="*/ 45 w 367"/>
                  <a:gd name="T9" fmla="*/ 59 h 795"/>
                  <a:gd name="T10" fmla="*/ 55 w 367"/>
                  <a:gd name="T11" fmla="*/ 85 h 795"/>
                  <a:gd name="T12" fmla="*/ 50 w 367"/>
                  <a:gd name="T13" fmla="*/ 121 h 795"/>
                  <a:gd name="T14" fmla="*/ 90 w 367"/>
                  <a:gd name="T15" fmla="*/ 163 h 795"/>
                  <a:gd name="T16" fmla="*/ 62 w 367"/>
                  <a:gd name="T17" fmla="*/ 147 h 795"/>
                  <a:gd name="T18" fmla="*/ 90 w 367"/>
                  <a:gd name="T19" fmla="*/ 163 h 795"/>
                  <a:gd name="T20" fmla="*/ 102 w 367"/>
                  <a:gd name="T21" fmla="*/ 189 h 795"/>
                  <a:gd name="T22" fmla="*/ 95 w 367"/>
                  <a:gd name="T23" fmla="*/ 225 h 795"/>
                  <a:gd name="T24" fmla="*/ 135 w 367"/>
                  <a:gd name="T25" fmla="*/ 267 h 795"/>
                  <a:gd name="T26" fmla="*/ 107 w 367"/>
                  <a:gd name="T27" fmla="*/ 249 h 795"/>
                  <a:gd name="T28" fmla="*/ 135 w 367"/>
                  <a:gd name="T29" fmla="*/ 267 h 795"/>
                  <a:gd name="T30" fmla="*/ 147 w 367"/>
                  <a:gd name="T31" fmla="*/ 293 h 795"/>
                  <a:gd name="T32" fmla="*/ 142 w 367"/>
                  <a:gd name="T33" fmla="*/ 327 h 795"/>
                  <a:gd name="T34" fmla="*/ 182 w 367"/>
                  <a:gd name="T35" fmla="*/ 371 h 795"/>
                  <a:gd name="T36" fmla="*/ 154 w 367"/>
                  <a:gd name="T37" fmla="*/ 353 h 795"/>
                  <a:gd name="T38" fmla="*/ 182 w 367"/>
                  <a:gd name="T39" fmla="*/ 371 h 795"/>
                  <a:gd name="T40" fmla="*/ 194 w 367"/>
                  <a:gd name="T41" fmla="*/ 397 h 795"/>
                  <a:gd name="T42" fmla="*/ 187 w 367"/>
                  <a:gd name="T43" fmla="*/ 431 h 795"/>
                  <a:gd name="T44" fmla="*/ 227 w 367"/>
                  <a:gd name="T45" fmla="*/ 476 h 795"/>
                  <a:gd name="T46" fmla="*/ 199 w 367"/>
                  <a:gd name="T47" fmla="*/ 457 h 795"/>
                  <a:gd name="T48" fmla="*/ 227 w 367"/>
                  <a:gd name="T49" fmla="*/ 476 h 795"/>
                  <a:gd name="T50" fmla="*/ 239 w 367"/>
                  <a:gd name="T51" fmla="*/ 502 h 795"/>
                  <a:gd name="T52" fmla="*/ 234 w 367"/>
                  <a:gd name="T53" fmla="*/ 535 h 795"/>
                  <a:gd name="T54" fmla="*/ 274 w 367"/>
                  <a:gd name="T55" fmla="*/ 580 h 795"/>
                  <a:gd name="T56" fmla="*/ 246 w 367"/>
                  <a:gd name="T57" fmla="*/ 561 h 795"/>
                  <a:gd name="T58" fmla="*/ 274 w 367"/>
                  <a:gd name="T59" fmla="*/ 580 h 795"/>
                  <a:gd name="T60" fmla="*/ 286 w 367"/>
                  <a:gd name="T61" fmla="*/ 606 h 795"/>
                  <a:gd name="T62" fmla="*/ 279 w 367"/>
                  <a:gd name="T63" fmla="*/ 639 h 795"/>
                  <a:gd name="T64" fmla="*/ 319 w 367"/>
                  <a:gd name="T65" fmla="*/ 684 h 795"/>
                  <a:gd name="T66" fmla="*/ 291 w 367"/>
                  <a:gd name="T67" fmla="*/ 665 h 795"/>
                  <a:gd name="T68" fmla="*/ 319 w 367"/>
                  <a:gd name="T69" fmla="*/ 684 h 795"/>
                  <a:gd name="T70" fmla="*/ 331 w 367"/>
                  <a:gd name="T71" fmla="*/ 710 h 795"/>
                  <a:gd name="T72" fmla="*/ 327 w 367"/>
                  <a:gd name="T73" fmla="*/ 743 h 795"/>
                  <a:gd name="T74" fmla="*/ 367 w 367"/>
                  <a:gd name="T75" fmla="*/ 788 h 795"/>
                  <a:gd name="T76" fmla="*/ 336 w 367"/>
                  <a:gd name="T77" fmla="*/ 769 h 795"/>
                  <a:gd name="T78" fmla="*/ 367 w 367"/>
                  <a:gd name="T79" fmla="*/ 788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7" h="795">
                    <a:moveTo>
                      <a:pt x="21" y="10"/>
                    </a:moveTo>
                    <a:lnTo>
                      <a:pt x="17" y="0"/>
                    </a:lnTo>
                    <a:lnTo>
                      <a:pt x="0" y="7"/>
                    </a:lnTo>
                    <a:lnTo>
                      <a:pt x="5" y="17"/>
                    </a:lnTo>
                    <a:lnTo>
                      <a:pt x="21" y="10"/>
                    </a:lnTo>
                    <a:close/>
                    <a:moveTo>
                      <a:pt x="45" y="59"/>
                    </a:moveTo>
                    <a:lnTo>
                      <a:pt x="33" y="33"/>
                    </a:lnTo>
                    <a:lnTo>
                      <a:pt x="14" y="43"/>
                    </a:lnTo>
                    <a:lnTo>
                      <a:pt x="26" y="69"/>
                    </a:lnTo>
                    <a:lnTo>
                      <a:pt x="45" y="59"/>
                    </a:lnTo>
                    <a:close/>
                    <a:moveTo>
                      <a:pt x="66" y="111"/>
                    </a:moveTo>
                    <a:lnTo>
                      <a:pt x="55" y="85"/>
                    </a:lnTo>
                    <a:lnTo>
                      <a:pt x="38" y="95"/>
                    </a:lnTo>
                    <a:lnTo>
                      <a:pt x="50" y="121"/>
                    </a:lnTo>
                    <a:lnTo>
                      <a:pt x="66" y="111"/>
                    </a:lnTo>
                    <a:close/>
                    <a:moveTo>
                      <a:pt x="90" y="163"/>
                    </a:moveTo>
                    <a:lnTo>
                      <a:pt x="78" y="137"/>
                    </a:lnTo>
                    <a:lnTo>
                      <a:pt x="62" y="147"/>
                    </a:lnTo>
                    <a:lnTo>
                      <a:pt x="73" y="173"/>
                    </a:lnTo>
                    <a:lnTo>
                      <a:pt x="90" y="163"/>
                    </a:lnTo>
                    <a:close/>
                    <a:moveTo>
                      <a:pt x="114" y="215"/>
                    </a:moveTo>
                    <a:lnTo>
                      <a:pt x="102" y="189"/>
                    </a:lnTo>
                    <a:lnTo>
                      <a:pt x="85" y="199"/>
                    </a:lnTo>
                    <a:lnTo>
                      <a:pt x="95" y="225"/>
                    </a:lnTo>
                    <a:lnTo>
                      <a:pt x="114" y="215"/>
                    </a:lnTo>
                    <a:close/>
                    <a:moveTo>
                      <a:pt x="135" y="267"/>
                    </a:moveTo>
                    <a:lnTo>
                      <a:pt x="125" y="241"/>
                    </a:lnTo>
                    <a:lnTo>
                      <a:pt x="107" y="249"/>
                    </a:lnTo>
                    <a:lnTo>
                      <a:pt x="118" y="275"/>
                    </a:lnTo>
                    <a:lnTo>
                      <a:pt x="135" y="267"/>
                    </a:lnTo>
                    <a:close/>
                    <a:moveTo>
                      <a:pt x="159" y="319"/>
                    </a:moveTo>
                    <a:lnTo>
                      <a:pt x="147" y="293"/>
                    </a:lnTo>
                    <a:lnTo>
                      <a:pt x="130" y="301"/>
                    </a:lnTo>
                    <a:lnTo>
                      <a:pt x="142" y="327"/>
                    </a:lnTo>
                    <a:lnTo>
                      <a:pt x="159" y="319"/>
                    </a:lnTo>
                    <a:close/>
                    <a:moveTo>
                      <a:pt x="182" y="371"/>
                    </a:moveTo>
                    <a:lnTo>
                      <a:pt x="170" y="345"/>
                    </a:lnTo>
                    <a:lnTo>
                      <a:pt x="154" y="353"/>
                    </a:lnTo>
                    <a:lnTo>
                      <a:pt x="166" y="379"/>
                    </a:lnTo>
                    <a:lnTo>
                      <a:pt x="182" y="371"/>
                    </a:lnTo>
                    <a:close/>
                    <a:moveTo>
                      <a:pt x="206" y="424"/>
                    </a:moveTo>
                    <a:lnTo>
                      <a:pt x="194" y="397"/>
                    </a:lnTo>
                    <a:lnTo>
                      <a:pt x="175" y="405"/>
                    </a:lnTo>
                    <a:lnTo>
                      <a:pt x="187" y="431"/>
                    </a:lnTo>
                    <a:lnTo>
                      <a:pt x="206" y="424"/>
                    </a:lnTo>
                    <a:close/>
                    <a:moveTo>
                      <a:pt x="227" y="476"/>
                    </a:moveTo>
                    <a:lnTo>
                      <a:pt x="215" y="450"/>
                    </a:lnTo>
                    <a:lnTo>
                      <a:pt x="199" y="457"/>
                    </a:lnTo>
                    <a:lnTo>
                      <a:pt x="211" y="483"/>
                    </a:lnTo>
                    <a:lnTo>
                      <a:pt x="227" y="476"/>
                    </a:lnTo>
                    <a:close/>
                    <a:moveTo>
                      <a:pt x="251" y="528"/>
                    </a:moveTo>
                    <a:lnTo>
                      <a:pt x="239" y="502"/>
                    </a:lnTo>
                    <a:lnTo>
                      <a:pt x="222" y="509"/>
                    </a:lnTo>
                    <a:lnTo>
                      <a:pt x="234" y="535"/>
                    </a:lnTo>
                    <a:lnTo>
                      <a:pt x="251" y="528"/>
                    </a:lnTo>
                    <a:close/>
                    <a:moveTo>
                      <a:pt x="274" y="580"/>
                    </a:moveTo>
                    <a:lnTo>
                      <a:pt x="263" y="554"/>
                    </a:lnTo>
                    <a:lnTo>
                      <a:pt x="246" y="561"/>
                    </a:lnTo>
                    <a:lnTo>
                      <a:pt x="256" y="587"/>
                    </a:lnTo>
                    <a:lnTo>
                      <a:pt x="274" y="580"/>
                    </a:lnTo>
                    <a:close/>
                    <a:moveTo>
                      <a:pt x="296" y="632"/>
                    </a:moveTo>
                    <a:lnTo>
                      <a:pt x="286" y="606"/>
                    </a:lnTo>
                    <a:lnTo>
                      <a:pt x="267" y="613"/>
                    </a:lnTo>
                    <a:lnTo>
                      <a:pt x="279" y="639"/>
                    </a:lnTo>
                    <a:lnTo>
                      <a:pt x="296" y="632"/>
                    </a:lnTo>
                    <a:close/>
                    <a:moveTo>
                      <a:pt x="319" y="684"/>
                    </a:moveTo>
                    <a:lnTo>
                      <a:pt x="308" y="658"/>
                    </a:lnTo>
                    <a:lnTo>
                      <a:pt x="291" y="665"/>
                    </a:lnTo>
                    <a:lnTo>
                      <a:pt x="303" y="691"/>
                    </a:lnTo>
                    <a:lnTo>
                      <a:pt x="319" y="684"/>
                    </a:lnTo>
                    <a:close/>
                    <a:moveTo>
                      <a:pt x="343" y="736"/>
                    </a:moveTo>
                    <a:lnTo>
                      <a:pt x="331" y="710"/>
                    </a:lnTo>
                    <a:lnTo>
                      <a:pt x="315" y="717"/>
                    </a:lnTo>
                    <a:lnTo>
                      <a:pt x="327" y="743"/>
                    </a:lnTo>
                    <a:lnTo>
                      <a:pt x="343" y="736"/>
                    </a:lnTo>
                    <a:close/>
                    <a:moveTo>
                      <a:pt x="367" y="788"/>
                    </a:moveTo>
                    <a:lnTo>
                      <a:pt x="355" y="762"/>
                    </a:lnTo>
                    <a:lnTo>
                      <a:pt x="336" y="769"/>
                    </a:lnTo>
                    <a:lnTo>
                      <a:pt x="348" y="795"/>
                    </a:lnTo>
                    <a:lnTo>
                      <a:pt x="367" y="78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Freeform 161"/>
              <p:cNvSpPr>
                <a:spLocks/>
              </p:cNvSpPr>
              <p:nvPr/>
            </p:nvSpPr>
            <p:spPr bwMode="auto">
              <a:xfrm>
                <a:off x="8290302" y="2685054"/>
                <a:ext cx="60955" cy="62480"/>
              </a:xfrm>
              <a:custGeom>
                <a:avLst/>
                <a:gdLst>
                  <a:gd name="T0" fmla="*/ 30 w 34"/>
                  <a:gd name="T1" fmla="*/ 11 h 35"/>
                  <a:gd name="T2" fmla="*/ 23 w 34"/>
                  <a:gd name="T3" fmla="*/ 31 h 35"/>
                  <a:gd name="T4" fmla="*/ 3 w 34"/>
                  <a:gd name="T5" fmla="*/ 24 h 35"/>
                  <a:gd name="T6" fmla="*/ 11 w 34"/>
                  <a:gd name="T7" fmla="*/ 4 h 35"/>
                  <a:gd name="T8" fmla="*/ 30 w 34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30" y="11"/>
                    </a:moveTo>
                    <a:cubicBezTo>
                      <a:pt x="34" y="19"/>
                      <a:pt x="30" y="28"/>
                      <a:pt x="23" y="31"/>
                    </a:cubicBezTo>
                    <a:cubicBezTo>
                      <a:pt x="15" y="35"/>
                      <a:pt x="6" y="31"/>
                      <a:pt x="3" y="24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8" y="0"/>
                      <a:pt x="27" y="4"/>
                      <a:pt x="30" y="1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Freeform 162"/>
              <p:cNvSpPr>
                <a:spLocks/>
              </p:cNvSpPr>
              <p:nvPr/>
            </p:nvSpPr>
            <p:spPr bwMode="auto">
              <a:xfrm>
                <a:off x="8027431" y="2071689"/>
                <a:ext cx="64765" cy="70861"/>
              </a:xfrm>
              <a:custGeom>
                <a:avLst/>
                <a:gdLst>
                  <a:gd name="T0" fmla="*/ 85 w 85"/>
                  <a:gd name="T1" fmla="*/ 55 h 93"/>
                  <a:gd name="T2" fmla="*/ 9 w 85"/>
                  <a:gd name="T3" fmla="*/ 0 h 93"/>
                  <a:gd name="T4" fmla="*/ 0 w 85"/>
                  <a:gd name="T5" fmla="*/ 93 h 93"/>
                  <a:gd name="T6" fmla="*/ 85 w 85"/>
                  <a:gd name="T7" fmla="*/ 5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3">
                    <a:moveTo>
                      <a:pt x="85" y="55"/>
                    </a:moveTo>
                    <a:lnTo>
                      <a:pt x="9" y="0"/>
                    </a:lnTo>
                    <a:lnTo>
                      <a:pt x="0" y="93"/>
                    </a:lnTo>
                    <a:lnTo>
                      <a:pt x="85" y="5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4" name="Freeform 163"/>
            <p:cNvSpPr>
              <a:spLocks noEditPoints="1"/>
            </p:cNvSpPr>
            <p:nvPr/>
          </p:nvSpPr>
          <p:spPr bwMode="auto">
            <a:xfrm>
              <a:off x="7406066" y="2654484"/>
              <a:ext cx="454880" cy="46411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64"/>
            <p:cNvSpPr>
              <a:spLocks noEditPoints="1"/>
            </p:cNvSpPr>
            <p:nvPr/>
          </p:nvSpPr>
          <p:spPr bwMode="auto">
            <a:xfrm>
              <a:off x="6845943" y="3977112"/>
              <a:ext cx="443335" cy="471043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65"/>
            <p:cNvSpPr>
              <a:spLocks noEditPoints="1"/>
            </p:cNvSpPr>
            <p:nvPr/>
          </p:nvSpPr>
          <p:spPr bwMode="auto">
            <a:xfrm>
              <a:off x="8663976" y="2109973"/>
              <a:ext cx="542623" cy="43871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66"/>
            <p:cNvSpPr>
              <a:spLocks noEditPoints="1"/>
            </p:cNvSpPr>
            <p:nvPr/>
          </p:nvSpPr>
          <p:spPr bwMode="auto">
            <a:xfrm>
              <a:off x="10091002" y="2647343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10578030" y="4044005"/>
              <a:ext cx="494134" cy="323265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8535064" y="3851016"/>
              <a:ext cx="839294" cy="419646"/>
              <a:chOff x="7938232" y="3636521"/>
              <a:chExt cx="1635545" cy="817771"/>
            </a:xfrm>
          </p:grpSpPr>
          <p:sp>
            <p:nvSpPr>
              <p:cNvPr id="170" name="Freeform 226"/>
              <p:cNvSpPr>
                <a:spLocks/>
              </p:cNvSpPr>
              <p:nvPr/>
            </p:nvSpPr>
            <p:spPr bwMode="auto">
              <a:xfrm>
                <a:off x="7938232" y="3636521"/>
                <a:ext cx="431783" cy="817771"/>
              </a:xfrm>
              <a:custGeom>
                <a:avLst/>
                <a:gdLst>
                  <a:gd name="T0" fmla="*/ 0 w 66"/>
                  <a:gd name="T1" fmla="*/ 121 h 126"/>
                  <a:gd name="T2" fmla="*/ 0 w 66"/>
                  <a:gd name="T3" fmla="*/ 82 h 126"/>
                  <a:gd name="T4" fmla="*/ 22 w 66"/>
                  <a:gd name="T5" fmla="*/ 96 h 126"/>
                  <a:gd name="T6" fmla="*/ 29 w 66"/>
                  <a:gd name="T7" fmla="*/ 94 h 126"/>
                  <a:gd name="T8" fmla="*/ 32 w 66"/>
                  <a:gd name="T9" fmla="*/ 88 h 126"/>
                  <a:gd name="T10" fmla="*/ 26 w 66"/>
                  <a:gd name="T11" fmla="*/ 78 h 126"/>
                  <a:gd name="T12" fmla="*/ 20 w 66"/>
                  <a:gd name="T13" fmla="*/ 74 h 126"/>
                  <a:gd name="T14" fmla="*/ 11 w 66"/>
                  <a:gd name="T15" fmla="*/ 66 h 126"/>
                  <a:gd name="T16" fmla="*/ 4 w 66"/>
                  <a:gd name="T17" fmla="*/ 58 h 126"/>
                  <a:gd name="T18" fmla="*/ 1 w 66"/>
                  <a:gd name="T19" fmla="*/ 49 h 126"/>
                  <a:gd name="T20" fmla="*/ 0 w 66"/>
                  <a:gd name="T21" fmla="*/ 40 h 126"/>
                  <a:gd name="T22" fmla="*/ 4 w 66"/>
                  <a:gd name="T23" fmla="*/ 22 h 126"/>
                  <a:gd name="T24" fmla="*/ 9 w 66"/>
                  <a:gd name="T25" fmla="*/ 14 h 126"/>
                  <a:gd name="T26" fmla="*/ 15 w 66"/>
                  <a:gd name="T27" fmla="*/ 8 h 126"/>
                  <a:gd name="T28" fmla="*/ 38 w 66"/>
                  <a:gd name="T29" fmla="*/ 0 h 126"/>
                  <a:gd name="T30" fmla="*/ 63 w 66"/>
                  <a:gd name="T31" fmla="*/ 6 h 126"/>
                  <a:gd name="T32" fmla="*/ 63 w 66"/>
                  <a:gd name="T33" fmla="*/ 44 h 126"/>
                  <a:gd name="T34" fmla="*/ 53 w 66"/>
                  <a:gd name="T35" fmla="*/ 34 h 126"/>
                  <a:gd name="T36" fmla="*/ 43 w 66"/>
                  <a:gd name="T37" fmla="*/ 30 h 126"/>
                  <a:gd name="T38" fmla="*/ 36 w 66"/>
                  <a:gd name="T39" fmla="*/ 32 h 126"/>
                  <a:gd name="T40" fmla="*/ 34 w 66"/>
                  <a:gd name="T41" fmla="*/ 37 h 126"/>
                  <a:gd name="T42" fmla="*/ 41 w 66"/>
                  <a:gd name="T43" fmla="*/ 47 h 126"/>
                  <a:gd name="T44" fmla="*/ 46 w 66"/>
                  <a:gd name="T45" fmla="*/ 51 h 126"/>
                  <a:gd name="T46" fmla="*/ 62 w 66"/>
                  <a:gd name="T47" fmla="*/ 66 h 126"/>
                  <a:gd name="T48" fmla="*/ 66 w 66"/>
                  <a:gd name="T49" fmla="*/ 85 h 126"/>
                  <a:gd name="T50" fmla="*/ 55 w 66"/>
                  <a:gd name="T51" fmla="*/ 114 h 126"/>
                  <a:gd name="T52" fmla="*/ 26 w 66"/>
                  <a:gd name="T53" fmla="*/ 126 h 126"/>
                  <a:gd name="T54" fmla="*/ 0 w 66"/>
                  <a:gd name="T55" fmla="*/ 1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126">
                    <a:moveTo>
                      <a:pt x="0" y="121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7" y="91"/>
                      <a:pt x="14" y="96"/>
                      <a:pt x="22" y="96"/>
                    </a:cubicBezTo>
                    <a:cubicBezTo>
                      <a:pt x="25" y="96"/>
                      <a:pt x="27" y="95"/>
                      <a:pt x="29" y="94"/>
                    </a:cubicBezTo>
                    <a:cubicBezTo>
                      <a:pt x="31" y="92"/>
                      <a:pt x="32" y="90"/>
                      <a:pt x="32" y="88"/>
                    </a:cubicBezTo>
                    <a:cubicBezTo>
                      <a:pt x="32" y="85"/>
                      <a:pt x="30" y="82"/>
                      <a:pt x="26" y="78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7" y="72"/>
                      <a:pt x="14" y="69"/>
                      <a:pt x="11" y="66"/>
                    </a:cubicBezTo>
                    <a:cubicBezTo>
                      <a:pt x="8" y="64"/>
                      <a:pt x="6" y="61"/>
                      <a:pt x="4" y="58"/>
                    </a:cubicBezTo>
                    <a:cubicBezTo>
                      <a:pt x="3" y="55"/>
                      <a:pt x="2" y="52"/>
                      <a:pt x="1" y="49"/>
                    </a:cubicBezTo>
                    <a:cubicBezTo>
                      <a:pt x="0" y="46"/>
                      <a:pt x="0" y="43"/>
                      <a:pt x="0" y="40"/>
                    </a:cubicBezTo>
                    <a:cubicBezTo>
                      <a:pt x="0" y="34"/>
                      <a:pt x="1" y="28"/>
                      <a:pt x="4" y="22"/>
                    </a:cubicBezTo>
                    <a:cubicBezTo>
                      <a:pt x="5" y="19"/>
                      <a:pt x="7" y="16"/>
                      <a:pt x="9" y="14"/>
                    </a:cubicBezTo>
                    <a:cubicBezTo>
                      <a:pt x="10" y="12"/>
                      <a:pt x="12" y="9"/>
                      <a:pt x="15" y="8"/>
                    </a:cubicBezTo>
                    <a:cubicBezTo>
                      <a:pt x="21" y="2"/>
                      <a:pt x="29" y="0"/>
                      <a:pt x="38" y="0"/>
                    </a:cubicBezTo>
                    <a:cubicBezTo>
                      <a:pt x="46" y="0"/>
                      <a:pt x="55" y="2"/>
                      <a:pt x="63" y="6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0" y="40"/>
                      <a:pt x="57" y="36"/>
                      <a:pt x="53" y="34"/>
                    </a:cubicBezTo>
                    <a:cubicBezTo>
                      <a:pt x="50" y="31"/>
                      <a:pt x="46" y="30"/>
                      <a:pt x="43" y="30"/>
                    </a:cubicBezTo>
                    <a:cubicBezTo>
                      <a:pt x="40" y="30"/>
                      <a:pt x="38" y="31"/>
                      <a:pt x="36" y="32"/>
                    </a:cubicBezTo>
                    <a:cubicBezTo>
                      <a:pt x="35" y="34"/>
                      <a:pt x="34" y="35"/>
                      <a:pt x="34" y="37"/>
                    </a:cubicBezTo>
                    <a:cubicBezTo>
                      <a:pt x="34" y="41"/>
                      <a:pt x="36" y="44"/>
                      <a:pt x="41" y="47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53" y="56"/>
                      <a:pt x="58" y="61"/>
                      <a:pt x="62" y="66"/>
                    </a:cubicBezTo>
                    <a:cubicBezTo>
                      <a:pt x="65" y="72"/>
                      <a:pt x="66" y="78"/>
                      <a:pt x="66" y="85"/>
                    </a:cubicBezTo>
                    <a:cubicBezTo>
                      <a:pt x="66" y="97"/>
                      <a:pt x="62" y="107"/>
                      <a:pt x="55" y="114"/>
                    </a:cubicBezTo>
                    <a:cubicBezTo>
                      <a:pt x="47" y="122"/>
                      <a:pt x="38" y="126"/>
                      <a:pt x="26" y="126"/>
                    </a:cubicBezTo>
                    <a:cubicBezTo>
                      <a:pt x="18" y="126"/>
                      <a:pt x="9" y="124"/>
                      <a:pt x="0" y="1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227"/>
              <p:cNvSpPr>
                <a:spLocks/>
              </p:cNvSpPr>
              <p:nvPr/>
            </p:nvSpPr>
            <p:spPr bwMode="auto">
              <a:xfrm>
                <a:off x="8458336" y="3636521"/>
                <a:ext cx="412157" cy="817771"/>
              </a:xfrm>
              <a:custGeom>
                <a:avLst/>
                <a:gdLst>
                  <a:gd name="T0" fmla="*/ 0 w 126"/>
                  <a:gd name="T1" fmla="*/ 250 h 250"/>
                  <a:gd name="T2" fmla="*/ 0 w 126"/>
                  <a:gd name="T3" fmla="*/ 0 h 250"/>
                  <a:gd name="T4" fmla="*/ 126 w 126"/>
                  <a:gd name="T5" fmla="*/ 0 h 250"/>
                  <a:gd name="T6" fmla="*/ 126 w 126"/>
                  <a:gd name="T7" fmla="*/ 59 h 250"/>
                  <a:gd name="T8" fmla="*/ 68 w 126"/>
                  <a:gd name="T9" fmla="*/ 59 h 250"/>
                  <a:gd name="T10" fmla="*/ 68 w 126"/>
                  <a:gd name="T11" fmla="*/ 91 h 250"/>
                  <a:gd name="T12" fmla="*/ 120 w 126"/>
                  <a:gd name="T13" fmla="*/ 91 h 250"/>
                  <a:gd name="T14" fmla="*/ 120 w 126"/>
                  <a:gd name="T15" fmla="*/ 151 h 250"/>
                  <a:gd name="T16" fmla="*/ 68 w 126"/>
                  <a:gd name="T17" fmla="*/ 151 h 250"/>
                  <a:gd name="T18" fmla="*/ 68 w 126"/>
                  <a:gd name="T19" fmla="*/ 191 h 250"/>
                  <a:gd name="T20" fmla="*/ 126 w 126"/>
                  <a:gd name="T21" fmla="*/ 191 h 250"/>
                  <a:gd name="T22" fmla="*/ 126 w 126"/>
                  <a:gd name="T23" fmla="*/ 250 h 250"/>
                  <a:gd name="T24" fmla="*/ 0 w 126"/>
                  <a:gd name="T25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250">
                    <a:moveTo>
                      <a:pt x="0" y="250"/>
                    </a:moveTo>
                    <a:lnTo>
                      <a:pt x="0" y="0"/>
                    </a:lnTo>
                    <a:lnTo>
                      <a:pt x="126" y="0"/>
                    </a:lnTo>
                    <a:lnTo>
                      <a:pt x="126" y="59"/>
                    </a:lnTo>
                    <a:lnTo>
                      <a:pt x="68" y="59"/>
                    </a:lnTo>
                    <a:lnTo>
                      <a:pt x="68" y="91"/>
                    </a:lnTo>
                    <a:lnTo>
                      <a:pt x="120" y="91"/>
                    </a:lnTo>
                    <a:lnTo>
                      <a:pt x="120" y="151"/>
                    </a:lnTo>
                    <a:lnTo>
                      <a:pt x="68" y="151"/>
                    </a:lnTo>
                    <a:lnTo>
                      <a:pt x="68" y="191"/>
                    </a:lnTo>
                    <a:lnTo>
                      <a:pt x="126" y="191"/>
                    </a:lnTo>
                    <a:lnTo>
                      <a:pt x="126" y="250"/>
                    </a:lnTo>
                    <a:lnTo>
                      <a:pt x="0" y="2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228"/>
              <p:cNvSpPr>
                <a:spLocks noEditPoints="1"/>
              </p:cNvSpPr>
              <p:nvPr/>
            </p:nvSpPr>
            <p:spPr bwMode="auto">
              <a:xfrm>
                <a:off x="8948999" y="3636521"/>
                <a:ext cx="624778" cy="817771"/>
              </a:xfrm>
              <a:custGeom>
                <a:avLst/>
                <a:gdLst>
                  <a:gd name="T0" fmla="*/ 96 w 96"/>
                  <a:gd name="T1" fmla="*/ 63 h 126"/>
                  <a:gd name="T2" fmla="*/ 83 w 96"/>
                  <a:gd name="T3" fmla="*/ 109 h 126"/>
                  <a:gd name="T4" fmla="*/ 48 w 96"/>
                  <a:gd name="T5" fmla="*/ 126 h 126"/>
                  <a:gd name="T6" fmla="*/ 16 w 96"/>
                  <a:gd name="T7" fmla="*/ 113 h 126"/>
                  <a:gd name="T8" fmla="*/ 0 w 96"/>
                  <a:gd name="T9" fmla="*/ 62 h 126"/>
                  <a:gd name="T10" fmla="*/ 17 w 96"/>
                  <a:gd name="T11" fmla="*/ 12 h 126"/>
                  <a:gd name="T12" fmla="*/ 48 w 96"/>
                  <a:gd name="T13" fmla="*/ 0 h 126"/>
                  <a:gd name="T14" fmla="*/ 83 w 96"/>
                  <a:gd name="T15" fmla="*/ 17 h 126"/>
                  <a:gd name="T16" fmla="*/ 96 w 96"/>
                  <a:gd name="T17" fmla="*/ 63 h 126"/>
                  <a:gd name="T18" fmla="*/ 60 w 96"/>
                  <a:gd name="T19" fmla="*/ 64 h 126"/>
                  <a:gd name="T20" fmla="*/ 48 w 96"/>
                  <a:gd name="T21" fmla="*/ 30 h 126"/>
                  <a:gd name="T22" fmla="*/ 38 w 96"/>
                  <a:gd name="T23" fmla="*/ 39 h 126"/>
                  <a:gd name="T24" fmla="*/ 35 w 96"/>
                  <a:gd name="T25" fmla="*/ 63 h 126"/>
                  <a:gd name="T26" fmla="*/ 38 w 96"/>
                  <a:gd name="T27" fmla="*/ 87 h 126"/>
                  <a:gd name="T28" fmla="*/ 47 w 96"/>
                  <a:gd name="T29" fmla="*/ 96 h 126"/>
                  <a:gd name="T30" fmla="*/ 57 w 96"/>
                  <a:gd name="T31" fmla="*/ 87 h 126"/>
                  <a:gd name="T32" fmla="*/ 60 w 96"/>
                  <a:gd name="T33" fmla="*/ 6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26">
                    <a:moveTo>
                      <a:pt x="96" y="63"/>
                    </a:moveTo>
                    <a:cubicBezTo>
                      <a:pt x="96" y="82"/>
                      <a:pt x="91" y="97"/>
                      <a:pt x="83" y="109"/>
                    </a:cubicBezTo>
                    <a:cubicBezTo>
                      <a:pt x="74" y="120"/>
                      <a:pt x="62" y="126"/>
                      <a:pt x="48" y="126"/>
                    </a:cubicBezTo>
                    <a:cubicBezTo>
                      <a:pt x="36" y="126"/>
                      <a:pt x="25" y="122"/>
                      <a:pt x="16" y="113"/>
                    </a:cubicBezTo>
                    <a:cubicBezTo>
                      <a:pt x="5" y="102"/>
                      <a:pt x="0" y="85"/>
                      <a:pt x="0" y="62"/>
                    </a:cubicBezTo>
                    <a:cubicBezTo>
                      <a:pt x="0" y="40"/>
                      <a:pt x="5" y="24"/>
                      <a:pt x="17" y="12"/>
                    </a:cubicBezTo>
                    <a:cubicBezTo>
                      <a:pt x="26" y="4"/>
                      <a:pt x="36" y="0"/>
                      <a:pt x="48" y="0"/>
                    </a:cubicBezTo>
                    <a:cubicBezTo>
                      <a:pt x="63" y="0"/>
                      <a:pt x="74" y="5"/>
                      <a:pt x="83" y="17"/>
                    </a:cubicBezTo>
                    <a:cubicBezTo>
                      <a:pt x="91" y="28"/>
                      <a:pt x="96" y="44"/>
                      <a:pt x="96" y="63"/>
                    </a:cubicBezTo>
                    <a:close/>
                    <a:moveTo>
                      <a:pt x="60" y="64"/>
                    </a:moveTo>
                    <a:cubicBezTo>
                      <a:pt x="60" y="41"/>
                      <a:pt x="56" y="30"/>
                      <a:pt x="48" y="30"/>
                    </a:cubicBezTo>
                    <a:cubicBezTo>
                      <a:pt x="44" y="30"/>
                      <a:pt x="41" y="33"/>
                      <a:pt x="38" y="39"/>
                    </a:cubicBezTo>
                    <a:cubicBezTo>
                      <a:pt x="36" y="44"/>
                      <a:pt x="35" y="52"/>
                      <a:pt x="35" y="63"/>
                    </a:cubicBezTo>
                    <a:cubicBezTo>
                      <a:pt x="35" y="73"/>
                      <a:pt x="36" y="81"/>
                      <a:pt x="38" y="87"/>
                    </a:cubicBezTo>
                    <a:cubicBezTo>
                      <a:pt x="40" y="93"/>
                      <a:pt x="44" y="96"/>
                      <a:pt x="47" y="96"/>
                    </a:cubicBezTo>
                    <a:cubicBezTo>
                      <a:pt x="52" y="96"/>
                      <a:pt x="55" y="93"/>
                      <a:pt x="57" y="87"/>
                    </a:cubicBezTo>
                    <a:cubicBezTo>
                      <a:pt x="59" y="82"/>
                      <a:pt x="60" y="74"/>
                      <a:pt x="60" y="6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5" name="矩形 174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矩形 17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17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3" grpId="0" animBg="1"/>
      <p:bldP spid="87" grpId="0" animBg="1"/>
      <p:bldP spid="91" grpId="0" animBg="1"/>
      <p:bldP spid="95" grpId="0" animBg="1"/>
      <p:bldP spid="175" grpId="0" animBg="1"/>
      <p:bldP spid="176" grpId="0" animBg="1"/>
      <p:bldP spid="1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5"/>
            <a:ext cx="2267184" cy="722723"/>
            <a:chOff x="8590924" y="2306010"/>
            <a:chExt cx="3046760" cy="685322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3"/>
            <a:ext cx="2267184" cy="722723"/>
            <a:chOff x="8590924" y="2306010"/>
            <a:chExt cx="3046760" cy="685323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5"/>
            <a:ext cx="2267180" cy="722723"/>
            <a:chOff x="8590926" y="2306010"/>
            <a:chExt cx="3046758" cy="685322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5"/>
            <a:ext cx="2225128" cy="722723"/>
            <a:chOff x="8647438" y="2306010"/>
            <a:chExt cx="2990246" cy="685322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9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 animBg="1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295" y="0"/>
            <a:ext cx="7149102" cy="6424637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2084041" y="2176165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2372854" y="2332426"/>
            <a:ext cx="3047629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PART02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084041" y="5015650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2531618" y="4037903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2274525" y="3682969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20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3" y="0"/>
            <a:ext cx="12858044" cy="36163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1701365" y="2303733"/>
            <a:ext cx="2303733" cy="2303733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398053" y="2303733"/>
            <a:ext cx="2303733" cy="2303733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094740" y="2303733"/>
            <a:ext cx="2303733" cy="2303733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417864" y="5074017"/>
            <a:ext cx="2779263" cy="1274386"/>
            <a:chOff x="1008574" y="3608487"/>
            <a:chExt cx="1975983" cy="905941"/>
          </a:xfrm>
        </p:grpSpPr>
        <p:sp>
          <p:nvSpPr>
            <p:cNvPr id="12" name="矩形 11"/>
            <p:cNvSpPr/>
            <p:nvPr/>
          </p:nvSpPr>
          <p:spPr>
            <a:xfrm>
              <a:off x="1241878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11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5141335" y="5074017"/>
            <a:ext cx="2800207" cy="1274386"/>
            <a:chOff x="3656524" y="3608487"/>
            <a:chExt cx="1990874" cy="905941"/>
          </a:xfrm>
        </p:grpSpPr>
        <p:sp>
          <p:nvSpPr>
            <p:cNvPr id="13" name="矩形 12"/>
            <p:cNvSpPr/>
            <p:nvPr/>
          </p:nvSpPr>
          <p:spPr>
            <a:xfrm>
              <a:off x="3927919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9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8717485" y="5074017"/>
            <a:ext cx="2824458" cy="1274386"/>
            <a:chOff x="6199699" y="3608487"/>
            <a:chExt cx="2008115" cy="905941"/>
          </a:xfrm>
        </p:grpSpPr>
        <p:sp>
          <p:nvSpPr>
            <p:cNvPr id="14" name="矩形 13"/>
            <p:cNvSpPr/>
            <p:nvPr/>
          </p:nvSpPr>
          <p:spPr>
            <a:xfrm>
              <a:off x="6499662" y="3608487"/>
              <a:ext cx="1444218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7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62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777919"/>
            <a:chOff x="7665253" y="2591639"/>
            <a:chExt cx="3033214" cy="737662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2"/>
            <a:ext cx="3198741" cy="772892"/>
            <a:chOff x="1358936" y="1745737"/>
            <a:chExt cx="3033214" cy="732894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769648"/>
            <a:chOff x="1358936" y="3460009"/>
            <a:chExt cx="3033214" cy="729819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85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  <p:bldP spid="48" grpId="0" animBg="1"/>
      <p:bldP spid="49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220375" y="2032509"/>
            <a:ext cx="8454834" cy="3157587"/>
            <a:chOff x="1001486" y="2422329"/>
            <a:chExt cx="6844048" cy="2556478"/>
          </a:xfrm>
        </p:grpSpPr>
        <p:sp>
          <p:nvSpPr>
            <p:cNvPr id="4" name="Freeform 3"/>
            <p:cNvSpPr/>
            <p:nvPr/>
          </p:nvSpPr>
          <p:spPr>
            <a:xfrm>
              <a:off x="1959653" y="4012334"/>
              <a:ext cx="1115376" cy="955629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Hexagon 7"/>
            <p:cNvSpPr/>
            <p:nvPr/>
          </p:nvSpPr>
          <p:spPr>
            <a:xfrm>
              <a:off x="1001486" y="3482332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19175" y="347962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hemeClr val="accent5">
                <a:hueOff val="3432332"/>
                <a:satOff val="-6875"/>
                <a:lumOff val="-4353"/>
                <a:alphaOff val="0"/>
              </a:schemeClr>
            </a:fillRef>
            <a:effectRef idx="0">
              <a:schemeClr val="accent5">
                <a:hueOff val="3432332"/>
                <a:satOff val="-6875"/>
                <a:lumOff val="-4353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Hexagon 11"/>
            <p:cNvSpPr/>
            <p:nvPr/>
          </p:nvSpPr>
          <p:spPr>
            <a:xfrm>
              <a:off x="3877341" y="4009623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959653" y="2953686"/>
              <a:ext cx="1115376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hemeClr val="accent5">
                <a:hueOff val="6864664"/>
                <a:satOff val="-13750"/>
                <a:lumOff val="-8706"/>
                <a:alphaOff val="0"/>
              </a:schemeClr>
            </a:fillRef>
            <a:effectRef idx="0">
              <a:schemeClr val="accent5">
                <a:hueOff val="6864664"/>
                <a:satOff val="-13750"/>
                <a:lumOff val="-8706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2919175" y="2422329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877341" y="295233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4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hemeClr val="accent5">
                <a:hueOff val="10296996"/>
                <a:satOff val="-20624"/>
                <a:lumOff val="-13059"/>
                <a:alphaOff val="0"/>
              </a:schemeClr>
            </a:fillRef>
            <a:effectRef idx="0">
              <a:schemeClr val="accent5">
                <a:hueOff val="10296996"/>
                <a:satOff val="-20624"/>
                <a:lumOff val="-13059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Hexagon 22"/>
            <p:cNvSpPr/>
            <p:nvPr/>
          </p:nvSpPr>
          <p:spPr>
            <a:xfrm>
              <a:off x="4835509" y="3490465"/>
              <a:ext cx="1114021" cy="955630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5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35509" y="2431818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hemeClr val="accent5">
                <a:hueOff val="13729329"/>
                <a:satOff val="-27499"/>
                <a:lumOff val="-17412"/>
                <a:alphaOff val="0"/>
              </a:schemeClr>
            </a:fillRef>
            <a:effectRef idx="0">
              <a:schemeClr val="accent5">
                <a:hueOff val="13729329"/>
                <a:satOff val="-27499"/>
                <a:lumOff val="-17412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Hexagon 26"/>
            <p:cNvSpPr/>
            <p:nvPr/>
          </p:nvSpPr>
          <p:spPr>
            <a:xfrm>
              <a:off x="5795031" y="2965886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6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5795031" y="4021822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hemeClr val="accent5">
                <a:hueOff val="17161661"/>
                <a:satOff val="-34374"/>
                <a:lumOff val="-21765"/>
                <a:alphaOff val="0"/>
              </a:schemeClr>
            </a:fillRef>
            <a:effectRef idx="0">
              <a:schemeClr val="accent5">
                <a:hueOff val="17161661"/>
                <a:satOff val="-34374"/>
                <a:lumOff val="-21765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Hexagon 30"/>
            <p:cNvSpPr/>
            <p:nvPr/>
          </p:nvSpPr>
          <p:spPr>
            <a:xfrm>
              <a:off x="6731513" y="3499954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7"/>
          <p:cNvSpPr>
            <a:spLocks noChangeAspect="1" noEditPoints="1"/>
          </p:cNvSpPr>
          <p:nvPr/>
        </p:nvSpPr>
        <p:spPr bwMode="auto">
          <a:xfrm>
            <a:off x="3852745" y="4212349"/>
            <a:ext cx="478828" cy="480503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2"/>
          <p:cNvSpPr>
            <a:spLocks noChangeAspect="1" noEditPoints="1"/>
          </p:cNvSpPr>
          <p:nvPr/>
        </p:nvSpPr>
        <p:spPr bwMode="auto">
          <a:xfrm>
            <a:off x="9674023" y="3646461"/>
            <a:ext cx="626160" cy="381723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7"/>
          <p:cNvSpPr>
            <a:spLocks noChangeAspect="1" noEditPoints="1"/>
          </p:cNvSpPr>
          <p:nvPr/>
        </p:nvSpPr>
        <p:spPr bwMode="auto">
          <a:xfrm>
            <a:off x="5014656" y="2315454"/>
            <a:ext cx="525707" cy="41855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2"/>
          <p:cNvSpPr>
            <a:spLocks noChangeAspect="1" noEditPoints="1"/>
          </p:cNvSpPr>
          <p:nvPr/>
        </p:nvSpPr>
        <p:spPr bwMode="auto">
          <a:xfrm>
            <a:off x="8610891" y="4297735"/>
            <a:ext cx="436972" cy="4369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7"/>
          <p:cNvSpPr>
            <a:spLocks noChangeAspect="1" noEditPoints="1"/>
          </p:cNvSpPr>
          <p:nvPr/>
        </p:nvSpPr>
        <p:spPr bwMode="auto">
          <a:xfrm>
            <a:off x="7392055" y="2335544"/>
            <a:ext cx="505616" cy="36163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6205029" y="4224069"/>
            <a:ext cx="572585" cy="584304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3551384" y="4739730"/>
            <a:ext cx="1063132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453025" y="4203979"/>
            <a:ext cx="106313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4773568" y="2795956"/>
            <a:ext cx="105476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5932132" y="4803351"/>
            <a:ext cx="105476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8339666" y="4788283"/>
            <a:ext cx="100453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7149291" y="2862924"/>
            <a:ext cx="100453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83891" y="8349358"/>
            <a:ext cx="111151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84238" y="5575719"/>
            <a:ext cx="11165510" cy="443198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4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51" grpId="0"/>
      <p:bldP spid="46" grpId="0" animBg="1"/>
      <p:bldP spid="47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596168" y="5103592"/>
            <a:ext cx="3735194" cy="1531984"/>
            <a:chOff x="620310" y="4663505"/>
            <a:chExt cx="3351081" cy="1374438"/>
          </a:xfrm>
        </p:grpSpPr>
        <p:sp>
          <p:nvSpPr>
            <p:cNvPr id="6" name="Oval 5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28446" y="4551531"/>
            <a:ext cx="3270638" cy="1341442"/>
            <a:chOff x="620310" y="4663505"/>
            <a:chExt cx="3351081" cy="1374438"/>
          </a:xfrm>
        </p:grpSpPr>
        <p:sp>
          <p:nvSpPr>
            <p:cNvPr id="11" name="Oval 10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24666" y="4019654"/>
            <a:ext cx="2878198" cy="1180484"/>
            <a:chOff x="6724539" y="1872152"/>
            <a:chExt cx="2057954" cy="967954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91408" y="3554625"/>
            <a:ext cx="2544714" cy="1043708"/>
            <a:chOff x="6724539" y="1872152"/>
            <a:chExt cx="2057954" cy="96795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uppe 203"/>
          <p:cNvGrpSpPr>
            <a:grpSpLocks noChangeAspect="1"/>
          </p:cNvGrpSpPr>
          <p:nvPr/>
        </p:nvGrpSpPr>
        <p:grpSpPr bwMode="auto">
          <a:xfrm>
            <a:off x="5528142" y="1477414"/>
            <a:ext cx="1871247" cy="2491713"/>
            <a:chOff x="5947532" y="1849623"/>
            <a:chExt cx="602159" cy="8028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3" name="Gruppe 65"/>
            <p:cNvGrpSpPr>
              <a:grpSpLocks/>
            </p:cNvGrpSpPr>
            <p:nvPr/>
          </p:nvGrpSpPr>
          <p:grpSpPr bwMode="auto">
            <a:xfrm flipH="1">
              <a:off x="5947524" y="1938472"/>
              <a:ext cx="293160" cy="707672"/>
              <a:chOff x="506456" y="1658064"/>
              <a:chExt cx="1625556" cy="3599525"/>
            </a:xfrm>
          </p:grpSpPr>
          <p:sp>
            <p:nvSpPr>
              <p:cNvPr id="33" name="Freeform 64"/>
              <p:cNvSpPr>
                <a:spLocks/>
              </p:cNvSpPr>
              <p:nvPr/>
            </p:nvSpPr>
            <p:spPr bwMode="auto">
              <a:xfrm>
                <a:off x="726098" y="1847581"/>
                <a:ext cx="388078" cy="833969"/>
              </a:xfrm>
              <a:custGeom>
                <a:avLst/>
                <a:gdLst>
                  <a:gd name="T0" fmla="*/ 209550 w 246"/>
                  <a:gd name="T1" fmla="*/ 508000 h 512"/>
                  <a:gd name="T2" fmla="*/ 234950 w 246"/>
                  <a:gd name="T3" fmla="*/ 508000 h 512"/>
                  <a:gd name="T4" fmla="*/ 304800 w 246"/>
                  <a:gd name="T5" fmla="*/ 812800 h 512"/>
                  <a:gd name="T6" fmla="*/ 292100 w 246"/>
                  <a:gd name="T7" fmla="*/ 485775 h 512"/>
                  <a:gd name="T8" fmla="*/ 314325 w 246"/>
                  <a:gd name="T9" fmla="*/ 473075 h 512"/>
                  <a:gd name="T10" fmla="*/ 330200 w 246"/>
                  <a:gd name="T11" fmla="*/ 466725 h 512"/>
                  <a:gd name="T12" fmla="*/ 346075 w 246"/>
                  <a:gd name="T13" fmla="*/ 457200 h 512"/>
                  <a:gd name="T14" fmla="*/ 358775 w 246"/>
                  <a:gd name="T15" fmla="*/ 447675 h 512"/>
                  <a:gd name="T16" fmla="*/ 371475 w 246"/>
                  <a:gd name="T17" fmla="*/ 434975 h 512"/>
                  <a:gd name="T18" fmla="*/ 377825 w 246"/>
                  <a:gd name="T19" fmla="*/ 419100 h 512"/>
                  <a:gd name="T20" fmla="*/ 384175 w 246"/>
                  <a:gd name="T21" fmla="*/ 406400 h 512"/>
                  <a:gd name="T22" fmla="*/ 387350 w 246"/>
                  <a:gd name="T23" fmla="*/ 390525 h 512"/>
                  <a:gd name="T24" fmla="*/ 390525 w 246"/>
                  <a:gd name="T25" fmla="*/ 384175 h 512"/>
                  <a:gd name="T26" fmla="*/ 368300 w 246"/>
                  <a:gd name="T27" fmla="*/ 336550 h 512"/>
                  <a:gd name="T28" fmla="*/ 368300 w 246"/>
                  <a:gd name="T29" fmla="*/ 285750 h 512"/>
                  <a:gd name="T30" fmla="*/ 361950 w 246"/>
                  <a:gd name="T31" fmla="*/ 244475 h 512"/>
                  <a:gd name="T32" fmla="*/ 371475 w 246"/>
                  <a:gd name="T33" fmla="*/ 219075 h 512"/>
                  <a:gd name="T34" fmla="*/ 374650 w 246"/>
                  <a:gd name="T35" fmla="*/ 200025 h 512"/>
                  <a:gd name="T36" fmla="*/ 368300 w 246"/>
                  <a:gd name="T37" fmla="*/ 174625 h 512"/>
                  <a:gd name="T38" fmla="*/ 361950 w 246"/>
                  <a:gd name="T39" fmla="*/ 155575 h 512"/>
                  <a:gd name="T40" fmla="*/ 349250 w 246"/>
                  <a:gd name="T41" fmla="*/ 142875 h 512"/>
                  <a:gd name="T42" fmla="*/ 346075 w 246"/>
                  <a:gd name="T43" fmla="*/ 149225 h 512"/>
                  <a:gd name="T44" fmla="*/ 342900 w 246"/>
                  <a:gd name="T45" fmla="*/ 155575 h 512"/>
                  <a:gd name="T46" fmla="*/ 320675 w 246"/>
                  <a:gd name="T47" fmla="*/ 88900 h 512"/>
                  <a:gd name="T48" fmla="*/ 304800 w 246"/>
                  <a:gd name="T49" fmla="*/ 60325 h 512"/>
                  <a:gd name="T50" fmla="*/ 288925 w 246"/>
                  <a:gd name="T51" fmla="*/ 31750 h 512"/>
                  <a:gd name="T52" fmla="*/ 234950 w 246"/>
                  <a:gd name="T53" fmla="*/ 9525 h 512"/>
                  <a:gd name="T54" fmla="*/ 209550 w 246"/>
                  <a:gd name="T55" fmla="*/ 3175 h 512"/>
                  <a:gd name="T56" fmla="*/ 180975 w 246"/>
                  <a:gd name="T57" fmla="*/ 3175 h 512"/>
                  <a:gd name="T58" fmla="*/ 152400 w 246"/>
                  <a:gd name="T59" fmla="*/ 0 h 512"/>
                  <a:gd name="T60" fmla="*/ 127000 w 246"/>
                  <a:gd name="T61" fmla="*/ 6350 h 512"/>
                  <a:gd name="T62" fmla="*/ 69850 w 246"/>
                  <a:gd name="T63" fmla="*/ 25400 h 512"/>
                  <a:gd name="T64" fmla="*/ 44450 w 246"/>
                  <a:gd name="T65" fmla="*/ 53975 h 512"/>
                  <a:gd name="T66" fmla="*/ 31750 w 246"/>
                  <a:gd name="T67" fmla="*/ 66675 h 512"/>
                  <a:gd name="T68" fmla="*/ 22225 w 246"/>
                  <a:gd name="T69" fmla="*/ 82550 h 512"/>
                  <a:gd name="T70" fmla="*/ 9525 w 246"/>
                  <a:gd name="T71" fmla="*/ 114300 h 512"/>
                  <a:gd name="T72" fmla="*/ 0 w 246"/>
                  <a:gd name="T73" fmla="*/ 142875 h 512"/>
                  <a:gd name="T74" fmla="*/ 34925 w 246"/>
                  <a:gd name="T75" fmla="*/ 257175 h 512"/>
                  <a:gd name="T76" fmla="*/ 31750 w 246"/>
                  <a:gd name="T77" fmla="*/ 250825 h 512"/>
                  <a:gd name="T78" fmla="*/ 28575 w 246"/>
                  <a:gd name="T79" fmla="*/ 250825 h 512"/>
                  <a:gd name="T80" fmla="*/ 28575 w 246"/>
                  <a:gd name="T81" fmla="*/ 254000 h 512"/>
                  <a:gd name="T82" fmla="*/ 25400 w 246"/>
                  <a:gd name="T83" fmla="*/ 260350 h 512"/>
                  <a:gd name="T84" fmla="*/ 28575 w 246"/>
                  <a:gd name="T85" fmla="*/ 269875 h 512"/>
                  <a:gd name="T86" fmla="*/ 34925 w 246"/>
                  <a:gd name="T87" fmla="*/ 282575 h 512"/>
                  <a:gd name="T88" fmla="*/ 44450 w 246"/>
                  <a:gd name="T89" fmla="*/ 301625 h 512"/>
                  <a:gd name="T90" fmla="*/ 57150 w 246"/>
                  <a:gd name="T91" fmla="*/ 323850 h 512"/>
                  <a:gd name="T92" fmla="*/ 82550 w 246"/>
                  <a:gd name="T93" fmla="*/ 361950 h 512"/>
                  <a:gd name="T94" fmla="*/ 107950 w 246"/>
                  <a:gd name="T95" fmla="*/ 400050 h 512"/>
                  <a:gd name="T96" fmla="*/ 136525 w 246"/>
                  <a:gd name="T97" fmla="*/ 431800 h 512"/>
                  <a:gd name="T98" fmla="*/ 161925 w 246"/>
                  <a:gd name="T99" fmla="*/ 457200 h 512"/>
                  <a:gd name="T100" fmla="*/ 187325 w 246"/>
                  <a:gd name="T101" fmla="*/ 482600 h 512"/>
                  <a:gd name="T102" fmla="*/ 209550 w 246"/>
                  <a:gd name="T103" fmla="*/ 495300 h 512"/>
                  <a:gd name="T104" fmla="*/ 209550 w 246"/>
                  <a:gd name="T105" fmla="*/ 508000 h 5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512"/>
                  <a:gd name="T161" fmla="*/ 246 w 246"/>
                  <a:gd name="T162" fmla="*/ 512 h 5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512">
                    <a:moveTo>
                      <a:pt x="132" y="320"/>
                    </a:moveTo>
                    <a:lnTo>
                      <a:pt x="148" y="320"/>
                    </a:lnTo>
                    <a:lnTo>
                      <a:pt x="192" y="512"/>
                    </a:lnTo>
                    <a:lnTo>
                      <a:pt x="184" y="306"/>
                    </a:lnTo>
                    <a:lnTo>
                      <a:pt x="198" y="298"/>
                    </a:lnTo>
                    <a:lnTo>
                      <a:pt x="208" y="294"/>
                    </a:lnTo>
                    <a:lnTo>
                      <a:pt x="218" y="288"/>
                    </a:lnTo>
                    <a:lnTo>
                      <a:pt x="226" y="282"/>
                    </a:lnTo>
                    <a:lnTo>
                      <a:pt x="234" y="274"/>
                    </a:lnTo>
                    <a:lnTo>
                      <a:pt x="238" y="264"/>
                    </a:lnTo>
                    <a:lnTo>
                      <a:pt x="242" y="256"/>
                    </a:lnTo>
                    <a:lnTo>
                      <a:pt x="244" y="246"/>
                    </a:lnTo>
                    <a:lnTo>
                      <a:pt x="246" y="242"/>
                    </a:lnTo>
                    <a:lnTo>
                      <a:pt x="232" y="212"/>
                    </a:lnTo>
                    <a:lnTo>
                      <a:pt x="232" y="180"/>
                    </a:lnTo>
                    <a:lnTo>
                      <a:pt x="228" y="154"/>
                    </a:lnTo>
                    <a:lnTo>
                      <a:pt x="234" y="138"/>
                    </a:lnTo>
                    <a:lnTo>
                      <a:pt x="236" y="126"/>
                    </a:lnTo>
                    <a:lnTo>
                      <a:pt x="232" y="110"/>
                    </a:lnTo>
                    <a:lnTo>
                      <a:pt x="228" y="98"/>
                    </a:lnTo>
                    <a:lnTo>
                      <a:pt x="220" y="90"/>
                    </a:lnTo>
                    <a:lnTo>
                      <a:pt x="218" y="94"/>
                    </a:lnTo>
                    <a:lnTo>
                      <a:pt x="216" y="98"/>
                    </a:lnTo>
                    <a:lnTo>
                      <a:pt x="202" y="56"/>
                    </a:lnTo>
                    <a:lnTo>
                      <a:pt x="192" y="38"/>
                    </a:lnTo>
                    <a:lnTo>
                      <a:pt x="182" y="20"/>
                    </a:lnTo>
                    <a:lnTo>
                      <a:pt x="148" y="6"/>
                    </a:lnTo>
                    <a:lnTo>
                      <a:pt x="132" y="2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0" y="4"/>
                    </a:lnTo>
                    <a:lnTo>
                      <a:pt x="44" y="16"/>
                    </a:lnTo>
                    <a:lnTo>
                      <a:pt x="28" y="34"/>
                    </a:lnTo>
                    <a:lnTo>
                      <a:pt x="20" y="42"/>
                    </a:lnTo>
                    <a:lnTo>
                      <a:pt x="14" y="52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22" y="162"/>
                    </a:lnTo>
                    <a:lnTo>
                      <a:pt x="20" y="158"/>
                    </a:lnTo>
                    <a:lnTo>
                      <a:pt x="18" y="158"/>
                    </a:lnTo>
                    <a:lnTo>
                      <a:pt x="18" y="160"/>
                    </a:lnTo>
                    <a:lnTo>
                      <a:pt x="16" y="164"/>
                    </a:lnTo>
                    <a:lnTo>
                      <a:pt x="18" y="170"/>
                    </a:lnTo>
                    <a:lnTo>
                      <a:pt x="22" y="178"/>
                    </a:lnTo>
                    <a:lnTo>
                      <a:pt x="28" y="190"/>
                    </a:lnTo>
                    <a:lnTo>
                      <a:pt x="36" y="204"/>
                    </a:lnTo>
                    <a:lnTo>
                      <a:pt x="52" y="228"/>
                    </a:lnTo>
                    <a:lnTo>
                      <a:pt x="68" y="252"/>
                    </a:lnTo>
                    <a:lnTo>
                      <a:pt x="86" y="272"/>
                    </a:lnTo>
                    <a:lnTo>
                      <a:pt x="102" y="288"/>
                    </a:lnTo>
                    <a:lnTo>
                      <a:pt x="118" y="304"/>
                    </a:lnTo>
                    <a:lnTo>
                      <a:pt x="132" y="312"/>
                    </a:lnTo>
                    <a:lnTo>
                      <a:pt x="132" y="32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65"/>
              <p:cNvSpPr>
                <a:spLocks/>
              </p:cNvSpPr>
              <p:nvPr/>
            </p:nvSpPr>
            <p:spPr bwMode="auto">
              <a:xfrm>
                <a:off x="1147127" y="2146869"/>
                <a:ext cx="307534" cy="1035735"/>
              </a:xfrm>
              <a:custGeom>
                <a:avLst/>
                <a:gdLst>
                  <a:gd name="T0" fmla="*/ 3175 w 198"/>
                  <a:gd name="T1" fmla="*/ 107950 h 642"/>
                  <a:gd name="T2" fmla="*/ 0 w 198"/>
                  <a:gd name="T3" fmla="*/ 133350 h 642"/>
                  <a:gd name="T4" fmla="*/ 12700 w 198"/>
                  <a:gd name="T5" fmla="*/ 161925 h 642"/>
                  <a:gd name="T6" fmla="*/ 50800 w 198"/>
                  <a:gd name="T7" fmla="*/ 200025 h 642"/>
                  <a:gd name="T8" fmla="*/ 117475 w 198"/>
                  <a:gd name="T9" fmla="*/ 260350 h 642"/>
                  <a:gd name="T10" fmla="*/ 165100 w 198"/>
                  <a:gd name="T11" fmla="*/ 304800 h 642"/>
                  <a:gd name="T12" fmla="*/ 190500 w 198"/>
                  <a:gd name="T13" fmla="*/ 333375 h 642"/>
                  <a:gd name="T14" fmla="*/ 180975 w 198"/>
                  <a:gd name="T15" fmla="*/ 349250 h 642"/>
                  <a:gd name="T16" fmla="*/ 168275 w 198"/>
                  <a:gd name="T17" fmla="*/ 365125 h 642"/>
                  <a:gd name="T18" fmla="*/ 142875 w 198"/>
                  <a:gd name="T19" fmla="*/ 371475 h 642"/>
                  <a:gd name="T20" fmla="*/ 107950 w 198"/>
                  <a:gd name="T21" fmla="*/ 384175 h 642"/>
                  <a:gd name="T22" fmla="*/ 133350 w 198"/>
                  <a:gd name="T23" fmla="*/ 409575 h 642"/>
                  <a:gd name="T24" fmla="*/ 165100 w 198"/>
                  <a:gd name="T25" fmla="*/ 438150 h 642"/>
                  <a:gd name="T26" fmla="*/ 177800 w 198"/>
                  <a:gd name="T27" fmla="*/ 450850 h 642"/>
                  <a:gd name="T28" fmla="*/ 193675 w 198"/>
                  <a:gd name="T29" fmla="*/ 463550 h 642"/>
                  <a:gd name="T30" fmla="*/ 196850 w 198"/>
                  <a:gd name="T31" fmla="*/ 476250 h 642"/>
                  <a:gd name="T32" fmla="*/ 196850 w 198"/>
                  <a:gd name="T33" fmla="*/ 492125 h 642"/>
                  <a:gd name="T34" fmla="*/ 193675 w 198"/>
                  <a:gd name="T35" fmla="*/ 536575 h 642"/>
                  <a:gd name="T36" fmla="*/ 187325 w 198"/>
                  <a:gd name="T37" fmla="*/ 609600 h 642"/>
                  <a:gd name="T38" fmla="*/ 177800 w 198"/>
                  <a:gd name="T39" fmla="*/ 708025 h 642"/>
                  <a:gd name="T40" fmla="*/ 155575 w 198"/>
                  <a:gd name="T41" fmla="*/ 844550 h 642"/>
                  <a:gd name="T42" fmla="*/ 196850 w 198"/>
                  <a:gd name="T43" fmla="*/ 965200 h 642"/>
                  <a:gd name="T44" fmla="*/ 222250 w 198"/>
                  <a:gd name="T45" fmla="*/ 1006475 h 642"/>
                  <a:gd name="T46" fmla="*/ 215900 w 198"/>
                  <a:gd name="T47" fmla="*/ 977900 h 642"/>
                  <a:gd name="T48" fmla="*/ 209550 w 198"/>
                  <a:gd name="T49" fmla="*/ 917575 h 642"/>
                  <a:gd name="T50" fmla="*/ 206375 w 198"/>
                  <a:gd name="T51" fmla="*/ 809625 h 642"/>
                  <a:gd name="T52" fmla="*/ 206375 w 198"/>
                  <a:gd name="T53" fmla="*/ 746125 h 642"/>
                  <a:gd name="T54" fmla="*/ 206375 w 198"/>
                  <a:gd name="T55" fmla="*/ 708025 h 642"/>
                  <a:gd name="T56" fmla="*/ 206375 w 198"/>
                  <a:gd name="T57" fmla="*/ 587375 h 642"/>
                  <a:gd name="T58" fmla="*/ 215900 w 198"/>
                  <a:gd name="T59" fmla="*/ 419100 h 642"/>
                  <a:gd name="T60" fmla="*/ 228600 w 198"/>
                  <a:gd name="T61" fmla="*/ 307975 h 642"/>
                  <a:gd name="T62" fmla="*/ 238125 w 198"/>
                  <a:gd name="T63" fmla="*/ 206375 h 642"/>
                  <a:gd name="T64" fmla="*/ 247650 w 198"/>
                  <a:gd name="T65" fmla="*/ 149225 h 642"/>
                  <a:gd name="T66" fmla="*/ 257175 w 198"/>
                  <a:gd name="T67" fmla="*/ 92075 h 642"/>
                  <a:gd name="T68" fmla="*/ 292100 w 198"/>
                  <a:gd name="T69" fmla="*/ 15875 h 642"/>
                  <a:gd name="T70" fmla="*/ 25400 w 198"/>
                  <a:gd name="T71" fmla="*/ 88900 h 642"/>
                  <a:gd name="T72" fmla="*/ 12700 w 198"/>
                  <a:gd name="T73" fmla="*/ 92075 h 642"/>
                  <a:gd name="T74" fmla="*/ 3175 w 198"/>
                  <a:gd name="T75" fmla="*/ 104775 h 6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98"/>
                  <a:gd name="T115" fmla="*/ 0 h 642"/>
                  <a:gd name="T116" fmla="*/ 198 w 198"/>
                  <a:gd name="T117" fmla="*/ 642 h 64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98" h="642">
                    <a:moveTo>
                      <a:pt x="2" y="66"/>
                    </a:moveTo>
                    <a:lnTo>
                      <a:pt x="2" y="68"/>
                    </a:lnTo>
                    <a:lnTo>
                      <a:pt x="2" y="74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8" y="102"/>
                    </a:lnTo>
                    <a:lnTo>
                      <a:pt x="18" y="112"/>
                    </a:lnTo>
                    <a:lnTo>
                      <a:pt x="32" y="126"/>
                    </a:lnTo>
                    <a:lnTo>
                      <a:pt x="48" y="142"/>
                    </a:lnTo>
                    <a:lnTo>
                      <a:pt x="74" y="164"/>
                    </a:lnTo>
                    <a:lnTo>
                      <a:pt x="96" y="184"/>
                    </a:lnTo>
                    <a:lnTo>
                      <a:pt x="104" y="192"/>
                    </a:lnTo>
                    <a:lnTo>
                      <a:pt x="112" y="202"/>
                    </a:lnTo>
                    <a:lnTo>
                      <a:pt x="120" y="210"/>
                    </a:lnTo>
                    <a:lnTo>
                      <a:pt x="124" y="220"/>
                    </a:lnTo>
                    <a:lnTo>
                      <a:pt x="114" y="220"/>
                    </a:lnTo>
                    <a:lnTo>
                      <a:pt x="100" y="226"/>
                    </a:lnTo>
                    <a:lnTo>
                      <a:pt x="106" y="230"/>
                    </a:lnTo>
                    <a:lnTo>
                      <a:pt x="98" y="230"/>
                    </a:lnTo>
                    <a:lnTo>
                      <a:pt x="90" y="234"/>
                    </a:lnTo>
                    <a:lnTo>
                      <a:pt x="80" y="236"/>
                    </a:lnTo>
                    <a:lnTo>
                      <a:pt x="68" y="242"/>
                    </a:lnTo>
                    <a:lnTo>
                      <a:pt x="68" y="248"/>
                    </a:lnTo>
                    <a:lnTo>
                      <a:pt x="84" y="258"/>
                    </a:lnTo>
                    <a:lnTo>
                      <a:pt x="96" y="270"/>
                    </a:lnTo>
                    <a:lnTo>
                      <a:pt x="104" y="276"/>
                    </a:lnTo>
                    <a:lnTo>
                      <a:pt x="108" y="280"/>
                    </a:lnTo>
                    <a:lnTo>
                      <a:pt x="112" y="284"/>
                    </a:lnTo>
                    <a:lnTo>
                      <a:pt x="118" y="288"/>
                    </a:lnTo>
                    <a:lnTo>
                      <a:pt x="122" y="292"/>
                    </a:lnTo>
                    <a:lnTo>
                      <a:pt x="124" y="296"/>
                    </a:lnTo>
                    <a:lnTo>
                      <a:pt x="124" y="300"/>
                    </a:lnTo>
                    <a:lnTo>
                      <a:pt x="124" y="302"/>
                    </a:lnTo>
                    <a:lnTo>
                      <a:pt x="124" y="310"/>
                    </a:lnTo>
                    <a:lnTo>
                      <a:pt x="124" y="320"/>
                    </a:lnTo>
                    <a:lnTo>
                      <a:pt x="122" y="338"/>
                    </a:lnTo>
                    <a:lnTo>
                      <a:pt x="120" y="358"/>
                    </a:lnTo>
                    <a:lnTo>
                      <a:pt x="118" y="384"/>
                    </a:lnTo>
                    <a:lnTo>
                      <a:pt x="116" y="412"/>
                    </a:lnTo>
                    <a:lnTo>
                      <a:pt x="112" y="446"/>
                    </a:lnTo>
                    <a:lnTo>
                      <a:pt x="106" y="486"/>
                    </a:lnTo>
                    <a:lnTo>
                      <a:pt x="98" y="532"/>
                    </a:lnTo>
                    <a:lnTo>
                      <a:pt x="96" y="544"/>
                    </a:lnTo>
                    <a:lnTo>
                      <a:pt x="124" y="608"/>
                    </a:lnTo>
                    <a:lnTo>
                      <a:pt x="142" y="642"/>
                    </a:lnTo>
                    <a:lnTo>
                      <a:pt x="140" y="634"/>
                    </a:lnTo>
                    <a:lnTo>
                      <a:pt x="138" y="626"/>
                    </a:lnTo>
                    <a:lnTo>
                      <a:pt x="136" y="616"/>
                    </a:lnTo>
                    <a:lnTo>
                      <a:pt x="134" y="606"/>
                    </a:lnTo>
                    <a:lnTo>
                      <a:pt x="132" y="578"/>
                    </a:lnTo>
                    <a:lnTo>
                      <a:pt x="130" y="548"/>
                    </a:lnTo>
                    <a:lnTo>
                      <a:pt x="130" y="510"/>
                    </a:lnTo>
                    <a:lnTo>
                      <a:pt x="130" y="490"/>
                    </a:lnTo>
                    <a:lnTo>
                      <a:pt x="130" y="470"/>
                    </a:lnTo>
                    <a:lnTo>
                      <a:pt x="130" y="456"/>
                    </a:lnTo>
                    <a:lnTo>
                      <a:pt x="130" y="446"/>
                    </a:lnTo>
                    <a:lnTo>
                      <a:pt x="130" y="422"/>
                    </a:lnTo>
                    <a:lnTo>
                      <a:pt x="130" y="370"/>
                    </a:lnTo>
                    <a:lnTo>
                      <a:pt x="134" y="314"/>
                    </a:lnTo>
                    <a:lnTo>
                      <a:pt x="136" y="264"/>
                    </a:lnTo>
                    <a:lnTo>
                      <a:pt x="142" y="216"/>
                    </a:lnTo>
                    <a:lnTo>
                      <a:pt x="144" y="194"/>
                    </a:lnTo>
                    <a:lnTo>
                      <a:pt x="144" y="172"/>
                    </a:lnTo>
                    <a:lnTo>
                      <a:pt x="150" y="130"/>
                    </a:lnTo>
                    <a:lnTo>
                      <a:pt x="154" y="110"/>
                    </a:lnTo>
                    <a:lnTo>
                      <a:pt x="156" y="94"/>
                    </a:lnTo>
                    <a:lnTo>
                      <a:pt x="160" y="74"/>
                    </a:lnTo>
                    <a:lnTo>
                      <a:pt x="162" y="58"/>
                    </a:lnTo>
                    <a:lnTo>
                      <a:pt x="168" y="28"/>
                    </a:lnTo>
                    <a:lnTo>
                      <a:pt x="184" y="10"/>
                    </a:lnTo>
                    <a:lnTo>
                      <a:pt x="198" y="0"/>
                    </a:lnTo>
                    <a:lnTo>
                      <a:pt x="16" y="56"/>
                    </a:lnTo>
                    <a:lnTo>
                      <a:pt x="12" y="56"/>
                    </a:lnTo>
                    <a:lnTo>
                      <a:pt x="8" y="58"/>
                    </a:lnTo>
                    <a:lnTo>
                      <a:pt x="6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66"/>
              <p:cNvSpPr>
                <a:spLocks/>
              </p:cNvSpPr>
              <p:nvPr/>
            </p:nvSpPr>
            <p:spPr bwMode="auto">
              <a:xfrm>
                <a:off x="806642" y="2237663"/>
                <a:ext cx="508896" cy="1113080"/>
              </a:xfrm>
              <a:custGeom>
                <a:avLst/>
                <a:gdLst>
                  <a:gd name="T0" fmla="*/ 44450 w 322"/>
                  <a:gd name="T1" fmla="*/ 346075 h 692"/>
                  <a:gd name="T2" fmla="*/ 0 w 322"/>
                  <a:gd name="T3" fmla="*/ 762000 h 692"/>
                  <a:gd name="T4" fmla="*/ 9525 w 322"/>
                  <a:gd name="T5" fmla="*/ 1022350 h 692"/>
                  <a:gd name="T6" fmla="*/ 82550 w 322"/>
                  <a:gd name="T7" fmla="*/ 1054100 h 692"/>
                  <a:gd name="T8" fmla="*/ 120650 w 322"/>
                  <a:gd name="T9" fmla="*/ 1066800 h 692"/>
                  <a:gd name="T10" fmla="*/ 200025 w 322"/>
                  <a:gd name="T11" fmla="*/ 1085850 h 692"/>
                  <a:gd name="T12" fmla="*/ 228600 w 322"/>
                  <a:gd name="T13" fmla="*/ 1089025 h 692"/>
                  <a:gd name="T14" fmla="*/ 241300 w 322"/>
                  <a:gd name="T15" fmla="*/ 1082675 h 692"/>
                  <a:gd name="T16" fmla="*/ 244475 w 322"/>
                  <a:gd name="T17" fmla="*/ 1012825 h 692"/>
                  <a:gd name="T18" fmla="*/ 247650 w 322"/>
                  <a:gd name="T19" fmla="*/ 955675 h 692"/>
                  <a:gd name="T20" fmla="*/ 250825 w 322"/>
                  <a:gd name="T21" fmla="*/ 911225 h 692"/>
                  <a:gd name="T22" fmla="*/ 250825 w 322"/>
                  <a:gd name="T23" fmla="*/ 876300 h 692"/>
                  <a:gd name="T24" fmla="*/ 257175 w 322"/>
                  <a:gd name="T25" fmla="*/ 876300 h 692"/>
                  <a:gd name="T26" fmla="*/ 260350 w 322"/>
                  <a:gd name="T27" fmla="*/ 904875 h 692"/>
                  <a:gd name="T28" fmla="*/ 266700 w 322"/>
                  <a:gd name="T29" fmla="*/ 949325 h 692"/>
                  <a:gd name="T30" fmla="*/ 288925 w 322"/>
                  <a:gd name="T31" fmla="*/ 1038225 h 692"/>
                  <a:gd name="T32" fmla="*/ 298450 w 322"/>
                  <a:gd name="T33" fmla="*/ 1098550 h 692"/>
                  <a:gd name="T34" fmla="*/ 384175 w 322"/>
                  <a:gd name="T35" fmla="*/ 1098550 h 692"/>
                  <a:gd name="T36" fmla="*/ 444500 w 322"/>
                  <a:gd name="T37" fmla="*/ 1066800 h 692"/>
                  <a:gd name="T38" fmla="*/ 454025 w 322"/>
                  <a:gd name="T39" fmla="*/ 1025525 h 692"/>
                  <a:gd name="T40" fmla="*/ 454025 w 322"/>
                  <a:gd name="T41" fmla="*/ 1006475 h 692"/>
                  <a:gd name="T42" fmla="*/ 450850 w 322"/>
                  <a:gd name="T43" fmla="*/ 977900 h 692"/>
                  <a:gd name="T44" fmla="*/ 450850 w 322"/>
                  <a:gd name="T45" fmla="*/ 977900 h 692"/>
                  <a:gd name="T46" fmla="*/ 479425 w 322"/>
                  <a:gd name="T47" fmla="*/ 996950 h 692"/>
                  <a:gd name="T48" fmla="*/ 508000 w 322"/>
                  <a:gd name="T49" fmla="*/ 1012825 h 692"/>
                  <a:gd name="T50" fmla="*/ 495300 w 322"/>
                  <a:gd name="T51" fmla="*/ 993775 h 692"/>
                  <a:gd name="T52" fmla="*/ 485775 w 322"/>
                  <a:gd name="T53" fmla="*/ 968375 h 692"/>
                  <a:gd name="T54" fmla="*/ 473075 w 322"/>
                  <a:gd name="T55" fmla="*/ 933450 h 692"/>
                  <a:gd name="T56" fmla="*/ 457200 w 322"/>
                  <a:gd name="T57" fmla="*/ 889000 h 692"/>
                  <a:gd name="T58" fmla="*/ 444500 w 322"/>
                  <a:gd name="T59" fmla="*/ 857250 h 692"/>
                  <a:gd name="T60" fmla="*/ 431800 w 322"/>
                  <a:gd name="T61" fmla="*/ 790575 h 692"/>
                  <a:gd name="T62" fmla="*/ 431800 w 322"/>
                  <a:gd name="T63" fmla="*/ 781050 h 692"/>
                  <a:gd name="T64" fmla="*/ 425450 w 322"/>
                  <a:gd name="T65" fmla="*/ 768350 h 692"/>
                  <a:gd name="T66" fmla="*/ 412750 w 322"/>
                  <a:gd name="T67" fmla="*/ 698500 h 692"/>
                  <a:gd name="T68" fmla="*/ 396875 w 322"/>
                  <a:gd name="T69" fmla="*/ 625475 h 692"/>
                  <a:gd name="T70" fmla="*/ 384175 w 322"/>
                  <a:gd name="T71" fmla="*/ 520700 h 692"/>
                  <a:gd name="T72" fmla="*/ 381000 w 322"/>
                  <a:gd name="T73" fmla="*/ 460375 h 692"/>
                  <a:gd name="T74" fmla="*/ 374650 w 322"/>
                  <a:gd name="T75" fmla="*/ 400050 h 692"/>
                  <a:gd name="T76" fmla="*/ 374650 w 322"/>
                  <a:gd name="T77" fmla="*/ 390525 h 692"/>
                  <a:gd name="T78" fmla="*/ 355600 w 322"/>
                  <a:gd name="T79" fmla="*/ 282575 h 692"/>
                  <a:gd name="T80" fmla="*/ 346075 w 322"/>
                  <a:gd name="T81" fmla="*/ 193675 h 692"/>
                  <a:gd name="T82" fmla="*/ 339725 w 322"/>
                  <a:gd name="T83" fmla="*/ 136525 h 692"/>
                  <a:gd name="T84" fmla="*/ 336550 w 322"/>
                  <a:gd name="T85" fmla="*/ 111125 h 692"/>
                  <a:gd name="T86" fmla="*/ 336550 w 322"/>
                  <a:gd name="T87" fmla="*/ 57150 h 692"/>
                  <a:gd name="T88" fmla="*/ 339725 w 322"/>
                  <a:gd name="T89" fmla="*/ 28575 h 692"/>
                  <a:gd name="T90" fmla="*/ 339725 w 322"/>
                  <a:gd name="T91" fmla="*/ 15875 h 692"/>
                  <a:gd name="T92" fmla="*/ 349250 w 322"/>
                  <a:gd name="T93" fmla="*/ 3175 h 692"/>
                  <a:gd name="T94" fmla="*/ 311150 w 322"/>
                  <a:gd name="T95" fmla="*/ 9525 h 692"/>
                  <a:gd name="T96" fmla="*/ 301625 w 322"/>
                  <a:gd name="T97" fmla="*/ 22225 h 692"/>
                  <a:gd name="T98" fmla="*/ 288925 w 322"/>
                  <a:gd name="T99" fmla="*/ 50800 h 692"/>
                  <a:gd name="T100" fmla="*/ 263525 w 322"/>
                  <a:gd name="T101" fmla="*/ 73025 h 692"/>
                  <a:gd name="T102" fmla="*/ 231775 w 322"/>
                  <a:gd name="T103" fmla="*/ 88900 h 692"/>
                  <a:gd name="T104" fmla="*/ 222250 w 322"/>
                  <a:gd name="T105" fmla="*/ 428625 h 692"/>
                  <a:gd name="T106" fmla="*/ 127000 w 322"/>
                  <a:gd name="T107" fmla="*/ 123825 h 692"/>
                  <a:gd name="T108" fmla="*/ 104775 w 322"/>
                  <a:gd name="T109" fmla="*/ 98425 h 692"/>
                  <a:gd name="T110" fmla="*/ 88900 w 322"/>
                  <a:gd name="T111" fmla="*/ 127000 h 692"/>
                  <a:gd name="T112" fmla="*/ 101600 w 322"/>
                  <a:gd name="T113" fmla="*/ 155575 h 692"/>
                  <a:gd name="T114" fmla="*/ 114300 w 322"/>
                  <a:gd name="T115" fmla="*/ 206375 h 69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22"/>
                  <a:gd name="T175" fmla="*/ 0 h 692"/>
                  <a:gd name="T176" fmla="*/ 322 w 322"/>
                  <a:gd name="T177" fmla="*/ 692 h 69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22" h="692">
                    <a:moveTo>
                      <a:pt x="72" y="130"/>
                    </a:moveTo>
                    <a:lnTo>
                      <a:pt x="28" y="218"/>
                    </a:lnTo>
                    <a:lnTo>
                      <a:pt x="42" y="374"/>
                    </a:lnTo>
                    <a:lnTo>
                      <a:pt x="0" y="480"/>
                    </a:lnTo>
                    <a:lnTo>
                      <a:pt x="4" y="642"/>
                    </a:lnTo>
                    <a:lnTo>
                      <a:pt x="6" y="644"/>
                    </a:lnTo>
                    <a:lnTo>
                      <a:pt x="36" y="658"/>
                    </a:lnTo>
                    <a:lnTo>
                      <a:pt x="52" y="664"/>
                    </a:lnTo>
                    <a:lnTo>
                      <a:pt x="66" y="668"/>
                    </a:lnTo>
                    <a:lnTo>
                      <a:pt x="76" y="672"/>
                    </a:lnTo>
                    <a:lnTo>
                      <a:pt x="100" y="678"/>
                    </a:lnTo>
                    <a:lnTo>
                      <a:pt x="126" y="684"/>
                    </a:lnTo>
                    <a:lnTo>
                      <a:pt x="138" y="686"/>
                    </a:lnTo>
                    <a:lnTo>
                      <a:pt x="144" y="686"/>
                    </a:lnTo>
                    <a:lnTo>
                      <a:pt x="150" y="688"/>
                    </a:lnTo>
                    <a:lnTo>
                      <a:pt x="152" y="682"/>
                    </a:lnTo>
                    <a:lnTo>
                      <a:pt x="154" y="658"/>
                    </a:lnTo>
                    <a:lnTo>
                      <a:pt x="154" y="638"/>
                    </a:lnTo>
                    <a:lnTo>
                      <a:pt x="156" y="618"/>
                    </a:lnTo>
                    <a:lnTo>
                      <a:pt x="156" y="602"/>
                    </a:lnTo>
                    <a:lnTo>
                      <a:pt x="158" y="586"/>
                    </a:lnTo>
                    <a:lnTo>
                      <a:pt x="158" y="574"/>
                    </a:lnTo>
                    <a:lnTo>
                      <a:pt x="158" y="562"/>
                    </a:lnTo>
                    <a:lnTo>
                      <a:pt x="158" y="552"/>
                    </a:lnTo>
                    <a:lnTo>
                      <a:pt x="162" y="552"/>
                    </a:lnTo>
                    <a:lnTo>
                      <a:pt x="164" y="570"/>
                    </a:lnTo>
                    <a:lnTo>
                      <a:pt x="166" y="584"/>
                    </a:lnTo>
                    <a:lnTo>
                      <a:pt x="168" y="598"/>
                    </a:lnTo>
                    <a:lnTo>
                      <a:pt x="170" y="610"/>
                    </a:lnTo>
                    <a:lnTo>
                      <a:pt x="182" y="654"/>
                    </a:lnTo>
                    <a:lnTo>
                      <a:pt x="186" y="672"/>
                    </a:lnTo>
                    <a:lnTo>
                      <a:pt x="188" y="692"/>
                    </a:lnTo>
                    <a:lnTo>
                      <a:pt x="208" y="692"/>
                    </a:lnTo>
                    <a:lnTo>
                      <a:pt x="242" y="692"/>
                    </a:lnTo>
                    <a:lnTo>
                      <a:pt x="274" y="692"/>
                    </a:lnTo>
                    <a:lnTo>
                      <a:pt x="280" y="672"/>
                    </a:lnTo>
                    <a:lnTo>
                      <a:pt x="282" y="658"/>
                    </a:lnTo>
                    <a:lnTo>
                      <a:pt x="286" y="646"/>
                    </a:lnTo>
                    <a:lnTo>
                      <a:pt x="286" y="638"/>
                    </a:lnTo>
                    <a:lnTo>
                      <a:pt x="286" y="634"/>
                    </a:lnTo>
                    <a:lnTo>
                      <a:pt x="284" y="618"/>
                    </a:lnTo>
                    <a:lnTo>
                      <a:pt x="284" y="616"/>
                    </a:lnTo>
                    <a:lnTo>
                      <a:pt x="282" y="614"/>
                    </a:lnTo>
                    <a:lnTo>
                      <a:pt x="284" y="616"/>
                    </a:lnTo>
                    <a:lnTo>
                      <a:pt x="302" y="628"/>
                    </a:lnTo>
                    <a:lnTo>
                      <a:pt x="322" y="642"/>
                    </a:lnTo>
                    <a:lnTo>
                      <a:pt x="320" y="638"/>
                    </a:lnTo>
                    <a:lnTo>
                      <a:pt x="316" y="632"/>
                    </a:lnTo>
                    <a:lnTo>
                      <a:pt x="312" y="626"/>
                    </a:lnTo>
                    <a:lnTo>
                      <a:pt x="308" y="618"/>
                    </a:lnTo>
                    <a:lnTo>
                      <a:pt x="306" y="610"/>
                    </a:lnTo>
                    <a:lnTo>
                      <a:pt x="302" y="600"/>
                    </a:lnTo>
                    <a:lnTo>
                      <a:pt x="298" y="588"/>
                    </a:lnTo>
                    <a:lnTo>
                      <a:pt x="292" y="576"/>
                    </a:lnTo>
                    <a:lnTo>
                      <a:pt x="288" y="560"/>
                    </a:lnTo>
                    <a:lnTo>
                      <a:pt x="282" y="544"/>
                    </a:lnTo>
                    <a:lnTo>
                      <a:pt x="280" y="540"/>
                    </a:lnTo>
                    <a:lnTo>
                      <a:pt x="274" y="512"/>
                    </a:lnTo>
                    <a:lnTo>
                      <a:pt x="272" y="498"/>
                    </a:lnTo>
                    <a:lnTo>
                      <a:pt x="272" y="494"/>
                    </a:lnTo>
                    <a:lnTo>
                      <a:pt x="272" y="492"/>
                    </a:lnTo>
                    <a:lnTo>
                      <a:pt x="270" y="490"/>
                    </a:lnTo>
                    <a:lnTo>
                      <a:pt x="268" y="484"/>
                    </a:lnTo>
                    <a:lnTo>
                      <a:pt x="262" y="456"/>
                    </a:lnTo>
                    <a:lnTo>
                      <a:pt x="260" y="440"/>
                    </a:lnTo>
                    <a:lnTo>
                      <a:pt x="256" y="426"/>
                    </a:lnTo>
                    <a:lnTo>
                      <a:pt x="250" y="394"/>
                    </a:lnTo>
                    <a:lnTo>
                      <a:pt x="246" y="362"/>
                    </a:lnTo>
                    <a:lnTo>
                      <a:pt x="242" y="328"/>
                    </a:lnTo>
                    <a:lnTo>
                      <a:pt x="242" y="308"/>
                    </a:lnTo>
                    <a:lnTo>
                      <a:pt x="240" y="290"/>
                    </a:lnTo>
                    <a:lnTo>
                      <a:pt x="236" y="254"/>
                    </a:lnTo>
                    <a:lnTo>
                      <a:pt x="236" y="252"/>
                    </a:lnTo>
                    <a:lnTo>
                      <a:pt x="236" y="246"/>
                    </a:lnTo>
                    <a:lnTo>
                      <a:pt x="230" y="210"/>
                    </a:lnTo>
                    <a:lnTo>
                      <a:pt x="224" y="178"/>
                    </a:lnTo>
                    <a:lnTo>
                      <a:pt x="222" y="148"/>
                    </a:lnTo>
                    <a:lnTo>
                      <a:pt x="218" y="122"/>
                    </a:lnTo>
                    <a:lnTo>
                      <a:pt x="216" y="98"/>
                    </a:lnTo>
                    <a:lnTo>
                      <a:pt x="214" y="86"/>
                    </a:lnTo>
                    <a:lnTo>
                      <a:pt x="212" y="76"/>
                    </a:lnTo>
                    <a:lnTo>
                      <a:pt x="212" y="70"/>
                    </a:lnTo>
                    <a:lnTo>
                      <a:pt x="212" y="52"/>
                    </a:lnTo>
                    <a:lnTo>
                      <a:pt x="212" y="36"/>
                    </a:lnTo>
                    <a:lnTo>
                      <a:pt x="212" y="28"/>
                    </a:lnTo>
                    <a:lnTo>
                      <a:pt x="214" y="18"/>
                    </a:lnTo>
                    <a:lnTo>
                      <a:pt x="214" y="12"/>
                    </a:lnTo>
                    <a:lnTo>
                      <a:pt x="214" y="10"/>
                    </a:lnTo>
                    <a:lnTo>
                      <a:pt x="218" y="4"/>
                    </a:lnTo>
                    <a:lnTo>
                      <a:pt x="220" y="2"/>
                    </a:lnTo>
                    <a:lnTo>
                      <a:pt x="218" y="0"/>
                    </a:lnTo>
                    <a:lnTo>
                      <a:pt x="196" y="6"/>
                    </a:lnTo>
                    <a:lnTo>
                      <a:pt x="192" y="4"/>
                    </a:lnTo>
                    <a:lnTo>
                      <a:pt x="190" y="14"/>
                    </a:lnTo>
                    <a:lnTo>
                      <a:pt x="186" y="22"/>
                    </a:lnTo>
                    <a:lnTo>
                      <a:pt x="182" y="32"/>
                    </a:lnTo>
                    <a:lnTo>
                      <a:pt x="174" y="40"/>
                    </a:lnTo>
                    <a:lnTo>
                      <a:pt x="166" y="46"/>
                    </a:lnTo>
                    <a:lnTo>
                      <a:pt x="156" y="52"/>
                    </a:lnTo>
                    <a:lnTo>
                      <a:pt x="146" y="56"/>
                    </a:lnTo>
                    <a:lnTo>
                      <a:pt x="132" y="64"/>
                    </a:lnTo>
                    <a:lnTo>
                      <a:pt x="140" y="270"/>
                    </a:lnTo>
                    <a:lnTo>
                      <a:pt x="96" y="78"/>
                    </a:lnTo>
                    <a:lnTo>
                      <a:pt x="80" y="78"/>
                    </a:lnTo>
                    <a:lnTo>
                      <a:pt x="80" y="70"/>
                    </a:lnTo>
                    <a:lnTo>
                      <a:pt x="66" y="62"/>
                    </a:lnTo>
                    <a:lnTo>
                      <a:pt x="52" y="78"/>
                    </a:lnTo>
                    <a:lnTo>
                      <a:pt x="56" y="80"/>
                    </a:lnTo>
                    <a:lnTo>
                      <a:pt x="56" y="86"/>
                    </a:lnTo>
                    <a:lnTo>
                      <a:pt x="64" y="98"/>
                    </a:lnTo>
                    <a:lnTo>
                      <a:pt x="74" y="118"/>
                    </a:lnTo>
                    <a:lnTo>
                      <a:pt x="72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67"/>
              <p:cNvSpPr>
                <a:spLocks/>
              </p:cNvSpPr>
              <p:nvPr/>
            </p:nvSpPr>
            <p:spPr bwMode="auto">
              <a:xfrm>
                <a:off x="1147127" y="2348635"/>
                <a:ext cx="168411" cy="622113"/>
              </a:xfrm>
              <a:custGeom>
                <a:avLst/>
                <a:gdLst>
                  <a:gd name="T0" fmla="*/ 38100 w 106"/>
                  <a:gd name="T1" fmla="*/ 282575 h 382"/>
                  <a:gd name="T2" fmla="*/ 38100 w 106"/>
                  <a:gd name="T3" fmla="*/ 285750 h 382"/>
                  <a:gd name="T4" fmla="*/ 53975 w 106"/>
                  <a:gd name="T5" fmla="*/ 358775 h 382"/>
                  <a:gd name="T6" fmla="*/ 63500 w 106"/>
                  <a:gd name="T7" fmla="*/ 396875 h 382"/>
                  <a:gd name="T8" fmla="*/ 73025 w 106"/>
                  <a:gd name="T9" fmla="*/ 438150 h 382"/>
                  <a:gd name="T10" fmla="*/ 101600 w 106"/>
                  <a:gd name="T11" fmla="*/ 517525 h 382"/>
                  <a:gd name="T12" fmla="*/ 130175 w 106"/>
                  <a:gd name="T13" fmla="*/ 606425 h 382"/>
                  <a:gd name="T14" fmla="*/ 133350 w 106"/>
                  <a:gd name="T15" fmla="*/ 603250 h 382"/>
                  <a:gd name="T16" fmla="*/ 142875 w 106"/>
                  <a:gd name="T17" fmla="*/ 558800 h 382"/>
                  <a:gd name="T18" fmla="*/ 146050 w 106"/>
                  <a:gd name="T19" fmla="*/ 520700 h 382"/>
                  <a:gd name="T20" fmla="*/ 152400 w 106"/>
                  <a:gd name="T21" fmla="*/ 466725 h 382"/>
                  <a:gd name="T22" fmla="*/ 158750 w 106"/>
                  <a:gd name="T23" fmla="*/ 419100 h 382"/>
                  <a:gd name="T24" fmla="*/ 161925 w 106"/>
                  <a:gd name="T25" fmla="*/ 381000 h 382"/>
                  <a:gd name="T26" fmla="*/ 161925 w 106"/>
                  <a:gd name="T27" fmla="*/ 346075 h 382"/>
                  <a:gd name="T28" fmla="*/ 165100 w 106"/>
                  <a:gd name="T29" fmla="*/ 320675 h 382"/>
                  <a:gd name="T30" fmla="*/ 168275 w 106"/>
                  <a:gd name="T31" fmla="*/ 301625 h 382"/>
                  <a:gd name="T32" fmla="*/ 168275 w 106"/>
                  <a:gd name="T33" fmla="*/ 288925 h 382"/>
                  <a:gd name="T34" fmla="*/ 168275 w 106"/>
                  <a:gd name="T35" fmla="*/ 285750 h 382"/>
                  <a:gd name="T36" fmla="*/ 168275 w 106"/>
                  <a:gd name="T37" fmla="*/ 279400 h 382"/>
                  <a:gd name="T38" fmla="*/ 161925 w 106"/>
                  <a:gd name="T39" fmla="*/ 276225 h 382"/>
                  <a:gd name="T40" fmla="*/ 158750 w 106"/>
                  <a:gd name="T41" fmla="*/ 269875 h 382"/>
                  <a:gd name="T42" fmla="*/ 146050 w 106"/>
                  <a:gd name="T43" fmla="*/ 263525 h 382"/>
                  <a:gd name="T44" fmla="*/ 136525 w 106"/>
                  <a:gd name="T45" fmla="*/ 250825 h 382"/>
                  <a:gd name="T46" fmla="*/ 117475 w 106"/>
                  <a:gd name="T47" fmla="*/ 234950 h 382"/>
                  <a:gd name="T48" fmla="*/ 95250 w 106"/>
                  <a:gd name="T49" fmla="*/ 215900 h 382"/>
                  <a:gd name="T50" fmla="*/ 66675 w 106"/>
                  <a:gd name="T51" fmla="*/ 193675 h 382"/>
                  <a:gd name="T52" fmla="*/ 88900 w 106"/>
                  <a:gd name="T53" fmla="*/ 184150 h 382"/>
                  <a:gd name="T54" fmla="*/ 98425 w 106"/>
                  <a:gd name="T55" fmla="*/ 177800 h 382"/>
                  <a:gd name="T56" fmla="*/ 130175 w 106"/>
                  <a:gd name="T57" fmla="*/ 161925 h 382"/>
                  <a:gd name="T58" fmla="*/ 155575 w 106"/>
                  <a:gd name="T59" fmla="*/ 152400 h 382"/>
                  <a:gd name="T60" fmla="*/ 155575 w 106"/>
                  <a:gd name="T61" fmla="*/ 152400 h 382"/>
                  <a:gd name="T62" fmla="*/ 155575 w 106"/>
                  <a:gd name="T63" fmla="*/ 142875 h 382"/>
                  <a:gd name="T64" fmla="*/ 146050 w 106"/>
                  <a:gd name="T65" fmla="*/ 130175 h 382"/>
                  <a:gd name="T66" fmla="*/ 136525 w 106"/>
                  <a:gd name="T67" fmla="*/ 120650 h 382"/>
                  <a:gd name="T68" fmla="*/ 111125 w 106"/>
                  <a:gd name="T69" fmla="*/ 92075 h 382"/>
                  <a:gd name="T70" fmla="*/ 82550 w 106"/>
                  <a:gd name="T71" fmla="*/ 63500 h 382"/>
                  <a:gd name="T72" fmla="*/ 47625 w 106"/>
                  <a:gd name="T73" fmla="*/ 38100 h 382"/>
                  <a:gd name="T74" fmla="*/ 25400 w 106"/>
                  <a:gd name="T75" fmla="*/ 15875 h 382"/>
                  <a:gd name="T76" fmla="*/ 3175 w 106"/>
                  <a:gd name="T77" fmla="*/ 0 h 382"/>
                  <a:gd name="T78" fmla="*/ 0 w 106"/>
                  <a:gd name="T79" fmla="*/ 3175 h 382"/>
                  <a:gd name="T80" fmla="*/ 3175 w 106"/>
                  <a:gd name="T81" fmla="*/ 19050 h 382"/>
                  <a:gd name="T82" fmla="*/ 6350 w 106"/>
                  <a:gd name="T83" fmla="*/ 38100 h 382"/>
                  <a:gd name="T84" fmla="*/ 9525 w 106"/>
                  <a:gd name="T85" fmla="*/ 76200 h 382"/>
                  <a:gd name="T86" fmla="*/ 15875 w 106"/>
                  <a:gd name="T87" fmla="*/ 117475 h 382"/>
                  <a:gd name="T88" fmla="*/ 19050 w 106"/>
                  <a:gd name="T89" fmla="*/ 165100 h 382"/>
                  <a:gd name="T90" fmla="*/ 28575 w 106"/>
                  <a:gd name="T91" fmla="*/ 215900 h 382"/>
                  <a:gd name="T92" fmla="*/ 38100 w 106"/>
                  <a:gd name="T93" fmla="*/ 273050 h 382"/>
                  <a:gd name="T94" fmla="*/ 38100 w 106"/>
                  <a:gd name="T95" fmla="*/ 273050 h 382"/>
                  <a:gd name="T96" fmla="*/ 38100 w 106"/>
                  <a:gd name="T97" fmla="*/ 276225 h 382"/>
                  <a:gd name="T98" fmla="*/ 38100 w 106"/>
                  <a:gd name="T99" fmla="*/ 282575 h 38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382"/>
                  <a:gd name="T152" fmla="*/ 106 w 106"/>
                  <a:gd name="T153" fmla="*/ 382 h 38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382">
                    <a:moveTo>
                      <a:pt x="24" y="178"/>
                    </a:moveTo>
                    <a:lnTo>
                      <a:pt x="24" y="180"/>
                    </a:lnTo>
                    <a:lnTo>
                      <a:pt x="34" y="226"/>
                    </a:lnTo>
                    <a:lnTo>
                      <a:pt x="40" y="250"/>
                    </a:lnTo>
                    <a:lnTo>
                      <a:pt x="46" y="276"/>
                    </a:lnTo>
                    <a:lnTo>
                      <a:pt x="64" y="326"/>
                    </a:lnTo>
                    <a:lnTo>
                      <a:pt x="82" y="382"/>
                    </a:lnTo>
                    <a:lnTo>
                      <a:pt x="84" y="380"/>
                    </a:lnTo>
                    <a:lnTo>
                      <a:pt x="90" y="352"/>
                    </a:lnTo>
                    <a:lnTo>
                      <a:pt x="92" y="328"/>
                    </a:lnTo>
                    <a:lnTo>
                      <a:pt x="96" y="294"/>
                    </a:lnTo>
                    <a:lnTo>
                      <a:pt x="100" y="264"/>
                    </a:lnTo>
                    <a:lnTo>
                      <a:pt x="102" y="240"/>
                    </a:lnTo>
                    <a:lnTo>
                      <a:pt x="102" y="218"/>
                    </a:lnTo>
                    <a:lnTo>
                      <a:pt x="104" y="202"/>
                    </a:lnTo>
                    <a:lnTo>
                      <a:pt x="106" y="190"/>
                    </a:lnTo>
                    <a:lnTo>
                      <a:pt x="106" y="182"/>
                    </a:lnTo>
                    <a:lnTo>
                      <a:pt x="106" y="180"/>
                    </a:lnTo>
                    <a:lnTo>
                      <a:pt x="106" y="176"/>
                    </a:lnTo>
                    <a:lnTo>
                      <a:pt x="102" y="174"/>
                    </a:lnTo>
                    <a:lnTo>
                      <a:pt x="100" y="170"/>
                    </a:lnTo>
                    <a:lnTo>
                      <a:pt x="92" y="166"/>
                    </a:lnTo>
                    <a:lnTo>
                      <a:pt x="86" y="158"/>
                    </a:lnTo>
                    <a:lnTo>
                      <a:pt x="74" y="148"/>
                    </a:lnTo>
                    <a:lnTo>
                      <a:pt x="60" y="136"/>
                    </a:lnTo>
                    <a:lnTo>
                      <a:pt x="42" y="122"/>
                    </a:lnTo>
                    <a:lnTo>
                      <a:pt x="56" y="116"/>
                    </a:lnTo>
                    <a:lnTo>
                      <a:pt x="62" y="112"/>
                    </a:lnTo>
                    <a:lnTo>
                      <a:pt x="82" y="102"/>
                    </a:lnTo>
                    <a:lnTo>
                      <a:pt x="98" y="96"/>
                    </a:lnTo>
                    <a:lnTo>
                      <a:pt x="98" y="90"/>
                    </a:lnTo>
                    <a:lnTo>
                      <a:pt x="92" y="82"/>
                    </a:lnTo>
                    <a:lnTo>
                      <a:pt x="86" y="76"/>
                    </a:lnTo>
                    <a:lnTo>
                      <a:pt x="70" y="58"/>
                    </a:lnTo>
                    <a:lnTo>
                      <a:pt x="52" y="40"/>
                    </a:lnTo>
                    <a:lnTo>
                      <a:pt x="30" y="24"/>
                    </a:lnTo>
                    <a:lnTo>
                      <a:pt x="16" y="1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4" y="24"/>
                    </a:lnTo>
                    <a:lnTo>
                      <a:pt x="6" y="48"/>
                    </a:lnTo>
                    <a:lnTo>
                      <a:pt x="10" y="74"/>
                    </a:lnTo>
                    <a:lnTo>
                      <a:pt x="12" y="104"/>
                    </a:lnTo>
                    <a:lnTo>
                      <a:pt x="18" y="136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7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8"/>
              <p:cNvSpPr>
                <a:spLocks/>
              </p:cNvSpPr>
              <p:nvPr/>
            </p:nvSpPr>
            <p:spPr bwMode="auto">
              <a:xfrm>
                <a:off x="1147127" y="2284742"/>
                <a:ext cx="194038" cy="736449"/>
              </a:xfrm>
              <a:custGeom>
                <a:avLst/>
                <a:gdLst/>
                <a:ahLst/>
                <a:cxnLst>
                  <a:cxn ang="0">
                    <a:pos x="30" y="62"/>
                  </a:cxn>
                  <a:cxn ang="0">
                    <a:pos x="70" y="96"/>
                  </a:cxn>
                  <a:cxn ang="0">
                    <a:pos x="92" y="120"/>
                  </a:cxn>
                  <a:cxn ang="0">
                    <a:pos x="98" y="134"/>
                  </a:cxn>
                  <a:cxn ang="0">
                    <a:pos x="82" y="140"/>
                  </a:cxn>
                  <a:cxn ang="0">
                    <a:pos x="56" y="154"/>
                  </a:cxn>
                  <a:cxn ang="0">
                    <a:pos x="60" y="174"/>
                  </a:cxn>
                  <a:cxn ang="0">
                    <a:pos x="86" y="196"/>
                  </a:cxn>
                  <a:cxn ang="0">
                    <a:pos x="100" y="208"/>
                  </a:cxn>
                  <a:cxn ang="0">
                    <a:pos x="106" y="214"/>
                  </a:cxn>
                  <a:cxn ang="0">
                    <a:pos x="106" y="220"/>
                  </a:cxn>
                  <a:cxn ang="0">
                    <a:pos x="104" y="240"/>
                  </a:cxn>
                  <a:cxn ang="0">
                    <a:pos x="102" y="278"/>
                  </a:cxn>
                  <a:cxn ang="0">
                    <a:pos x="96" y="332"/>
                  </a:cxn>
                  <a:cxn ang="0">
                    <a:pos x="90" y="390"/>
                  </a:cxn>
                  <a:cxn ang="0">
                    <a:pos x="82" y="420"/>
                  </a:cxn>
                  <a:cxn ang="0">
                    <a:pos x="84" y="424"/>
                  </a:cxn>
                  <a:cxn ang="0">
                    <a:pos x="98" y="440"/>
                  </a:cxn>
                  <a:cxn ang="0">
                    <a:pos x="112" y="354"/>
                  </a:cxn>
                  <a:cxn ang="0">
                    <a:pos x="118" y="292"/>
                  </a:cxn>
                  <a:cxn ang="0">
                    <a:pos x="122" y="246"/>
                  </a:cxn>
                  <a:cxn ang="0">
                    <a:pos x="124" y="218"/>
                  </a:cxn>
                  <a:cxn ang="0">
                    <a:pos x="124" y="208"/>
                  </a:cxn>
                  <a:cxn ang="0">
                    <a:pos x="122" y="200"/>
                  </a:cxn>
                  <a:cxn ang="0">
                    <a:pos x="112" y="192"/>
                  </a:cxn>
                  <a:cxn ang="0">
                    <a:pos x="104" y="184"/>
                  </a:cxn>
                  <a:cxn ang="0">
                    <a:pos x="84" y="166"/>
                  </a:cxn>
                  <a:cxn ang="0">
                    <a:pos x="68" y="150"/>
                  </a:cxn>
                  <a:cxn ang="0">
                    <a:pos x="90" y="142"/>
                  </a:cxn>
                  <a:cxn ang="0">
                    <a:pos x="106" y="138"/>
                  </a:cxn>
                  <a:cxn ang="0">
                    <a:pos x="114" y="128"/>
                  </a:cxn>
                  <a:cxn ang="0">
                    <a:pos x="120" y="118"/>
                  </a:cxn>
                  <a:cxn ang="0">
                    <a:pos x="104" y="100"/>
                  </a:cxn>
                  <a:cxn ang="0">
                    <a:pos x="74" y="72"/>
                  </a:cxn>
                  <a:cxn ang="0">
                    <a:pos x="32" y="34"/>
                  </a:cxn>
                  <a:cxn ang="0">
                    <a:pos x="8" y="10"/>
                  </a:cxn>
                  <a:cxn ang="0">
                    <a:pos x="0" y="16"/>
                  </a:cxn>
                  <a:cxn ang="0">
                    <a:pos x="0" y="40"/>
                  </a:cxn>
                  <a:cxn ang="0">
                    <a:pos x="16" y="48"/>
                  </a:cxn>
                </a:cxnLst>
                <a:rect l="0" t="0" r="r" b="b"/>
                <a:pathLst>
                  <a:path w="124" h="452">
                    <a:moveTo>
                      <a:pt x="16" y="48"/>
                    </a:moveTo>
                    <a:lnTo>
                      <a:pt x="30" y="62"/>
                    </a:lnTo>
                    <a:lnTo>
                      <a:pt x="52" y="78"/>
                    </a:lnTo>
                    <a:lnTo>
                      <a:pt x="70" y="96"/>
                    </a:lnTo>
                    <a:lnTo>
                      <a:pt x="86" y="114"/>
                    </a:lnTo>
                    <a:lnTo>
                      <a:pt x="92" y="120"/>
                    </a:lnTo>
                    <a:lnTo>
                      <a:pt x="98" y="128"/>
                    </a:lnTo>
                    <a:lnTo>
                      <a:pt x="98" y="134"/>
                    </a:lnTo>
                    <a:lnTo>
                      <a:pt x="98" y="134"/>
                    </a:lnTo>
                    <a:lnTo>
                      <a:pt x="82" y="140"/>
                    </a:lnTo>
                    <a:lnTo>
                      <a:pt x="62" y="150"/>
                    </a:lnTo>
                    <a:lnTo>
                      <a:pt x="56" y="154"/>
                    </a:lnTo>
                    <a:lnTo>
                      <a:pt x="42" y="160"/>
                    </a:lnTo>
                    <a:lnTo>
                      <a:pt x="60" y="174"/>
                    </a:lnTo>
                    <a:lnTo>
                      <a:pt x="74" y="186"/>
                    </a:lnTo>
                    <a:lnTo>
                      <a:pt x="86" y="196"/>
                    </a:lnTo>
                    <a:lnTo>
                      <a:pt x="92" y="204"/>
                    </a:lnTo>
                    <a:lnTo>
                      <a:pt x="100" y="208"/>
                    </a:lnTo>
                    <a:lnTo>
                      <a:pt x="102" y="212"/>
                    </a:lnTo>
                    <a:lnTo>
                      <a:pt x="106" y="214"/>
                    </a:lnTo>
                    <a:lnTo>
                      <a:pt x="106" y="218"/>
                    </a:lnTo>
                    <a:lnTo>
                      <a:pt x="106" y="220"/>
                    </a:lnTo>
                    <a:lnTo>
                      <a:pt x="106" y="228"/>
                    </a:lnTo>
                    <a:lnTo>
                      <a:pt x="104" y="240"/>
                    </a:lnTo>
                    <a:lnTo>
                      <a:pt x="102" y="256"/>
                    </a:lnTo>
                    <a:lnTo>
                      <a:pt x="102" y="278"/>
                    </a:lnTo>
                    <a:lnTo>
                      <a:pt x="100" y="302"/>
                    </a:lnTo>
                    <a:lnTo>
                      <a:pt x="96" y="332"/>
                    </a:lnTo>
                    <a:lnTo>
                      <a:pt x="92" y="366"/>
                    </a:lnTo>
                    <a:lnTo>
                      <a:pt x="90" y="390"/>
                    </a:lnTo>
                    <a:lnTo>
                      <a:pt x="84" y="418"/>
                    </a:lnTo>
                    <a:lnTo>
                      <a:pt x="82" y="420"/>
                    </a:lnTo>
                    <a:lnTo>
                      <a:pt x="84" y="424"/>
                    </a:lnTo>
                    <a:lnTo>
                      <a:pt x="84" y="424"/>
                    </a:lnTo>
                    <a:lnTo>
                      <a:pt x="96" y="452"/>
                    </a:lnTo>
                    <a:lnTo>
                      <a:pt x="98" y="440"/>
                    </a:lnTo>
                    <a:lnTo>
                      <a:pt x="106" y="394"/>
                    </a:lnTo>
                    <a:lnTo>
                      <a:pt x="112" y="354"/>
                    </a:lnTo>
                    <a:lnTo>
                      <a:pt x="116" y="320"/>
                    </a:lnTo>
                    <a:lnTo>
                      <a:pt x="118" y="292"/>
                    </a:lnTo>
                    <a:lnTo>
                      <a:pt x="120" y="266"/>
                    </a:lnTo>
                    <a:lnTo>
                      <a:pt x="122" y="246"/>
                    </a:lnTo>
                    <a:lnTo>
                      <a:pt x="124" y="228"/>
                    </a:lnTo>
                    <a:lnTo>
                      <a:pt x="124" y="218"/>
                    </a:lnTo>
                    <a:lnTo>
                      <a:pt x="124" y="210"/>
                    </a:lnTo>
                    <a:lnTo>
                      <a:pt x="124" y="208"/>
                    </a:lnTo>
                    <a:lnTo>
                      <a:pt x="124" y="204"/>
                    </a:lnTo>
                    <a:lnTo>
                      <a:pt x="122" y="200"/>
                    </a:lnTo>
                    <a:lnTo>
                      <a:pt x="118" y="196"/>
                    </a:lnTo>
                    <a:lnTo>
                      <a:pt x="112" y="192"/>
                    </a:lnTo>
                    <a:lnTo>
                      <a:pt x="108" y="188"/>
                    </a:lnTo>
                    <a:lnTo>
                      <a:pt x="104" y="184"/>
                    </a:lnTo>
                    <a:lnTo>
                      <a:pt x="96" y="178"/>
                    </a:lnTo>
                    <a:lnTo>
                      <a:pt x="84" y="166"/>
                    </a:lnTo>
                    <a:lnTo>
                      <a:pt x="68" y="156"/>
                    </a:lnTo>
                    <a:lnTo>
                      <a:pt x="68" y="150"/>
                    </a:lnTo>
                    <a:lnTo>
                      <a:pt x="80" y="144"/>
                    </a:lnTo>
                    <a:lnTo>
                      <a:pt x="90" y="142"/>
                    </a:lnTo>
                    <a:lnTo>
                      <a:pt x="98" y="138"/>
                    </a:lnTo>
                    <a:lnTo>
                      <a:pt x="106" y="138"/>
                    </a:lnTo>
                    <a:lnTo>
                      <a:pt x="100" y="134"/>
                    </a:lnTo>
                    <a:lnTo>
                      <a:pt x="114" y="128"/>
                    </a:lnTo>
                    <a:lnTo>
                      <a:pt x="124" y="128"/>
                    </a:lnTo>
                    <a:lnTo>
                      <a:pt x="120" y="118"/>
                    </a:lnTo>
                    <a:lnTo>
                      <a:pt x="112" y="110"/>
                    </a:lnTo>
                    <a:lnTo>
                      <a:pt x="104" y="100"/>
                    </a:lnTo>
                    <a:lnTo>
                      <a:pt x="96" y="92"/>
                    </a:lnTo>
                    <a:lnTo>
                      <a:pt x="74" y="72"/>
                    </a:lnTo>
                    <a:lnTo>
                      <a:pt x="48" y="50"/>
                    </a:lnTo>
                    <a:lnTo>
                      <a:pt x="32" y="34"/>
                    </a:lnTo>
                    <a:lnTo>
                      <a:pt x="18" y="2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38"/>
                    </a:lnTo>
                    <a:lnTo>
                      <a:pt x="16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9"/>
              <p:cNvSpPr>
                <a:spLocks/>
              </p:cNvSpPr>
              <p:nvPr/>
            </p:nvSpPr>
            <p:spPr bwMode="auto">
              <a:xfrm>
                <a:off x="1183738" y="2647922"/>
                <a:ext cx="252616" cy="702821"/>
              </a:xfrm>
              <a:custGeom>
                <a:avLst/>
                <a:gdLst>
                  <a:gd name="T0" fmla="*/ 158750 w 162"/>
                  <a:gd name="T1" fmla="*/ 514350 h 438"/>
                  <a:gd name="T2" fmla="*/ 155575 w 162"/>
                  <a:gd name="T3" fmla="*/ 539750 h 438"/>
                  <a:gd name="T4" fmla="*/ 152400 w 162"/>
                  <a:gd name="T5" fmla="*/ 555625 h 438"/>
                  <a:gd name="T6" fmla="*/ 139700 w 162"/>
                  <a:gd name="T7" fmla="*/ 581025 h 438"/>
                  <a:gd name="T8" fmla="*/ 152400 w 162"/>
                  <a:gd name="T9" fmla="*/ 555625 h 438"/>
                  <a:gd name="T10" fmla="*/ 155575 w 162"/>
                  <a:gd name="T11" fmla="*/ 539750 h 438"/>
                  <a:gd name="T12" fmla="*/ 158750 w 162"/>
                  <a:gd name="T13" fmla="*/ 514350 h 438"/>
                  <a:gd name="T14" fmla="*/ 158750 w 162"/>
                  <a:gd name="T15" fmla="*/ 473075 h 438"/>
                  <a:gd name="T16" fmla="*/ 95250 w 162"/>
                  <a:gd name="T17" fmla="*/ 327025 h 438"/>
                  <a:gd name="T18" fmla="*/ 92075 w 162"/>
                  <a:gd name="T19" fmla="*/ 320675 h 438"/>
                  <a:gd name="T20" fmla="*/ 34925 w 162"/>
                  <a:gd name="T21" fmla="*/ 152400 h 438"/>
                  <a:gd name="T22" fmla="*/ 15875 w 162"/>
                  <a:gd name="T23" fmla="*/ 73025 h 438"/>
                  <a:gd name="T24" fmla="*/ 0 w 162"/>
                  <a:gd name="T25" fmla="*/ 0 h 438"/>
                  <a:gd name="T26" fmla="*/ 9525 w 162"/>
                  <a:gd name="T27" fmla="*/ 85725 h 438"/>
                  <a:gd name="T28" fmla="*/ 15875 w 162"/>
                  <a:gd name="T29" fmla="*/ 171450 h 438"/>
                  <a:gd name="T30" fmla="*/ 31750 w 162"/>
                  <a:gd name="T31" fmla="*/ 273050 h 438"/>
                  <a:gd name="T32" fmla="*/ 41275 w 162"/>
                  <a:gd name="T33" fmla="*/ 320675 h 438"/>
                  <a:gd name="T34" fmla="*/ 53975 w 162"/>
                  <a:gd name="T35" fmla="*/ 374650 h 438"/>
                  <a:gd name="T36" fmla="*/ 57150 w 162"/>
                  <a:gd name="T37" fmla="*/ 381000 h 438"/>
                  <a:gd name="T38" fmla="*/ 60325 w 162"/>
                  <a:gd name="T39" fmla="*/ 409575 h 438"/>
                  <a:gd name="T40" fmla="*/ 73025 w 162"/>
                  <a:gd name="T41" fmla="*/ 460375 h 438"/>
                  <a:gd name="T42" fmla="*/ 88900 w 162"/>
                  <a:gd name="T43" fmla="*/ 511175 h 438"/>
                  <a:gd name="T44" fmla="*/ 104775 w 162"/>
                  <a:gd name="T45" fmla="*/ 549275 h 438"/>
                  <a:gd name="T46" fmla="*/ 114300 w 162"/>
                  <a:gd name="T47" fmla="*/ 577850 h 438"/>
                  <a:gd name="T48" fmla="*/ 127000 w 162"/>
                  <a:gd name="T49" fmla="*/ 600075 h 438"/>
                  <a:gd name="T50" fmla="*/ 136525 w 162"/>
                  <a:gd name="T51" fmla="*/ 615950 h 438"/>
                  <a:gd name="T52" fmla="*/ 76200 w 162"/>
                  <a:gd name="T53" fmla="*/ 574675 h 438"/>
                  <a:gd name="T54" fmla="*/ 76200 w 162"/>
                  <a:gd name="T55" fmla="*/ 577850 h 438"/>
                  <a:gd name="T56" fmla="*/ 79375 w 162"/>
                  <a:gd name="T57" fmla="*/ 609600 h 438"/>
                  <a:gd name="T58" fmla="*/ 73025 w 162"/>
                  <a:gd name="T59" fmla="*/ 641350 h 438"/>
                  <a:gd name="T60" fmla="*/ 60325 w 162"/>
                  <a:gd name="T61" fmla="*/ 695325 h 438"/>
                  <a:gd name="T62" fmla="*/ 107950 w 162"/>
                  <a:gd name="T63" fmla="*/ 688975 h 438"/>
                  <a:gd name="T64" fmla="*/ 206375 w 162"/>
                  <a:gd name="T65" fmla="*/ 676275 h 438"/>
                  <a:gd name="T66" fmla="*/ 225425 w 162"/>
                  <a:gd name="T67" fmla="*/ 669925 h 438"/>
                  <a:gd name="T68" fmla="*/ 254000 w 162"/>
                  <a:gd name="T69" fmla="*/ 666750 h 438"/>
                  <a:gd name="T70" fmla="*/ 222250 w 162"/>
                  <a:gd name="T71" fmla="*/ 596900 h 438"/>
                  <a:gd name="T72" fmla="*/ 187325 w 162"/>
                  <a:gd name="T73" fmla="*/ 527050 h 438"/>
                  <a:gd name="T74" fmla="*/ 158750 w 162"/>
                  <a:gd name="T75" fmla="*/ 495300 h 4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62"/>
                  <a:gd name="T115" fmla="*/ 0 h 438"/>
                  <a:gd name="T116" fmla="*/ 162 w 162"/>
                  <a:gd name="T117" fmla="*/ 438 h 4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62" h="438">
                    <a:moveTo>
                      <a:pt x="100" y="312"/>
                    </a:moveTo>
                    <a:lnTo>
                      <a:pt x="100" y="324"/>
                    </a:lnTo>
                    <a:lnTo>
                      <a:pt x="100" y="332"/>
                    </a:lnTo>
                    <a:lnTo>
                      <a:pt x="98" y="340"/>
                    </a:lnTo>
                    <a:lnTo>
                      <a:pt x="98" y="344"/>
                    </a:lnTo>
                    <a:lnTo>
                      <a:pt x="96" y="350"/>
                    </a:lnTo>
                    <a:lnTo>
                      <a:pt x="94" y="356"/>
                    </a:lnTo>
                    <a:lnTo>
                      <a:pt x="88" y="366"/>
                    </a:lnTo>
                    <a:lnTo>
                      <a:pt x="94" y="356"/>
                    </a:lnTo>
                    <a:lnTo>
                      <a:pt x="96" y="350"/>
                    </a:lnTo>
                    <a:lnTo>
                      <a:pt x="98" y="344"/>
                    </a:lnTo>
                    <a:lnTo>
                      <a:pt x="98" y="340"/>
                    </a:lnTo>
                    <a:lnTo>
                      <a:pt x="100" y="332"/>
                    </a:lnTo>
                    <a:lnTo>
                      <a:pt x="100" y="324"/>
                    </a:lnTo>
                    <a:lnTo>
                      <a:pt x="100" y="312"/>
                    </a:lnTo>
                    <a:lnTo>
                      <a:pt x="100" y="298"/>
                    </a:lnTo>
                    <a:lnTo>
                      <a:pt x="72" y="234"/>
                    </a:lnTo>
                    <a:lnTo>
                      <a:pt x="60" y="206"/>
                    </a:lnTo>
                    <a:lnTo>
                      <a:pt x="58" y="202"/>
                    </a:lnTo>
                    <a:lnTo>
                      <a:pt x="40" y="146"/>
                    </a:lnTo>
                    <a:lnTo>
                      <a:pt x="22" y="96"/>
                    </a:lnTo>
                    <a:lnTo>
                      <a:pt x="16" y="70"/>
                    </a:lnTo>
                    <a:lnTo>
                      <a:pt x="10" y="46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6" y="54"/>
                    </a:lnTo>
                    <a:lnTo>
                      <a:pt x="6" y="74"/>
                    </a:lnTo>
                    <a:lnTo>
                      <a:pt x="10" y="108"/>
                    </a:lnTo>
                    <a:lnTo>
                      <a:pt x="14" y="140"/>
                    </a:lnTo>
                    <a:lnTo>
                      <a:pt x="20" y="172"/>
                    </a:lnTo>
                    <a:lnTo>
                      <a:pt x="24" y="186"/>
                    </a:lnTo>
                    <a:lnTo>
                      <a:pt x="26" y="202"/>
                    </a:lnTo>
                    <a:lnTo>
                      <a:pt x="32" y="230"/>
                    </a:lnTo>
                    <a:lnTo>
                      <a:pt x="34" y="236"/>
                    </a:lnTo>
                    <a:lnTo>
                      <a:pt x="36" y="238"/>
                    </a:lnTo>
                    <a:lnTo>
                      <a:pt x="36" y="240"/>
                    </a:lnTo>
                    <a:lnTo>
                      <a:pt x="36" y="244"/>
                    </a:lnTo>
                    <a:lnTo>
                      <a:pt x="38" y="258"/>
                    </a:lnTo>
                    <a:lnTo>
                      <a:pt x="44" y="286"/>
                    </a:lnTo>
                    <a:lnTo>
                      <a:pt x="46" y="290"/>
                    </a:lnTo>
                    <a:lnTo>
                      <a:pt x="52" y="306"/>
                    </a:lnTo>
                    <a:lnTo>
                      <a:pt x="56" y="322"/>
                    </a:lnTo>
                    <a:lnTo>
                      <a:pt x="62" y="334"/>
                    </a:lnTo>
                    <a:lnTo>
                      <a:pt x="66" y="346"/>
                    </a:lnTo>
                    <a:lnTo>
                      <a:pt x="70" y="356"/>
                    </a:lnTo>
                    <a:lnTo>
                      <a:pt x="72" y="364"/>
                    </a:lnTo>
                    <a:lnTo>
                      <a:pt x="76" y="372"/>
                    </a:lnTo>
                    <a:lnTo>
                      <a:pt x="80" y="378"/>
                    </a:lnTo>
                    <a:lnTo>
                      <a:pt x="84" y="384"/>
                    </a:lnTo>
                    <a:lnTo>
                      <a:pt x="86" y="388"/>
                    </a:lnTo>
                    <a:lnTo>
                      <a:pt x="66" y="374"/>
                    </a:lnTo>
                    <a:lnTo>
                      <a:pt x="48" y="362"/>
                    </a:lnTo>
                    <a:lnTo>
                      <a:pt x="48" y="364"/>
                    </a:lnTo>
                    <a:lnTo>
                      <a:pt x="50" y="380"/>
                    </a:lnTo>
                    <a:lnTo>
                      <a:pt x="50" y="384"/>
                    </a:lnTo>
                    <a:lnTo>
                      <a:pt x="50" y="392"/>
                    </a:lnTo>
                    <a:lnTo>
                      <a:pt x="46" y="404"/>
                    </a:lnTo>
                    <a:lnTo>
                      <a:pt x="44" y="418"/>
                    </a:lnTo>
                    <a:lnTo>
                      <a:pt x="38" y="438"/>
                    </a:lnTo>
                    <a:lnTo>
                      <a:pt x="54" y="436"/>
                    </a:lnTo>
                    <a:lnTo>
                      <a:pt x="68" y="434"/>
                    </a:lnTo>
                    <a:lnTo>
                      <a:pt x="98" y="430"/>
                    </a:lnTo>
                    <a:lnTo>
                      <a:pt x="130" y="426"/>
                    </a:lnTo>
                    <a:lnTo>
                      <a:pt x="138" y="422"/>
                    </a:lnTo>
                    <a:lnTo>
                      <a:pt x="142" y="422"/>
                    </a:lnTo>
                    <a:lnTo>
                      <a:pt x="144" y="422"/>
                    </a:lnTo>
                    <a:lnTo>
                      <a:pt x="160" y="420"/>
                    </a:lnTo>
                    <a:lnTo>
                      <a:pt x="162" y="418"/>
                    </a:lnTo>
                    <a:lnTo>
                      <a:pt x="140" y="376"/>
                    </a:lnTo>
                    <a:lnTo>
                      <a:pt x="118" y="334"/>
                    </a:lnTo>
                    <a:lnTo>
                      <a:pt x="118" y="332"/>
                    </a:lnTo>
                    <a:lnTo>
                      <a:pt x="100" y="298"/>
                    </a:lnTo>
                    <a:lnTo>
                      <a:pt x="100" y="31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70"/>
              <p:cNvSpPr>
                <a:spLocks/>
              </p:cNvSpPr>
              <p:nvPr/>
            </p:nvSpPr>
            <p:spPr bwMode="auto">
              <a:xfrm>
                <a:off x="689486" y="2388989"/>
                <a:ext cx="237974" cy="904586"/>
              </a:xfrm>
              <a:custGeom>
                <a:avLst/>
                <a:gdLst>
                  <a:gd name="T0" fmla="*/ 184150 w 148"/>
                  <a:gd name="T1" fmla="*/ 438150 h 558"/>
                  <a:gd name="T2" fmla="*/ 161925 w 148"/>
                  <a:gd name="T3" fmla="*/ 190500 h 558"/>
                  <a:gd name="T4" fmla="*/ 231775 w 148"/>
                  <a:gd name="T5" fmla="*/ 50800 h 558"/>
                  <a:gd name="T6" fmla="*/ 234950 w 148"/>
                  <a:gd name="T7" fmla="*/ 31750 h 558"/>
                  <a:gd name="T8" fmla="*/ 219075 w 148"/>
                  <a:gd name="T9" fmla="*/ 0 h 558"/>
                  <a:gd name="T10" fmla="*/ 209550 w 148"/>
                  <a:gd name="T11" fmla="*/ 6350 h 558"/>
                  <a:gd name="T12" fmla="*/ 206375 w 148"/>
                  <a:gd name="T13" fmla="*/ 15875 h 558"/>
                  <a:gd name="T14" fmla="*/ 104775 w 148"/>
                  <a:gd name="T15" fmla="*/ 285750 h 558"/>
                  <a:gd name="T16" fmla="*/ 79375 w 148"/>
                  <a:gd name="T17" fmla="*/ 520700 h 558"/>
                  <a:gd name="T18" fmla="*/ 0 w 148"/>
                  <a:gd name="T19" fmla="*/ 885825 h 558"/>
                  <a:gd name="T20" fmla="*/ 117475 w 148"/>
                  <a:gd name="T21" fmla="*/ 606425 h 558"/>
                  <a:gd name="T22" fmla="*/ 184150 w 148"/>
                  <a:gd name="T23" fmla="*/ 438150 h 5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8"/>
                  <a:gd name="T37" fmla="*/ 0 h 558"/>
                  <a:gd name="T38" fmla="*/ 148 w 148"/>
                  <a:gd name="T39" fmla="*/ 558 h 5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8" h="558">
                    <a:moveTo>
                      <a:pt x="116" y="276"/>
                    </a:moveTo>
                    <a:lnTo>
                      <a:pt x="102" y="120"/>
                    </a:lnTo>
                    <a:lnTo>
                      <a:pt x="146" y="32"/>
                    </a:lnTo>
                    <a:lnTo>
                      <a:pt x="148" y="20"/>
                    </a:lnTo>
                    <a:lnTo>
                      <a:pt x="138" y="0"/>
                    </a:lnTo>
                    <a:lnTo>
                      <a:pt x="132" y="4"/>
                    </a:lnTo>
                    <a:lnTo>
                      <a:pt x="130" y="10"/>
                    </a:lnTo>
                    <a:lnTo>
                      <a:pt x="66" y="180"/>
                    </a:lnTo>
                    <a:lnTo>
                      <a:pt x="50" y="328"/>
                    </a:lnTo>
                    <a:lnTo>
                      <a:pt x="0" y="558"/>
                    </a:lnTo>
                    <a:lnTo>
                      <a:pt x="74" y="382"/>
                    </a:lnTo>
                    <a:lnTo>
                      <a:pt x="116" y="276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1"/>
              <p:cNvSpPr>
                <a:spLocks/>
              </p:cNvSpPr>
              <p:nvPr/>
            </p:nvSpPr>
            <p:spPr bwMode="auto">
              <a:xfrm>
                <a:off x="1040953" y="3125436"/>
                <a:ext cx="62240" cy="225307"/>
              </a:xfrm>
              <a:custGeom>
                <a:avLst/>
                <a:gdLst>
                  <a:gd name="T0" fmla="*/ 50800 w 38"/>
                  <a:gd name="T1" fmla="*/ 161925 h 140"/>
                  <a:gd name="T2" fmla="*/ 31750 w 38"/>
                  <a:gd name="T3" fmla="*/ 92075 h 140"/>
                  <a:gd name="T4" fmla="*/ 28575 w 38"/>
                  <a:gd name="T5" fmla="*/ 73025 h 140"/>
                  <a:gd name="T6" fmla="*/ 25400 w 38"/>
                  <a:gd name="T7" fmla="*/ 50800 h 140"/>
                  <a:gd name="T8" fmla="*/ 22225 w 38"/>
                  <a:gd name="T9" fmla="*/ 28575 h 140"/>
                  <a:gd name="T10" fmla="*/ 19050 w 38"/>
                  <a:gd name="T11" fmla="*/ 0 h 140"/>
                  <a:gd name="T12" fmla="*/ 12700 w 38"/>
                  <a:gd name="T13" fmla="*/ 0 h 140"/>
                  <a:gd name="T14" fmla="*/ 12700 w 38"/>
                  <a:gd name="T15" fmla="*/ 15875 h 140"/>
                  <a:gd name="T16" fmla="*/ 12700 w 38"/>
                  <a:gd name="T17" fmla="*/ 34925 h 140"/>
                  <a:gd name="T18" fmla="*/ 12700 w 38"/>
                  <a:gd name="T19" fmla="*/ 53975 h 140"/>
                  <a:gd name="T20" fmla="*/ 9525 w 38"/>
                  <a:gd name="T21" fmla="*/ 79375 h 140"/>
                  <a:gd name="T22" fmla="*/ 9525 w 38"/>
                  <a:gd name="T23" fmla="*/ 104775 h 140"/>
                  <a:gd name="T24" fmla="*/ 6350 w 38"/>
                  <a:gd name="T25" fmla="*/ 136525 h 140"/>
                  <a:gd name="T26" fmla="*/ 6350 w 38"/>
                  <a:gd name="T27" fmla="*/ 168275 h 140"/>
                  <a:gd name="T28" fmla="*/ 3175 w 38"/>
                  <a:gd name="T29" fmla="*/ 206375 h 140"/>
                  <a:gd name="T30" fmla="*/ 0 w 38"/>
                  <a:gd name="T31" fmla="*/ 215900 h 140"/>
                  <a:gd name="T32" fmla="*/ 60325 w 38"/>
                  <a:gd name="T33" fmla="*/ 222250 h 140"/>
                  <a:gd name="T34" fmla="*/ 57150 w 38"/>
                  <a:gd name="T35" fmla="*/ 190500 h 140"/>
                  <a:gd name="T36" fmla="*/ 50800 w 38"/>
                  <a:gd name="T37" fmla="*/ 161925 h 14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140"/>
                  <a:gd name="T59" fmla="*/ 38 w 38"/>
                  <a:gd name="T60" fmla="*/ 140 h 14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140">
                    <a:moveTo>
                      <a:pt x="32" y="102"/>
                    </a:moveTo>
                    <a:lnTo>
                      <a:pt x="20" y="58"/>
                    </a:lnTo>
                    <a:lnTo>
                      <a:pt x="18" y="46"/>
                    </a:lnTo>
                    <a:lnTo>
                      <a:pt x="16" y="32"/>
                    </a:lnTo>
                    <a:lnTo>
                      <a:pt x="14" y="18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2"/>
                    </a:lnTo>
                    <a:lnTo>
                      <a:pt x="8" y="34"/>
                    </a:lnTo>
                    <a:lnTo>
                      <a:pt x="6" y="50"/>
                    </a:lnTo>
                    <a:lnTo>
                      <a:pt x="6" y="66"/>
                    </a:lnTo>
                    <a:lnTo>
                      <a:pt x="4" y="86"/>
                    </a:lnTo>
                    <a:lnTo>
                      <a:pt x="4" y="106"/>
                    </a:lnTo>
                    <a:lnTo>
                      <a:pt x="2" y="130"/>
                    </a:lnTo>
                    <a:lnTo>
                      <a:pt x="0" y="136"/>
                    </a:lnTo>
                    <a:lnTo>
                      <a:pt x="38" y="140"/>
                    </a:lnTo>
                    <a:lnTo>
                      <a:pt x="36" y="12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2"/>
              <p:cNvSpPr>
                <a:spLocks/>
              </p:cNvSpPr>
              <p:nvPr/>
            </p:nvSpPr>
            <p:spPr bwMode="auto">
              <a:xfrm>
                <a:off x="645553" y="3011101"/>
                <a:ext cx="219667" cy="850784"/>
              </a:xfrm>
              <a:custGeom>
                <a:avLst/>
                <a:gdLst>
                  <a:gd name="T0" fmla="*/ 209550 w 140"/>
                  <a:gd name="T1" fmla="*/ 358775 h 532"/>
                  <a:gd name="T2" fmla="*/ 222250 w 140"/>
                  <a:gd name="T3" fmla="*/ 282575 h 532"/>
                  <a:gd name="T4" fmla="*/ 174625 w 140"/>
                  <a:gd name="T5" fmla="*/ 260350 h 532"/>
                  <a:gd name="T6" fmla="*/ 171450 w 140"/>
                  <a:gd name="T7" fmla="*/ 257175 h 532"/>
                  <a:gd name="T8" fmla="*/ 165100 w 140"/>
                  <a:gd name="T9" fmla="*/ 0 h 532"/>
                  <a:gd name="T10" fmla="*/ 47625 w 140"/>
                  <a:gd name="T11" fmla="*/ 279400 h 532"/>
                  <a:gd name="T12" fmla="*/ 22225 w 140"/>
                  <a:gd name="T13" fmla="*/ 358775 h 532"/>
                  <a:gd name="T14" fmla="*/ 22225 w 140"/>
                  <a:gd name="T15" fmla="*/ 361950 h 532"/>
                  <a:gd name="T16" fmla="*/ 15875 w 140"/>
                  <a:gd name="T17" fmla="*/ 406400 h 532"/>
                  <a:gd name="T18" fmla="*/ 6350 w 140"/>
                  <a:gd name="T19" fmla="*/ 511175 h 532"/>
                  <a:gd name="T20" fmla="*/ 0 w 140"/>
                  <a:gd name="T21" fmla="*/ 577850 h 532"/>
                  <a:gd name="T22" fmla="*/ 3175 w 140"/>
                  <a:gd name="T23" fmla="*/ 577850 h 532"/>
                  <a:gd name="T24" fmla="*/ 6350 w 140"/>
                  <a:gd name="T25" fmla="*/ 844550 h 532"/>
                  <a:gd name="T26" fmla="*/ 123825 w 140"/>
                  <a:gd name="T27" fmla="*/ 339725 h 532"/>
                  <a:gd name="T28" fmla="*/ 209550 w 140"/>
                  <a:gd name="T29" fmla="*/ 358775 h 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532"/>
                  <a:gd name="T47" fmla="*/ 140 w 140"/>
                  <a:gd name="T48" fmla="*/ 532 h 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532">
                    <a:moveTo>
                      <a:pt x="132" y="226"/>
                    </a:moveTo>
                    <a:lnTo>
                      <a:pt x="140" y="178"/>
                    </a:lnTo>
                    <a:lnTo>
                      <a:pt x="110" y="164"/>
                    </a:lnTo>
                    <a:lnTo>
                      <a:pt x="108" y="162"/>
                    </a:lnTo>
                    <a:lnTo>
                      <a:pt x="104" y="0"/>
                    </a:lnTo>
                    <a:lnTo>
                      <a:pt x="30" y="176"/>
                    </a:lnTo>
                    <a:lnTo>
                      <a:pt x="14" y="226"/>
                    </a:lnTo>
                    <a:lnTo>
                      <a:pt x="14" y="228"/>
                    </a:lnTo>
                    <a:lnTo>
                      <a:pt x="10" y="256"/>
                    </a:lnTo>
                    <a:lnTo>
                      <a:pt x="4" y="322"/>
                    </a:lnTo>
                    <a:lnTo>
                      <a:pt x="0" y="364"/>
                    </a:lnTo>
                    <a:lnTo>
                      <a:pt x="2" y="364"/>
                    </a:lnTo>
                    <a:lnTo>
                      <a:pt x="4" y="532"/>
                    </a:lnTo>
                    <a:lnTo>
                      <a:pt x="78" y="214"/>
                    </a:lnTo>
                    <a:lnTo>
                      <a:pt x="132" y="2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3"/>
              <p:cNvSpPr>
                <a:spLocks/>
              </p:cNvSpPr>
              <p:nvPr/>
            </p:nvSpPr>
            <p:spPr bwMode="auto">
              <a:xfrm>
                <a:off x="601620" y="3293575"/>
                <a:ext cx="538185" cy="1607407"/>
              </a:xfrm>
              <a:custGeom>
                <a:avLst/>
                <a:gdLst>
                  <a:gd name="T0" fmla="*/ 79375 w 336"/>
                  <a:gd name="T1" fmla="*/ 1562100 h 1014"/>
                  <a:gd name="T2" fmla="*/ 127000 w 336"/>
                  <a:gd name="T3" fmla="*/ 1463675 h 1014"/>
                  <a:gd name="T4" fmla="*/ 136525 w 336"/>
                  <a:gd name="T5" fmla="*/ 1143000 h 1014"/>
                  <a:gd name="T6" fmla="*/ 120650 w 336"/>
                  <a:gd name="T7" fmla="*/ 1092200 h 1014"/>
                  <a:gd name="T8" fmla="*/ 158750 w 336"/>
                  <a:gd name="T9" fmla="*/ 1012825 h 1014"/>
                  <a:gd name="T10" fmla="*/ 215900 w 336"/>
                  <a:gd name="T11" fmla="*/ 555625 h 1014"/>
                  <a:gd name="T12" fmla="*/ 279400 w 336"/>
                  <a:gd name="T13" fmla="*/ 530225 h 1014"/>
                  <a:gd name="T14" fmla="*/ 206375 w 336"/>
                  <a:gd name="T15" fmla="*/ 447675 h 1014"/>
                  <a:gd name="T16" fmla="*/ 314325 w 336"/>
                  <a:gd name="T17" fmla="*/ 447675 h 1014"/>
                  <a:gd name="T18" fmla="*/ 238125 w 336"/>
                  <a:gd name="T19" fmla="*/ 346075 h 1014"/>
                  <a:gd name="T20" fmla="*/ 304800 w 336"/>
                  <a:gd name="T21" fmla="*/ 95250 h 1014"/>
                  <a:gd name="T22" fmla="*/ 403225 w 336"/>
                  <a:gd name="T23" fmla="*/ 311150 h 1014"/>
                  <a:gd name="T24" fmla="*/ 403225 w 336"/>
                  <a:gd name="T25" fmla="*/ 142875 h 1014"/>
                  <a:gd name="T26" fmla="*/ 390525 w 336"/>
                  <a:gd name="T27" fmla="*/ 136525 h 1014"/>
                  <a:gd name="T28" fmla="*/ 374650 w 336"/>
                  <a:gd name="T29" fmla="*/ 133350 h 1014"/>
                  <a:gd name="T30" fmla="*/ 377825 w 336"/>
                  <a:gd name="T31" fmla="*/ 53975 h 1014"/>
                  <a:gd name="T32" fmla="*/ 396875 w 336"/>
                  <a:gd name="T33" fmla="*/ 57150 h 1014"/>
                  <a:gd name="T34" fmla="*/ 400050 w 336"/>
                  <a:gd name="T35" fmla="*/ 57150 h 1014"/>
                  <a:gd name="T36" fmla="*/ 403225 w 336"/>
                  <a:gd name="T37" fmla="*/ 60325 h 1014"/>
                  <a:gd name="T38" fmla="*/ 409575 w 336"/>
                  <a:gd name="T39" fmla="*/ 63500 h 1014"/>
                  <a:gd name="T40" fmla="*/ 419100 w 336"/>
                  <a:gd name="T41" fmla="*/ 63500 h 1014"/>
                  <a:gd name="T42" fmla="*/ 425450 w 336"/>
                  <a:gd name="T43" fmla="*/ 63500 h 1014"/>
                  <a:gd name="T44" fmla="*/ 428625 w 336"/>
                  <a:gd name="T45" fmla="*/ 63500 h 1014"/>
                  <a:gd name="T46" fmla="*/ 447675 w 336"/>
                  <a:gd name="T47" fmla="*/ 66675 h 1014"/>
                  <a:gd name="T48" fmla="*/ 466725 w 336"/>
                  <a:gd name="T49" fmla="*/ 66675 h 1014"/>
                  <a:gd name="T50" fmla="*/ 488950 w 336"/>
                  <a:gd name="T51" fmla="*/ 69850 h 1014"/>
                  <a:gd name="T52" fmla="*/ 533400 w 336"/>
                  <a:gd name="T53" fmla="*/ 69850 h 1014"/>
                  <a:gd name="T54" fmla="*/ 533400 w 336"/>
                  <a:gd name="T55" fmla="*/ 53975 h 1014"/>
                  <a:gd name="T56" fmla="*/ 501650 w 336"/>
                  <a:gd name="T57" fmla="*/ 53975 h 1014"/>
                  <a:gd name="T58" fmla="*/ 441325 w 336"/>
                  <a:gd name="T59" fmla="*/ 47625 h 1014"/>
                  <a:gd name="T60" fmla="*/ 431800 w 336"/>
                  <a:gd name="T61" fmla="*/ 44450 h 1014"/>
                  <a:gd name="T62" fmla="*/ 422275 w 336"/>
                  <a:gd name="T63" fmla="*/ 44450 h 1014"/>
                  <a:gd name="T64" fmla="*/ 403225 w 336"/>
                  <a:gd name="T65" fmla="*/ 41275 h 1014"/>
                  <a:gd name="T66" fmla="*/ 361950 w 336"/>
                  <a:gd name="T67" fmla="*/ 31750 h 1014"/>
                  <a:gd name="T68" fmla="*/ 323850 w 336"/>
                  <a:gd name="T69" fmla="*/ 22225 h 1014"/>
                  <a:gd name="T70" fmla="*/ 307975 w 336"/>
                  <a:gd name="T71" fmla="*/ 15875 h 1014"/>
                  <a:gd name="T72" fmla="*/ 285750 w 336"/>
                  <a:gd name="T73" fmla="*/ 9525 h 1014"/>
                  <a:gd name="T74" fmla="*/ 260350 w 336"/>
                  <a:gd name="T75" fmla="*/ 0 h 1014"/>
                  <a:gd name="T76" fmla="*/ 247650 w 336"/>
                  <a:gd name="T77" fmla="*/ 76200 h 1014"/>
                  <a:gd name="T78" fmla="*/ 161925 w 336"/>
                  <a:gd name="T79" fmla="*/ 57150 h 1014"/>
                  <a:gd name="T80" fmla="*/ 44450 w 336"/>
                  <a:gd name="T81" fmla="*/ 561975 h 1014"/>
                  <a:gd name="T82" fmla="*/ 47625 w 336"/>
                  <a:gd name="T83" fmla="*/ 736600 h 1014"/>
                  <a:gd name="T84" fmla="*/ 0 w 336"/>
                  <a:gd name="T85" fmla="*/ 1466850 h 1014"/>
                  <a:gd name="T86" fmla="*/ 12700 w 336"/>
                  <a:gd name="T87" fmla="*/ 1549400 h 1014"/>
                  <a:gd name="T88" fmla="*/ 3175 w 336"/>
                  <a:gd name="T89" fmla="*/ 1577975 h 1014"/>
                  <a:gd name="T90" fmla="*/ 117475 w 336"/>
                  <a:gd name="T91" fmla="*/ 1609725 h 1014"/>
                  <a:gd name="T92" fmla="*/ 79375 w 336"/>
                  <a:gd name="T93" fmla="*/ 1562100 h 101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36"/>
                  <a:gd name="T142" fmla="*/ 0 h 1014"/>
                  <a:gd name="T143" fmla="*/ 336 w 336"/>
                  <a:gd name="T144" fmla="*/ 1014 h 101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36" h="1014">
                    <a:moveTo>
                      <a:pt x="50" y="984"/>
                    </a:moveTo>
                    <a:lnTo>
                      <a:pt x="80" y="922"/>
                    </a:lnTo>
                    <a:lnTo>
                      <a:pt x="86" y="720"/>
                    </a:lnTo>
                    <a:lnTo>
                      <a:pt x="76" y="688"/>
                    </a:lnTo>
                    <a:lnTo>
                      <a:pt x="100" y="638"/>
                    </a:lnTo>
                    <a:lnTo>
                      <a:pt x="136" y="350"/>
                    </a:lnTo>
                    <a:lnTo>
                      <a:pt x="176" y="334"/>
                    </a:lnTo>
                    <a:lnTo>
                      <a:pt x="130" y="282"/>
                    </a:lnTo>
                    <a:lnTo>
                      <a:pt x="198" y="282"/>
                    </a:lnTo>
                    <a:lnTo>
                      <a:pt x="150" y="218"/>
                    </a:lnTo>
                    <a:lnTo>
                      <a:pt x="192" y="60"/>
                    </a:lnTo>
                    <a:lnTo>
                      <a:pt x="254" y="196"/>
                    </a:lnTo>
                    <a:lnTo>
                      <a:pt x="254" y="90"/>
                    </a:lnTo>
                    <a:lnTo>
                      <a:pt x="246" y="86"/>
                    </a:lnTo>
                    <a:lnTo>
                      <a:pt x="236" y="84"/>
                    </a:lnTo>
                    <a:lnTo>
                      <a:pt x="238" y="34"/>
                    </a:lnTo>
                    <a:lnTo>
                      <a:pt x="250" y="36"/>
                    </a:lnTo>
                    <a:lnTo>
                      <a:pt x="252" y="36"/>
                    </a:lnTo>
                    <a:lnTo>
                      <a:pt x="254" y="38"/>
                    </a:lnTo>
                    <a:lnTo>
                      <a:pt x="258" y="40"/>
                    </a:lnTo>
                    <a:lnTo>
                      <a:pt x="264" y="40"/>
                    </a:lnTo>
                    <a:lnTo>
                      <a:pt x="268" y="40"/>
                    </a:lnTo>
                    <a:lnTo>
                      <a:pt x="270" y="40"/>
                    </a:lnTo>
                    <a:lnTo>
                      <a:pt x="282" y="42"/>
                    </a:lnTo>
                    <a:lnTo>
                      <a:pt x="294" y="42"/>
                    </a:lnTo>
                    <a:lnTo>
                      <a:pt x="308" y="44"/>
                    </a:lnTo>
                    <a:lnTo>
                      <a:pt x="336" y="44"/>
                    </a:lnTo>
                    <a:lnTo>
                      <a:pt x="336" y="34"/>
                    </a:lnTo>
                    <a:lnTo>
                      <a:pt x="316" y="34"/>
                    </a:lnTo>
                    <a:lnTo>
                      <a:pt x="278" y="30"/>
                    </a:lnTo>
                    <a:lnTo>
                      <a:pt x="272" y="28"/>
                    </a:lnTo>
                    <a:lnTo>
                      <a:pt x="266" y="28"/>
                    </a:lnTo>
                    <a:lnTo>
                      <a:pt x="254" y="26"/>
                    </a:lnTo>
                    <a:lnTo>
                      <a:pt x="228" y="20"/>
                    </a:lnTo>
                    <a:lnTo>
                      <a:pt x="204" y="14"/>
                    </a:lnTo>
                    <a:lnTo>
                      <a:pt x="194" y="10"/>
                    </a:lnTo>
                    <a:lnTo>
                      <a:pt x="180" y="6"/>
                    </a:lnTo>
                    <a:lnTo>
                      <a:pt x="164" y="0"/>
                    </a:lnTo>
                    <a:lnTo>
                      <a:pt x="156" y="48"/>
                    </a:lnTo>
                    <a:lnTo>
                      <a:pt x="102" y="36"/>
                    </a:lnTo>
                    <a:lnTo>
                      <a:pt x="28" y="354"/>
                    </a:lnTo>
                    <a:lnTo>
                      <a:pt x="30" y="464"/>
                    </a:lnTo>
                    <a:lnTo>
                      <a:pt x="0" y="924"/>
                    </a:lnTo>
                    <a:lnTo>
                      <a:pt x="8" y="976"/>
                    </a:lnTo>
                    <a:lnTo>
                      <a:pt x="2" y="994"/>
                    </a:lnTo>
                    <a:lnTo>
                      <a:pt x="74" y="1014"/>
                    </a:lnTo>
                    <a:lnTo>
                      <a:pt x="50" y="98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4"/>
              <p:cNvSpPr>
                <a:spLocks/>
              </p:cNvSpPr>
              <p:nvPr/>
            </p:nvSpPr>
            <p:spPr bwMode="auto">
              <a:xfrm>
                <a:off x="1103194" y="3458352"/>
                <a:ext cx="845717" cy="1614133"/>
              </a:xfrm>
              <a:custGeom>
                <a:avLst/>
                <a:gdLst>
                  <a:gd name="T0" fmla="*/ 685800 w 530"/>
                  <a:gd name="T1" fmla="*/ 1482725 h 1018"/>
                  <a:gd name="T2" fmla="*/ 695325 w 530"/>
                  <a:gd name="T3" fmla="*/ 1393825 h 1018"/>
                  <a:gd name="T4" fmla="*/ 615950 w 530"/>
                  <a:gd name="T5" fmla="*/ 1403350 h 1018"/>
                  <a:gd name="T6" fmla="*/ 647700 w 530"/>
                  <a:gd name="T7" fmla="*/ 1314450 h 1018"/>
                  <a:gd name="T8" fmla="*/ 520700 w 530"/>
                  <a:gd name="T9" fmla="*/ 1060450 h 1018"/>
                  <a:gd name="T10" fmla="*/ 390525 w 530"/>
                  <a:gd name="T11" fmla="*/ 974725 h 1018"/>
                  <a:gd name="T12" fmla="*/ 400050 w 530"/>
                  <a:gd name="T13" fmla="*/ 885825 h 1018"/>
                  <a:gd name="T14" fmla="*/ 206375 w 530"/>
                  <a:gd name="T15" fmla="*/ 396875 h 1018"/>
                  <a:gd name="T16" fmla="*/ 149225 w 530"/>
                  <a:gd name="T17" fmla="*/ 358775 h 1018"/>
                  <a:gd name="T18" fmla="*/ 225425 w 530"/>
                  <a:gd name="T19" fmla="*/ 279400 h 1018"/>
                  <a:gd name="T20" fmla="*/ 85725 w 530"/>
                  <a:gd name="T21" fmla="*/ 263525 h 1018"/>
                  <a:gd name="T22" fmla="*/ 225425 w 530"/>
                  <a:gd name="T23" fmla="*/ 142875 h 1018"/>
                  <a:gd name="T24" fmla="*/ 41275 w 530"/>
                  <a:gd name="T25" fmla="*/ 190500 h 1018"/>
                  <a:gd name="T26" fmla="*/ 161925 w 530"/>
                  <a:gd name="T27" fmla="*/ 0 h 1018"/>
                  <a:gd name="T28" fmla="*/ 0 w 530"/>
                  <a:gd name="T29" fmla="*/ 130175 h 1018"/>
                  <a:gd name="T30" fmla="*/ 3175 w 530"/>
                  <a:gd name="T31" fmla="*/ 431800 h 1018"/>
                  <a:gd name="T32" fmla="*/ 254000 w 530"/>
                  <a:gd name="T33" fmla="*/ 1003300 h 1018"/>
                  <a:gd name="T34" fmla="*/ 609600 w 530"/>
                  <a:gd name="T35" fmla="*/ 1590675 h 1018"/>
                  <a:gd name="T36" fmla="*/ 654050 w 530"/>
                  <a:gd name="T37" fmla="*/ 1603375 h 1018"/>
                  <a:gd name="T38" fmla="*/ 692150 w 530"/>
                  <a:gd name="T39" fmla="*/ 1612900 h 1018"/>
                  <a:gd name="T40" fmla="*/ 733425 w 530"/>
                  <a:gd name="T41" fmla="*/ 1616075 h 1018"/>
                  <a:gd name="T42" fmla="*/ 768350 w 530"/>
                  <a:gd name="T43" fmla="*/ 1616075 h 1018"/>
                  <a:gd name="T44" fmla="*/ 771525 w 530"/>
                  <a:gd name="T45" fmla="*/ 1612900 h 1018"/>
                  <a:gd name="T46" fmla="*/ 841375 w 530"/>
                  <a:gd name="T47" fmla="*/ 1587500 h 1018"/>
                  <a:gd name="T48" fmla="*/ 685800 w 530"/>
                  <a:gd name="T49" fmla="*/ 1482725 h 101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0"/>
                  <a:gd name="T76" fmla="*/ 0 h 1018"/>
                  <a:gd name="T77" fmla="*/ 530 w 530"/>
                  <a:gd name="T78" fmla="*/ 1018 h 101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0" h="1018">
                    <a:moveTo>
                      <a:pt x="432" y="934"/>
                    </a:moveTo>
                    <a:lnTo>
                      <a:pt x="438" y="878"/>
                    </a:lnTo>
                    <a:lnTo>
                      <a:pt x="388" y="884"/>
                    </a:lnTo>
                    <a:lnTo>
                      <a:pt x="408" y="828"/>
                    </a:lnTo>
                    <a:lnTo>
                      <a:pt x="328" y="668"/>
                    </a:lnTo>
                    <a:lnTo>
                      <a:pt x="246" y="614"/>
                    </a:lnTo>
                    <a:lnTo>
                      <a:pt x="252" y="558"/>
                    </a:lnTo>
                    <a:lnTo>
                      <a:pt x="130" y="250"/>
                    </a:lnTo>
                    <a:lnTo>
                      <a:pt x="94" y="226"/>
                    </a:lnTo>
                    <a:lnTo>
                      <a:pt x="142" y="176"/>
                    </a:lnTo>
                    <a:lnTo>
                      <a:pt x="54" y="166"/>
                    </a:lnTo>
                    <a:lnTo>
                      <a:pt x="142" y="90"/>
                    </a:lnTo>
                    <a:lnTo>
                      <a:pt x="26" y="120"/>
                    </a:lnTo>
                    <a:lnTo>
                      <a:pt x="102" y="0"/>
                    </a:lnTo>
                    <a:lnTo>
                      <a:pt x="0" y="82"/>
                    </a:lnTo>
                    <a:lnTo>
                      <a:pt x="2" y="272"/>
                    </a:lnTo>
                    <a:lnTo>
                      <a:pt x="160" y="632"/>
                    </a:lnTo>
                    <a:lnTo>
                      <a:pt x="384" y="1002"/>
                    </a:lnTo>
                    <a:lnTo>
                      <a:pt x="412" y="1010"/>
                    </a:lnTo>
                    <a:lnTo>
                      <a:pt x="436" y="1016"/>
                    </a:lnTo>
                    <a:lnTo>
                      <a:pt x="462" y="1018"/>
                    </a:lnTo>
                    <a:lnTo>
                      <a:pt x="484" y="1018"/>
                    </a:lnTo>
                    <a:lnTo>
                      <a:pt x="486" y="1016"/>
                    </a:lnTo>
                    <a:lnTo>
                      <a:pt x="530" y="1000"/>
                    </a:lnTo>
                    <a:lnTo>
                      <a:pt x="432" y="93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5"/>
              <p:cNvSpPr>
                <a:spLocks/>
              </p:cNvSpPr>
              <p:nvPr/>
            </p:nvSpPr>
            <p:spPr bwMode="auto">
              <a:xfrm>
                <a:off x="506431" y="1639088"/>
                <a:ext cx="1625535" cy="3618348"/>
              </a:xfrm>
              <a:custGeom>
                <a:avLst/>
                <a:gdLst>
                  <a:gd name="T0" fmla="*/ 1558925 w 1024"/>
                  <a:gd name="T1" fmla="*/ 3314700 h 2268"/>
                  <a:gd name="T2" fmla="*/ 1558925 w 1024"/>
                  <a:gd name="T3" fmla="*/ 3282950 h 2268"/>
                  <a:gd name="T4" fmla="*/ 1543050 w 1024"/>
                  <a:gd name="T5" fmla="*/ 3241674 h 2268"/>
                  <a:gd name="T6" fmla="*/ 1104900 w 1024"/>
                  <a:gd name="T7" fmla="*/ 1943100 h 2268"/>
                  <a:gd name="T8" fmla="*/ 1466850 w 1024"/>
                  <a:gd name="T9" fmla="*/ 1733550 h 2268"/>
                  <a:gd name="T10" fmla="*/ 1155700 w 1024"/>
                  <a:gd name="T11" fmla="*/ 863600 h 2268"/>
                  <a:gd name="T12" fmla="*/ 1203325 w 1024"/>
                  <a:gd name="T13" fmla="*/ 860425 h 2268"/>
                  <a:gd name="T14" fmla="*/ 1346200 w 1024"/>
                  <a:gd name="T15" fmla="*/ 838200 h 2268"/>
                  <a:gd name="T16" fmla="*/ 1454150 w 1024"/>
                  <a:gd name="T17" fmla="*/ 784225 h 2268"/>
                  <a:gd name="T18" fmla="*/ 1314450 w 1024"/>
                  <a:gd name="T19" fmla="*/ 82550 h 2268"/>
                  <a:gd name="T20" fmla="*/ 1289050 w 1024"/>
                  <a:gd name="T21" fmla="*/ 0 h 2268"/>
                  <a:gd name="T22" fmla="*/ 1133475 w 1024"/>
                  <a:gd name="T23" fmla="*/ 28575 h 2268"/>
                  <a:gd name="T24" fmla="*/ 1111250 w 1024"/>
                  <a:gd name="T25" fmla="*/ 88900 h 2268"/>
                  <a:gd name="T26" fmla="*/ 1101725 w 1024"/>
                  <a:gd name="T27" fmla="*/ 130175 h 2268"/>
                  <a:gd name="T28" fmla="*/ 1143000 w 1024"/>
                  <a:gd name="T29" fmla="*/ 161925 h 2268"/>
                  <a:gd name="T30" fmla="*/ 1174750 w 1024"/>
                  <a:gd name="T31" fmla="*/ 168275 h 2268"/>
                  <a:gd name="T32" fmla="*/ 1181100 w 1024"/>
                  <a:gd name="T33" fmla="*/ 203200 h 2268"/>
                  <a:gd name="T34" fmla="*/ 1216025 w 1024"/>
                  <a:gd name="T35" fmla="*/ 574675 h 2268"/>
                  <a:gd name="T36" fmla="*/ 1193800 w 1024"/>
                  <a:gd name="T37" fmla="*/ 568325 h 2268"/>
                  <a:gd name="T38" fmla="*/ 1190625 w 1024"/>
                  <a:gd name="T39" fmla="*/ 590550 h 2268"/>
                  <a:gd name="T40" fmla="*/ 1133475 w 1024"/>
                  <a:gd name="T41" fmla="*/ 568325 h 2268"/>
                  <a:gd name="T42" fmla="*/ 971550 w 1024"/>
                  <a:gd name="T43" fmla="*/ 498475 h 2268"/>
                  <a:gd name="T44" fmla="*/ 904875 w 1024"/>
                  <a:gd name="T45" fmla="*/ 549275 h 2268"/>
                  <a:gd name="T46" fmla="*/ 885825 w 1024"/>
                  <a:gd name="T47" fmla="*/ 654050 h 2268"/>
                  <a:gd name="T48" fmla="*/ 866775 w 1024"/>
                  <a:gd name="T49" fmla="*/ 777875 h 2268"/>
                  <a:gd name="T50" fmla="*/ 854075 w 1024"/>
                  <a:gd name="T51" fmla="*/ 923925 h 2268"/>
                  <a:gd name="T52" fmla="*/ 844550 w 1024"/>
                  <a:gd name="T53" fmla="*/ 1174750 h 2268"/>
                  <a:gd name="T54" fmla="*/ 844550 w 1024"/>
                  <a:gd name="T55" fmla="*/ 1250950 h 2268"/>
                  <a:gd name="T56" fmla="*/ 844550 w 1024"/>
                  <a:gd name="T57" fmla="*/ 1374775 h 2268"/>
                  <a:gd name="T58" fmla="*/ 854075 w 1024"/>
                  <a:gd name="T59" fmla="*/ 1482725 h 2268"/>
                  <a:gd name="T60" fmla="*/ 863600 w 1024"/>
                  <a:gd name="T61" fmla="*/ 1524000 h 2268"/>
                  <a:gd name="T62" fmla="*/ 933450 w 1024"/>
                  <a:gd name="T63" fmla="*/ 1660525 h 2268"/>
                  <a:gd name="T64" fmla="*/ 930275 w 1024"/>
                  <a:gd name="T65" fmla="*/ 1663700 h 2268"/>
                  <a:gd name="T66" fmla="*/ 895350 w 1024"/>
                  <a:gd name="T67" fmla="*/ 1666875 h 2268"/>
                  <a:gd name="T68" fmla="*/ 784225 w 1024"/>
                  <a:gd name="T69" fmla="*/ 1685925 h 2268"/>
                  <a:gd name="T70" fmla="*/ 685800 w 1024"/>
                  <a:gd name="T71" fmla="*/ 1692275 h 2268"/>
                  <a:gd name="T72" fmla="*/ 447675 w 1024"/>
                  <a:gd name="T73" fmla="*/ 1689100 h 2268"/>
                  <a:gd name="T74" fmla="*/ 501650 w 1024"/>
                  <a:gd name="T75" fmla="*/ 1797050 h 2268"/>
                  <a:gd name="T76" fmla="*/ 336550 w 1024"/>
                  <a:gd name="T77" fmla="*/ 1984375 h 2268"/>
                  <a:gd name="T78" fmla="*/ 377825 w 1024"/>
                  <a:gd name="T79" fmla="*/ 2168525 h 2268"/>
                  <a:gd name="T80" fmla="*/ 219075 w 1024"/>
                  <a:gd name="T81" fmla="*/ 2730500 h 2268"/>
                  <a:gd name="T82" fmla="*/ 177800 w 1024"/>
                  <a:gd name="T83" fmla="*/ 3200399 h 2268"/>
                  <a:gd name="T84" fmla="*/ 0 w 1024"/>
                  <a:gd name="T85" fmla="*/ 3556000 h 2268"/>
                  <a:gd name="T86" fmla="*/ 28575 w 1024"/>
                  <a:gd name="T87" fmla="*/ 3578225 h 2268"/>
                  <a:gd name="T88" fmla="*/ 69850 w 1024"/>
                  <a:gd name="T89" fmla="*/ 3594100 h 2268"/>
                  <a:gd name="T90" fmla="*/ 98425 w 1024"/>
                  <a:gd name="T91" fmla="*/ 3597275 h 2268"/>
                  <a:gd name="T92" fmla="*/ 142875 w 1024"/>
                  <a:gd name="T93" fmla="*/ 3597275 h 2268"/>
                  <a:gd name="T94" fmla="*/ 196850 w 1024"/>
                  <a:gd name="T95" fmla="*/ 3556000 h 2268"/>
                  <a:gd name="T96" fmla="*/ 288925 w 1024"/>
                  <a:gd name="T97" fmla="*/ 3419475 h 2268"/>
                  <a:gd name="T98" fmla="*/ 320675 w 1024"/>
                  <a:gd name="T99" fmla="*/ 3397250 h 2268"/>
                  <a:gd name="T100" fmla="*/ 333375 w 1024"/>
                  <a:gd name="T101" fmla="*/ 3270250 h 2268"/>
                  <a:gd name="T102" fmla="*/ 476250 w 1024"/>
                  <a:gd name="T103" fmla="*/ 2717800 h 2268"/>
                  <a:gd name="T104" fmla="*/ 596900 w 1024"/>
                  <a:gd name="T105" fmla="*/ 1927225 h 2268"/>
                  <a:gd name="T106" fmla="*/ 822325 w 1024"/>
                  <a:gd name="T107" fmla="*/ 1939925 h 2268"/>
                  <a:gd name="T108" fmla="*/ 746125 w 1024"/>
                  <a:gd name="T109" fmla="*/ 2155825 h 2268"/>
                  <a:gd name="T110" fmla="*/ 987425 w 1024"/>
                  <a:gd name="T111" fmla="*/ 2771775 h 2268"/>
                  <a:gd name="T112" fmla="*/ 1212850 w 1024"/>
                  <a:gd name="T113" fmla="*/ 3200399 h 2268"/>
                  <a:gd name="T114" fmla="*/ 1438275 w 1024"/>
                  <a:gd name="T115" fmla="*/ 3384550 h 2268"/>
                  <a:gd name="T116" fmla="*/ 1444625 w 1024"/>
                  <a:gd name="T117" fmla="*/ 3524250 h 2268"/>
                  <a:gd name="T118" fmla="*/ 1476375 w 1024"/>
                  <a:gd name="T119" fmla="*/ 3527425 h 2268"/>
                  <a:gd name="T120" fmla="*/ 1552575 w 1024"/>
                  <a:gd name="T121" fmla="*/ 3517900 h 2268"/>
                  <a:gd name="T122" fmla="*/ 1603375 w 1024"/>
                  <a:gd name="T123" fmla="*/ 3502025 h 2268"/>
                  <a:gd name="T124" fmla="*/ 1549400 w 1024"/>
                  <a:gd name="T125" fmla="*/ 3333750 h 22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2268"/>
                  <a:gd name="T191" fmla="*/ 1024 w 1024"/>
                  <a:gd name="T192" fmla="*/ 2268 h 22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2268">
                    <a:moveTo>
                      <a:pt x="976" y="2100"/>
                    </a:moveTo>
                    <a:lnTo>
                      <a:pt x="980" y="2094"/>
                    </a:lnTo>
                    <a:lnTo>
                      <a:pt x="982" y="2088"/>
                    </a:lnTo>
                    <a:lnTo>
                      <a:pt x="984" y="2082"/>
                    </a:lnTo>
                    <a:lnTo>
                      <a:pt x="982" y="2076"/>
                    </a:lnTo>
                    <a:lnTo>
                      <a:pt x="982" y="2068"/>
                    </a:lnTo>
                    <a:lnTo>
                      <a:pt x="980" y="2060"/>
                    </a:lnTo>
                    <a:lnTo>
                      <a:pt x="978" y="2050"/>
                    </a:lnTo>
                    <a:lnTo>
                      <a:pt x="972" y="2042"/>
                    </a:lnTo>
                    <a:lnTo>
                      <a:pt x="900" y="1962"/>
                    </a:lnTo>
                    <a:lnTo>
                      <a:pt x="708" y="1488"/>
                    </a:lnTo>
                    <a:lnTo>
                      <a:pt x="696" y="1224"/>
                    </a:lnTo>
                    <a:lnTo>
                      <a:pt x="714" y="1260"/>
                    </a:lnTo>
                    <a:lnTo>
                      <a:pt x="924" y="1092"/>
                    </a:lnTo>
                    <a:lnTo>
                      <a:pt x="670" y="540"/>
                    </a:lnTo>
                    <a:lnTo>
                      <a:pt x="700" y="542"/>
                    </a:lnTo>
                    <a:lnTo>
                      <a:pt x="728" y="544"/>
                    </a:lnTo>
                    <a:lnTo>
                      <a:pt x="736" y="542"/>
                    </a:lnTo>
                    <a:lnTo>
                      <a:pt x="744" y="542"/>
                    </a:lnTo>
                    <a:lnTo>
                      <a:pt x="758" y="542"/>
                    </a:lnTo>
                    <a:lnTo>
                      <a:pt x="788" y="540"/>
                    </a:lnTo>
                    <a:lnTo>
                      <a:pt x="818" y="534"/>
                    </a:lnTo>
                    <a:lnTo>
                      <a:pt x="848" y="528"/>
                    </a:lnTo>
                    <a:lnTo>
                      <a:pt x="878" y="518"/>
                    </a:lnTo>
                    <a:lnTo>
                      <a:pt x="908" y="510"/>
                    </a:lnTo>
                    <a:lnTo>
                      <a:pt x="916" y="494"/>
                    </a:lnTo>
                    <a:lnTo>
                      <a:pt x="914" y="172"/>
                    </a:lnTo>
                    <a:lnTo>
                      <a:pt x="862" y="66"/>
                    </a:lnTo>
                    <a:lnTo>
                      <a:pt x="828" y="52"/>
                    </a:lnTo>
                    <a:lnTo>
                      <a:pt x="822" y="28"/>
                    </a:lnTo>
                    <a:lnTo>
                      <a:pt x="818" y="14"/>
                    </a:lnTo>
                    <a:lnTo>
                      <a:pt x="812" y="0"/>
                    </a:lnTo>
                    <a:lnTo>
                      <a:pt x="732" y="0"/>
                    </a:lnTo>
                    <a:lnTo>
                      <a:pt x="726" y="8"/>
                    </a:lnTo>
                    <a:lnTo>
                      <a:pt x="714" y="18"/>
                    </a:lnTo>
                    <a:lnTo>
                      <a:pt x="706" y="32"/>
                    </a:lnTo>
                    <a:lnTo>
                      <a:pt x="704" y="42"/>
                    </a:lnTo>
                    <a:lnTo>
                      <a:pt x="700" y="56"/>
                    </a:lnTo>
                    <a:lnTo>
                      <a:pt x="700" y="66"/>
                    </a:lnTo>
                    <a:lnTo>
                      <a:pt x="696" y="74"/>
                    </a:lnTo>
                    <a:lnTo>
                      <a:pt x="694" y="82"/>
                    </a:lnTo>
                    <a:lnTo>
                      <a:pt x="688" y="90"/>
                    </a:lnTo>
                    <a:lnTo>
                      <a:pt x="706" y="96"/>
                    </a:lnTo>
                    <a:lnTo>
                      <a:pt x="720" y="102"/>
                    </a:lnTo>
                    <a:lnTo>
                      <a:pt x="728" y="106"/>
                    </a:lnTo>
                    <a:lnTo>
                      <a:pt x="734" y="110"/>
                    </a:lnTo>
                    <a:lnTo>
                      <a:pt x="740" y="106"/>
                    </a:lnTo>
                    <a:lnTo>
                      <a:pt x="742" y="106"/>
                    </a:lnTo>
                    <a:lnTo>
                      <a:pt x="758" y="110"/>
                    </a:lnTo>
                    <a:lnTo>
                      <a:pt x="744" y="128"/>
                    </a:lnTo>
                    <a:lnTo>
                      <a:pt x="782" y="372"/>
                    </a:lnTo>
                    <a:lnTo>
                      <a:pt x="774" y="364"/>
                    </a:lnTo>
                    <a:lnTo>
                      <a:pt x="766" y="362"/>
                    </a:lnTo>
                    <a:lnTo>
                      <a:pt x="760" y="358"/>
                    </a:lnTo>
                    <a:lnTo>
                      <a:pt x="754" y="358"/>
                    </a:lnTo>
                    <a:lnTo>
                      <a:pt x="752" y="358"/>
                    </a:lnTo>
                    <a:lnTo>
                      <a:pt x="750" y="362"/>
                    </a:lnTo>
                    <a:lnTo>
                      <a:pt x="750" y="364"/>
                    </a:lnTo>
                    <a:lnTo>
                      <a:pt x="750" y="372"/>
                    </a:lnTo>
                    <a:lnTo>
                      <a:pt x="746" y="374"/>
                    </a:lnTo>
                    <a:lnTo>
                      <a:pt x="746" y="370"/>
                    </a:lnTo>
                    <a:lnTo>
                      <a:pt x="714" y="358"/>
                    </a:lnTo>
                    <a:lnTo>
                      <a:pt x="682" y="346"/>
                    </a:lnTo>
                    <a:lnTo>
                      <a:pt x="648" y="330"/>
                    </a:lnTo>
                    <a:lnTo>
                      <a:pt x="612" y="314"/>
                    </a:lnTo>
                    <a:lnTo>
                      <a:pt x="600" y="318"/>
                    </a:lnTo>
                    <a:lnTo>
                      <a:pt x="586" y="328"/>
                    </a:lnTo>
                    <a:lnTo>
                      <a:pt x="570" y="346"/>
                    </a:lnTo>
                    <a:lnTo>
                      <a:pt x="564" y="376"/>
                    </a:lnTo>
                    <a:lnTo>
                      <a:pt x="562" y="392"/>
                    </a:lnTo>
                    <a:lnTo>
                      <a:pt x="558" y="412"/>
                    </a:lnTo>
                    <a:lnTo>
                      <a:pt x="556" y="428"/>
                    </a:lnTo>
                    <a:lnTo>
                      <a:pt x="552" y="448"/>
                    </a:lnTo>
                    <a:lnTo>
                      <a:pt x="546" y="490"/>
                    </a:lnTo>
                    <a:lnTo>
                      <a:pt x="546" y="512"/>
                    </a:lnTo>
                    <a:lnTo>
                      <a:pt x="544" y="534"/>
                    </a:lnTo>
                    <a:lnTo>
                      <a:pt x="538" y="582"/>
                    </a:lnTo>
                    <a:lnTo>
                      <a:pt x="536" y="632"/>
                    </a:lnTo>
                    <a:lnTo>
                      <a:pt x="532" y="688"/>
                    </a:lnTo>
                    <a:lnTo>
                      <a:pt x="532" y="740"/>
                    </a:lnTo>
                    <a:lnTo>
                      <a:pt x="532" y="764"/>
                    </a:lnTo>
                    <a:lnTo>
                      <a:pt x="532" y="774"/>
                    </a:lnTo>
                    <a:lnTo>
                      <a:pt x="532" y="788"/>
                    </a:lnTo>
                    <a:lnTo>
                      <a:pt x="532" y="808"/>
                    </a:lnTo>
                    <a:lnTo>
                      <a:pt x="532" y="828"/>
                    </a:lnTo>
                    <a:lnTo>
                      <a:pt x="532" y="866"/>
                    </a:lnTo>
                    <a:lnTo>
                      <a:pt x="534" y="896"/>
                    </a:lnTo>
                    <a:lnTo>
                      <a:pt x="536" y="924"/>
                    </a:lnTo>
                    <a:lnTo>
                      <a:pt x="538" y="934"/>
                    </a:lnTo>
                    <a:lnTo>
                      <a:pt x="540" y="944"/>
                    </a:lnTo>
                    <a:lnTo>
                      <a:pt x="542" y="952"/>
                    </a:lnTo>
                    <a:lnTo>
                      <a:pt x="544" y="960"/>
                    </a:lnTo>
                    <a:lnTo>
                      <a:pt x="544" y="962"/>
                    </a:lnTo>
                    <a:lnTo>
                      <a:pt x="566" y="1004"/>
                    </a:lnTo>
                    <a:lnTo>
                      <a:pt x="588" y="1046"/>
                    </a:lnTo>
                    <a:lnTo>
                      <a:pt x="590" y="1046"/>
                    </a:lnTo>
                    <a:lnTo>
                      <a:pt x="590" y="1048"/>
                    </a:lnTo>
                    <a:lnTo>
                      <a:pt x="586" y="1048"/>
                    </a:lnTo>
                    <a:lnTo>
                      <a:pt x="570" y="1050"/>
                    </a:lnTo>
                    <a:lnTo>
                      <a:pt x="568" y="1050"/>
                    </a:lnTo>
                    <a:lnTo>
                      <a:pt x="564" y="1050"/>
                    </a:lnTo>
                    <a:lnTo>
                      <a:pt x="556" y="1054"/>
                    </a:lnTo>
                    <a:lnTo>
                      <a:pt x="524" y="1058"/>
                    </a:lnTo>
                    <a:lnTo>
                      <a:pt x="494" y="1062"/>
                    </a:lnTo>
                    <a:lnTo>
                      <a:pt x="480" y="1064"/>
                    </a:lnTo>
                    <a:lnTo>
                      <a:pt x="464" y="1066"/>
                    </a:lnTo>
                    <a:lnTo>
                      <a:pt x="432" y="1066"/>
                    </a:lnTo>
                    <a:lnTo>
                      <a:pt x="398" y="1066"/>
                    </a:lnTo>
                    <a:lnTo>
                      <a:pt x="398" y="1074"/>
                    </a:lnTo>
                    <a:lnTo>
                      <a:pt x="282" y="1064"/>
                    </a:lnTo>
                    <a:lnTo>
                      <a:pt x="276" y="1108"/>
                    </a:lnTo>
                    <a:lnTo>
                      <a:pt x="308" y="1130"/>
                    </a:lnTo>
                    <a:lnTo>
                      <a:pt x="316" y="1132"/>
                    </a:lnTo>
                    <a:lnTo>
                      <a:pt x="316" y="1228"/>
                    </a:lnTo>
                    <a:lnTo>
                      <a:pt x="254" y="1092"/>
                    </a:lnTo>
                    <a:lnTo>
                      <a:pt x="212" y="1250"/>
                    </a:lnTo>
                    <a:lnTo>
                      <a:pt x="260" y="1314"/>
                    </a:lnTo>
                    <a:lnTo>
                      <a:pt x="192" y="1314"/>
                    </a:lnTo>
                    <a:lnTo>
                      <a:pt x="238" y="1366"/>
                    </a:lnTo>
                    <a:lnTo>
                      <a:pt x="198" y="1382"/>
                    </a:lnTo>
                    <a:lnTo>
                      <a:pt x="162" y="1670"/>
                    </a:lnTo>
                    <a:lnTo>
                      <a:pt x="138" y="1720"/>
                    </a:lnTo>
                    <a:lnTo>
                      <a:pt x="148" y="1752"/>
                    </a:lnTo>
                    <a:lnTo>
                      <a:pt x="142" y="1954"/>
                    </a:lnTo>
                    <a:lnTo>
                      <a:pt x="112" y="2016"/>
                    </a:lnTo>
                    <a:lnTo>
                      <a:pt x="136" y="2046"/>
                    </a:lnTo>
                    <a:lnTo>
                      <a:pt x="64" y="2026"/>
                    </a:lnTo>
                    <a:lnTo>
                      <a:pt x="0" y="2240"/>
                    </a:lnTo>
                    <a:lnTo>
                      <a:pt x="4" y="2244"/>
                    </a:lnTo>
                    <a:lnTo>
                      <a:pt x="10" y="2250"/>
                    </a:lnTo>
                    <a:lnTo>
                      <a:pt x="18" y="2254"/>
                    </a:lnTo>
                    <a:lnTo>
                      <a:pt x="26" y="2260"/>
                    </a:lnTo>
                    <a:lnTo>
                      <a:pt x="36" y="2262"/>
                    </a:lnTo>
                    <a:lnTo>
                      <a:pt x="44" y="2264"/>
                    </a:lnTo>
                    <a:lnTo>
                      <a:pt x="48" y="2266"/>
                    </a:lnTo>
                    <a:lnTo>
                      <a:pt x="56" y="2266"/>
                    </a:lnTo>
                    <a:lnTo>
                      <a:pt x="62" y="2266"/>
                    </a:lnTo>
                    <a:lnTo>
                      <a:pt x="76" y="2268"/>
                    </a:lnTo>
                    <a:lnTo>
                      <a:pt x="84" y="2268"/>
                    </a:lnTo>
                    <a:lnTo>
                      <a:pt x="90" y="2266"/>
                    </a:lnTo>
                    <a:lnTo>
                      <a:pt x="102" y="2260"/>
                    </a:lnTo>
                    <a:lnTo>
                      <a:pt x="116" y="2248"/>
                    </a:lnTo>
                    <a:lnTo>
                      <a:pt x="124" y="2240"/>
                    </a:lnTo>
                    <a:lnTo>
                      <a:pt x="130" y="2230"/>
                    </a:lnTo>
                    <a:lnTo>
                      <a:pt x="166" y="2160"/>
                    </a:lnTo>
                    <a:lnTo>
                      <a:pt x="182" y="2154"/>
                    </a:lnTo>
                    <a:lnTo>
                      <a:pt x="194" y="2148"/>
                    </a:lnTo>
                    <a:lnTo>
                      <a:pt x="200" y="2144"/>
                    </a:lnTo>
                    <a:lnTo>
                      <a:pt x="202" y="2140"/>
                    </a:lnTo>
                    <a:lnTo>
                      <a:pt x="204" y="2136"/>
                    </a:lnTo>
                    <a:lnTo>
                      <a:pt x="204" y="2134"/>
                    </a:lnTo>
                    <a:lnTo>
                      <a:pt x="210" y="2060"/>
                    </a:lnTo>
                    <a:lnTo>
                      <a:pt x="248" y="2022"/>
                    </a:lnTo>
                    <a:lnTo>
                      <a:pt x="256" y="1748"/>
                    </a:lnTo>
                    <a:lnTo>
                      <a:pt x="300" y="1712"/>
                    </a:lnTo>
                    <a:lnTo>
                      <a:pt x="358" y="1362"/>
                    </a:lnTo>
                    <a:lnTo>
                      <a:pt x="378" y="1404"/>
                    </a:lnTo>
                    <a:lnTo>
                      <a:pt x="376" y="1214"/>
                    </a:lnTo>
                    <a:lnTo>
                      <a:pt x="478" y="1132"/>
                    </a:lnTo>
                    <a:lnTo>
                      <a:pt x="402" y="1252"/>
                    </a:lnTo>
                    <a:lnTo>
                      <a:pt x="518" y="1222"/>
                    </a:lnTo>
                    <a:lnTo>
                      <a:pt x="430" y="1298"/>
                    </a:lnTo>
                    <a:lnTo>
                      <a:pt x="518" y="1308"/>
                    </a:lnTo>
                    <a:lnTo>
                      <a:pt x="470" y="1358"/>
                    </a:lnTo>
                    <a:lnTo>
                      <a:pt x="506" y="1382"/>
                    </a:lnTo>
                    <a:lnTo>
                      <a:pt x="628" y="1690"/>
                    </a:lnTo>
                    <a:lnTo>
                      <a:pt x="622" y="1746"/>
                    </a:lnTo>
                    <a:lnTo>
                      <a:pt x="704" y="1800"/>
                    </a:lnTo>
                    <a:lnTo>
                      <a:pt x="784" y="1960"/>
                    </a:lnTo>
                    <a:lnTo>
                      <a:pt x="764" y="2016"/>
                    </a:lnTo>
                    <a:lnTo>
                      <a:pt x="814" y="2010"/>
                    </a:lnTo>
                    <a:lnTo>
                      <a:pt x="808" y="2066"/>
                    </a:lnTo>
                    <a:lnTo>
                      <a:pt x="906" y="2132"/>
                    </a:lnTo>
                    <a:lnTo>
                      <a:pt x="862" y="2148"/>
                    </a:lnTo>
                    <a:lnTo>
                      <a:pt x="894" y="2218"/>
                    </a:lnTo>
                    <a:lnTo>
                      <a:pt x="910" y="2220"/>
                    </a:lnTo>
                    <a:lnTo>
                      <a:pt x="920" y="2220"/>
                    </a:lnTo>
                    <a:lnTo>
                      <a:pt x="924" y="2220"/>
                    </a:lnTo>
                    <a:lnTo>
                      <a:pt x="930" y="2222"/>
                    </a:lnTo>
                    <a:lnTo>
                      <a:pt x="948" y="2220"/>
                    </a:lnTo>
                    <a:lnTo>
                      <a:pt x="964" y="2220"/>
                    </a:lnTo>
                    <a:lnTo>
                      <a:pt x="978" y="2216"/>
                    </a:lnTo>
                    <a:lnTo>
                      <a:pt x="990" y="2214"/>
                    </a:lnTo>
                    <a:lnTo>
                      <a:pt x="1000" y="2210"/>
                    </a:lnTo>
                    <a:lnTo>
                      <a:pt x="1010" y="2206"/>
                    </a:lnTo>
                    <a:lnTo>
                      <a:pt x="1018" y="2200"/>
                    </a:lnTo>
                    <a:lnTo>
                      <a:pt x="1024" y="2196"/>
                    </a:lnTo>
                    <a:lnTo>
                      <a:pt x="976" y="2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uppe 171"/>
            <p:cNvGrpSpPr>
              <a:grpSpLocks/>
            </p:cNvGrpSpPr>
            <p:nvPr/>
          </p:nvGrpSpPr>
          <p:grpSpPr bwMode="auto">
            <a:xfrm>
              <a:off x="6218503" y="1849623"/>
              <a:ext cx="331187" cy="802872"/>
              <a:chOff x="6045328" y="1849623"/>
              <a:chExt cx="331187" cy="802872"/>
            </a:xfrm>
          </p:grpSpPr>
          <p:grpSp>
            <p:nvGrpSpPr>
              <p:cNvPr id="25" name="Gruppe 70"/>
              <p:cNvGrpSpPr>
                <a:grpSpLocks/>
              </p:cNvGrpSpPr>
              <p:nvPr/>
            </p:nvGrpSpPr>
            <p:grpSpPr bwMode="auto">
              <a:xfrm>
                <a:off x="6045328" y="1849623"/>
                <a:ext cx="331187" cy="802872"/>
                <a:chOff x="7635792" y="4784725"/>
                <a:chExt cx="3402096" cy="8248650"/>
              </a:xfrm>
            </p:grpSpPr>
            <p:sp>
              <p:nvSpPr>
                <p:cNvPr id="30" name="Freeform 96"/>
                <p:cNvSpPr>
                  <a:spLocks noEditPoints="1"/>
                </p:cNvSpPr>
                <p:nvPr/>
              </p:nvSpPr>
              <p:spPr bwMode="auto">
                <a:xfrm>
                  <a:off x="7633088" y="4783014"/>
                  <a:ext cx="3404813" cy="8252728"/>
                </a:xfrm>
                <a:custGeom>
                  <a:avLst/>
                  <a:gdLst>
                    <a:gd name="T0" fmla="*/ 3187699 w 2148"/>
                    <a:gd name="T1" fmla="*/ 193675 h 5196"/>
                    <a:gd name="T2" fmla="*/ 3003549 w 2148"/>
                    <a:gd name="T3" fmla="*/ 234950 h 5196"/>
                    <a:gd name="T4" fmla="*/ 2943224 w 2148"/>
                    <a:gd name="T5" fmla="*/ 330200 h 5196"/>
                    <a:gd name="T6" fmla="*/ 2987674 w 2148"/>
                    <a:gd name="T7" fmla="*/ 479425 h 5196"/>
                    <a:gd name="T8" fmla="*/ 2832099 w 2148"/>
                    <a:gd name="T9" fmla="*/ 1012825 h 5196"/>
                    <a:gd name="T10" fmla="*/ 2574925 w 2148"/>
                    <a:gd name="T11" fmla="*/ 1492250 h 5196"/>
                    <a:gd name="T12" fmla="*/ 2339975 w 2148"/>
                    <a:gd name="T13" fmla="*/ 1885950 h 5196"/>
                    <a:gd name="T14" fmla="*/ 2165350 w 2148"/>
                    <a:gd name="T15" fmla="*/ 2127250 h 5196"/>
                    <a:gd name="T16" fmla="*/ 1968500 w 2148"/>
                    <a:gd name="T17" fmla="*/ 2152650 h 5196"/>
                    <a:gd name="T18" fmla="*/ 1882775 w 2148"/>
                    <a:gd name="T19" fmla="*/ 1612900 h 5196"/>
                    <a:gd name="T20" fmla="*/ 1485900 w 2148"/>
                    <a:gd name="T21" fmla="*/ 1476375 h 5196"/>
                    <a:gd name="T22" fmla="*/ 1260475 w 2148"/>
                    <a:gd name="T23" fmla="*/ 1676400 h 5196"/>
                    <a:gd name="T24" fmla="*/ 1165225 w 2148"/>
                    <a:gd name="T25" fmla="*/ 2168525 h 5196"/>
                    <a:gd name="T26" fmla="*/ 1231900 w 2148"/>
                    <a:gd name="T27" fmla="*/ 2336800 h 5196"/>
                    <a:gd name="T28" fmla="*/ 1060450 w 2148"/>
                    <a:gd name="T29" fmla="*/ 2184400 h 5196"/>
                    <a:gd name="T30" fmla="*/ 742950 w 2148"/>
                    <a:gd name="T31" fmla="*/ 1473200 h 5196"/>
                    <a:gd name="T32" fmla="*/ 561975 w 2148"/>
                    <a:gd name="T33" fmla="*/ 854075 h 5196"/>
                    <a:gd name="T34" fmla="*/ 438150 w 2148"/>
                    <a:gd name="T35" fmla="*/ 371475 h 5196"/>
                    <a:gd name="T36" fmla="*/ 527050 w 2148"/>
                    <a:gd name="T37" fmla="*/ 174625 h 5196"/>
                    <a:gd name="T38" fmla="*/ 282575 w 2148"/>
                    <a:gd name="T39" fmla="*/ 6350 h 5196"/>
                    <a:gd name="T40" fmla="*/ 123825 w 2148"/>
                    <a:gd name="T41" fmla="*/ 63500 h 5196"/>
                    <a:gd name="T42" fmla="*/ 25400 w 2148"/>
                    <a:gd name="T43" fmla="*/ 228600 h 5196"/>
                    <a:gd name="T44" fmla="*/ 53975 w 2148"/>
                    <a:gd name="T45" fmla="*/ 346075 h 5196"/>
                    <a:gd name="T46" fmla="*/ 117475 w 2148"/>
                    <a:gd name="T47" fmla="*/ 479425 h 5196"/>
                    <a:gd name="T48" fmla="*/ 101600 w 2148"/>
                    <a:gd name="T49" fmla="*/ 822325 h 5196"/>
                    <a:gd name="T50" fmla="*/ 390525 w 2148"/>
                    <a:gd name="T51" fmla="*/ 1812925 h 5196"/>
                    <a:gd name="T52" fmla="*/ 508000 w 2148"/>
                    <a:gd name="T53" fmla="*/ 2000250 h 5196"/>
                    <a:gd name="T54" fmla="*/ 828675 w 2148"/>
                    <a:gd name="T55" fmla="*/ 2930525 h 5196"/>
                    <a:gd name="T56" fmla="*/ 812800 w 2148"/>
                    <a:gd name="T57" fmla="*/ 3502025 h 5196"/>
                    <a:gd name="T58" fmla="*/ 946150 w 2148"/>
                    <a:gd name="T59" fmla="*/ 4152900 h 5196"/>
                    <a:gd name="T60" fmla="*/ 920750 w 2148"/>
                    <a:gd name="T61" fmla="*/ 4610100 h 5196"/>
                    <a:gd name="T62" fmla="*/ 939800 w 2148"/>
                    <a:gd name="T63" fmla="*/ 5038725 h 5196"/>
                    <a:gd name="T64" fmla="*/ 939800 w 2148"/>
                    <a:gd name="T65" fmla="*/ 5902324 h 5196"/>
                    <a:gd name="T66" fmla="*/ 996950 w 2148"/>
                    <a:gd name="T67" fmla="*/ 6394449 h 5196"/>
                    <a:gd name="T68" fmla="*/ 1111250 w 2148"/>
                    <a:gd name="T69" fmla="*/ 7019925 h 5196"/>
                    <a:gd name="T70" fmla="*/ 1247775 w 2148"/>
                    <a:gd name="T71" fmla="*/ 7629525 h 5196"/>
                    <a:gd name="T72" fmla="*/ 1273175 w 2148"/>
                    <a:gd name="T73" fmla="*/ 8086725 h 5196"/>
                    <a:gd name="T74" fmla="*/ 1447800 w 2148"/>
                    <a:gd name="T75" fmla="*/ 8235950 h 5196"/>
                    <a:gd name="T76" fmla="*/ 1647825 w 2148"/>
                    <a:gd name="T77" fmla="*/ 8178800 h 5196"/>
                    <a:gd name="T78" fmla="*/ 1876425 w 2148"/>
                    <a:gd name="T79" fmla="*/ 8191500 h 5196"/>
                    <a:gd name="T80" fmla="*/ 1806575 w 2148"/>
                    <a:gd name="T81" fmla="*/ 7947025 h 5196"/>
                    <a:gd name="T82" fmla="*/ 1778000 w 2148"/>
                    <a:gd name="T83" fmla="*/ 7600950 h 5196"/>
                    <a:gd name="T84" fmla="*/ 2152650 w 2148"/>
                    <a:gd name="T85" fmla="*/ 6267449 h 5196"/>
                    <a:gd name="T86" fmla="*/ 2247900 w 2148"/>
                    <a:gd name="T87" fmla="*/ 4978400 h 5196"/>
                    <a:gd name="T88" fmla="*/ 2244725 w 2148"/>
                    <a:gd name="T89" fmla="*/ 3673475 h 5196"/>
                    <a:gd name="T90" fmla="*/ 2263775 w 2148"/>
                    <a:gd name="T91" fmla="*/ 3352800 h 5196"/>
                    <a:gd name="T92" fmla="*/ 2292350 w 2148"/>
                    <a:gd name="T93" fmla="*/ 2879725 h 5196"/>
                    <a:gd name="T94" fmla="*/ 2416175 w 2148"/>
                    <a:gd name="T95" fmla="*/ 2644775 h 5196"/>
                    <a:gd name="T96" fmla="*/ 2574925 w 2148"/>
                    <a:gd name="T97" fmla="*/ 2225675 h 5196"/>
                    <a:gd name="T98" fmla="*/ 2781300 w 2148"/>
                    <a:gd name="T99" fmla="*/ 1958975 h 5196"/>
                    <a:gd name="T100" fmla="*/ 2886074 w 2148"/>
                    <a:gd name="T101" fmla="*/ 1657350 h 5196"/>
                    <a:gd name="T102" fmla="*/ 3105149 w 2148"/>
                    <a:gd name="T103" fmla="*/ 1292225 h 5196"/>
                    <a:gd name="T104" fmla="*/ 3197224 w 2148"/>
                    <a:gd name="T105" fmla="*/ 847725 h 5196"/>
                    <a:gd name="T106" fmla="*/ 3286125 w 2148"/>
                    <a:gd name="T107" fmla="*/ 647700 h 5196"/>
                    <a:gd name="T108" fmla="*/ 3403600 w 2148"/>
                    <a:gd name="T109" fmla="*/ 473075 h 5196"/>
                    <a:gd name="T110" fmla="*/ 1527175 w 2148"/>
                    <a:gd name="T111" fmla="*/ 7864475 h 5196"/>
                    <a:gd name="T112" fmla="*/ 1765300 w 2148"/>
                    <a:gd name="T113" fmla="*/ 6511926 h 5196"/>
                    <a:gd name="T114" fmla="*/ 1660525 w 2148"/>
                    <a:gd name="T115" fmla="*/ 7194550 h 5196"/>
                    <a:gd name="T116" fmla="*/ 1508125 w 2148"/>
                    <a:gd name="T117" fmla="*/ 7597775 h 5196"/>
                    <a:gd name="T118" fmla="*/ 1412875 w 2148"/>
                    <a:gd name="T119" fmla="*/ 7264400 h 5196"/>
                    <a:gd name="T120" fmla="*/ 1330325 w 2148"/>
                    <a:gd name="T121" fmla="*/ 6384924 h 5196"/>
                    <a:gd name="T122" fmla="*/ 1638300 w 2148"/>
                    <a:gd name="T123" fmla="*/ 6235699 h 519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148"/>
                    <a:gd name="T187" fmla="*/ 0 h 5196"/>
                    <a:gd name="T188" fmla="*/ 2148 w 2148"/>
                    <a:gd name="T189" fmla="*/ 5196 h 519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148" h="5196">
                      <a:moveTo>
                        <a:pt x="2136" y="254"/>
                      </a:moveTo>
                      <a:lnTo>
                        <a:pt x="2086" y="166"/>
                      </a:lnTo>
                      <a:lnTo>
                        <a:pt x="2078" y="154"/>
                      </a:lnTo>
                      <a:lnTo>
                        <a:pt x="2068" y="142"/>
                      </a:lnTo>
                      <a:lnTo>
                        <a:pt x="2060" y="136"/>
                      </a:lnTo>
                      <a:lnTo>
                        <a:pt x="2054" y="132"/>
                      </a:lnTo>
                      <a:lnTo>
                        <a:pt x="2026" y="126"/>
                      </a:lnTo>
                      <a:lnTo>
                        <a:pt x="2008" y="122"/>
                      </a:lnTo>
                      <a:lnTo>
                        <a:pt x="1990" y="120"/>
                      </a:lnTo>
                      <a:lnTo>
                        <a:pt x="1976" y="120"/>
                      </a:lnTo>
                      <a:lnTo>
                        <a:pt x="1964" y="124"/>
                      </a:lnTo>
                      <a:lnTo>
                        <a:pt x="1938" y="130"/>
                      </a:lnTo>
                      <a:lnTo>
                        <a:pt x="1914" y="140"/>
                      </a:lnTo>
                      <a:lnTo>
                        <a:pt x="1892" y="148"/>
                      </a:lnTo>
                      <a:lnTo>
                        <a:pt x="1872" y="150"/>
                      </a:lnTo>
                      <a:lnTo>
                        <a:pt x="1868" y="152"/>
                      </a:lnTo>
                      <a:lnTo>
                        <a:pt x="1864" y="156"/>
                      </a:lnTo>
                      <a:lnTo>
                        <a:pt x="1858" y="164"/>
                      </a:lnTo>
                      <a:lnTo>
                        <a:pt x="1854" y="176"/>
                      </a:lnTo>
                      <a:lnTo>
                        <a:pt x="1852" y="184"/>
                      </a:lnTo>
                      <a:lnTo>
                        <a:pt x="1854" y="208"/>
                      </a:lnTo>
                      <a:lnTo>
                        <a:pt x="1856" y="234"/>
                      </a:lnTo>
                      <a:lnTo>
                        <a:pt x="1858" y="252"/>
                      </a:lnTo>
                      <a:lnTo>
                        <a:pt x="1860" y="258"/>
                      </a:lnTo>
                      <a:lnTo>
                        <a:pt x="1864" y="264"/>
                      </a:lnTo>
                      <a:lnTo>
                        <a:pt x="1872" y="270"/>
                      </a:lnTo>
                      <a:lnTo>
                        <a:pt x="1882" y="302"/>
                      </a:lnTo>
                      <a:lnTo>
                        <a:pt x="1888" y="330"/>
                      </a:lnTo>
                      <a:lnTo>
                        <a:pt x="1890" y="362"/>
                      </a:lnTo>
                      <a:lnTo>
                        <a:pt x="1888" y="394"/>
                      </a:lnTo>
                      <a:lnTo>
                        <a:pt x="1882" y="428"/>
                      </a:lnTo>
                      <a:lnTo>
                        <a:pt x="1876" y="450"/>
                      </a:lnTo>
                      <a:lnTo>
                        <a:pt x="1866" y="484"/>
                      </a:lnTo>
                      <a:lnTo>
                        <a:pt x="1850" y="516"/>
                      </a:lnTo>
                      <a:lnTo>
                        <a:pt x="1784" y="638"/>
                      </a:lnTo>
                      <a:lnTo>
                        <a:pt x="1752" y="702"/>
                      </a:lnTo>
                      <a:lnTo>
                        <a:pt x="1730" y="744"/>
                      </a:lnTo>
                      <a:lnTo>
                        <a:pt x="1712" y="776"/>
                      </a:lnTo>
                      <a:lnTo>
                        <a:pt x="1694" y="808"/>
                      </a:lnTo>
                      <a:lnTo>
                        <a:pt x="1648" y="878"/>
                      </a:lnTo>
                      <a:lnTo>
                        <a:pt x="1640" y="892"/>
                      </a:lnTo>
                      <a:lnTo>
                        <a:pt x="1632" y="908"/>
                      </a:lnTo>
                      <a:lnTo>
                        <a:pt x="1626" y="924"/>
                      </a:lnTo>
                      <a:lnTo>
                        <a:pt x="1622" y="940"/>
                      </a:lnTo>
                      <a:lnTo>
                        <a:pt x="1610" y="970"/>
                      </a:lnTo>
                      <a:lnTo>
                        <a:pt x="1596" y="1002"/>
                      </a:lnTo>
                      <a:lnTo>
                        <a:pt x="1584" y="1022"/>
                      </a:lnTo>
                      <a:lnTo>
                        <a:pt x="1548" y="1086"/>
                      </a:lnTo>
                      <a:lnTo>
                        <a:pt x="1532" y="1108"/>
                      </a:lnTo>
                      <a:lnTo>
                        <a:pt x="1512" y="1138"/>
                      </a:lnTo>
                      <a:lnTo>
                        <a:pt x="1490" y="1168"/>
                      </a:lnTo>
                      <a:lnTo>
                        <a:pt x="1474" y="1188"/>
                      </a:lnTo>
                      <a:lnTo>
                        <a:pt x="1458" y="1212"/>
                      </a:lnTo>
                      <a:lnTo>
                        <a:pt x="1448" y="1228"/>
                      </a:lnTo>
                      <a:lnTo>
                        <a:pt x="1440" y="1246"/>
                      </a:lnTo>
                      <a:lnTo>
                        <a:pt x="1424" y="1270"/>
                      </a:lnTo>
                      <a:lnTo>
                        <a:pt x="1402" y="1302"/>
                      </a:lnTo>
                      <a:lnTo>
                        <a:pt x="1392" y="1316"/>
                      </a:lnTo>
                      <a:lnTo>
                        <a:pt x="1378" y="1328"/>
                      </a:lnTo>
                      <a:lnTo>
                        <a:pt x="1364" y="1340"/>
                      </a:lnTo>
                      <a:lnTo>
                        <a:pt x="1350" y="1350"/>
                      </a:lnTo>
                      <a:lnTo>
                        <a:pt x="1306" y="1376"/>
                      </a:lnTo>
                      <a:lnTo>
                        <a:pt x="1292" y="1382"/>
                      </a:lnTo>
                      <a:lnTo>
                        <a:pt x="1278" y="1384"/>
                      </a:lnTo>
                      <a:lnTo>
                        <a:pt x="1264" y="1384"/>
                      </a:lnTo>
                      <a:lnTo>
                        <a:pt x="1260" y="1382"/>
                      </a:lnTo>
                      <a:lnTo>
                        <a:pt x="1256" y="1378"/>
                      </a:lnTo>
                      <a:lnTo>
                        <a:pt x="1248" y="1370"/>
                      </a:lnTo>
                      <a:lnTo>
                        <a:pt x="1240" y="1356"/>
                      </a:lnTo>
                      <a:lnTo>
                        <a:pt x="1236" y="1342"/>
                      </a:lnTo>
                      <a:lnTo>
                        <a:pt x="1234" y="1326"/>
                      </a:lnTo>
                      <a:lnTo>
                        <a:pt x="1230" y="1230"/>
                      </a:lnTo>
                      <a:lnTo>
                        <a:pt x="1226" y="1194"/>
                      </a:lnTo>
                      <a:lnTo>
                        <a:pt x="1222" y="1158"/>
                      </a:lnTo>
                      <a:lnTo>
                        <a:pt x="1204" y="1068"/>
                      </a:lnTo>
                      <a:lnTo>
                        <a:pt x="1200" y="1052"/>
                      </a:lnTo>
                      <a:lnTo>
                        <a:pt x="1194" y="1034"/>
                      </a:lnTo>
                      <a:lnTo>
                        <a:pt x="1186" y="1016"/>
                      </a:lnTo>
                      <a:lnTo>
                        <a:pt x="1176" y="1002"/>
                      </a:lnTo>
                      <a:lnTo>
                        <a:pt x="1148" y="962"/>
                      </a:lnTo>
                      <a:lnTo>
                        <a:pt x="1138" y="950"/>
                      </a:lnTo>
                      <a:lnTo>
                        <a:pt x="1124" y="940"/>
                      </a:lnTo>
                      <a:lnTo>
                        <a:pt x="1108" y="932"/>
                      </a:lnTo>
                      <a:lnTo>
                        <a:pt x="1092" y="930"/>
                      </a:lnTo>
                      <a:lnTo>
                        <a:pt x="972" y="926"/>
                      </a:lnTo>
                      <a:lnTo>
                        <a:pt x="954" y="926"/>
                      </a:lnTo>
                      <a:lnTo>
                        <a:pt x="936" y="930"/>
                      </a:lnTo>
                      <a:lnTo>
                        <a:pt x="918" y="936"/>
                      </a:lnTo>
                      <a:lnTo>
                        <a:pt x="904" y="942"/>
                      </a:lnTo>
                      <a:lnTo>
                        <a:pt x="890" y="952"/>
                      </a:lnTo>
                      <a:lnTo>
                        <a:pt x="876" y="960"/>
                      </a:lnTo>
                      <a:lnTo>
                        <a:pt x="860" y="972"/>
                      </a:lnTo>
                      <a:lnTo>
                        <a:pt x="846" y="986"/>
                      </a:lnTo>
                      <a:lnTo>
                        <a:pt x="836" y="998"/>
                      </a:lnTo>
                      <a:lnTo>
                        <a:pt x="804" y="1042"/>
                      </a:lnTo>
                      <a:lnTo>
                        <a:pt x="794" y="1056"/>
                      </a:lnTo>
                      <a:lnTo>
                        <a:pt x="784" y="1072"/>
                      </a:lnTo>
                      <a:lnTo>
                        <a:pt x="776" y="1090"/>
                      </a:lnTo>
                      <a:lnTo>
                        <a:pt x="770" y="1104"/>
                      </a:lnTo>
                      <a:lnTo>
                        <a:pt x="754" y="1152"/>
                      </a:lnTo>
                      <a:lnTo>
                        <a:pt x="746" y="1186"/>
                      </a:lnTo>
                      <a:lnTo>
                        <a:pt x="740" y="1222"/>
                      </a:lnTo>
                      <a:lnTo>
                        <a:pt x="738" y="1272"/>
                      </a:lnTo>
                      <a:lnTo>
                        <a:pt x="734" y="1346"/>
                      </a:lnTo>
                      <a:lnTo>
                        <a:pt x="734" y="1366"/>
                      </a:lnTo>
                      <a:lnTo>
                        <a:pt x="736" y="1382"/>
                      </a:lnTo>
                      <a:lnTo>
                        <a:pt x="742" y="1398"/>
                      </a:lnTo>
                      <a:lnTo>
                        <a:pt x="750" y="1416"/>
                      </a:lnTo>
                      <a:lnTo>
                        <a:pt x="758" y="1428"/>
                      </a:lnTo>
                      <a:lnTo>
                        <a:pt x="764" y="1436"/>
                      </a:lnTo>
                      <a:lnTo>
                        <a:pt x="772" y="1448"/>
                      </a:lnTo>
                      <a:lnTo>
                        <a:pt x="778" y="1458"/>
                      </a:lnTo>
                      <a:lnTo>
                        <a:pt x="778" y="1468"/>
                      </a:lnTo>
                      <a:lnTo>
                        <a:pt x="776" y="1472"/>
                      </a:lnTo>
                      <a:lnTo>
                        <a:pt x="774" y="1474"/>
                      </a:lnTo>
                      <a:lnTo>
                        <a:pt x="770" y="1476"/>
                      </a:lnTo>
                      <a:lnTo>
                        <a:pt x="766" y="1478"/>
                      </a:lnTo>
                      <a:lnTo>
                        <a:pt x="756" y="1474"/>
                      </a:lnTo>
                      <a:lnTo>
                        <a:pt x="744" y="1468"/>
                      </a:lnTo>
                      <a:lnTo>
                        <a:pt x="734" y="1458"/>
                      </a:lnTo>
                      <a:lnTo>
                        <a:pt x="690" y="1406"/>
                      </a:lnTo>
                      <a:lnTo>
                        <a:pt x="678" y="1392"/>
                      </a:lnTo>
                      <a:lnTo>
                        <a:pt x="668" y="1376"/>
                      </a:lnTo>
                      <a:lnTo>
                        <a:pt x="658" y="1360"/>
                      </a:lnTo>
                      <a:lnTo>
                        <a:pt x="650" y="1346"/>
                      </a:lnTo>
                      <a:lnTo>
                        <a:pt x="618" y="1272"/>
                      </a:lnTo>
                      <a:lnTo>
                        <a:pt x="588" y="1208"/>
                      </a:lnTo>
                      <a:lnTo>
                        <a:pt x="528" y="1088"/>
                      </a:lnTo>
                      <a:lnTo>
                        <a:pt x="512" y="1054"/>
                      </a:lnTo>
                      <a:lnTo>
                        <a:pt x="500" y="1020"/>
                      </a:lnTo>
                      <a:lnTo>
                        <a:pt x="468" y="928"/>
                      </a:lnTo>
                      <a:lnTo>
                        <a:pt x="444" y="858"/>
                      </a:lnTo>
                      <a:lnTo>
                        <a:pt x="408" y="758"/>
                      </a:lnTo>
                      <a:lnTo>
                        <a:pt x="398" y="722"/>
                      </a:lnTo>
                      <a:lnTo>
                        <a:pt x="390" y="688"/>
                      </a:lnTo>
                      <a:lnTo>
                        <a:pt x="378" y="606"/>
                      </a:lnTo>
                      <a:lnTo>
                        <a:pt x="374" y="588"/>
                      </a:lnTo>
                      <a:lnTo>
                        <a:pt x="368" y="570"/>
                      </a:lnTo>
                      <a:lnTo>
                        <a:pt x="362" y="554"/>
                      </a:lnTo>
                      <a:lnTo>
                        <a:pt x="354" y="538"/>
                      </a:lnTo>
                      <a:lnTo>
                        <a:pt x="318" y="476"/>
                      </a:lnTo>
                      <a:lnTo>
                        <a:pt x="258" y="362"/>
                      </a:lnTo>
                      <a:lnTo>
                        <a:pt x="252" y="348"/>
                      </a:lnTo>
                      <a:lnTo>
                        <a:pt x="250" y="330"/>
                      </a:lnTo>
                      <a:lnTo>
                        <a:pt x="250" y="312"/>
                      </a:lnTo>
                      <a:lnTo>
                        <a:pt x="254" y="296"/>
                      </a:lnTo>
                      <a:lnTo>
                        <a:pt x="276" y="234"/>
                      </a:lnTo>
                      <a:lnTo>
                        <a:pt x="292" y="188"/>
                      </a:lnTo>
                      <a:lnTo>
                        <a:pt x="300" y="178"/>
                      </a:lnTo>
                      <a:lnTo>
                        <a:pt x="308" y="170"/>
                      </a:lnTo>
                      <a:lnTo>
                        <a:pt x="312" y="164"/>
                      </a:lnTo>
                      <a:lnTo>
                        <a:pt x="318" y="156"/>
                      </a:lnTo>
                      <a:lnTo>
                        <a:pt x="322" y="146"/>
                      </a:lnTo>
                      <a:lnTo>
                        <a:pt x="326" y="134"/>
                      </a:lnTo>
                      <a:lnTo>
                        <a:pt x="332" y="110"/>
                      </a:lnTo>
                      <a:lnTo>
                        <a:pt x="334" y="92"/>
                      </a:lnTo>
                      <a:lnTo>
                        <a:pt x="332" y="84"/>
                      </a:lnTo>
                      <a:lnTo>
                        <a:pt x="330" y="76"/>
                      </a:lnTo>
                      <a:lnTo>
                        <a:pt x="322" y="58"/>
                      </a:lnTo>
                      <a:lnTo>
                        <a:pt x="314" y="50"/>
                      </a:lnTo>
                      <a:lnTo>
                        <a:pt x="304" y="42"/>
                      </a:lnTo>
                      <a:lnTo>
                        <a:pt x="290" y="36"/>
                      </a:lnTo>
                      <a:lnTo>
                        <a:pt x="276" y="30"/>
                      </a:lnTo>
                      <a:lnTo>
                        <a:pt x="178" y="4"/>
                      </a:lnTo>
                      <a:lnTo>
                        <a:pt x="162" y="2"/>
                      </a:lnTo>
                      <a:lnTo>
                        <a:pt x="150" y="0"/>
                      </a:lnTo>
                      <a:lnTo>
                        <a:pt x="138" y="0"/>
                      </a:lnTo>
                      <a:lnTo>
                        <a:pt x="132" y="2"/>
                      </a:lnTo>
                      <a:lnTo>
                        <a:pt x="106" y="18"/>
                      </a:lnTo>
                      <a:lnTo>
                        <a:pt x="92" y="28"/>
                      </a:lnTo>
                      <a:lnTo>
                        <a:pt x="78" y="40"/>
                      </a:lnTo>
                      <a:lnTo>
                        <a:pt x="68" y="50"/>
                      </a:lnTo>
                      <a:lnTo>
                        <a:pt x="60" y="60"/>
                      </a:lnTo>
                      <a:lnTo>
                        <a:pt x="48" y="84"/>
                      </a:lnTo>
                      <a:lnTo>
                        <a:pt x="38" y="108"/>
                      </a:lnTo>
                      <a:lnTo>
                        <a:pt x="28" y="128"/>
                      </a:lnTo>
                      <a:lnTo>
                        <a:pt x="16" y="144"/>
                      </a:lnTo>
                      <a:lnTo>
                        <a:pt x="4" y="158"/>
                      </a:lnTo>
                      <a:lnTo>
                        <a:pt x="2" y="160"/>
                      </a:lnTo>
                      <a:lnTo>
                        <a:pt x="0" y="166"/>
                      </a:lnTo>
                      <a:lnTo>
                        <a:pt x="2" y="174"/>
                      </a:lnTo>
                      <a:lnTo>
                        <a:pt x="6" y="184"/>
                      </a:lnTo>
                      <a:lnTo>
                        <a:pt x="16" y="196"/>
                      </a:lnTo>
                      <a:lnTo>
                        <a:pt x="26" y="206"/>
                      </a:lnTo>
                      <a:lnTo>
                        <a:pt x="34" y="218"/>
                      </a:lnTo>
                      <a:lnTo>
                        <a:pt x="40" y="228"/>
                      </a:lnTo>
                      <a:lnTo>
                        <a:pt x="50" y="240"/>
                      </a:lnTo>
                      <a:lnTo>
                        <a:pt x="60" y="254"/>
                      </a:lnTo>
                      <a:lnTo>
                        <a:pt x="68" y="272"/>
                      </a:lnTo>
                      <a:lnTo>
                        <a:pt x="74" y="292"/>
                      </a:lnTo>
                      <a:lnTo>
                        <a:pt x="74" y="298"/>
                      </a:lnTo>
                      <a:lnTo>
                        <a:pt x="74" y="302"/>
                      </a:lnTo>
                      <a:lnTo>
                        <a:pt x="74" y="316"/>
                      </a:lnTo>
                      <a:lnTo>
                        <a:pt x="76" y="344"/>
                      </a:lnTo>
                      <a:lnTo>
                        <a:pt x="84" y="426"/>
                      </a:lnTo>
                      <a:lnTo>
                        <a:pt x="84" y="442"/>
                      </a:lnTo>
                      <a:lnTo>
                        <a:pt x="82" y="458"/>
                      </a:lnTo>
                      <a:lnTo>
                        <a:pt x="78" y="474"/>
                      </a:lnTo>
                      <a:lnTo>
                        <a:pt x="72" y="488"/>
                      </a:lnTo>
                      <a:lnTo>
                        <a:pt x="66" y="502"/>
                      </a:lnTo>
                      <a:lnTo>
                        <a:pt x="64" y="518"/>
                      </a:lnTo>
                      <a:lnTo>
                        <a:pt x="64" y="534"/>
                      </a:lnTo>
                      <a:lnTo>
                        <a:pt x="66" y="550"/>
                      </a:lnTo>
                      <a:lnTo>
                        <a:pt x="100" y="666"/>
                      </a:lnTo>
                      <a:lnTo>
                        <a:pt x="122" y="734"/>
                      </a:lnTo>
                      <a:lnTo>
                        <a:pt x="230" y="1044"/>
                      </a:lnTo>
                      <a:lnTo>
                        <a:pt x="238" y="1078"/>
                      </a:lnTo>
                      <a:lnTo>
                        <a:pt x="244" y="1114"/>
                      </a:lnTo>
                      <a:lnTo>
                        <a:pt x="246" y="1142"/>
                      </a:lnTo>
                      <a:lnTo>
                        <a:pt x="250" y="1156"/>
                      </a:lnTo>
                      <a:lnTo>
                        <a:pt x="256" y="1170"/>
                      </a:lnTo>
                      <a:lnTo>
                        <a:pt x="264" y="1180"/>
                      </a:lnTo>
                      <a:lnTo>
                        <a:pt x="268" y="1184"/>
                      </a:lnTo>
                      <a:lnTo>
                        <a:pt x="272" y="1186"/>
                      </a:lnTo>
                      <a:lnTo>
                        <a:pt x="282" y="1192"/>
                      </a:lnTo>
                      <a:lnTo>
                        <a:pt x="292" y="1202"/>
                      </a:lnTo>
                      <a:lnTo>
                        <a:pt x="302" y="1214"/>
                      </a:lnTo>
                      <a:lnTo>
                        <a:pt x="308" y="1228"/>
                      </a:lnTo>
                      <a:lnTo>
                        <a:pt x="320" y="1260"/>
                      </a:lnTo>
                      <a:lnTo>
                        <a:pt x="332" y="1294"/>
                      </a:lnTo>
                      <a:lnTo>
                        <a:pt x="340" y="1330"/>
                      </a:lnTo>
                      <a:lnTo>
                        <a:pt x="344" y="1366"/>
                      </a:lnTo>
                      <a:lnTo>
                        <a:pt x="352" y="1400"/>
                      </a:lnTo>
                      <a:lnTo>
                        <a:pt x="364" y="1436"/>
                      </a:lnTo>
                      <a:lnTo>
                        <a:pt x="444" y="1622"/>
                      </a:lnTo>
                      <a:lnTo>
                        <a:pt x="470" y="1690"/>
                      </a:lnTo>
                      <a:lnTo>
                        <a:pt x="522" y="1846"/>
                      </a:lnTo>
                      <a:lnTo>
                        <a:pt x="528" y="1862"/>
                      </a:lnTo>
                      <a:lnTo>
                        <a:pt x="532" y="1880"/>
                      </a:lnTo>
                      <a:lnTo>
                        <a:pt x="534" y="1898"/>
                      </a:lnTo>
                      <a:lnTo>
                        <a:pt x="536" y="1916"/>
                      </a:lnTo>
                      <a:lnTo>
                        <a:pt x="540" y="2044"/>
                      </a:lnTo>
                      <a:lnTo>
                        <a:pt x="540" y="2080"/>
                      </a:lnTo>
                      <a:lnTo>
                        <a:pt x="534" y="2116"/>
                      </a:lnTo>
                      <a:lnTo>
                        <a:pt x="512" y="2206"/>
                      </a:lnTo>
                      <a:lnTo>
                        <a:pt x="502" y="2240"/>
                      </a:lnTo>
                      <a:lnTo>
                        <a:pt x="488" y="2274"/>
                      </a:lnTo>
                      <a:lnTo>
                        <a:pt x="442" y="2364"/>
                      </a:lnTo>
                      <a:lnTo>
                        <a:pt x="410" y="2428"/>
                      </a:lnTo>
                      <a:lnTo>
                        <a:pt x="382" y="2486"/>
                      </a:lnTo>
                      <a:lnTo>
                        <a:pt x="370" y="2508"/>
                      </a:lnTo>
                      <a:lnTo>
                        <a:pt x="588" y="2612"/>
                      </a:lnTo>
                      <a:lnTo>
                        <a:pt x="586" y="2614"/>
                      </a:lnTo>
                      <a:lnTo>
                        <a:pt x="596" y="2616"/>
                      </a:lnTo>
                      <a:lnTo>
                        <a:pt x="600" y="2618"/>
                      </a:lnTo>
                      <a:lnTo>
                        <a:pt x="602" y="2698"/>
                      </a:lnTo>
                      <a:lnTo>
                        <a:pt x="592" y="2740"/>
                      </a:lnTo>
                      <a:lnTo>
                        <a:pt x="594" y="2740"/>
                      </a:lnTo>
                      <a:lnTo>
                        <a:pt x="588" y="2756"/>
                      </a:lnTo>
                      <a:lnTo>
                        <a:pt x="584" y="2824"/>
                      </a:lnTo>
                      <a:lnTo>
                        <a:pt x="580" y="2904"/>
                      </a:lnTo>
                      <a:lnTo>
                        <a:pt x="586" y="2988"/>
                      </a:lnTo>
                      <a:lnTo>
                        <a:pt x="592" y="3056"/>
                      </a:lnTo>
                      <a:lnTo>
                        <a:pt x="592" y="3070"/>
                      </a:lnTo>
                      <a:lnTo>
                        <a:pt x="594" y="3072"/>
                      </a:lnTo>
                      <a:lnTo>
                        <a:pt x="594" y="3076"/>
                      </a:lnTo>
                      <a:lnTo>
                        <a:pt x="594" y="3086"/>
                      </a:lnTo>
                      <a:lnTo>
                        <a:pt x="592" y="3096"/>
                      </a:lnTo>
                      <a:lnTo>
                        <a:pt x="592" y="3102"/>
                      </a:lnTo>
                      <a:lnTo>
                        <a:pt x="592" y="3174"/>
                      </a:lnTo>
                      <a:lnTo>
                        <a:pt x="590" y="3250"/>
                      </a:lnTo>
                      <a:lnTo>
                        <a:pt x="582" y="3396"/>
                      </a:lnTo>
                      <a:lnTo>
                        <a:pt x="582" y="3460"/>
                      </a:lnTo>
                      <a:lnTo>
                        <a:pt x="584" y="3492"/>
                      </a:lnTo>
                      <a:lnTo>
                        <a:pt x="588" y="3526"/>
                      </a:lnTo>
                      <a:lnTo>
                        <a:pt x="592" y="3574"/>
                      </a:lnTo>
                      <a:lnTo>
                        <a:pt x="594" y="3622"/>
                      </a:lnTo>
                      <a:lnTo>
                        <a:pt x="594" y="3670"/>
                      </a:lnTo>
                      <a:lnTo>
                        <a:pt x="592" y="3718"/>
                      </a:lnTo>
                      <a:lnTo>
                        <a:pt x="590" y="3766"/>
                      </a:lnTo>
                      <a:lnTo>
                        <a:pt x="586" y="3814"/>
                      </a:lnTo>
                      <a:lnTo>
                        <a:pt x="576" y="3906"/>
                      </a:lnTo>
                      <a:lnTo>
                        <a:pt x="592" y="3912"/>
                      </a:lnTo>
                      <a:lnTo>
                        <a:pt x="608" y="3916"/>
                      </a:lnTo>
                      <a:lnTo>
                        <a:pt x="638" y="3916"/>
                      </a:lnTo>
                      <a:lnTo>
                        <a:pt x="632" y="3972"/>
                      </a:lnTo>
                      <a:lnTo>
                        <a:pt x="628" y="4000"/>
                      </a:lnTo>
                      <a:lnTo>
                        <a:pt x="628" y="4028"/>
                      </a:lnTo>
                      <a:lnTo>
                        <a:pt x="626" y="4060"/>
                      </a:lnTo>
                      <a:lnTo>
                        <a:pt x="628" y="4092"/>
                      </a:lnTo>
                      <a:lnTo>
                        <a:pt x="632" y="4126"/>
                      </a:lnTo>
                      <a:lnTo>
                        <a:pt x="636" y="4158"/>
                      </a:lnTo>
                      <a:lnTo>
                        <a:pt x="644" y="4202"/>
                      </a:lnTo>
                      <a:lnTo>
                        <a:pt x="652" y="4248"/>
                      </a:lnTo>
                      <a:lnTo>
                        <a:pt x="662" y="4292"/>
                      </a:lnTo>
                      <a:lnTo>
                        <a:pt x="674" y="4336"/>
                      </a:lnTo>
                      <a:lnTo>
                        <a:pt x="700" y="4422"/>
                      </a:lnTo>
                      <a:lnTo>
                        <a:pt x="730" y="4508"/>
                      </a:lnTo>
                      <a:lnTo>
                        <a:pt x="756" y="4578"/>
                      </a:lnTo>
                      <a:lnTo>
                        <a:pt x="768" y="4616"/>
                      </a:lnTo>
                      <a:lnTo>
                        <a:pt x="778" y="4656"/>
                      </a:lnTo>
                      <a:lnTo>
                        <a:pt x="786" y="4694"/>
                      </a:lnTo>
                      <a:lnTo>
                        <a:pt x="790" y="4734"/>
                      </a:lnTo>
                      <a:lnTo>
                        <a:pt x="792" y="4752"/>
                      </a:lnTo>
                      <a:lnTo>
                        <a:pt x="792" y="4770"/>
                      </a:lnTo>
                      <a:lnTo>
                        <a:pt x="790" y="4790"/>
                      </a:lnTo>
                      <a:lnTo>
                        <a:pt x="786" y="4806"/>
                      </a:lnTo>
                      <a:lnTo>
                        <a:pt x="780" y="4850"/>
                      </a:lnTo>
                      <a:lnTo>
                        <a:pt x="776" y="4894"/>
                      </a:lnTo>
                      <a:lnTo>
                        <a:pt x="776" y="4938"/>
                      </a:lnTo>
                      <a:lnTo>
                        <a:pt x="778" y="4980"/>
                      </a:lnTo>
                      <a:lnTo>
                        <a:pt x="782" y="5008"/>
                      </a:lnTo>
                      <a:lnTo>
                        <a:pt x="790" y="5038"/>
                      </a:lnTo>
                      <a:lnTo>
                        <a:pt x="798" y="5066"/>
                      </a:lnTo>
                      <a:lnTo>
                        <a:pt x="802" y="5094"/>
                      </a:lnTo>
                      <a:lnTo>
                        <a:pt x="804" y="5104"/>
                      </a:lnTo>
                      <a:lnTo>
                        <a:pt x="804" y="5114"/>
                      </a:lnTo>
                      <a:lnTo>
                        <a:pt x="802" y="5130"/>
                      </a:lnTo>
                      <a:lnTo>
                        <a:pt x="804" y="5138"/>
                      </a:lnTo>
                      <a:lnTo>
                        <a:pt x="806" y="5146"/>
                      </a:lnTo>
                      <a:lnTo>
                        <a:pt x="812" y="5152"/>
                      </a:lnTo>
                      <a:lnTo>
                        <a:pt x="822" y="5160"/>
                      </a:lnTo>
                      <a:lnTo>
                        <a:pt x="860" y="5174"/>
                      </a:lnTo>
                      <a:lnTo>
                        <a:pt x="886" y="5182"/>
                      </a:lnTo>
                      <a:lnTo>
                        <a:pt x="912" y="5188"/>
                      </a:lnTo>
                      <a:lnTo>
                        <a:pt x="940" y="5194"/>
                      </a:lnTo>
                      <a:lnTo>
                        <a:pt x="964" y="5196"/>
                      </a:lnTo>
                      <a:lnTo>
                        <a:pt x="986" y="5196"/>
                      </a:lnTo>
                      <a:lnTo>
                        <a:pt x="996" y="5194"/>
                      </a:lnTo>
                      <a:lnTo>
                        <a:pt x="1004" y="5190"/>
                      </a:lnTo>
                      <a:lnTo>
                        <a:pt x="1018" y="5182"/>
                      </a:lnTo>
                      <a:lnTo>
                        <a:pt x="1026" y="5172"/>
                      </a:lnTo>
                      <a:lnTo>
                        <a:pt x="1034" y="5162"/>
                      </a:lnTo>
                      <a:lnTo>
                        <a:pt x="1038" y="5152"/>
                      </a:lnTo>
                      <a:lnTo>
                        <a:pt x="1042" y="5160"/>
                      </a:lnTo>
                      <a:lnTo>
                        <a:pt x="1050" y="5166"/>
                      </a:lnTo>
                      <a:lnTo>
                        <a:pt x="1058" y="5170"/>
                      </a:lnTo>
                      <a:lnTo>
                        <a:pt x="1070" y="5174"/>
                      </a:lnTo>
                      <a:lnTo>
                        <a:pt x="1096" y="5176"/>
                      </a:lnTo>
                      <a:lnTo>
                        <a:pt x="1120" y="5176"/>
                      </a:lnTo>
                      <a:lnTo>
                        <a:pt x="1142" y="5172"/>
                      </a:lnTo>
                      <a:lnTo>
                        <a:pt x="1166" y="5166"/>
                      </a:lnTo>
                      <a:lnTo>
                        <a:pt x="1182" y="5160"/>
                      </a:lnTo>
                      <a:lnTo>
                        <a:pt x="1194" y="5154"/>
                      </a:lnTo>
                      <a:lnTo>
                        <a:pt x="1202" y="5146"/>
                      </a:lnTo>
                      <a:lnTo>
                        <a:pt x="1206" y="5136"/>
                      </a:lnTo>
                      <a:lnTo>
                        <a:pt x="1208" y="5128"/>
                      </a:lnTo>
                      <a:lnTo>
                        <a:pt x="1206" y="5118"/>
                      </a:lnTo>
                      <a:lnTo>
                        <a:pt x="1202" y="5108"/>
                      </a:lnTo>
                      <a:lnTo>
                        <a:pt x="1198" y="5096"/>
                      </a:lnTo>
                      <a:lnTo>
                        <a:pt x="1182" y="5074"/>
                      </a:lnTo>
                      <a:lnTo>
                        <a:pt x="1166" y="5052"/>
                      </a:lnTo>
                      <a:lnTo>
                        <a:pt x="1150" y="5028"/>
                      </a:lnTo>
                      <a:lnTo>
                        <a:pt x="1138" y="5006"/>
                      </a:lnTo>
                      <a:lnTo>
                        <a:pt x="1132" y="4990"/>
                      </a:lnTo>
                      <a:lnTo>
                        <a:pt x="1128" y="4970"/>
                      </a:lnTo>
                      <a:lnTo>
                        <a:pt x="1124" y="4928"/>
                      </a:lnTo>
                      <a:lnTo>
                        <a:pt x="1122" y="4892"/>
                      </a:lnTo>
                      <a:lnTo>
                        <a:pt x="1118" y="4864"/>
                      </a:lnTo>
                      <a:lnTo>
                        <a:pt x="1116" y="4840"/>
                      </a:lnTo>
                      <a:lnTo>
                        <a:pt x="1114" y="4814"/>
                      </a:lnTo>
                      <a:lnTo>
                        <a:pt x="1120" y="4788"/>
                      </a:lnTo>
                      <a:lnTo>
                        <a:pt x="1130" y="4746"/>
                      </a:lnTo>
                      <a:lnTo>
                        <a:pt x="1164" y="4632"/>
                      </a:lnTo>
                      <a:lnTo>
                        <a:pt x="1198" y="4522"/>
                      </a:lnTo>
                      <a:lnTo>
                        <a:pt x="1218" y="4462"/>
                      </a:lnTo>
                      <a:lnTo>
                        <a:pt x="1234" y="4410"/>
                      </a:lnTo>
                      <a:lnTo>
                        <a:pt x="1264" y="4318"/>
                      </a:lnTo>
                      <a:lnTo>
                        <a:pt x="1296" y="4226"/>
                      </a:lnTo>
                      <a:lnTo>
                        <a:pt x="1312" y="4172"/>
                      </a:lnTo>
                      <a:lnTo>
                        <a:pt x="1356" y="3948"/>
                      </a:lnTo>
                      <a:lnTo>
                        <a:pt x="1360" y="3942"/>
                      </a:lnTo>
                      <a:lnTo>
                        <a:pt x="1362" y="3926"/>
                      </a:lnTo>
                      <a:lnTo>
                        <a:pt x="1368" y="3870"/>
                      </a:lnTo>
                      <a:lnTo>
                        <a:pt x="1374" y="3690"/>
                      </a:lnTo>
                      <a:lnTo>
                        <a:pt x="1384" y="3470"/>
                      </a:lnTo>
                      <a:lnTo>
                        <a:pt x="1390" y="3364"/>
                      </a:lnTo>
                      <a:lnTo>
                        <a:pt x="1398" y="3270"/>
                      </a:lnTo>
                      <a:lnTo>
                        <a:pt x="1412" y="3164"/>
                      </a:lnTo>
                      <a:lnTo>
                        <a:pt x="1416" y="3136"/>
                      </a:lnTo>
                      <a:lnTo>
                        <a:pt x="1420" y="3128"/>
                      </a:lnTo>
                      <a:lnTo>
                        <a:pt x="1422" y="3120"/>
                      </a:lnTo>
                      <a:lnTo>
                        <a:pt x="1414" y="3024"/>
                      </a:lnTo>
                      <a:lnTo>
                        <a:pt x="1344" y="2810"/>
                      </a:lnTo>
                      <a:lnTo>
                        <a:pt x="1284" y="2690"/>
                      </a:lnTo>
                      <a:lnTo>
                        <a:pt x="1536" y="2594"/>
                      </a:lnTo>
                      <a:lnTo>
                        <a:pt x="1428" y="2368"/>
                      </a:lnTo>
                      <a:lnTo>
                        <a:pt x="1422" y="2352"/>
                      </a:lnTo>
                      <a:lnTo>
                        <a:pt x="1418" y="2334"/>
                      </a:lnTo>
                      <a:lnTo>
                        <a:pt x="1414" y="2314"/>
                      </a:lnTo>
                      <a:lnTo>
                        <a:pt x="1414" y="2298"/>
                      </a:lnTo>
                      <a:lnTo>
                        <a:pt x="1414" y="2244"/>
                      </a:lnTo>
                      <a:lnTo>
                        <a:pt x="1412" y="2210"/>
                      </a:lnTo>
                      <a:lnTo>
                        <a:pt x="1410" y="2178"/>
                      </a:lnTo>
                      <a:lnTo>
                        <a:pt x="1410" y="2164"/>
                      </a:lnTo>
                      <a:lnTo>
                        <a:pt x="1412" y="2148"/>
                      </a:lnTo>
                      <a:lnTo>
                        <a:pt x="1416" y="2132"/>
                      </a:lnTo>
                      <a:lnTo>
                        <a:pt x="1422" y="2118"/>
                      </a:lnTo>
                      <a:lnTo>
                        <a:pt x="1426" y="2112"/>
                      </a:lnTo>
                      <a:lnTo>
                        <a:pt x="1434" y="2096"/>
                      </a:lnTo>
                      <a:lnTo>
                        <a:pt x="1438" y="2078"/>
                      </a:lnTo>
                      <a:lnTo>
                        <a:pt x="1442" y="2060"/>
                      </a:lnTo>
                      <a:lnTo>
                        <a:pt x="1444" y="2044"/>
                      </a:lnTo>
                      <a:lnTo>
                        <a:pt x="1444" y="2032"/>
                      </a:lnTo>
                      <a:lnTo>
                        <a:pt x="1444" y="1958"/>
                      </a:lnTo>
                      <a:lnTo>
                        <a:pt x="1444" y="1878"/>
                      </a:lnTo>
                      <a:lnTo>
                        <a:pt x="1444" y="1814"/>
                      </a:lnTo>
                      <a:lnTo>
                        <a:pt x="1446" y="1802"/>
                      </a:lnTo>
                      <a:lnTo>
                        <a:pt x="1450" y="1786"/>
                      </a:lnTo>
                      <a:lnTo>
                        <a:pt x="1456" y="1772"/>
                      </a:lnTo>
                      <a:lnTo>
                        <a:pt x="1466" y="1758"/>
                      </a:lnTo>
                      <a:lnTo>
                        <a:pt x="1484" y="1732"/>
                      </a:lnTo>
                      <a:lnTo>
                        <a:pt x="1504" y="1702"/>
                      </a:lnTo>
                      <a:lnTo>
                        <a:pt x="1520" y="1668"/>
                      </a:lnTo>
                      <a:lnTo>
                        <a:pt x="1522" y="1666"/>
                      </a:lnTo>
                      <a:lnTo>
                        <a:pt x="1534" y="1634"/>
                      </a:lnTo>
                      <a:lnTo>
                        <a:pt x="1544" y="1602"/>
                      </a:lnTo>
                      <a:lnTo>
                        <a:pt x="1554" y="1570"/>
                      </a:lnTo>
                      <a:lnTo>
                        <a:pt x="1564" y="1538"/>
                      </a:lnTo>
                      <a:lnTo>
                        <a:pt x="1570" y="1520"/>
                      </a:lnTo>
                      <a:lnTo>
                        <a:pt x="1598" y="1454"/>
                      </a:lnTo>
                      <a:lnTo>
                        <a:pt x="1606" y="1434"/>
                      </a:lnTo>
                      <a:lnTo>
                        <a:pt x="1622" y="1402"/>
                      </a:lnTo>
                      <a:lnTo>
                        <a:pt x="1642" y="1372"/>
                      </a:lnTo>
                      <a:lnTo>
                        <a:pt x="1654" y="1354"/>
                      </a:lnTo>
                      <a:lnTo>
                        <a:pt x="1696" y="1296"/>
                      </a:lnTo>
                      <a:lnTo>
                        <a:pt x="1700" y="1292"/>
                      </a:lnTo>
                      <a:lnTo>
                        <a:pt x="1720" y="1268"/>
                      </a:lnTo>
                      <a:lnTo>
                        <a:pt x="1736" y="1252"/>
                      </a:lnTo>
                      <a:lnTo>
                        <a:pt x="1744" y="1244"/>
                      </a:lnTo>
                      <a:lnTo>
                        <a:pt x="1752" y="1234"/>
                      </a:lnTo>
                      <a:lnTo>
                        <a:pt x="1758" y="1220"/>
                      </a:lnTo>
                      <a:lnTo>
                        <a:pt x="1764" y="1206"/>
                      </a:lnTo>
                      <a:lnTo>
                        <a:pt x="1770" y="1190"/>
                      </a:lnTo>
                      <a:lnTo>
                        <a:pt x="1794" y="1124"/>
                      </a:lnTo>
                      <a:lnTo>
                        <a:pt x="1804" y="1096"/>
                      </a:lnTo>
                      <a:lnTo>
                        <a:pt x="1810" y="1070"/>
                      </a:lnTo>
                      <a:lnTo>
                        <a:pt x="1814" y="1058"/>
                      </a:lnTo>
                      <a:lnTo>
                        <a:pt x="1818" y="1044"/>
                      </a:lnTo>
                      <a:lnTo>
                        <a:pt x="1826" y="1030"/>
                      </a:lnTo>
                      <a:lnTo>
                        <a:pt x="1834" y="1016"/>
                      </a:lnTo>
                      <a:lnTo>
                        <a:pt x="1848" y="992"/>
                      </a:lnTo>
                      <a:lnTo>
                        <a:pt x="1886" y="930"/>
                      </a:lnTo>
                      <a:lnTo>
                        <a:pt x="1912" y="886"/>
                      </a:lnTo>
                      <a:lnTo>
                        <a:pt x="1930" y="856"/>
                      </a:lnTo>
                      <a:lnTo>
                        <a:pt x="1948" y="828"/>
                      </a:lnTo>
                      <a:lnTo>
                        <a:pt x="1956" y="814"/>
                      </a:lnTo>
                      <a:lnTo>
                        <a:pt x="1964" y="798"/>
                      </a:lnTo>
                      <a:lnTo>
                        <a:pt x="1970" y="780"/>
                      </a:lnTo>
                      <a:lnTo>
                        <a:pt x="1976" y="764"/>
                      </a:lnTo>
                      <a:lnTo>
                        <a:pt x="1984" y="720"/>
                      </a:lnTo>
                      <a:lnTo>
                        <a:pt x="1998" y="650"/>
                      </a:lnTo>
                      <a:lnTo>
                        <a:pt x="2008" y="598"/>
                      </a:lnTo>
                      <a:lnTo>
                        <a:pt x="2012" y="564"/>
                      </a:lnTo>
                      <a:lnTo>
                        <a:pt x="2014" y="534"/>
                      </a:lnTo>
                      <a:lnTo>
                        <a:pt x="2016" y="522"/>
                      </a:lnTo>
                      <a:lnTo>
                        <a:pt x="2018" y="506"/>
                      </a:lnTo>
                      <a:lnTo>
                        <a:pt x="2024" y="490"/>
                      </a:lnTo>
                      <a:lnTo>
                        <a:pt x="2030" y="476"/>
                      </a:lnTo>
                      <a:lnTo>
                        <a:pt x="2044" y="452"/>
                      </a:lnTo>
                      <a:lnTo>
                        <a:pt x="2056" y="434"/>
                      </a:lnTo>
                      <a:lnTo>
                        <a:pt x="2062" y="428"/>
                      </a:lnTo>
                      <a:lnTo>
                        <a:pt x="2066" y="418"/>
                      </a:lnTo>
                      <a:lnTo>
                        <a:pt x="2070" y="408"/>
                      </a:lnTo>
                      <a:lnTo>
                        <a:pt x="2074" y="398"/>
                      </a:lnTo>
                      <a:lnTo>
                        <a:pt x="2076" y="386"/>
                      </a:lnTo>
                      <a:lnTo>
                        <a:pt x="2082" y="374"/>
                      </a:lnTo>
                      <a:lnTo>
                        <a:pt x="2088" y="364"/>
                      </a:lnTo>
                      <a:lnTo>
                        <a:pt x="2096" y="354"/>
                      </a:lnTo>
                      <a:lnTo>
                        <a:pt x="2124" y="324"/>
                      </a:lnTo>
                      <a:lnTo>
                        <a:pt x="2144" y="298"/>
                      </a:lnTo>
                      <a:lnTo>
                        <a:pt x="2148" y="292"/>
                      </a:lnTo>
                      <a:lnTo>
                        <a:pt x="2146" y="280"/>
                      </a:lnTo>
                      <a:lnTo>
                        <a:pt x="2142" y="266"/>
                      </a:lnTo>
                      <a:lnTo>
                        <a:pt x="2136" y="254"/>
                      </a:lnTo>
                      <a:close/>
                      <a:moveTo>
                        <a:pt x="988" y="5046"/>
                      </a:moveTo>
                      <a:lnTo>
                        <a:pt x="988" y="5046"/>
                      </a:lnTo>
                      <a:lnTo>
                        <a:pt x="982" y="5032"/>
                      </a:lnTo>
                      <a:lnTo>
                        <a:pt x="976" y="5016"/>
                      </a:lnTo>
                      <a:lnTo>
                        <a:pt x="968" y="4986"/>
                      </a:lnTo>
                      <a:lnTo>
                        <a:pt x="962" y="4954"/>
                      </a:lnTo>
                      <a:lnTo>
                        <a:pt x="958" y="4922"/>
                      </a:lnTo>
                      <a:lnTo>
                        <a:pt x="974" y="4938"/>
                      </a:lnTo>
                      <a:lnTo>
                        <a:pt x="980" y="4948"/>
                      </a:lnTo>
                      <a:lnTo>
                        <a:pt x="984" y="4958"/>
                      </a:lnTo>
                      <a:lnTo>
                        <a:pt x="988" y="4980"/>
                      </a:lnTo>
                      <a:lnTo>
                        <a:pt x="990" y="5002"/>
                      </a:lnTo>
                      <a:lnTo>
                        <a:pt x="988" y="5046"/>
                      </a:lnTo>
                      <a:close/>
                      <a:moveTo>
                        <a:pt x="1112" y="4102"/>
                      </a:moveTo>
                      <a:lnTo>
                        <a:pt x="1112" y="4102"/>
                      </a:lnTo>
                      <a:lnTo>
                        <a:pt x="1106" y="4132"/>
                      </a:lnTo>
                      <a:lnTo>
                        <a:pt x="1096" y="4162"/>
                      </a:lnTo>
                      <a:lnTo>
                        <a:pt x="1078" y="4220"/>
                      </a:lnTo>
                      <a:lnTo>
                        <a:pt x="1068" y="4260"/>
                      </a:lnTo>
                      <a:lnTo>
                        <a:pt x="1062" y="4300"/>
                      </a:lnTo>
                      <a:lnTo>
                        <a:pt x="1056" y="4380"/>
                      </a:lnTo>
                      <a:lnTo>
                        <a:pt x="1052" y="4456"/>
                      </a:lnTo>
                      <a:lnTo>
                        <a:pt x="1046" y="4532"/>
                      </a:lnTo>
                      <a:lnTo>
                        <a:pt x="1042" y="4568"/>
                      </a:lnTo>
                      <a:lnTo>
                        <a:pt x="1036" y="4606"/>
                      </a:lnTo>
                      <a:lnTo>
                        <a:pt x="1026" y="4642"/>
                      </a:lnTo>
                      <a:lnTo>
                        <a:pt x="1016" y="4680"/>
                      </a:lnTo>
                      <a:lnTo>
                        <a:pt x="1004" y="4706"/>
                      </a:lnTo>
                      <a:lnTo>
                        <a:pt x="992" y="4730"/>
                      </a:lnTo>
                      <a:lnTo>
                        <a:pt x="976" y="4754"/>
                      </a:lnTo>
                      <a:lnTo>
                        <a:pt x="960" y="4776"/>
                      </a:lnTo>
                      <a:lnTo>
                        <a:pt x="950" y="4786"/>
                      </a:lnTo>
                      <a:lnTo>
                        <a:pt x="938" y="4800"/>
                      </a:lnTo>
                      <a:lnTo>
                        <a:pt x="936" y="4786"/>
                      </a:lnTo>
                      <a:lnTo>
                        <a:pt x="934" y="4778"/>
                      </a:lnTo>
                      <a:lnTo>
                        <a:pt x="930" y="4774"/>
                      </a:lnTo>
                      <a:lnTo>
                        <a:pt x="924" y="4754"/>
                      </a:lnTo>
                      <a:lnTo>
                        <a:pt x="912" y="4698"/>
                      </a:lnTo>
                      <a:lnTo>
                        <a:pt x="900" y="4636"/>
                      </a:lnTo>
                      <a:lnTo>
                        <a:pt x="890" y="4576"/>
                      </a:lnTo>
                      <a:lnTo>
                        <a:pt x="886" y="4550"/>
                      </a:lnTo>
                      <a:lnTo>
                        <a:pt x="884" y="4528"/>
                      </a:lnTo>
                      <a:lnTo>
                        <a:pt x="864" y="4252"/>
                      </a:lnTo>
                      <a:lnTo>
                        <a:pt x="860" y="4198"/>
                      </a:lnTo>
                      <a:lnTo>
                        <a:pt x="854" y="4144"/>
                      </a:lnTo>
                      <a:lnTo>
                        <a:pt x="842" y="4084"/>
                      </a:lnTo>
                      <a:lnTo>
                        <a:pt x="838" y="4054"/>
                      </a:lnTo>
                      <a:lnTo>
                        <a:pt x="838" y="4022"/>
                      </a:lnTo>
                      <a:lnTo>
                        <a:pt x="846" y="3974"/>
                      </a:lnTo>
                      <a:lnTo>
                        <a:pt x="854" y="3926"/>
                      </a:lnTo>
                      <a:lnTo>
                        <a:pt x="860" y="3924"/>
                      </a:lnTo>
                      <a:lnTo>
                        <a:pt x="870" y="3924"/>
                      </a:lnTo>
                      <a:lnTo>
                        <a:pt x="912" y="3922"/>
                      </a:lnTo>
                      <a:lnTo>
                        <a:pt x="952" y="3924"/>
                      </a:lnTo>
                      <a:lnTo>
                        <a:pt x="1032" y="3928"/>
                      </a:lnTo>
                      <a:lnTo>
                        <a:pt x="1112" y="3932"/>
                      </a:lnTo>
                      <a:lnTo>
                        <a:pt x="1114" y="3942"/>
                      </a:lnTo>
                      <a:lnTo>
                        <a:pt x="1116" y="3952"/>
                      </a:lnTo>
                      <a:lnTo>
                        <a:pt x="1120" y="3978"/>
                      </a:lnTo>
                      <a:lnTo>
                        <a:pt x="1120" y="3998"/>
                      </a:lnTo>
                      <a:lnTo>
                        <a:pt x="1120" y="4024"/>
                      </a:lnTo>
                      <a:lnTo>
                        <a:pt x="1118" y="4058"/>
                      </a:lnTo>
                      <a:lnTo>
                        <a:pt x="1112" y="410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97"/>
                <p:cNvSpPr>
                  <a:spLocks/>
                </p:cNvSpPr>
                <p:nvPr/>
              </p:nvSpPr>
              <p:spPr bwMode="auto">
                <a:xfrm>
                  <a:off x="7714478" y="5448666"/>
                  <a:ext cx="488340" cy="380373"/>
                </a:xfrm>
                <a:custGeom>
                  <a:avLst/>
                  <a:gdLst>
                    <a:gd name="T0" fmla="*/ 0 w 308"/>
                    <a:gd name="T1" fmla="*/ 136525 h 230"/>
                    <a:gd name="T2" fmla="*/ 66675 w 308"/>
                    <a:gd name="T3" fmla="*/ 365125 h 230"/>
                    <a:gd name="T4" fmla="*/ 257175 w 308"/>
                    <a:gd name="T5" fmla="*/ 307975 h 230"/>
                    <a:gd name="T6" fmla="*/ 406400 w 308"/>
                    <a:gd name="T7" fmla="*/ 244475 h 230"/>
                    <a:gd name="T8" fmla="*/ 488950 w 308"/>
                    <a:gd name="T9" fmla="*/ 158750 h 230"/>
                    <a:gd name="T10" fmla="*/ 406400 w 308"/>
                    <a:gd name="T11" fmla="*/ 0 h 230"/>
                    <a:gd name="T12" fmla="*/ 0 w 308"/>
                    <a:gd name="T13" fmla="*/ 136525 h 230"/>
                    <a:gd name="T14" fmla="*/ 0 w 308"/>
                    <a:gd name="T15" fmla="*/ 136525 h 2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8"/>
                    <a:gd name="T25" fmla="*/ 0 h 230"/>
                    <a:gd name="T26" fmla="*/ 308 w 308"/>
                    <a:gd name="T27" fmla="*/ 230 h 23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8" h="230">
                      <a:moveTo>
                        <a:pt x="0" y="86"/>
                      </a:moveTo>
                      <a:lnTo>
                        <a:pt x="42" y="230"/>
                      </a:lnTo>
                      <a:lnTo>
                        <a:pt x="162" y="194"/>
                      </a:lnTo>
                      <a:lnTo>
                        <a:pt x="256" y="154"/>
                      </a:lnTo>
                      <a:lnTo>
                        <a:pt x="308" y="100"/>
                      </a:lnTo>
                      <a:lnTo>
                        <a:pt x="256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98"/>
                <p:cNvSpPr>
                  <a:spLocks/>
                </p:cNvSpPr>
                <p:nvPr/>
              </p:nvSpPr>
              <p:spPr bwMode="auto">
                <a:xfrm>
                  <a:off x="10434256" y="5584513"/>
                  <a:ext cx="454429" cy="339619"/>
                </a:xfrm>
                <a:custGeom>
                  <a:avLst/>
                  <a:gdLst>
                    <a:gd name="T0" fmla="*/ 463550 w 292"/>
                    <a:gd name="T1" fmla="*/ 133350 h 216"/>
                    <a:gd name="T2" fmla="*/ 365125 w 292"/>
                    <a:gd name="T3" fmla="*/ 342900 h 216"/>
                    <a:gd name="T4" fmla="*/ 206375 w 292"/>
                    <a:gd name="T5" fmla="*/ 304800 h 216"/>
                    <a:gd name="T6" fmla="*/ 60325 w 292"/>
                    <a:gd name="T7" fmla="*/ 244475 h 216"/>
                    <a:gd name="T8" fmla="*/ 0 w 292"/>
                    <a:gd name="T9" fmla="*/ 158750 h 216"/>
                    <a:gd name="T10" fmla="*/ 60325 w 292"/>
                    <a:gd name="T11" fmla="*/ 0 h 216"/>
                    <a:gd name="T12" fmla="*/ 463550 w 292"/>
                    <a:gd name="T13" fmla="*/ 133350 h 216"/>
                    <a:gd name="T14" fmla="*/ 463550 w 292"/>
                    <a:gd name="T15" fmla="*/ 133350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92"/>
                    <a:gd name="T25" fmla="*/ 0 h 216"/>
                    <a:gd name="T26" fmla="*/ 292 w 292"/>
                    <a:gd name="T27" fmla="*/ 216 h 2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92" h="216">
                      <a:moveTo>
                        <a:pt x="292" y="84"/>
                      </a:moveTo>
                      <a:lnTo>
                        <a:pt x="230" y="216"/>
                      </a:lnTo>
                      <a:lnTo>
                        <a:pt x="130" y="192"/>
                      </a:lnTo>
                      <a:lnTo>
                        <a:pt x="38" y="154"/>
                      </a:lnTo>
                      <a:lnTo>
                        <a:pt x="0" y="100"/>
                      </a:lnTo>
                      <a:lnTo>
                        <a:pt x="38" y="0"/>
                      </a:lnTo>
                      <a:lnTo>
                        <a:pt x="292" y="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uppe 74"/>
              <p:cNvGrpSpPr>
                <a:grpSpLocks/>
              </p:cNvGrpSpPr>
              <p:nvPr/>
            </p:nvGrpSpPr>
            <p:grpSpPr bwMode="auto">
              <a:xfrm>
                <a:off x="6141994" y="2089215"/>
                <a:ext cx="95078" cy="150736"/>
                <a:chOff x="12261828" y="5789559"/>
                <a:chExt cx="866566" cy="1809769"/>
              </a:xfrm>
            </p:grpSpPr>
            <p:sp>
              <p:nvSpPr>
                <p:cNvPr id="27" name="Freeform 113"/>
                <p:cNvSpPr>
                  <a:spLocks/>
                </p:cNvSpPr>
                <p:nvPr/>
              </p:nvSpPr>
              <p:spPr bwMode="auto">
                <a:xfrm>
                  <a:off x="12263003" y="5792324"/>
                  <a:ext cx="866562" cy="1809779"/>
                </a:xfrm>
                <a:custGeom>
                  <a:avLst/>
                  <a:gdLst>
                    <a:gd name="T0" fmla="*/ 524 w 548"/>
                    <a:gd name="T1" fmla="*/ 1080 h 1142"/>
                    <a:gd name="T2" fmla="*/ 494 w 548"/>
                    <a:gd name="T3" fmla="*/ 1104 h 1142"/>
                    <a:gd name="T4" fmla="*/ 450 w 548"/>
                    <a:gd name="T5" fmla="*/ 1122 h 1142"/>
                    <a:gd name="T6" fmla="*/ 326 w 548"/>
                    <a:gd name="T7" fmla="*/ 1140 h 1142"/>
                    <a:gd name="T8" fmla="*/ 204 w 548"/>
                    <a:gd name="T9" fmla="*/ 1140 h 1142"/>
                    <a:gd name="T10" fmla="*/ 72 w 548"/>
                    <a:gd name="T11" fmla="*/ 1112 h 1142"/>
                    <a:gd name="T12" fmla="*/ 30 w 548"/>
                    <a:gd name="T13" fmla="*/ 1088 h 1142"/>
                    <a:gd name="T14" fmla="*/ 4 w 548"/>
                    <a:gd name="T15" fmla="*/ 1048 h 1142"/>
                    <a:gd name="T16" fmla="*/ 26 w 548"/>
                    <a:gd name="T17" fmla="*/ 580 h 1142"/>
                    <a:gd name="T18" fmla="*/ 36 w 548"/>
                    <a:gd name="T19" fmla="*/ 506 h 1142"/>
                    <a:gd name="T20" fmla="*/ 50 w 548"/>
                    <a:gd name="T21" fmla="*/ 440 h 1142"/>
                    <a:gd name="T22" fmla="*/ 74 w 548"/>
                    <a:gd name="T23" fmla="*/ 334 h 1142"/>
                    <a:gd name="T24" fmla="*/ 84 w 548"/>
                    <a:gd name="T25" fmla="*/ 272 h 1142"/>
                    <a:gd name="T26" fmla="*/ 112 w 548"/>
                    <a:gd name="T27" fmla="*/ 168 h 1142"/>
                    <a:gd name="T28" fmla="*/ 136 w 548"/>
                    <a:gd name="T29" fmla="*/ 120 h 1142"/>
                    <a:gd name="T30" fmla="*/ 166 w 548"/>
                    <a:gd name="T31" fmla="*/ 42 h 1142"/>
                    <a:gd name="T32" fmla="*/ 180 w 548"/>
                    <a:gd name="T33" fmla="*/ 10 h 1142"/>
                    <a:gd name="T34" fmla="*/ 194 w 548"/>
                    <a:gd name="T35" fmla="*/ 0 h 1142"/>
                    <a:gd name="T36" fmla="*/ 206 w 548"/>
                    <a:gd name="T37" fmla="*/ 6 h 1142"/>
                    <a:gd name="T38" fmla="*/ 236 w 548"/>
                    <a:gd name="T39" fmla="*/ 34 h 1142"/>
                    <a:gd name="T40" fmla="*/ 240 w 548"/>
                    <a:gd name="T41" fmla="*/ 50 h 1142"/>
                    <a:gd name="T42" fmla="*/ 234 w 548"/>
                    <a:gd name="T43" fmla="*/ 80 h 1142"/>
                    <a:gd name="T44" fmla="*/ 212 w 548"/>
                    <a:gd name="T45" fmla="*/ 112 h 1142"/>
                    <a:gd name="T46" fmla="*/ 206 w 548"/>
                    <a:gd name="T47" fmla="*/ 124 h 1142"/>
                    <a:gd name="T48" fmla="*/ 210 w 548"/>
                    <a:gd name="T49" fmla="*/ 158 h 1142"/>
                    <a:gd name="T50" fmla="*/ 238 w 548"/>
                    <a:gd name="T51" fmla="*/ 218 h 1142"/>
                    <a:gd name="T52" fmla="*/ 260 w 548"/>
                    <a:gd name="T53" fmla="*/ 248 h 1142"/>
                    <a:gd name="T54" fmla="*/ 282 w 548"/>
                    <a:gd name="T55" fmla="*/ 250 h 1142"/>
                    <a:gd name="T56" fmla="*/ 312 w 548"/>
                    <a:gd name="T57" fmla="*/ 230 h 1142"/>
                    <a:gd name="T58" fmla="*/ 364 w 548"/>
                    <a:gd name="T59" fmla="*/ 160 h 1142"/>
                    <a:gd name="T60" fmla="*/ 376 w 548"/>
                    <a:gd name="T61" fmla="*/ 128 h 1142"/>
                    <a:gd name="T62" fmla="*/ 374 w 548"/>
                    <a:gd name="T63" fmla="*/ 110 h 1142"/>
                    <a:gd name="T64" fmla="*/ 378 w 548"/>
                    <a:gd name="T65" fmla="*/ 34 h 1142"/>
                    <a:gd name="T66" fmla="*/ 384 w 548"/>
                    <a:gd name="T67" fmla="*/ 16 h 1142"/>
                    <a:gd name="T68" fmla="*/ 396 w 548"/>
                    <a:gd name="T69" fmla="*/ 10 h 1142"/>
                    <a:gd name="T70" fmla="*/ 410 w 548"/>
                    <a:gd name="T71" fmla="*/ 30 h 1142"/>
                    <a:gd name="T72" fmla="*/ 422 w 548"/>
                    <a:gd name="T73" fmla="*/ 78 h 1142"/>
                    <a:gd name="T74" fmla="*/ 416 w 548"/>
                    <a:gd name="T75" fmla="*/ 112 h 1142"/>
                    <a:gd name="T76" fmla="*/ 412 w 548"/>
                    <a:gd name="T77" fmla="*/ 128 h 1142"/>
                    <a:gd name="T78" fmla="*/ 418 w 548"/>
                    <a:gd name="T79" fmla="*/ 218 h 1142"/>
                    <a:gd name="T80" fmla="*/ 432 w 548"/>
                    <a:gd name="T81" fmla="*/ 274 h 1142"/>
                    <a:gd name="T82" fmla="*/ 470 w 548"/>
                    <a:gd name="T83" fmla="*/ 390 h 1142"/>
                    <a:gd name="T84" fmla="*/ 530 w 548"/>
                    <a:gd name="T85" fmla="*/ 540 h 1142"/>
                    <a:gd name="T86" fmla="*/ 548 w 548"/>
                    <a:gd name="T87" fmla="*/ 658 h 1142"/>
                    <a:gd name="T88" fmla="*/ 546 w 548"/>
                    <a:gd name="T89" fmla="*/ 980 h 1142"/>
                    <a:gd name="T90" fmla="*/ 530 w 548"/>
                    <a:gd name="T91" fmla="*/ 1070 h 114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548"/>
                    <a:gd name="T139" fmla="*/ 0 h 1142"/>
                    <a:gd name="T140" fmla="*/ 548 w 548"/>
                    <a:gd name="T141" fmla="*/ 1142 h 114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548" h="1142">
                      <a:moveTo>
                        <a:pt x="530" y="1070"/>
                      </a:moveTo>
                      <a:lnTo>
                        <a:pt x="530" y="1070"/>
                      </a:lnTo>
                      <a:lnTo>
                        <a:pt x="524" y="1080"/>
                      </a:lnTo>
                      <a:lnTo>
                        <a:pt x="516" y="1088"/>
                      </a:lnTo>
                      <a:lnTo>
                        <a:pt x="506" y="1098"/>
                      </a:lnTo>
                      <a:lnTo>
                        <a:pt x="494" y="1104"/>
                      </a:lnTo>
                      <a:lnTo>
                        <a:pt x="480" y="1112"/>
                      </a:lnTo>
                      <a:lnTo>
                        <a:pt x="464" y="1118"/>
                      </a:lnTo>
                      <a:lnTo>
                        <a:pt x="450" y="1122"/>
                      </a:lnTo>
                      <a:lnTo>
                        <a:pt x="432" y="1126"/>
                      </a:lnTo>
                      <a:lnTo>
                        <a:pt x="326" y="1140"/>
                      </a:lnTo>
                      <a:lnTo>
                        <a:pt x="288" y="1142"/>
                      </a:lnTo>
                      <a:lnTo>
                        <a:pt x="246" y="1142"/>
                      </a:lnTo>
                      <a:lnTo>
                        <a:pt x="204" y="1140"/>
                      </a:lnTo>
                      <a:lnTo>
                        <a:pt x="168" y="1134"/>
                      </a:lnTo>
                      <a:lnTo>
                        <a:pt x="72" y="1112"/>
                      </a:lnTo>
                      <a:lnTo>
                        <a:pt x="58" y="1106"/>
                      </a:lnTo>
                      <a:lnTo>
                        <a:pt x="42" y="1098"/>
                      </a:lnTo>
                      <a:lnTo>
                        <a:pt x="30" y="1088"/>
                      </a:lnTo>
                      <a:lnTo>
                        <a:pt x="20" y="1076"/>
                      </a:lnTo>
                      <a:lnTo>
                        <a:pt x="10" y="1062"/>
                      </a:lnTo>
                      <a:lnTo>
                        <a:pt x="4" y="1048"/>
                      </a:lnTo>
                      <a:lnTo>
                        <a:pt x="0" y="1032"/>
                      </a:lnTo>
                      <a:lnTo>
                        <a:pt x="0" y="1014"/>
                      </a:lnTo>
                      <a:lnTo>
                        <a:pt x="26" y="580"/>
                      </a:lnTo>
                      <a:lnTo>
                        <a:pt x="30" y="546"/>
                      </a:lnTo>
                      <a:lnTo>
                        <a:pt x="36" y="506"/>
                      </a:lnTo>
                      <a:lnTo>
                        <a:pt x="44" y="470"/>
                      </a:lnTo>
                      <a:lnTo>
                        <a:pt x="50" y="440"/>
                      </a:lnTo>
                      <a:lnTo>
                        <a:pt x="60" y="410"/>
                      </a:lnTo>
                      <a:lnTo>
                        <a:pt x="68" y="372"/>
                      </a:lnTo>
                      <a:lnTo>
                        <a:pt x="74" y="334"/>
                      </a:lnTo>
                      <a:lnTo>
                        <a:pt x="80" y="298"/>
                      </a:lnTo>
                      <a:lnTo>
                        <a:pt x="84" y="272"/>
                      </a:lnTo>
                      <a:lnTo>
                        <a:pt x="90" y="238"/>
                      </a:lnTo>
                      <a:lnTo>
                        <a:pt x="100" y="202"/>
                      </a:lnTo>
                      <a:lnTo>
                        <a:pt x="112" y="168"/>
                      </a:lnTo>
                      <a:lnTo>
                        <a:pt x="124" y="142"/>
                      </a:lnTo>
                      <a:lnTo>
                        <a:pt x="136" y="120"/>
                      </a:lnTo>
                      <a:lnTo>
                        <a:pt x="150" y="92"/>
                      </a:lnTo>
                      <a:lnTo>
                        <a:pt x="160" y="66"/>
                      </a:lnTo>
                      <a:lnTo>
                        <a:pt x="166" y="42"/>
                      </a:lnTo>
                      <a:lnTo>
                        <a:pt x="172" y="24"/>
                      </a:lnTo>
                      <a:lnTo>
                        <a:pt x="180" y="10"/>
                      </a:lnTo>
                      <a:lnTo>
                        <a:pt x="184" y="4"/>
                      </a:lnTo>
                      <a:lnTo>
                        <a:pt x="188" y="2"/>
                      </a:lnTo>
                      <a:lnTo>
                        <a:pt x="194" y="0"/>
                      </a:lnTo>
                      <a:lnTo>
                        <a:pt x="198" y="0"/>
                      </a:lnTo>
                      <a:lnTo>
                        <a:pt x="206" y="6"/>
                      </a:lnTo>
                      <a:lnTo>
                        <a:pt x="216" y="14"/>
                      </a:lnTo>
                      <a:lnTo>
                        <a:pt x="226" y="24"/>
                      </a:lnTo>
                      <a:lnTo>
                        <a:pt x="236" y="34"/>
                      </a:lnTo>
                      <a:lnTo>
                        <a:pt x="238" y="42"/>
                      </a:lnTo>
                      <a:lnTo>
                        <a:pt x="240" y="50"/>
                      </a:lnTo>
                      <a:lnTo>
                        <a:pt x="240" y="58"/>
                      </a:lnTo>
                      <a:lnTo>
                        <a:pt x="238" y="68"/>
                      </a:lnTo>
                      <a:lnTo>
                        <a:pt x="234" y="80"/>
                      </a:lnTo>
                      <a:lnTo>
                        <a:pt x="228" y="90"/>
                      </a:lnTo>
                      <a:lnTo>
                        <a:pt x="220" y="102"/>
                      </a:lnTo>
                      <a:lnTo>
                        <a:pt x="212" y="112"/>
                      </a:lnTo>
                      <a:lnTo>
                        <a:pt x="210" y="118"/>
                      </a:lnTo>
                      <a:lnTo>
                        <a:pt x="206" y="124"/>
                      </a:lnTo>
                      <a:lnTo>
                        <a:pt x="206" y="132"/>
                      </a:lnTo>
                      <a:lnTo>
                        <a:pt x="206" y="140"/>
                      </a:lnTo>
                      <a:lnTo>
                        <a:pt x="210" y="158"/>
                      </a:lnTo>
                      <a:lnTo>
                        <a:pt x="218" y="178"/>
                      </a:lnTo>
                      <a:lnTo>
                        <a:pt x="228" y="198"/>
                      </a:lnTo>
                      <a:lnTo>
                        <a:pt x="238" y="218"/>
                      </a:lnTo>
                      <a:lnTo>
                        <a:pt x="250" y="234"/>
                      </a:lnTo>
                      <a:lnTo>
                        <a:pt x="260" y="248"/>
                      </a:lnTo>
                      <a:lnTo>
                        <a:pt x="266" y="252"/>
                      </a:lnTo>
                      <a:lnTo>
                        <a:pt x="274" y="254"/>
                      </a:lnTo>
                      <a:lnTo>
                        <a:pt x="282" y="250"/>
                      </a:lnTo>
                      <a:lnTo>
                        <a:pt x="292" y="246"/>
                      </a:lnTo>
                      <a:lnTo>
                        <a:pt x="302" y="238"/>
                      </a:lnTo>
                      <a:lnTo>
                        <a:pt x="312" y="230"/>
                      </a:lnTo>
                      <a:lnTo>
                        <a:pt x="332" y="208"/>
                      </a:lnTo>
                      <a:lnTo>
                        <a:pt x="350" y="184"/>
                      </a:lnTo>
                      <a:lnTo>
                        <a:pt x="364" y="160"/>
                      </a:lnTo>
                      <a:lnTo>
                        <a:pt x="374" y="140"/>
                      </a:lnTo>
                      <a:lnTo>
                        <a:pt x="376" y="134"/>
                      </a:lnTo>
                      <a:lnTo>
                        <a:pt x="376" y="128"/>
                      </a:lnTo>
                      <a:lnTo>
                        <a:pt x="374" y="120"/>
                      </a:lnTo>
                      <a:lnTo>
                        <a:pt x="374" y="110"/>
                      </a:lnTo>
                      <a:lnTo>
                        <a:pt x="374" y="86"/>
                      </a:lnTo>
                      <a:lnTo>
                        <a:pt x="376" y="60"/>
                      </a:lnTo>
                      <a:lnTo>
                        <a:pt x="378" y="34"/>
                      </a:lnTo>
                      <a:lnTo>
                        <a:pt x="380" y="24"/>
                      </a:lnTo>
                      <a:lnTo>
                        <a:pt x="384" y="16"/>
                      </a:lnTo>
                      <a:lnTo>
                        <a:pt x="386" y="12"/>
                      </a:lnTo>
                      <a:lnTo>
                        <a:pt x="390" y="10"/>
                      </a:lnTo>
                      <a:lnTo>
                        <a:pt x="396" y="10"/>
                      </a:lnTo>
                      <a:lnTo>
                        <a:pt x="400" y="14"/>
                      </a:lnTo>
                      <a:lnTo>
                        <a:pt x="404" y="22"/>
                      </a:lnTo>
                      <a:lnTo>
                        <a:pt x="410" y="30"/>
                      </a:lnTo>
                      <a:lnTo>
                        <a:pt x="418" y="54"/>
                      </a:lnTo>
                      <a:lnTo>
                        <a:pt x="422" y="78"/>
                      </a:lnTo>
                      <a:lnTo>
                        <a:pt x="422" y="98"/>
                      </a:lnTo>
                      <a:lnTo>
                        <a:pt x="420" y="106"/>
                      </a:lnTo>
                      <a:lnTo>
                        <a:pt x="416" y="112"/>
                      </a:lnTo>
                      <a:lnTo>
                        <a:pt x="414" y="118"/>
                      </a:lnTo>
                      <a:lnTo>
                        <a:pt x="412" y="128"/>
                      </a:lnTo>
                      <a:lnTo>
                        <a:pt x="412" y="154"/>
                      </a:lnTo>
                      <a:lnTo>
                        <a:pt x="414" y="184"/>
                      </a:lnTo>
                      <a:lnTo>
                        <a:pt x="418" y="218"/>
                      </a:lnTo>
                      <a:lnTo>
                        <a:pt x="424" y="238"/>
                      </a:lnTo>
                      <a:lnTo>
                        <a:pt x="432" y="274"/>
                      </a:lnTo>
                      <a:lnTo>
                        <a:pt x="444" y="314"/>
                      </a:lnTo>
                      <a:lnTo>
                        <a:pt x="458" y="356"/>
                      </a:lnTo>
                      <a:lnTo>
                        <a:pt x="470" y="390"/>
                      </a:lnTo>
                      <a:lnTo>
                        <a:pt x="518" y="504"/>
                      </a:lnTo>
                      <a:lnTo>
                        <a:pt x="530" y="540"/>
                      </a:lnTo>
                      <a:lnTo>
                        <a:pt x="540" y="580"/>
                      </a:lnTo>
                      <a:lnTo>
                        <a:pt x="546" y="622"/>
                      </a:lnTo>
                      <a:lnTo>
                        <a:pt x="548" y="658"/>
                      </a:lnTo>
                      <a:lnTo>
                        <a:pt x="548" y="946"/>
                      </a:lnTo>
                      <a:lnTo>
                        <a:pt x="546" y="980"/>
                      </a:lnTo>
                      <a:lnTo>
                        <a:pt x="542" y="1014"/>
                      </a:lnTo>
                      <a:lnTo>
                        <a:pt x="538" y="1046"/>
                      </a:lnTo>
                      <a:lnTo>
                        <a:pt x="530" y="10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114"/>
                <p:cNvSpPr>
                  <a:spLocks/>
                </p:cNvSpPr>
                <p:nvPr/>
              </p:nvSpPr>
              <p:spPr bwMode="auto">
                <a:xfrm>
                  <a:off x="12870802" y="5808199"/>
                  <a:ext cx="126372" cy="254004"/>
                </a:xfrm>
                <a:custGeom>
                  <a:avLst/>
                  <a:gdLst>
                    <a:gd name="T0" fmla="*/ 6 w 80"/>
                    <a:gd name="T1" fmla="*/ 0 h 152"/>
                    <a:gd name="T2" fmla="*/ 6 w 80"/>
                    <a:gd name="T3" fmla="*/ 0 h 152"/>
                    <a:gd name="T4" fmla="*/ 2 w 80"/>
                    <a:gd name="T5" fmla="*/ 34 h 152"/>
                    <a:gd name="T6" fmla="*/ 0 w 80"/>
                    <a:gd name="T7" fmla="*/ 66 h 152"/>
                    <a:gd name="T8" fmla="*/ 0 w 80"/>
                    <a:gd name="T9" fmla="*/ 82 h 152"/>
                    <a:gd name="T10" fmla="*/ 2 w 80"/>
                    <a:gd name="T11" fmla="*/ 96 h 152"/>
                    <a:gd name="T12" fmla="*/ 2 w 80"/>
                    <a:gd name="T13" fmla="*/ 96 h 152"/>
                    <a:gd name="T14" fmla="*/ 4 w 80"/>
                    <a:gd name="T15" fmla="*/ 108 h 152"/>
                    <a:gd name="T16" fmla="*/ 10 w 80"/>
                    <a:gd name="T17" fmla="*/ 114 h 152"/>
                    <a:gd name="T18" fmla="*/ 16 w 80"/>
                    <a:gd name="T19" fmla="*/ 118 h 152"/>
                    <a:gd name="T20" fmla="*/ 26 w 80"/>
                    <a:gd name="T21" fmla="*/ 122 h 152"/>
                    <a:gd name="T22" fmla="*/ 36 w 80"/>
                    <a:gd name="T23" fmla="*/ 124 h 152"/>
                    <a:gd name="T24" fmla="*/ 48 w 80"/>
                    <a:gd name="T25" fmla="*/ 130 h 152"/>
                    <a:gd name="T26" fmla="*/ 64 w 80"/>
                    <a:gd name="T27" fmla="*/ 138 h 152"/>
                    <a:gd name="T28" fmla="*/ 80 w 80"/>
                    <a:gd name="T29" fmla="*/ 152 h 152"/>
                    <a:gd name="T30" fmla="*/ 80 w 80"/>
                    <a:gd name="T31" fmla="*/ 152 h 152"/>
                    <a:gd name="T32" fmla="*/ 74 w 80"/>
                    <a:gd name="T33" fmla="*/ 128 h 152"/>
                    <a:gd name="T34" fmla="*/ 56 w 80"/>
                    <a:gd name="T35" fmla="*/ 78 h 152"/>
                    <a:gd name="T36" fmla="*/ 44 w 80"/>
                    <a:gd name="T37" fmla="*/ 50 h 152"/>
                    <a:gd name="T38" fmla="*/ 32 w 80"/>
                    <a:gd name="T39" fmla="*/ 26 h 152"/>
                    <a:gd name="T40" fmla="*/ 26 w 80"/>
                    <a:gd name="T41" fmla="*/ 16 h 152"/>
                    <a:gd name="T42" fmla="*/ 20 w 80"/>
                    <a:gd name="T43" fmla="*/ 8 h 152"/>
                    <a:gd name="T44" fmla="*/ 12 w 80"/>
                    <a:gd name="T45" fmla="*/ 2 h 152"/>
                    <a:gd name="T46" fmla="*/ 6 w 80"/>
                    <a:gd name="T47" fmla="*/ 0 h 152"/>
                    <a:gd name="T48" fmla="*/ 6 w 80"/>
                    <a:gd name="T49" fmla="*/ 0 h 15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0"/>
                    <a:gd name="T76" fmla="*/ 0 h 152"/>
                    <a:gd name="T77" fmla="*/ 80 w 80"/>
                    <a:gd name="T78" fmla="*/ 152 h 15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0" h="15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34"/>
                      </a:lnTo>
                      <a:lnTo>
                        <a:pt x="0" y="66"/>
                      </a:lnTo>
                      <a:lnTo>
                        <a:pt x="0" y="82"/>
                      </a:lnTo>
                      <a:lnTo>
                        <a:pt x="2" y="96"/>
                      </a:lnTo>
                      <a:lnTo>
                        <a:pt x="4" y="108"/>
                      </a:lnTo>
                      <a:lnTo>
                        <a:pt x="10" y="114"/>
                      </a:lnTo>
                      <a:lnTo>
                        <a:pt x="16" y="118"/>
                      </a:lnTo>
                      <a:lnTo>
                        <a:pt x="26" y="122"/>
                      </a:lnTo>
                      <a:lnTo>
                        <a:pt x="36" y="124"/>
                      </a:lnTo>
                      <a:lnTo>
                        <a:pt x="48" y="130"/>
                      </a:lnTo>
                      <a:lnTo>
                        <a:pt x="64" y="138"/>
                      </a:lnTo>
                      <a:lnTo>
                        <a:pt x="80" y="152"/>
                      </a:lnTo>
                      <a:lnTo>
                        <a:pt x="74" y="128"/>
                      </a:lnTo>
                      <a:lnTo>
                        <a:pt x="56" y="78"/>
                      </a:lnTo>
                      <a:lnTo>
                        <a:pt x="44" y="50"/>
                      </a:lnTo>
                      <a:lnTo>
                        <a:pt x="32" y="26"/>
                      </a:lnTo>
                      <a:lnTo>
                        <a:pt x="26" y="16"/>
                      </a:lnTo>
                      <a:lnTo>
                        <a:pt x="20" y="8"/>
                      </a:lnTo>
                      <a:lnTo>
                        <a:pt x="1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115"/>
                <p:cNvSpPr>
                  <a:spLocks/>
                </p:cNvSpPr>
                <p:nvPr/>
              </p:nvSpPr>
              <p:spPr bwMode="auto">
                <a:xfrm>
                  <a:off x="12395395" y="5792324"/>
                  <a:ext cx="198589" cy="246069"/>
                </a:xfrm>
                <a:custGeom>
                  <a:avLst/>
                  <a:gdLst>
                    <a:gd name="T0" fmla="*/ 112 w 122"/>
                    <a:gd name="T1" fmla="*/ 0 h 152"/>
                    <a:gd name="T2" fmla="*/ 112 w 122"/>
                    <a:gd name="T3" fmla="*/ 0 h 152"/>
                    <a:gd name="T4" fmla="*/ 114 w 122"/>
                    <a:gd name="T5" fmla="*/ 10 h 152"/>
                    <a:gd name="T6" fmla="*/ 118 w 122"/>
                    <a:gd name="T7" fmla="*/ 34 h 152"/>
                    <a:gd name="T8" fmla="*/ 122 w 122"/>
                    <a:gd name="T9" fmla="*/ 66 h 152"/>
                    <a:gd name="T10" fmla="*/ 122 w 122"/>
                    <a:gd name="T11" fmla="*/ 82 h 152"/>
                    <a:gd name="T12" fmla="*/ 120 w 122"/>
                    <a:gd name="T13" fmla="*/ 96 h 152"/>
                    <a:gd name="T14" fmla="*/ 120 w 122"/>
                    <a:gd name="T15" fmla="*/ 96 h 152"/>
                    <a:gd name="T16" fmla="*/ 118 w 122"/>
                    <a:gd name="T17" fmla="*/ 104 h 152"/>
                    <a:gd name="T18" fmla="*/ 114 w 122"/>
                    <a:gd name="T19" fmla="*/ 108 h 152"/>
                    <a:gd name="T20" fmla="*/ 108 w 122"/>
                    <a:gd name="T21" fmla="*/ 112 h 152"/>
                    <a:gd name="T22" fmla="*/ 102 w 122"/>
                    <a:gd name="T23" fmla="*/ 116 h 152"/>
                    <a:gd name="T24" fmla="*/ 86 w 122"/>
                    <a:gd name="T25" fmla="*/ 122 h 152"/>
                    <a:gd name="T26" fmla="*/ 66 w 122"/>
                    <a:gd name="T27" fmla="*/ 126 h 152"/>
                    <a:gd name="T28" fmla="*/ 48 w 122"/>
                    <a:gd name="T29" fmla="*/ 130 h 152"/>
                    <a:gd name="T30" fmla="*/ 30 w 122"/>
                    <a:gd name="T31" fmla="*/ 136 h 152"/>
                    <a:gd name="T32" fmla="*/ 12 w 122"/>
                    <a:gd name="T33" fmla="*/ 142 h 152"/>
                    <a:gd name="T34" fmla="*/ 6 w 122"/>
                    <a:gd name="T35" fmla="*/ 146 h 152"/>
                    <a:gd name="T36" fmla="*/ 0 w 122"/>
                    <a:gd name="T37" fmla="*/ 152 h 152"/>
                    <a:gd name="T38" fmla="*/ 0 w 122"/>
                    <a:gd name="T39" fmla="*/ 152 h 152"/>
                    <a:gd name="T40" fmla="*/ 10 w 122"/>
                    <a:gd name="T41" fmla="*/ 128 h 152"/>
                    <a:gd name="T42" fmla="*/ 22 w 122"/>
                    <a:gd name="T43" fmla="*/ 104 h 152"/>
                    <a:gd name="T44" fmla="*/ 38 w 122"/>
                    <a:gd name="T45" fmla="*/ 78 h 152"/>
                    <a:gd name="T46" fmla="*/ 54 w 122"/>
                    <a:gd name="T47" fmla="*/ 50 h 152"/>
                    <a:gd name="T48" fmla="*/ 72 w 122"/>
                    <a:gd name="T49" fmla="*/ 26 h 152"/>
                    <a:gd name="T50" fmla="*/ 82 w 122"/>
                    <a:gd name="T51" fmla="*/ 16 h 152"/>
                    <a:gd name="T52" fmla="*/ 92 w 122"/>
                    <a:gd name="T53" fmla="*/ 8 h 152"/>
                    <a:gd name="T54" fmla="*/ 102 w 122"/>
                    <a:gd name="T55" fmla="*/ 2 h 152"/>
                    <a:gd name="T56" fmla="*/ 112 w 122"/>
                    <a:gd name="T57" fmla="*/ 0 h 152"/>
                    <a:gd name="T58" fmla="*/ 112 w 122"/>
                    <a:gd name="T59" fmla="*/ 0 h 15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22"/>
                    <a:gd name="T91" fmla="*/ 0 h 152"/>
                    <a:gd name="T92" fmla="*/ 122 w 122"/>
                    <a:gd name="T93" fmla="*/ 152 h 152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22" h="152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14" y="10"/>
                      </a:lnTo>
                      <a:lnTo>
                        <a:pt x="118" y="34"/>
                      </a:lnTo>
                      <a:lnTo>
                        <a:pt x="122" y="66"/>
                      </a:lnTo>
                      <a:lnTo>
                        <a:pt x="122" y="82"/>
                      </a:lnTo>
                      <a:lnTo>
                        <a:pt x="120" y="96"/>
                      </a:lnTo>
                      <a:lnTo>
                        <a:pt x="118" y="104"/>
                      </a:lnTo>
                      <a:lnTo>
                        <a:pt x="114" y="108"/>
                      </a:lnTo>
                      <a:lnTo>
                        <a:pt x="108" y="112"/>
                      </a:lnTo>
                      <a:lnTo>
                        <a:pt x="102" y="116"/>
                      </a:lnTo>
                      <a:lnTo>
                        <a:pt x="86" y="122"/>
                      </a:lnTo>
                      <a:lnTo>
                        <a:pt x="66" y="126"/>
                      </a:lnTo>
                      <a:lnTo>
                        <a:pt x="48" y="130"/>
                      </a:lnTo>
                      <a:lnTo>
                        <a:pt x="30" y="136"/>
                      </a:lnTo>
                      <a:lnTo>
                        <a:pt x="12" y="142"/>
                      </a:lnTo>
                      <a:lnTo>
                        <a:pt x="6" y="146"/>
                      </a:lnTo>
                      <a:lnTo>
                        <a:pt x="0" y="152"/>
                      </a:lnTo>
                      <a:lnTo>
                        <a:pt x="10" y="128"/>
                      </a:lnTo>
                      <a:lnTo>
                        <a:pt x="22" y="104"/>
                      </a:lnTo>
                      <a:lnTo>
                        <a:pt x="38" y="78"/>
                      </a:lnTo>
                      <a:lnTo>
                        <a:pt x="54" y="50"/>
                      </a:lnTo>
                      <a:lnTo>
                        <a:pt x="72" y="26"/>
                      </a:lnTo>
                      <a:lnTo>
                        <a:pt x="82" y="16"/>
                      </a:lnTo>
                      <a:lnTo>
                        <a:pt x="92" y="8"/>
                      </a:lnTo>
                      <a:lnTo>
                        <a:pt x="102" y="2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5" name="Rektangel 76"/>
          <p:cNvSpPr>
            <a:spLocks noChangeArrowheads="1"/>
          </p:cNvSpPr>
          <p:nvPr/>
        </p:nvSpPr>
        <p:spPr bwMode="auto">
          <a:xfrm>
            <a:off x="9077287" y="5495102"/>
            <a:ext cx="98839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ktangel 76"/>
          <p:cNvSpPr>
            <a:spLocks noChangeArrowheads="1"/>
          </p:cNvSpPr>
          <p:nvPr/>
        </p:nvSpPr>
        <p:spPr bwMode="auto">
          <a:xfrm>
            <a:off x="2973715" y="5423117"/>
            <a:ext cx="1105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ktangel 76"/>
          <p:cNvSpPr>
            <a:spLocks noChangeArrowheads="1"/>
          </p:cNvSpPr>
          <p:nvPr/>
        </p:nvSpPr>
        <p:spPr bwMode="auto">
          <a:xfrm>
            <a:off x="9510561" y="3371021"/>
            <a:ext cx="11366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ktangel 76"/>
          <p:cNvSpPr>
            <a:spLocks noChangeArrowheads="1"/>
          </p:cNvSpPr>
          <p:nvPr/>
        </p:nvSpPr>
        <p:spPr bwMode="auto">
          <a:xfrm>
            <a:off x="1834211" y="3313830"/>
            <a:ext cx="11277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37"/>
          <p:cNvGrpSpPr/>
          <p:nvPr/>
        </p:nvGrpSpPr>
        <p:grpSpPr>
          <a:xfrm>
            <a:off x="8670533" y="3494644"/>
            <a:ext cx="702863" cy="1885773"/>
            <a:chOff x="6213477" y="1223964"/>
            <a:chExt cx="746125" cy="2001838"/>
          </a:xfrm>
        </p:grpSpPr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6"/>
          <p:cNvGrpSpPr/>
          <p:nvPr/>
        </p:nvGrpSpPr>
        <p:grpSpPr>
          <a:xfrm>
            <a:off x="3108025" y="3398090"/>
            <a:ext cx="1123091" cy="1981482"/>
            <a:chOff x="1285875" y="1247776"/>
            <a:chExt cx="1192213" cy="210343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1"/>
          <p:cNvGrpSpPr/>
          <p:nvPr/>
        </p:nvGrpSpPr>
        <p:grpSpPr>
          <a:xfrm>
            <a:off x="10245799" y="4906161"/>
            <a:ext cx="973543" cy="1957555"/>
            <a:chOff x="6213477" y="3922716"/>
            <a:chExt cx="1033463" cy="2078038"/>
          </a:xfrm>
        </p:grpSpPr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1"/>
            <p:cNvSpPr>
              <a:spLocks/>
            </p:cNvSpPr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bg1"/>
            </a:solidFill>
            <a:ln w="4">
              <a:noFill/>
              <a:prstDash val="solid"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9"/>
          <p:cNvGrpSpPr/>
          <p:nvPr/>
        </p:nvGrpSpPr>
        <p:grpSpPr>
          <a:xfrm>
            <a:off x="1699430" y="4648855"/>
            <a:ext cx="1182907" cy="2243138"/>
            <a:chOff x="1443813" y="3644955"/>
            <a:chExt cx="1255713" cy="2381199"/>
          </a:xfrm>
        </p:grpSpPr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515487" y="4239185"/>
            <a:ext cx="1896556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61170" y="4797226"/>
            <a:ext cx="1605190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76121" y="5471863"/>
            <a:ext cx="197528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639704" y="6088203"/>
            <a:ext cx="1648122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7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72" grpId="0" animBg="1"/>
      <p:bldP spid="73" grpId="0" animBg="1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/>
          <p:cNvSpPr/>
          <p:nvPr/>
        </p:nvSpPr>
        <p:spPr>
          <a:xfrm>
            <a:off x="2763075" y="2494195"/>
            <a:ext cx="7332600" cy="36505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1" name="Freeform 9"/>
          <p:cNvSpPr/>
          <p:nvPr/>
        </p:nvSpPr>
        <p:spPr>
          <a:xfrm>
            <a:off x="-3475452" y="321677"/>
            <a:ext cx="837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0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0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2" name="Freeform 7"/>
          <p:cNvSpPr/>
          <p:nvPr/>
        </p:nvSpPr>
        <p:spPr>
          <a:xfrm>
            <a:off x="-3475452" y="7554079"/>
            <a:ext cx="837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204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204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338413" y="5706812"/>
            <a:ext cx="898996" cy="897323"/>
            <a:chOff x="4113213" y="5411335"/>
            <a:chExt cx="852487" cy="850900"/>
          </a:xfrm>
        </p:grpSpPr>
        <p:sp>
          <p:nvSpPr>
            <p:cNvPr id="36" name="Oval 22"/>
            <p:cNvSpPr/>
            <p:nvPr/>
          </p:nvSpPr>
          <p:spPr>
            <a:xfrm>
              <a:off x="4113213" y="5411335"/>
              <a:ext cx="852487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295775" y="5689147"/>
              <a:ext cx="490538" cy="371475"/>
            </a:xfrm>
            <a:custGeom>
              <a:avLst/>
              <a:gdLst>
                <a:gd name="T0" fmla="*/ 402394 w 128"/>
                <a:gd name="T1" fmla="*/ 7739 h 96"/>
                <a:gd name="T2" fmla="*/ 107305 w 128"/>
                <a:gd name="T3" fmla="*/ 0 h 96"/>
                <a:gd name="T4" fmla="*/ 7665 w 128"/>
                <a:gd name="T5" fmla="*/ 88999 h 96"/>
                <a:gd name="T6" fmla="*/ 7665 w 128"/>
                <a:gd name="T7" fmla="*/ 131564 h 96"/>
                <a:gd name="T8" fmla="*/ 245269 w 128"/>
                <a:gd name="T9" fmla="*/ 371475 h 96"/>
                <a:gd name="T10" fmla="*/ 482873 w 128"/>
                <a:gd name="T11" fmla="*/ 131564 h 96"/>
                <a:gd name="T12" fmla="*/ 482873 w 128"/>
                <a:gd name="T13" fmla="*/ 88999 h 96"/>
                <a:gd name="T14" fmla="*/ 210778 w 128"/>
                <a:gd name="T15" fmla="*/ 108347 h 96"/>
                <a:gd name="T16" fmla="*/ 279760 w 128"/>
                <a:gd name="T17" fmla="*/ 108347 h 96"/>
                <a:gd name="T18" fmla="*/ 298922 w 128"/>
                <a:gd name="T19" fmla="*/ 34826 h 96"/>
                <a:gd name="T20" fmla="*/ 291257 w 128"/>
                <a:gd name="T21" fmla="*/ 96738 h 96"/>
                <a:gd name="T22" fmla="*/ 199281 w 128"/>
                <a:gd name="T23" fmla="*/ 96738 h 96"/>
                <a:gd name="T24" fmla="*/ 191616 w 128"/>
                <a:gd name="T25" fmla="*/ 34826 h 96"/>
                <a:gd name="T26" fmla="*/ 199281 w 128"/>
                <a:gd name="T27" fmla="*/ 96738 h 96"/>
                <a:gd name="T28" fmla="*/ 245269 w 128"/>
                <a:gd name="T29" fmla="*/ 317302 h 96"/>
                <a:gd name="T30" fmla="*/ 283592 w 128"/>
                <a:gd name="T31" fmla="*/ 123825 h 96"/>
                <a:gd name="T32" fmla="*/ 375568 w 128"/>
                <a:gd name="T33" fmla="*/ 123825 h 96"/>
                <a:gd name="T34" fmla="*/ 298922 w 128"/>
                <a:gd name="T35" fmla="*/ 123825 h 96"/>
                <a:gd name="T36" fmla="*/ 341077 w 128"/>
                <a:gd name="T37" fmla="*/ 77391 h 96"/>
                <a:gd name="T38" fmla="*/ 302754 w 128"/>
                <a:gd name="T39" fmla="*/ 108347 h 96"/>
                <a:gd name="T40" fmla="*/ 371736 w 128"/>
                <a:gd name="T41" fmla="*/ 30956 h 96"/>
                <a:gd name="T42" fmla="*/ 318083 w 128"/>
                <a:gd name="T43" fmla="*/ 30956 h 96"/>
                <a:gd name="T44" fmla="*/ 210778 w 128"/>
                <a:gd name="T45" fmla="*/ 30956 h 96"/>
                <a:gd name="T46" fmla="*/ 245269 w 128"/>
                <a:gd name="T47" fmla="*/ 58043 h 96"/>
                <a:gd name="T48" fmla="*/ 118802 w 128"/>
                <a:gd name="T49" fmla="*/ 30956 h 96"/>
                <a:gd name="T50" fmla="*/ 149461 w 128"/>
                <a:gd name="T51" fmla="*/ 54173 h 96"/>
                <a:gd name="T52" fmla="*/ 187784 w 128"/>
                <a:gd name="T53" fmla="*/ 108347 h 96"/>
                <a:gd name="T54" fmla="*/ 149461 w 128"/>
                <a:gd name="T55" fmla="*/ 77391 h 96"/>
                <a:gd name="T56" fmla="*/ 229940 w 128"/>
                <a:gd name="T57" fmla="*/ 313432 h 96"/>
                <a:gd name="T58" fmla="*/ 191616 w 128"/>
                <a:gd name="T59" fmla="*/ 123825 h 96"/>
                <a:gd name="T60" fmla="*/ 42156 w 128"/>
                <a:gd name="T61" fmla="*/ 123825 h 96"/>
                <a:gd name="T62" fmla="*/ 195449 w 128"/>
                <a:gd name="T63" fmla="*/ 286345 h 96"/>
                <a:gd name="T64" fmla="*/ 448382 w 128"/>
                <a:gd name="T65" fmla="*/ 123825 h 96"/>
                <a:gd name="T66" fmla="*/ 390897 w 128"/>
                <a:gd name="T67" fmla="*/ 123825 h 96"/>
                <a:gd name="T68" fmla="*/ 352574 w 128"/>
                <a:gd name="T69" fmla="*/ 65782 h 96"/>
                <a:gd name="T70" fmla="*/ 459879 w 128"/>
                <a:gd name="T71" fmla="*/ 108347 h 96"/>
                <a:gd name="T72" fmla="*/ 103473 w 128"/>
                <a:gd name="T73" fmla="*/ 38695 h 96"/>
                <a:gd name="T74" fmla="*/ 95808 w 128"/>
                <a:gd name="T75" fmla="*/ 108347 h 96"/>
                <a:gd name="T76" fmla="*/ 103473 w 128"/>
                <a:gd name="T77" fmla="*/ 38695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8"/>
                <a:gd name="T118" fmla="*/ 0 h 96"/>
                <a:gd name="T119" fmla="*/ 128 w 128"/>
                <a:gd name="T120" fmla="*/ 96 h 9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zh-CN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980715" y="5706812"/>
            <a:ext cx="897323" cy="897323"/>
            <a:chOff x="5670550" y="5411335"/>
            <a:chExt cx="850900" cy="850900"/>
          </a:xfrm>
        </p:grpSpPr>
        <p:sp>
          <p:nvSpPr>
            <p:cNvPr id="37" name="Oval 23"/>
            <p:cNvSpPr/>
            <p:nvPr/>
          </p:nvSpPr>
          <p:spPr>
            <a:xfrm>
              <a:off x="5670550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40" name="Group 36"/>
            <p:cNvGrpSpPr/>
            <p:nvPr/>
          </p:nvGrpSpPr>
          <p:grpSpPr>
            <a:xfrm>
              <a:off x="5899763" y="5639523"/>
              <a:ext cx="392695" cy="393966"/>
              <a:chOff x="7897813" y="666750"/>
              <a:chExt cx="490537" cy="492125"/>
            </a:xfrm>
            <a:solidFill>
              <a:srgbClr val="F77B08"/>
            </a:solidFill>
          </p:grpSpPr>
          <p:sp>
            <p:nvSpPr>
              <p:cNvPr id="41" name="Freeform 9"/>
              <p:cNvSpPr>
                <a:spLocks noEditPoints="1"/>
              </p:cNvSpPr>
              <p:nvPr/>
            </p:nvSpPr>
            <p:spPr bwMode="auto">
              <a:xfrm>
                <a:off x="7897813" y="666750"/>
                <a:ext cx="490537" cy="492125"/>
              </a:xfrm>
              <a:custGeom>
                <a:avLst/>
                <a:gdLst>
                  <a:gd name="T0" fmla="*/ 88 w 128"/>
                  <a:gd name="T1" fmla="*/ 0 h 128"/>
                  <a:gd name="T2" fmla="*/ 48 w 128"/>
                  <a:gd name="T3" fmla="*/ 40 h 128"/>
                  <a:gd name="T4" fmla="*/ 51 w 128"/>
                  <a:gd name="T5" fmla="*/ 55 h 128"/>
                  <a:gd name="T6" fmla="*/ 2 w 128"/>
                  <a:gd name="T7" fmla="*/ 103 h 128"/>
                  <a:gd name="T8" fmla="*/ 0 w 128"/>
                  <a:gd name="T9" fmla="*/ 108 h 128"/>
                  <a:gd name="T10" fmla="*/ 0 w 128"/>
                  <a:gd name="T11" fmla="*/ 120 h 128"/>
                  <a:gd name="T12" fmla="*/ 8 w 128"/>
                  <a:gd name="T13" fmla="*/ 128 h 128"/>
                  <a:gd name="T14" fmla="*/ 20 w 128"/>
                  <a:gd name="T15" fmla="*/ 128 h 128"/>
                  <a:gd name="T16" fmla="*/ 25 w 128"/>
                  <a:gd name="T17" fmla="*/ 126 h 128"/>
                  <a:gd name="T18" fmla="*/ 31 w 128"/>
                  <a:gd name="T19" fmla="*/ 120 h 128"/>
                  <a:gd name="T20" fmla="*/ 40 w 128"/>
                  <a:gd name="T21" fmla="*/ 120 h 128"/>
                  <a:gd name="T22" fmla="*/ 48 w 128"/>
                  <a:gd name="T23" fmla="*/ 112 h 128"/>
                  <a:gd name="T24" fmla="*/ 48 w 128"/>
                  <a:gd name="T25" fmla="*/ 104 h 128"/>
                  <a:gd name="T26" fmla="*/ 56 w 128"/>
                  <a:gd name="T27" fmla="*/ 104 h 128"/>
                  <a:gd name="T28" fmla="*/ 64 w 128"/>
                  <a:gd name="T29" fmla="*/ 96 h 128"/>
                  <a:gd name="T30" fmla="*/ 64 w 128"/>
                  <a:gd name="T31" fmla="*/ 87 h 128"/>
                  <a:gd name="T32" fmla="*/ 73 w 128"/>
                  <a:gd name="T33" fmla="*/ 77 h 128"/>
                  <a:gd name="T34" fmla="*/ 88 w 128"/>
                  <a:gd name="T35" fmla="*/ 80 h 128"/>
                  <a:gd name="T36" fmla="*/ 128 w 128"/>
                  <a:gd name="T37" fmla="*/ 40 h 128"/>
                  <a:gd name="T38" fmla="*/ 88 w 128"/>
                  <a:gd name="T39" fmla="*/ 0 h 128"/>
                  <a:gd name="T40" fmla="*/ 88 w 128"/>
                  <a:gd name="T41" fmla="*/ 72 h 128"/>
                  <a:gd name="T42" fmla="*/ 72 w 128"/>
                  <a:gd name="T43" fmla="*/ 67 h 128"/>
                  <a:gd name="T44" fmla="*/ 70 w 128"/>
                  <a:gd name="T45" fmla="*/ 69 h 128"/>
                  <a:gd name="T46" fmla="*/ 66 w 128"/>
                  <a:gd name="T47" fmla="*/ 73 h 128"/>
                  <a:gd name="T48" fmla="*/ 58 w 128"/>
                  <a:gd name="T49" fmla="*/ 81 h 128"/>
                  <a:gd name="T50" fmla="*/ 56 w 128"/>
                  <a:gd name="T51" fmla="*/ 87 h 128"/>
                  <a:gd name="T52" fmla="*/ 56 w 128"/>
                  <a:gd name="T53" fmla="*/ 96 h 128"/>
                  <a:gd name="T54" fmla="*/ 48 w 128"/>
                  <a:gd name="T55" fmla="*/ 96 h 128"/>
                  <a:gd name="T56" fmla="*/ 40 w 128"/>
                  <a:gd name="T57" fmla="*/ 104 h 128"/>
                  <a:gd name="T58" fmla="*/ 40 w 128"/>
                  <a:gd name="T59" fmla="*/ 112 h 128"/>
                  <a:gd name="T60" fmla="*/ 31 w 128"/>
                  <a:gd name="T61" fmla="*/ 112 h 128"/>
                  <a:gd name="T62" fmla="*/ 25 w 128"/>
                  <a:gd name="T63" fmla="*/ 114 h 128"/>
                  <a:gd name="T64" fmla="*/ 19 w 128"/>
                  <a:gd name="T65" fmla="*/ 120 h 128"/>
                  <a:gd name="T66" fmla="*/ 8 w 128"/>
                  <a:gd name="T67" fmla="*/ 120 h 128"/>
                  <a:gd name="T68" fmla="*/ 8 w 128"/>
                  <a:gd name="T69" fmla="*/ 109 h 128"/>
                  <a:gd name="T70" fmla="*/ 55 w 128"/>
                  <a:gd name="T71" fmla="*/ 62 h 128"/>
                  <a:gd name="T72" fmla="*/ 55 w 128"/>
                  <a:gd name="T73" fmla="*/ 62 h 128"/>
                  <a:gd name="T74" fmla="*/ 61 w 128"/>
                  <a:gd name="T75" fmla="*/ 56 h 128"/>
                  <a:gd name="T76" fmla="*/ 56 w 128"/>
                  <a:gd name="T77" fmla="*/ 40 h 128"/>
                  <a:gd name="T78" fmla="*/ 88 w 128"/>
                  <a:gd name="T79" fmla="*/ 8 h 128"/>
                  <a:gd name="T80" fmla="*/ 120 w 128"/>
                  <a:gd name="T81" fmla="*/ 40 h 128"/>
                  <a:gd name="T82" fmla="*/ 88 w 128"/>
                  <a:gd name="T83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8" h="128">
                    <a:moveTo>
                      <a:pt x="88" y="0"/>
                    </a:moveTo>
                    <a:cubicBezTo>
                      <a:pt x="66" y="0"/>
                      <a:pt x="48" y="18"/>
                      <a:pt x="48" y="40"/>
                    </a:cubicBezTo>
                    <a:cubicBezTo>
                      <a:pt x="48" y="45"/>
                      <a:pt x="49" y="50"/>
                      <a:pt x="51" y="55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1" y="105"/>
                      <a:pt x="0" y="106"/>
                      <a:pt x="0" y="108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22" y="128"/>
                      <a:pt x="23" y="127"/>
                      <a:pt x="25" y="126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44" y="120"/>
                      <a:pt x="48" y="116"/>
                      <a:pt x="48" y="11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60" y="104"/>
                      <a:pt x="64" y="100"/>
                      <a:pt x="64" y="96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8" y="79"/>
                      <a:pt x="83" y="80"/>
                      <a:pt x="88" y="80"/>
                    </a:cubicBezTo>
                    <a:cubicBezTo>
                      <a:pt x="110" y="80"/>
                      <a:pt x="128" y="62"/>
                      <a:pt x="128" y="40"/>
                    </a:cubicBezTo>
                    <a:cubicBezTo>
                      <a:pt x="128" y="18"/>
                      <a:pt x="110" y="0"/>
                      <a:pt x="88" y="0"/>
                    </a:cubicBezTo>
                    <a:close/>
                    <a:moveTo>
                      <a:pt x="88" y="72"/>
                    </a:moveTo>
                    <a:cubicBezTo>
                      <a:pt x="82" y="72"/>
                      <a:pt x="77" y="70"/>
                      <a:pt x="72" y="6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7" y="82"/>
                      <a:pt x="56" y="85"/>
                      <a:pt x="56" y="87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4" y="96"/>
                      <a:pt x="40" y="100"/>
                      <a:pt x="40" y="104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9" y="112"/>
                      <a:pt x="26" y="113"/>
                      <a:pt x="25" y="114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58" y="51"/>
                      <a:pt x="56" y="46"/>
                      <a:pt x="56" y="40"/>
                    </a:cubicBezTo>
                    <a:cubicBezTo>
                      <a:pt x="56" y="22"/>
                      <a:pt x="70" y="8"/>
                      <a:pt x="88" y="8"/>
                    </a:cubicBezTo>
                    <a:cubicBezTo>
                      <a:pt x="106" y="8"/>
                      <a:pt x="120" y="22"/>
                      <a:pt x="120" y="40"/>
                    </a:cubicBezTo>
                    <a:cubicBezTo>
                      <a:pt x="120" y="58"/>
                      <a:pt x="106" y="72"/>
                      <a:pt x="88" y="7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2" name="Freeform 10"/>
              <p:cNvSpPr>
                <a:spLocks noEditPoints="1"/>
              </p:cNvSpPr>
              <p:nvPr/>
            </p:nvSpPr>
            <p:spPr bwMode="auto">
              <a:xfrm>
                <a:off x="8204200" y="728663"/>
                <a:ext cx="123825" cy="123825"/>
              </a:xfrm>
              <a:custGeom>
                <a:avLst/>
                <a:gdLst>
                  <a:gd name="T0" fmla="*/ 31 w 32"/>
                  <a:gd name="T1" fmla="*/ 17 h 32"/>
                  <a:gd name="T2" fmla="*/ 15 w 32"/>
                  <a:gd name="T3" fmla="*/ 1 h 32"/>
                  <a:gd name="T4" fmla="*/ 12 w 32"/>
                  <a:gd name="T5" fmla="*/ 0 h 32"/>
                  <a:gd name="T6" fmla="*/ 0 w 32"/>
                  <a:gd name="T7" fmla="*/ 12 h 32"/>
                  <a:gd name="T8" fmla="*/ 0 w 32"/>
                  <a:gd name="T9" fmla="*/ 13 h 32"/>
                  <a:gd name="T10" fmla="*/ 1 w 32"/>
                  <a:gd name="T11" fmla="*/ 15 h 32"/>
                  <a:gd name="T12" fmla="*/ 17 w 32"/>
                  <a:gd name="T13" fmla="*/ 31 h 32"/>
                  <a:gd name="T14" fmla="*/ 20 w 32"/>
                  <a:gd name="T15" fmla="*/ 32 h 32"/>
                  <a:gd name="T16" fmla="*/ 32 w 32"/>
                  <a:gd name="T17" fmla="*/ 20 h 32"/>
                  <a:gd name="T18" fmla="*/ 32 w 32"/>
                  <a:gd name="T19" fmla="*/ 19 h 32"/>
                  <a:gd name="T20" fmla="*/ 31 w 32"/>
                  <a:gd name="T21" fmla="*/ 17 h 32"/>
                  <a:gd name="T22" fmla="*/ 19 w 32"/>
                  <a:gd name="T23" fmla="*/ 28 h 32"/>
                  <a:gd name="T24" fmla="*/ 4 w 32"/>
                  <a:gd name="T25" fmla="*/ 13 h 32"/>
                  <a:gd name="T26" fmla="*/ 13 w 32"/>
                  <a:gd name="T27" fmla="*/ 4 h 32"/>
                  <a:gd name="T28" fmla="*/ 28 w 32"/>
                  <a:gd name="T29" fmla="*/ 19 h 32"/>
                  <a:gd name="T30" fmla="*/ 19 w 32"/>
                  <a:gd name="T3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2">
                    <a:moveTo>
                      <a:pt x="31" y="17"/>
                    </a:moveTo>
                    <a:cubicBezTo>
                      <a:pt x="27" y="11"/>
                      <a:pt x="21" y="5"/>
                      <a:pt x="15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6" y="2"/>
                      <a:pt x="2" y="6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4"/>
                      <a:pt x="0" y="14"/>
                      <a:pt x="1" y="15"/>
                    </a:cubicBezTo>
                    <a:cubicBezTo>
                      <a:pt x="5" y="21"/>
                      <a:pt x="11" y="27"/>
                      <a:pt x="17" y="31"/>
                    </a:cubicBezTo>
                    <a:cubicBezTo>
                      <a:pt x="18" y="32"/>
                      <a:pt x="19" y="32"/>
                      <a:pt x="20" y="32"/>
                    </a:cubicBezTo>
                    <a:cubicBezTo>
                      <a:pt x="26" y="30"/>
                      <a:pt x="30" y="26"/>
                      <a:pt x="32" y="20"/>
                    </a:cubicBezTo>
                    <a:cubicBezTo>
                      <a:pt x="32" y="20"/>
                      <a:pt x="32" y="20"/>
                      <a:pt x="32" y="19"/>
                    </a:cubicBezTo>
                    <a:cubicBezTo>
                      <a:pt x="32" y="18"/>
                      <a:pt x="32" y="18"/>
                      <a:pt x="31" y="17"/>
                    </a:cubicBezTo>
                    <a:close/>
                    <a:moveTo>
                      <a:pt x="19" y="28"/>
                    </a:moveTo>
                    <a:cubicBezTo>
                      <a:pt x="13" y="24"/>
                      <a:pt x="8" y="19"/>
                      <a:pt x="4" y="13"/>
                    </a:cubicBezTo>
                    <a:cubicBezTo>
                      <a:pt x="6" y="8"/>
                      <a:pt x="8" y="6"/>
                      <a:pt x="13" y="4"/>
                    </a:cubicBezTo>
                    <a:cubicBezTo>
                      <a:pt x="19" y="8"/>
                      <a:pt x="24" y="13"/>
                      <a:pt x="28" y="19"/>
                    </a:cubicBezTo>
                    <a:cubicBezTo>
                      <a:pt x="26" y="24"/>
                      <a:pt x="24" y="26"/>
                      <a:pt x="19" y="2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7623017" y="5706812"/>
            <a:ext cx="897323" cy="897323"/>
            <a:chOff x="7227888" y="5411335"/>
            <a:chExt cx="850900" cy="850900"/>
          </a:xfrm>
        </p:grpSpPr>
        <p:sp>
          <p:nvSpPr>
            <p:cNvPr id="38" name="Oval 26"/>
            <p:cNvSpPr/>
            <p:nvPr/>
          </p:nvSpPr>
          <p:spPr>
            <a:xfrm>
              <a:off x="7227888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43" name="Group 49"/>
            <p:cNvGrpSpPr/>
            <p:nvPr/>
          </p:nvGrpSpPr>
          <p:grpSpPr>
            <a:xfrm>
              <a:off x="7480842" y="5585125"/>
              <a:ext cx="344471" cy="497388"/>
              <a:chOff x="7584344" y="421173"/>
              <a:chExt cx="339727" cy="490538"/>
            </a:xfrm>
            <a:solidFill>
              <a:srgbClr val="F77B08"/>
            </a:solidFill>
          </p:grpSpPr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7722457" y="559285"/>
                <a:ext cx="31750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7722457" y="743436"/>
                <a:ext cx="31750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7630382" y="651360"/>
                <a:ext cx="30163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7816120" y="651360"/>
                <a:ext cx="30163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8" name="Freeform 18"/>
              <p:cNvSpPr>
                <a:spLocks/>
              </p:cNvSpPr>
              <p:nvPr/>
            </p:nvSpPr>
            <p:spPr bwMode="auto">
              <a:xfrm>
                <a:off x="7657369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9" name="Freeform 19"/>
              <p:cNvSpPr>
                <a:spLocks/>
              </p:cNvSpPr>
              <p:nvPr/>
            </p:nvSpPr>
            <p:spPr bwMode="auto">
              <a:xfrm>
                <a:off x="7657369" y="584685"/>
                <a:ext cx="30163" cy="31750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0" name="Freeform 20"/>
              <p:cNvSpPr>
                <a:spLocks/>
              </p:cNvSpPr>
              <p:nvPr/>
            </p:nvSpPr>
            <p:spPr bwMode="auto">
              <a:xfrm>
                <a:off x="7789133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1" name="Freeform 21"/>
              <p:cNvSpPr>
                <a:spLocks noEditPoints="1"/>
              </p:cNvSpPr>
              <p:nvPr/>
            </p:nvSpPr>
            <p:spPr bwMode="auto">
              <a:xfrm>
                <a:off x="7584344" y="421173"/>
                <a:ext cx="339727" cy="490538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8 h 128"/>
                  <a:gd name="T6" fmla="*/ 64 w 88"/>
                  <a:gd name="T7" fmla="*/ 7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7 h 128"/>
                  <a:gd name="T14" fmla="*/ 11 w 88"/>
                  <a:gd name="T15" fmla="*/ 37 h 128"/>
                  <a:gd name="T16" fmla="*/ 0 w 88"/>
                  <a:gd name="T17" fmla="*/ 64 h 128"/>
                  <a:gd name="T18" fmla="*/ 10 w 88"/>
                  <a:gd name="T19" fmla="*/ 91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1 h 128"/>
                  <a:gd name="T30" fmla="*/ 79 w 88"/>
                  <a:gd name="T31" fmla="*/ 72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30 h 128"/>
                  <a:gd name="T44" fmla="*/ 40 w 88"/>
                  <a:gd name="T45" fmla="*/ 24 h 128"/>
                  <a:gd name="T46" fmla="*/ 20 w 88"/>
                  <a:gd name="T47" fmla="*/ 30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8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3"/>
                      <a:pt x="17" y="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4" y="44"/>
                      <a:pt x="0" y="53"/>
                      <a:pt x="0" y="64"/>
                    </a:cubicBezTo>
                    <a:cubicBezTo>
                      <a:pt x="0" y="74"/>
                      <a:pt x="4" y="84"/>
                      <a:pt x="10" y="9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5"/>
                      <a:pt x="78" y="79"/>
                      <a:pt x="79" y="72"/>
                    </a:cubicBezTo>
                    <a:cubicBezTo>
                      <a:pt x="79" y="72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60"/>
                      <a:pt x="84" y="56"/>
                      <a:pt x="80" y="56"/>
                    </a:cubicBezTo>
                    <a:close/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30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2"/>
                      <a:pt x="33" y="104"/>
                      <a:pt x="40" y="104"/>
                    </a:cubicBezTo>
                    <a:cubicBezTo>
                      <a:pt x="47" y="104"/>
                      <a:pt x="54" y="102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2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2"/>
                      <a:pt x="58" y="96"/>
                      <a:pt x="40" y="9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2" name="Freeform 22"/>
              <p:cNvSpPr>
                <a:spLocks/>
              </p:cNvSpPr>
              <p:nvPr/>
            </p:nvSpPr>
            <p:spPr bwMode="auto">
              <a:xfrm>
                <a:off x="7722457" y="589448"/>
                <a:ext cx="93663" cy="92075"/>
              </a:xfrm>
              <a:custGeom>
                <a:avLst/>
                <a:gdLst>
                  <a:gd name="T0" fmla="*/ 24 w 24"/>
                  <a:gd name="T1" fmla="*/ 0 h 24"/>
                  <a:gd name="T2" fmla="*/ 22 w 24"/>
                  <a:gd name="T3" fmla="*/ 0 h 24"/>
                  <a:gd name="T4" fmla="*/ 1 w 24"/>
                  <a:gd name="T5" fmla="*/ 17 h 24"/>
                  <a:gd name="T6" fmla="*/ 0 w 24"/>
                  <a:gd name="T7" fmla="*/ 20 h 24"/>
                  <a:gd name="T8" fmla="*/ 1 w 24"/>
                  <a:gd name="T9" fmla="*/ 23 h 24"/>
                  <a:gd name="T10" fmla="*/ 4 w 24"/>
                  <a:gd name="T11" fmla="*/ 24 h 24"/>
                  <a:gd name="T12" fmla="*/ 7 w 24"/>
                  <a:gd name="T13" fmla="*/ 23 h 24"/>
                  <a:gd name="T14" fmla="*/ 14 w 24"/>
                  <a:gd name="T15" fmla="*/ 14 h 24"/>
                  <a:gd name="T16" fmla="*/ 24 w 24"/>
                  <a:gd name="T17" fmla="*/ 2 h 24"/>
                  <a:gd name="T18" fmla="*/ 24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cubicBezTo>
                      <a:pt x="23" y="0"/>
                      <a:pt x="23" y="0"/>
                      <a:pt x="22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6" y="24"/>
                      <a:pt x="7" y="2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61" name="任意多边形 60"/>
          <p:cNvSpPr/>
          <p:nvPr/>
        </p:nvSpPr>
        <p:spPr>
          <a:xfrm>
            <a:off x="8920449" y="1547125"/>
            <a:ext cx="5521968" cy="5521966"/>
          </a:xfrm>
          <a:custGeom>
            <a:avLst/>
            <a:gdLst>
              <a:gd name="connsiteX0" fmla="*/ 2884844 w 5769688"/>
              <a:gd name="connsiteY0" fmla="*/ 0 h 5769686"/>
              <a:gd name="connsiteX1" fmla="*/ 5769688 w 5769688"/>
              <a:gd name="connsiteY1" fmla="*/ 2884843 h 5769686"/>
              <a:gd name="connsiteX2" fmla="*/ 2884844 w 5769688"/>
              <a:gd name="connsiteY2" fmla="*/ 5769686 h 5769686"/>
              <a:gd name="connsiteX3" fmla="*/ 0 w 5769688"/>
              <a:gd name="connsiteY3" fmla="*/ 2884843 h 5769686"/>
              <a:gd name="connsiteX4" fmla="*/ 2884844 w 5769688"/>
              <a:gd name="connsiteY4" fmla="*/ 0 h 57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9688" h="5769686">
                <a:moveTo>
                  <a:pt x="2884844" y="0"/>
                </a:moveTo>
                <a:cubicBezTo>
                  <a:pt x="4478099" y="0"/>
                  <a:pt x="5769688" y="1291588"/>
                  <a:pt x="5769688" y="2884843"/>
                </a:cubicBezTo>
                <a:cubicBezTo>
                  <a:pt x="5769688" y="4478098"/>
                  <a:pt x="4478099" y="5769686"/>
                  <a:pt x="2884844" y="5769686"/>
                </a:cubicBezTo>
                <a:cubicBezTo>
                  <a:pt x="1291589" y="5769686"/>
                  <a:pt x="0" y="4478098"/>
                  <a:pt x="0" y="2884843"/>
                </a:cubicBezTo>
                <a:cubicBezTo>
                  <a:pt x="0" y="1291588"/>
                  <a:pt x="1291589" y="0"/>
                  <a:pt x="2884844" y="0"/>
                </a:cubicBez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-1514653" y="1496902"/>
            <a:ext cx="5521968" cy="5521966"/>
          </a:xfrm>
          <a:custGeom>
            <a:avLst/>
            <a:gdLst>
              <a:gd name="connsiteX0" fmla="*/ 2618145 w 5236290"/>
              <a:gd name="connsiteY0" fmla="*/ 0 h 5236288"/>
              <a:gd name="connsiteX1" fmla="*/ 5236290 w 5236290"/>
              <a:gd name="connsiteY1" fmla="*/ 2618144 h 5236288"/>
              <a:gd name="connsiteX2" fmla="*/ 2618145 w 5236290"/>
              <a:gd name="connsiteY2" fmla="*/ 5236288 h 5236288"/>
              <a:gd name="connsiteX3" fmla="*/ 0 w 5236290"/>
              <a:gd name="connsiteY3" fmla="*/ 2618144 h 5236288"/>
              <a:gd name="connsiteX4" fmla="*/ 2618145 w 5236290"/>
              <a:gd name="connsiteY4" fmla="*/ 0 h 523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6290" h="5236288">
                <a:moveTo>
                  <a:pt x="2618145" y="0"/>
                </a:moveTo>
                <a:cubicBezTo>
                  <a:pt x="4064106" y="0"/>
                  <a:pt x="5236290" y="1172183"/>
                  <a:pt x="5236290" y="2618144"/>
                </a:cubicBezTo>
                <a:cubicBezTo>
                  <a:pt x="5236290" y="4064105"/>
                  <a:pt x="4064106" y="5236288"/>
                  <a:pt x="2618145" y="5236288"/>
                </a:cubicBezTo>
                <a:cubicBezTo>
                  <a:pt x="1172184" y="5236288"/>
                  <a:pt x="0" y="4064105"/>
                  <a:pt x="0" y="2618144"/>
                </a:cubicBezTo>
                <a:cubicBezTo>
                  <a:pt x="0" y="1172183"/>
                  <a:pt x="1172184" y="0"/>
                  <a:pt x="2618145" y="0"/>
                </a:cubicBez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5" name="TextBox 4"/>
          <p:cNvSpPr txBox="1"/>
          <p:nvPr/>
        </p:nvSpPr>
        <p:spPr>
          <a:xfrm>
            <a:off x="4174203" y="3246874"/>
            <a:ext cx="4585533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6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1" grpId="0" animBg="1"/>
      <p:bldP spid="63" grpId="0" animBg="1"/>
      <p:bldP spid="65" grpId="0"/>
      <p:bldP spid="65" grpId="1"/>
      <p:bldP spid="33" grpId="0" animBg="1"/>
      <p:bldP spid="34" grpId="0" animBg="1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0"/>
            <a:ext cx="6717055" cy="6496645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6933431" y="2608213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7222244" y="2764474"/>
            <a:ext cx="3084499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PART03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933431" y="5447698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7381008" y="4469951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7123915" y="4115017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17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692443" y="5539026"/>
            <a:ext cx="644322" cy="642760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904093" y="2307580"/>
            <a:ext cx="1745066" cy="1745066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593637" y="3875314"/>
            <a:ext cx="2421232" cy="2430842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915935" y="2599359"/>
            <a:ext cx="644322" cy="645102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831689" y="2292942"/>
            <a:ext cx="3710255" cy="1001900"/>
            <a:chOff x="7797369" y="2232029"/>
            <a:chExt cx="3518258" cy="950054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6"/>
              <a:ext cx="3501728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797369" y="223202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200257" y="5314078"/>
            <a:ext cx="3286782" cy="854167"/>
            <a:chOff x="7813899" y="2232029"/>
            <a:chExt cx="3116698" cy="809964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6"/>
              <a:ext cx="3116698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129937" y="4807290"/>
            <a:ext cx="3431689" cy="1297103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59962" y="5312787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76432" y="5570149"/>
              <a:ext cx="983776" cy="239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49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434872" y="2470168"/>
            <a:ext cx="3431689" cy="1297103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2469" y="2416106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72702" y="2662067"/>
              <a:ext cx="983776" cy="239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49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4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29801"/>
            <a:ext cx="4011895" cy="2450259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3026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5934" y="4451254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2980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30287"/>
            <a:ext cx="4011895" cy="245018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9936" y="1939766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29801"/>
            <a:ext cx="4011895" cy="2450259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3028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53936" y="4451254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4" name="矩形 13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18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14" grpId="0" animBg="1"/>
      <p:bldP spid="16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20038" y="2318430"/>
            <a:ext cx="4988997" cy="4912461"/>
            <a:chOff x="3716515" y="2198268"/>
            <a:chExt cx="4730828" cy="46582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086320" y="2407670"/>
            <a:ext cx="2239599" cy="702466"/>
            <a:chOff x="9720775" y="2761849"/>
            <a:chExt cx="2343012" cy="666116"/>
          </a:xfrm>
        </p:grpSpPr>
        <p:sp>
          <p:nvSpPr>
            <p:cNvPr id="36" name="TextBox 35"/>
            <p:cNvSpPr txBox="1"/>
            <p:nvPr/>
          </p:nvSpPr>
          <p:spPr>
            <a:xfrm>
              <a:off x="9726739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086318" y="3694068"/>
            <a:ext cx="2239601" cy="702466"/>
            <a:chOff x="9720773" y="2761849"/>
            <a:chExt cx="2343014" cy="666116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086317" y="4982454"/>
            <a:ext cx="2239602" cy="702466"/>
            <a:chOff x="9720772" y="2761849"/>
            <a:chExt cx="2343015" cy="666116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1606760" y="2407670"/>
            <a:ext cx="2219165" cy="702465"/>
            <a:chOff x="9720775" y="2761849"/>
            <a:chExt cx="2343012" cy="666115"/>
          </a:xfrm>
        </p:grpSpPr>
        <p:sp>
          <p:nvSpPr>
            <p:cNvPr id="46" name="TextBox 45"/>
            <p:cNvSpPr txBox="1"/>
            <p:nvPr/>
          </p:nvSpPr>
          <p:spPr>
            <a:xfrm>
              <a:off x="9747982" y="2761849"/>
              <a:ext cx="1521863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1604836" y="3694068"/>
            <a:ext cx="2237519" cy="702465"/>
            <a:chOff x="9701397" y="2761849"/>
            <a:chExt cx="2362390" cy="666115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1862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1606760" y="4982454"/>
            <a:ext cx="2219165" cy="702465"/>
            <a:chOff x="9720775" y="2761849"/>
            <a:chExt cx="2343012" cy="666115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1863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60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359082" y="2137401"/>
            <a:ext cx="4704997" cy="4324372"/>
            <a:chOff x="3392215" y="1614026"/>
            <a:chExt cx="5407569" cy="4970110"/>
          </a:xfrm>
        </p:grpSpPr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6399045" y="4571163"/>
              <a:ext cx="364143" cy="366587"/>
            </a:xfrm>
            <a:custGeom>
              <a:avLst/>
              <a:gdLst>
                <a:gd name="T0" fmla="*/ 143 w 189"/>
                <a:gd name="T1" fmla="*/ 160 h 190"/>
                <a:gd name="T2" fmla="*/ 160 w 189"/>
                <a:gd name="T3" fmla="*/ 163 h 190"/>
                <a:gd name="T4" fmla="*/ 161 w 189"/>
                <a:gd name="T5" fmla="*/ 153 h 190"/>
                <a:gd name="T6" fmla="*/ 171 w 189"/>
                <a:gd name="T7" fmla="*/ 143 h 190"/>
                <a:gd name="T8" fmla="*/ 177 w 189"/>
                <a:gd name="T9" fmla="*/ 133 h 190"/>
                <a:gd name="T10" fmla="*/ 175 w 189"/>
                <a:gd name="T11" fmla="*/ 118 h 190"/>
                <a:gd name="T12" fmla="*/ 188 w 189"/>
                <a:gd name="T13" fmla="*/ 113 h 190"/>
                <a:gd name="T14" fmla="*/ 175 w 189"/>
                <a:gd name="T15" fmla="*/ 101 h 190"/>
                <a:gd name="T16" fmla="*/ 189 w 189"/>
                <a:gd name="T17" fmla="*/ 90 h 190"/>
                <a:gd name="T18" fmla="*/ 182 w 189"/>
                <a:gd name="T19" fmla="*/ 83 h 190"/>
                <a:gd name="T20" fmla="*/ 181 w 189"/>
                <a:gd name="T21" fmla="*/ 69 h 190"/>
                <a:gd name="T22" fmla="*/ 177 w 189"/>
                <a:gd name="T23" fmla="*/ 58 h 190"/>
                <a:gd name="T24" fmla="*/ 168 w 189"/>
                <a:gd name="T25" fmla="*/ 47 h 190"/>
                <a:gd name="T26" fmla="*/ 169 w 189"/>
                <a:gd name="T27" fmla="*/ 37 h 190"/>
                <a:gd name="T28" fmla="*/ 152 w 189"/>
                <a:gd name="T29" fmla="*/ 38 h 190"/>
                <a:gd name="T30" fmla="*/ 153 w 189"/>
                <a:gd name="T31" fmla="*/ 20 h 190"/>
                <a:gd name="T32" fmla="*/ 142 w 189"/>
                <a:gd name="T33" fmla="*/ 21 h 190"/>
                <a:gd name="T34" fmla="*/ 131 w 189"/>
                <a:gd name="T35" fmla="*/ 13 h 190"/>
                <a:gd name="T36" fmla="*/ 120 w 189"/>
                <a:gd name="T37" fmla="*/ 9 h 190"/>
                <a:gd name="T38" fmla="*/ 106 w 189"/>
                <a:gd name="T39" fmla="*/ 8 h 190"/>
                <a:gd name="T40" fmla="*/ 99 w 189"/>
                <a:gd name="T41" fmla="*/ 1 h 190"/>
                <a:gd name="T42" fmla="*/ 88 w 189"/>
                <a:gd name="T43" fmla="*/ 15 h 190"/>
                <a:gd name="T44" fmla="*/ 76 w 189"/>
                <a:gd name="T45" fmla="*/ 2 h 190"/>
                <a:gd name="T46" fmla="*/ 70 w 189"/>
                <a:gd name="T47" fmla="*/ 11 h 190"/>
                <a:gd name="T48" fmla="*/ 57 w 189"/>
                <a:gd name="T49" fmla="*/ 14 h 190"/>
                <a:gd name="T50" fmla="*/ 47 w 189"/>
                <a:gd name="T51" fmla="*/ 13 h 190"/>
                <a:gd name="T52" fmla="*/ 46 w 189"/>
                <a:gd name="T53" fmla="*/ 31 h 190"/>
                <a:gd name="T54" fmla="*/ 29 w 189"/>
                <a:gd name="T55" fmla="*/ 27 h 190"/>
                <a:gd name="T56" fmla="*/ 28 w 189"/>
                <a:gd name="T57" fmla="*/ 38 h 190"/>
                <a:gd name="T58" fmla="*/ 18 w 189"/>
                <a:gd name="T59" fmla="*/ 47 h 190"/>
                <a:gd name="T60" fmla="*/ 13 w 189"/>
                <a:gd name="T61" fmla="*/ 58 h 190"/>
                <a:gd name="T62" fmla="*/ 14 w 189"/>
                <a:gd name="T63" fmla="*/ 73 h 190"/>
                <a:gd name="T64" fmla="*/ 2 w 189"/>
                <a:gd name="T65" fmla="*/ 77 h 190"/>
                <a:gd name="T66" fmla="*/ 14 w 189"/>
                <a:gd name="T67" fmla="*/ 89 h 190"/>
                <a:gd name="T68" fmla="*/ 0 w 189"/>
                <a:gd name="T69" fmla="*/ 100 h 190"/>
                <a:gd name="T70" fmla="*/ 7 w 189"/>
                <a:gd name="T71" fmla="*/ 108 h 190"/>
                <a:gd name="T72" fmla="*/ 8 w 189"/>
                <a:gd name="T73" fmla="*/ 121 h 190"/>
                <a:gd name="T74" fmla="*/ 13 w 189"/>
                <a:gd name="T75" fmla="*/ 133 h 190"/>
                <a:gd name="T76" fmla="*/ 21 w 189"/>
                <a:gd name="T77" fmla="*/ 144 h 190"/>
                <a:gd name="T78" fmla="*/ 20 w 189"/>
                <a:gd name="T79" fmla="*/ 154 h 190"/>
                <a:gd name="T80" fmla="*/ 37 w 189"/>
                <a:gd name="T81" fmla="*/ 152 h 190"/>
                <a:gd name="T82" fmla="*/ 37 w 189"/>
                <a:gd name="T83" fmla="*/ 170 h 190"/>
                <a:gd name="T84" fmla="*/ 47 w 189"/>
                <a:gd name="T85" fmla="*/ 169 h 190"/>
                <a:gd name="T86" fmla="*/ 58 w 189"/>
                <a:gd name="T87" fmla="*/ 177 h 190"/>
                <a:gd name="T88" fmla="*/ 69 w 189"/>
                <a:gd name="T89" fmla="*/ 182 h 190"/>
                <a:gd name="T90" fmla="*/ 83 w 189"/>
                <a:gd name="T91" fmla="*/ 183 h 190"/>
                <a:gd name="T92" fmla="*/ 90 w 189"/>
                <a:gd name="T93" fmla="*/ 190 h 190"/>
                <a:gd name="T94" fmla="*/ 101 w 189"/>
                <a:gd name="T95" fmla="*/ 176 h 190"/>
                <a:gd name="T96" fmla="*/ 113 w 189"/>
                <a:gd name="T97" fmla="*/ 188 h 190"/>
                <a:gd name="T98" fmla="*/ 119 w 189"/>
                <a:gd name="T99" fmla="*/ 180 h 190"/>
                <a:gd name="T100" fmla="*/ 133 w 189"/>
                <a:gd name="T101" fmla="*/ 177 h 190"/>
                <a:gd name="T102" fmla="*/ 142 w 189"/>
                <a:gd name="T103" fmla="*/ 177 h 190"/>
                <a:gd name="T104" fmla="*/ 80 w 189"/>
                <a:gd name="T105" fmla="*/ 66 h 190"/>
                <a:gd name="T106" fmla="*/ 78 w 189"/>
                <a:gd name="T107" fmla="*/ 74 h 190"/>
                <a:gd name="T108" fmla="*/ 113 w 189"/>
                <a:gd name="T109" fmla="*/ 85 h 190"/>
                <a:gd name="T110" fmla="*/ 66 w 189"/>
                <a:gd name="T111" fmla="*/ 109 h 190"/>
                <a:gd name="T112" fmla="*/ 74 w 189"/>
                <a:gd name="T113" fmla="*/ 112 h 190"/>
                <a:gd name="T114" fmla="*/ 88 w 189"/>
                <a:gd name="T115" fmla="*/ 82 h 190"/>
                <a:gd name="T116" fmla="*/ 81 w 189"/>
                <a:gd name="T117" fmla="*/ 102 h 190"/>
                <a:gd name="T118" fmla="*/ 112 w 189"/>
                <a:gd name="T119" fmla="*/ 1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9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0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0" y="163"/>
                  </a:cubicBezTo>
                  <a:cubicBezTo>
                    <a:pt x="161" y="162"/>
                    <a:pt x="162" y="162"/>
                    <a:pt x="163" y="161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8" y="151"/>
                    <a:pt x="157" y="147"/>
                    <a:pt x="159" y="144"/>
                  </a:cubicBezTo>
                  <a:cubicBezTo>
                    <a:pt x="161" y="140"/>
                    <a:pt x="166" y="140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4" y="132"/>
                    <a:pt x="174" y="132"/>
                    <a:pt x="174" y="132"/>
                  </a:cubicBezTo>
                  <a:cubicBezTo>
                    <a:pt x="171" y="130"/>
                    <a:pt x="169" y="127"/>
                    <a:pt x="171" y="123"/>
                  </a:cubicBezTo>
                  <a:cubicBezTo>
                    <a:pt x="169" y="120"/>
                    <a:pt x="172" y="116"/>
                    <a:pt x="175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3" y="121"/>
                    <a:pt x="186" y="119"/>
                    <a:pt x="187" y="117"/>
                  </a:cubicBezTo>
                  <a:cubicBezTo>
                    <a:pt x="187" y="116"/>
                    <a:pt x="187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1" y="108"/>
                    <a:pt x="181" y="108"/>
                    <a:pt x="181" y="108"/>
                  </a:cubicBezTo>
                  <a:cubicBezTo>
                    <a:pt x="178" y="108"/>
                    <a:pt x="175" y="104"/>
                    <a:pt x="175" y="101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89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3" y="78"/>
                  </a:cubicBezTo>
                  <a:cubicBezTo>
                    <a:pt x="173" y="74"/>
                    <a:pt x="175" y="70"/>
                    <a:pt x="179" y="70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4"/>
                  </a:cubicBezTo>
                  <a:cubicBezTo>
                    <a:pt x="183" y="62"/>
                    <a:pt x="183" y="61"/>
                    <a:pt x="182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5" y="56"/>
                  </a:cubicBezTo>
                  <a:cubicBezTo>
                    <a:pt x="164" y="53"/>
                    <a:pt x="165" y="49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1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7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2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20"/>
                    <a:pt x="151" y="19"/>
                    <a:pt x="150" y="18"/>
                  </a:cubicBezTo>
                  <a:cubicBezTo>
                    <a:pt x="147" y="17"/>
                    <a:pt x="145" y="17"/>
                    <a:pt x="143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25"/>
                    <a:pt x="136" y="26"/>
                    <a:pt x="133" y="24"/>
                  </a:cubicBezTo>
                  <a:cubicBezTo>
                    <a:pt x="130" y="22"/>
                    <a:pt x="128" y="18"/>
                    <a:pt x="130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7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5" y="12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4"/>
                    <a:pt x="105" y="1"/>
                    <a:pt x="103" y="1"/>
                  </a:cubicBezTo>
                  <a:cubicBezTo>
                    <a:pt x="102" y="1"/>
                    <a:pt x="100" y="1"/>
                    <a:pt x="99" y="1"/>
                  </a:cubicBezTo>
                  <a:cubicBezTo>
                    <a:pt x="97" y="0"/>
                    <a:pt x="94" y="3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8" y="15"/>
                  </a:cubicBezTo>
                  <a:cubicBezTo>
                    <a:pt x="85" y="15"/>
                    <a:pt x="81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8" y="2"/>
                    <a:pt x="76" y="2"/>
                  </a:cubicBezTo>
                  <a:cubicBezTo>
                    <a:pt x="75" y="3"/>
                    <a:pt x="73" y="3"/>
                    <a:pt x="72" y="3"/>
                  </a:cubicBezTo>
                  <a:cubicBezTo>
                    <a:pt x="70" y="4"/>
                    <a:pt x="68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69" y="18"/>
                    <a:pt x="66" y="20"/>
                  </a:cubicBezTo>
                  <a:cubicBezTo>
                    <a:pt x="62" y="21"/>
                    <a:pt x="58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4"/>
                    <a:pt x="44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9" y="24"/>
                    <a:pt x="49" y="29"/>
                    <a:pt x="46" y="31"/>
                  </a:cubicBezTo>
                  <a:cubicBezTo>
                    <a:pt x="43" y="33"/>
                    <a:pt x="38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6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4" y="35"/>
                    <a:pt x="26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1" y="40"/>
                    <a:pt x="32" y="44"/>
                    <a:pt x="29" y="47"/>
                  </a:cubicBezTo>
                  <a:cubicBezTo>
                    <a:pt x="27" y="50"/>
                    <a:pt x="23" y="51"/>
                    <a:pt x="20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6" y="46"/>
                    <a:pt x="13" y="46"/>
                    <a:pt x="12" y="48"/>
                  </a:cubicBezTo>
                  <a:cubicBezTo>
                    <a:pt x="12" y="50"/>
                    <a:pt x="11" y="51"/>
                    <a:pt x="10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1"/>
                    <a:pt x="17" y="74"/>
                    <a:pt x="14" y="7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6" y="70"/>
                    <a:pt x="3" y="71"/>
                    <a:pt x="2" y="74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5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6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7"/>
                    <a:pt x="3" y="108"/>
                    <a:pt x="5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1" y="107"/>
                    <a:pt x="14" y="109"/>
                    <a:pt x="15" y="112"/>
                  </a:cubicBezTo>
                  <a:cubicBezTo>
                    <a:pt x="17" y="116"/>
                    <a:pt x="14" y="120"/>
                    <a:pt x="10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6" y="122"/>
                    <a:pt x="4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0" y="134"/>
                    <a:pt x="13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4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6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0" y="150"/>
                    <a:pt x="34" y="150"/>
                    <a:pt x="37" y="152"/>
                  </a:cubicBezTo>
                  <a:cubicBezTo>
                    <a:pt x="40" y="155"/>
                    <a:pt x="40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4" y="165"/>
                    <a:pt x="34" y="169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8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80"/>
                    <a:pt x="58" y="182"/>
                    <a:pt x="60" y="183"/>
                  </a:cubicBezTo>
                  <a:cubicBezTo>
                    <a:pt x="61" y="184"/>
                    <a:pt x="62" y="184"/>
                    <a:pt x="64" y="185"/>
                  </a:cubicBezTo>
                  <a:cubicBezTo>
                    <a:pt x="66" y="186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0" y="176"/>
                    <a:pt x="73" y="174"/>
                    <a:pt x="77" y="174"/>
                  </a:cubicBezTo>
                  <a:cubicBezTo>
                    <a:pt x="81" y="174"/>
                    <a:pt x="84" y="179"/>
                    <a:pt x="83" y="183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82" y="187"/>
                    <a:pt x="84" y="189"/>
                    <a:pt x="86" y="190"/>
                  </a:cubicBezTo>
                  <a:cubicBezTo>
                    <a:pt x="87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4" y="185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4" y="188"/>
                    <a:pt x="116" y="188"/>
                    <a:pt x="117" y="187"/>
                  </a:cubicBezTo>
                  <a:cubicBezTo>
                    <a:pt x="119" y="187"/>
                    <a:pt x="121" y="184"/>
                    <a:pt x="120" y="182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18" y="176"/>
                    <a:pt x="120" y="171"/>
                    <a:pt x="124" y="171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3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moveTo>
                    <a:pt x="78" y="74"/>
                  </a:moveTo>
                  <a:cubicBezTo>
                    <a:pt x="76" y="71"/>
                    <a:pt x="77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89" y="72"/>
                    <a:pt x="88" y="75"/>
                    <a:pt x="86" y="77"/>
                  </a:cubicBezTo>
                  <a:cubicBezTo>
                    <a:pt x="83" y="78"/>
                    <a:pt x="79" y="77"/>
                    <a:pt x="78" y="74"/>
                  </a:cubicBezTo>
                  <a:moveTo>
                    <a:pt x="123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8" y="76"/>
                    <a:pt x="122" y="77"/>
                    <a:pt x="123" y="80"/>
                  </a:cubicBezTo>
                  <a:moveTo>
                    <a:pt x="66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1" y="113"/>
                    <a:pt x="68" y="112"/>
                    <a:pt x="66" y="109"/>
                  </a:cubicBezTo>
                  <a:moveTo>
                    <a:pt x="81" y="102"/>
                  </a:moveTo>
                  <a:cubicBezTo>
                    <a:pt x="77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1" y="108"/>
                  </a:cubicBezTo>
                  <a:cubicBezTo>
                    <a:pt x="94" y="112"/>
                    <a:pt x="85" y="110"/>
                    <a:pt x="81" y="102"/>
                  </a:cubicBezTo>
                  <a:moveTo>
                    <a:pt x="102" y="121"/>
                  </a:moveTo>
                  <a:cubicBezTo>
                    <a:pt x="100" y="118"/>
                    <a:pt x="101" y="115"/>
                    <a:pt x="104" y="113"/>
                  </a:cubicBezTo>
                  <a:cubicBezTo>
                    <a:pt x="107" y="112"/>
                    <a:pt x="111" y="113"/>
                    <a:pt x="112" y="115"/>
                  </a:cubicBezTo>
                  <a:cubicBezTo>
                    <a:pt x="113" y="118"/>
                    <a:pt x="112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7744012" y="3565900"/>
              <a:ext cx="307933" cy="303860"/>
            </a:xfrm>
            <a:custGeom>
              <a:avLst/>
              <a:gdLst>
                <a:gd name="T0" fmla="*/ 61 w 160"/>
                <a:gd name="T1" fmla="*/ 100 h 158"/>
                <a:gd name="T2" fmla="*/ 79 w 160"/>
                <a:gd name="T3" fmla="*/ 51 h 158"/>
                <a:gd name="T4" fmla="*/ 101 w 160"/>
                <a:gd name="T5" fmla="*/ 98 h 158"/>
                <a:gd name="T6" fmla="*/ 82 w 160"/>
                <a:gd name="T7" fmla="*/ 0 h 158"/>
                <a:gd name="T8" fmla="*/ 67 w 160"/>
                <a:gd name="T9" fmla="*/ 0 h 158"/>
                <a:gd name="T10" fmla="*/ 56 w 160"/>
                <a:gd name="T11" fmla="*/ 19 h 158"/>
                <a:gd name="T12" fmla="*/ 49 w 160"/>
                <a:gd name="T13" fmla="*/ 25 h 158"/>
                <a:gd name="T14" fmla="*/ 38 w 160"/>
                <a:gd name="T15" fmla="*/ 21 h 158"/>
                <a:gd name="T16" fmla="*/ 28 w 160"/>
                <a:gd name="T17" fmla="*/ 18 h 158"/>
                <a:gd name="T18" fmla="*/ 15 w 160"/>
                <a:gd name="T19" fmla="*/ 31 h 158"/>
                <a:gd name="T20" fmla="*/ 22 w 160"/>
                <a:gd name="T21" fmla="*/ 54 h 158"/>
                <a:gd name="T22" fmla="*/ 18 w 160"/>
                <a:gd name="T23" fmla="*/ 63 h 158"/>
                <a:gd name="T24" fmla="*/ 0 w 160"/>
                <a:gd name="T25" fmla="*/ 76 h 158"/>
                <a:gd name="T26" fmla="*/ 5 w 160"/>
                <a:gd name="T27" fmla="*/ 96 h 158"/>
                <a:gd name="T28" fmla="*/ 24 w 160"/>
                <a:gd name="T29" fmla="*/ 103 h 158"/>
                <a:gd name="T30" fmla="*/ 20 w 160"/>
                <a:gd name="T31" fmla="*/ 127 h 158"/>
                <a:gd name="T32" fmla="*/ 33 w 160"/>
                <a:gd name="T33" fmla="*/ 143 h 158"/>
                <a:gd name="T34" fmla="*/ 40 w 160"/>
                <a:gd name="T35" fmla="*/ 144 h 158"/>
                <a:gd name="T36" fmla="*/ 58 w 160"/>
                <a:gd name="T37" fmla="*/ 136 h 158"/>
                <a:gd name="T38" fmla="*/ 64 w 160"/>
                <a:gd name="T39" fmla="*/ 139 h 158"/>
                <a:gd name="T40" fmla="*/ 74 w 160"/>
                <a:gd name="T41" fmla="*/ 157 h 158"/>
                <a:gd name="T42" fmla="*/ 78 w 160"/>
                <a:gd name="T43" fmla="*/ 158 h 158"/>
                <a:gd name="T44" fmla="*/ 98 w 160"/>
                <a:gd name="T45" fmla="*/ 154 h 158"/>
                <a:gd name="T46" fmla="*/ 108 w 160"/>
                <a:gd name="T47" fmla="*/ 133 h 158"/>
                <a:gd name="T48" fmla="*/ 111 w 160"/>
                <a:gd name="T49" fmla="*/ 133 h 158"/>
                <a:gd name="T50" fmla="*/ 130 w 160"/>
                <a:gd name="T51" fmla="*/ 139 h 158"/>
                <a:gd name="T52" fmla="*/ 135 w 160"/>
                <a:gd name="T53" fmla="*/ 138 h 158"/>
                <a:gd name="T54" fmla="*/ 146 w 160"/>
                <a:gd name="T55" fmla="*/ 120 h 158"/>
                <a:gd name="T56" fmla="*/ 138 w 160"/>
                <a:gd name="T57" fmla="*/ 99 h 158"/>
                <a:gd name="T58" fmla="*/ 157 w 160"/>
                <a:gd name="T59" fmla="*/ 88 h 158"/>
                <a:gd name="T60" fmla="*/ 158 w 160"/>
                <a:gd name="T61" fmla="*/ 67 h 158"/>
                <a:gd name="T62" fmla="*/ 138 w 160"/>
                <a:gd name="T63" fmla="*/ 56 h 158"/>
                <a:gd name="T64" fmla="*/ 134 w 160"/>
                <a:gd name="T65" fmla="*/ 46 h 158"/>
                <a:gd name="T66" fmla="*/ 139 w 160"/>
                <a:gd name="T67" fmla="*/ 31 h 158"/>
                <a:gd name="T68" fmla="*/ 127 w 160"/>
                <a:gd name="T69" fmla="*/ 15 h 158"/>
                <a:gd name="T70" fmla="*/ 119 w 160"/>
                <a:gd name="T71" fmla="*/ 14 h 158"/>
                <a:gd name="T72" fmla="*/ 101 w 160"/>
                <a:gd name="T73" fmla="*/ 22 h 158"/>
                <a:gd name="T74" fmla="*/ 95 w 160"/>
                <a:gd name="T75" fmla="*/ 19 h 158"/>
                <a:gd name="T76" fmla="*/ 82 w 160"/>
                <a:gd name="T7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58">
                  <a:moveTo>
                    <a:pt x="80" y="107"/>
                  </a:moveTo>
                  <a:cubicBezTo>
                    <a:pt x="73" y="107"/>
                    <a:pt x="67" y="105"/>
                    <a:pt x="61" y="100"/>
                  </a:cubicBezTo>
                  <a:cubicBezTo>
                    <a:pt x="49" y="89"/>
                    <a:pt x="48" y="71"/>
                    <a:pt x="58" y="60"/>
                  </a:cubicBezTo>
                  <a:cubicBezTo>
                    <a:pt x="64" y="54"/>
                    <a:pt x="71" y="51"/>
                    <a:pt x="79" y="51"/>
                  </a:cubicBezTo>
                  <a:cubicBezTo>
                    <a:pt x="86" y="51"/>
                    <a:pt x="93" y="53"/>
                    <a:pt x="98" y="58"/>
                  </a:cubicBezTo>
                  <a:cubicBezTo>
                    <a:pt x="110" y="68"/>
                    <a:pt x="111" y="87"/>
                    <a:pt x="101" y="98"/>
                  </a:cubicBezTo>
                  <a:cubicBezTo>
                    <a:pt x="96" y="104"/>
                    <a:pt x="88" y="107"/>
                    <a:pt x="80" y="107"/>
                  </a:cubicBezTo>
                  <a:moveTo>
                    <a:pt x="82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0"/>
                    <a:pt x="72" y="0"/>
                    <a:pt x="67" y="0"/>
                  </a:cubicBezTo>
                  <a:cubicBezTo>
                    <a:pt x="64" y="0"/>
                    <a:pt x="62" y="2"/>
                    <a:pt x="61" y="4"/>
                  </a:cubicBezTo>
                  <a:cubicBezTo>
                    <a:pt x="60" y="9"/>
                    <a:pt x="58" y="14"/>
                    <a:pt x="56" y="19"/>
                  </a:cubicBezTo>
                  <a:cubicBezTo>
                    <a:pt x="56" y="22"/>
                    <a:pt x="54" y="23"/>
                    <a:pt x="51" y="24"/>
                  </a:cubicBezTo>
                  <a:cubicBezTo>
                    <a:pt x="51" y="25"/>
                    <a:pt x="50" y="25"/>
                    <a:pt x="49" y="25"/>
                  </a:cubicBezTo>
                  <a:cubicBezTo>
                    <a:pt x="49" y="25"/>
                    <a:pt x="49" y="25"/>
                    <a:pt x="48" y="25"/>
                  </a:cubicBezTo>
                  <a:cubicBezTo>
                    <a:pt x="45" y="23"/>
                    <a:pt x="41" y="22"/>
                    <a:pt x="38" y="21"/>
                  </a:cubicBezTo>
                  <a:cubicBezTo>
                    <a:pt x="35" y="20"/>
                    <a:pt x="32" y="19"/>
                    <a:pt x="30" y="19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2" y="24"/>
                    <a:pt x="19" y="28"/>
                    <a:pt x="15" y="31"/>
                  </a:cubicBezTo>
                  <a:cubicBezTo>
                    <a:pt x="13" y="33"/>
                    <a:pt x="13" y="36"/>
                    <a:pt x="14" y="39"/>
                  </a:cubicBezTo>
                  <a:cubicBezTo>
                    <a:pt x="17" y="44"/>
                    <a:pt x="19" y="49"/>
                    <a:pt x="22" y="54"/>
                  </a:cubicBezTo>
                  <a:cubicBezTo>
                    <a:pt x="22" y="55"/>
                    <a:pt x="23" y="56"/>
                    <a:pt x="23" y="56"/>
                  </a:cubicBezTo>
                  <a:cubicBezTo>
                    <a:pt x="22" y="58"/>
                    <a:pt x="21" y="61"/>
                    <a:pt x="18" y="63"/>
                  </a:cubicBezTo>
                  <a:cubicBezTo>
                    <a:pt x="13" y="65"/>
                    <a:pt x="8" y="68"/>
                    <a:pt x="3" y="70"/>
                  </a:cubicBezTo>
                  <a:cubicBezTo>
                    <a:pt x="1" y="71"/>
                    <a:pt x="0" y="73"/>
                    <a:pt x="0" y="76"/>
                  </a:cubicBezTo>
                  <a:cubicBezTo>
                    <a:pt x="1" y="81"/>
                    <a:pt x="1" y="86"/>
                    <a:pt x="1" y="90"/>
                  </a:cubicBezTo>
                  <a:cubicBezTo>
                    <a:pt x="1" y="93"/>
                    <a:pt x="2" y="95"/>
                    <a:pt x="5" y="96"/>
                  </a:cubicBezTo>
                  <a:cubicBezTo>
                    <a:pt x="11" y="98"/>
                    <a:pt x="16" y="100"/>
                    <a:pt x="22" y="102"/>
                  </a:cubicBezTo>
                  <a:cubicBezTo>
                    <a:pt x="23" y="102"/>
                    <a:pt x="23" y="102"/>
                    <a:pt x="24" y="103"/>
                  </a:cubicBezTo>
                  <a:cubicBezTo>
                    <a:pt x="25" y="105"/>
                    <a:pt x="27" y="108"/>
                    <a:pt x="25" y="111"/>
                  </a:cubicBezTo>
                  <a:cubicBezTo>
                    <a:pt x="23" y="116"/>
                    <a:pt x="22" y="122"/>
                    <a:pt x="20" y="127"/>
                  </a:cubicBezTo>
                  <a:cubicBezTo>
                    <a:pt x="20" y="129"/>
                    <a:pt x="20" y="131"/>
                    <a:pt x="22" y="133"/>
                  </a:cubicBezTo>
                  <a:cubicBezTo>
                    <a:pt x="26" y="136"/>
                    <a:pt x="30" y="139"/>
                    <a:pt x="33" y="143"/>
                  </a:cubicBezTo>
                  <a:cubicBezTo>
                    <a:pt x="35" y="144"/>
                    <a:pt x="36" y="145"/>
                    <a:pt x="37" y="145"/>
                  </a:cubicBezTo>
                  <a:cubicBezTo>
                    <a:pt x="38" y="145"/>
                    <a:pt x="39" y="144"/>
                    <a:pt x="40" y="144"/>
                  </a:cubicBezTo>
                  <a:cubicBezTo>
                    <a:pt x="45" y="142"/>
                    <a:pt x="49" y="140"/>
                    <a:pt x="53" y="137"/>
                  </a:cubicBezTo>
                  <a:cubicBezTo>
                    <a:pt x="55" y="137"/>
                    <a:pt x="57" y="136"/>
                    <a:pt x="58" y="136"/>
                  </a:cubicBezTo>
                  <a:cubicBezTo>
                    <a:pt x="59" y="136"/>
                    <a:pt x="61" y="136"/>
                    <a:pt x="62" y="137"/>
                  </a:cubicBezTo>
                  <a:cubicBezTo>
                    <a:pt x="63" y="137"/>
                    <a:pt x="64" y="138"/>
                    <a:pt x="64" y="139"/>
                  </a:cubicBezTo>
                  <a:cubicBezTo>
                    <a:pt x="66" y="144"/>
                    <a:pt x="69" y="148"/>
                    <a:pt x="71" y="153"/>
                  </a:cubicBezTo>
                  <a:cubicBezTo>
                    <a:pt x="72" y="154"/>
                    <a:pt x="73" y="156"/>
                    <a:pt x="74" y="157"/>
                  </a:cubicBezTo>
                  <a:cubicBezTo>
                    <a:pt x="75" y="158"/>
                    <a:pt x="77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83" y="158"/>
                    <a:pt x="88" y="158"/>
                    <a:pt x="93" y="158"/>
                  </a:cubicBezTo>
                  <a:cubicBezTo>
                    <a:pt x="96" y="158"/>
                    <a:pt x="97" y="156"/>
                    <a:pt x="98" y="154"/>
                  </a:cubicBezTo>
                  <a:cubicBezTo>
                    <a:pt x="100" y="149"/>
                    <a:pt x="102" y="144"/>
                    <a:pt x="103" y="139"/>
                  </a:cubicBezTo>
                  <a:cubicBezTo>
                    <a:pt x="104" y="136"/>
                    <a:pt x="105" y="134"/>
                    <a:pt x="108" y="133"/>
                  </a:cubicBezTo>
                  <a:cubicBezTo>
                    <a:pt x="109" y="133"/>
                    <a:pt x="110" y="133"/>
                    <a:pt x="110" y="133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5" y="135"/>
                    <a:pt x="118" y="136"/>
                    <a:pt x="122" y="137"/>
                  </a:cubicBezTo>
                  <a:cubicBezTo>
                    <a:pt x="125" y="138"/>
                    <a:pt x="127" y="139"/>
                    <a:pt x="130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3" y="140"/>
                    <a:pt x="134" y="139"/>
                    <a:pt x="135" y="138"/>
                  </a:cubicBezTo>
                  <a:cubicBezTo>
                    <a:pt x="138" y="134"/>
                    <a:pt x="141" y="130"/>
                    <a:pt x="144" y="127"/>
                  </a:cubicBezTo>
                  <a:cubicBezTo>
                    <a:pt x="147" y="125"/>
                    <a:pt x="147" y="122"/>
                    <a:pt x="146" y="120"/>
                  </a:cubicBezTo>
                  <a:cubicBezTo>
                    <a:pt x="143" y="115"/>
                    <a:pt x="141" y="110"/>
                    <a:pt x="138" y="105"/>
                  </a:cubicBezTo>
                  <a:cubicBezTo>
                    <a:pt x="137" y="103"/>
                    <a:pt x="137" y="101"/>
                    <a:pt x="138" y="99"/>
                  </a:cubicBezTo>
                  <a:cubicBezTo>
                    <a:pt x="138" y="97"/>
                    <a:pt x="139" y="96"/>
                    <a:pt x="141" y="95"/>
                  </a:cubicBezTo>
                  <a:cubicBezTo>
                    <a:pt x="146" y="93"/>
                    <a:pt x="151" y="90"/>
                    <a:pt x="157" y="88"/>
                  </a:cubicBezTo>
                  <a:cubicBezTo>
                    <a:pt x="159" y="86"/>
                    <a:pt x="160" y="85"/>
                    <a:pt x="159" y="82"/>
                  </a:cubicBezTo>
                  <a:cubicBezTo>
                    <a:pt x="159" y="77"/>
                    <a:pt x="159" y="72"/>
                    <a:pt x="158" y="67"/>
                  </a:cubicBezTo>
                  <a:cubicBezTo>
                    <a:pt x="158" y="65"/>
                    <a:pt x="157" y="63"/>
                    <a:pt x="155" y="62"/>
                  </a:cubicBezTo>
                  <a:cubicBezTo>
                    <a:pt x="149" y="60"/>
                    <a:pt x="144" y="58"/>
                    <a:pt x="138" y="56"/>
                  </a:cubicBezTo>
                  <a:cubicBezTo>
                    <a:pt x="136" y="56"/>
                    <a:pt x="136" y="55"/>
                    <a:pt x="135" y="54"/>
                  </a:cubicBezTo>
                  <a:cubicBezTo>
                    <a:pt x="133" y="51"/>
                    <a:pt x="133" y="49"/>
                    <a:pt x="134" y="46"/>
                  </a:cubicBezTo>
                  <a:cubicBezTo>
                    <a:pt x="135" y="45"/>
                    <a:pt x="135" y="44"/>
                    <a:pt x="136" y="43"/>
                  </a:cubicBezTo>
                  <a:cubicBezTo>
                    <a:pt x="137" y="39"/>
                    <a:pt x="138" y="35"/>
                    <a:pt x="139" y="31"/>
                  </a:cubicBezTo>
                  <a:cubicBezTo>
                    <a:pt x="140" y="29"/>
                    <a:pt x="139" y="27"/>
                    <a:pt x="137" y="25"/>
                  </a:cubicBezTo>
                  <a:cubicBezTo>
                    <a:pt x="133" y="22"/>
                    <a:pt x="130" y="19"/>
                    <a:pt x="127" y="15"/>
                  </a:cubicBezTo>
                  <a:cubicBezTo>
                    <a:pt x="125" y="14"/>
                    <a:pt x="124" y="13"/>
                    <a:pt x="122" y="13"/>
                  </a:cubicBezTo>
                  <a:cubicBezTo>
                    <a:pt x="121" y="13"/>
                    <a:pt x="120" y="14"/>
                    <a:pt x="119" y="14"/>
                  </a:cubicBezTo>
                  <a:cubicBezTo>
                    <a:pt x="115" y="16"/>
                    <a:pt x="110" y="18"/>
                    <a:pt x="106" y="21"/>
                  </a:cubicBezTo>
                  <a:cubicBezTo>
                    <a:pt x="104" y="21"/>
                    <a:pt x="103" y="22"/>
                    <a:pt x="101" y="22"/>
                  </a:cubicBezTo>
                  <a:cubicBezTo>
                    <a:pt x="100" y="22"/>
                    <a:pt x="99" y="22"/>
                    <a:pt x="98" y="21"/>
                  </a:cubicBezTo>
                  <a:cubicBezTo>
                    <a:pt x="97" y="21"/>
                    <a:pt x="96" y="20"/>
                    <a:pt x="95" y="19"/>
                  </a:cubicBezTo>
                  <a:cubicBezTo>
                    <a:pt x="93" y="13"/>
                    <a:pt x="90" y="8"/>
                    <a:pt x="87" y="3"/>
                  </a:cubicBezTo>
                  <a:cubicBezTo>
                    <a:pt x="86" y="0"/>
                    <a:pt x="84" y="0"/>
                    <a:pt x="82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8064166" y="3681579"/>
              <a:ext cx="140117" cy="140117"/>
            </a:xfrm>
            <a:custGeom>
              <a:avLst/>
              <a:gdLst>
                <a:gd name="T0" fmla="*/ 28 w 73"/>
                <a:gd name="T1" fmla="*/ 46 h 73"/>
                <a:gd name="T2" fmla="*/ 37 w 73"/>
                <a:gd name="T3" fmla="*/ 24 h 73"/>
                <a:gd name="T4" fmla="*/ 47 w 73"/>
                <a:gd name="T5" fmla="*/ 45 h 73"/>
                <a:gd name="T6" fmla="*/ 38 w 73"/>
                <a:gd name="T7" fmla="*/ 0 h 73"/>
                <a:gd name="T8" fmla="*/ 31 w 73"/>
                <a:gd name="T9" fmla="*/ 1 h 73"/>
                <a:gd name="T10" fmla="*/ 26 w 73"/>
                <a:gd name="T11" fmla="*/ 9 h 73"/>
                <a:gd name="T12" fmla="*/ 23 w 73"/>
                <a:gd name="T13" fmla="*/ 12 h 73"/>
                <a:gd name="T14" fmla="*/ 18 w 73"/>
                <a:gd name="T15" fmla="*/ 10 h 73"/>
                <a:gd name="T16" fmla="*/ 13 w 73"/>
                <a:gd name="T17" fmla="*/ 9 h 73"/>
                <a:gd name="T18" fmla="*/ 7 w 73"/>
                <a:gd name="T19" fmla="*/ 15 h 73"/>
                <a:gd name="T20" fmla="*/ 10 w 73"/>
                <a:gd name="T21" fmla="*/ 25 h 73"/>
                <a:gd name="T22" fmla="*/ 9 w 73"/>
                <a:gd name="T23" fmla="*/ 29 h 73"/>
                <a:gd name="T24" fmla="*/ 1 w 73"/>
                <a:gd name="T25" fmla="*/ 35 h 73"/>
                <a:gd name="T26" fmla="*/ 3 w 73"/>
                <a:gd name="T27" fmla="*/ 44 h 73"/>
                <a:gd name="T28" fmla="*/ 11 w 73"/>
                <a:gd name="T29" fmla="*/ 48 h 73"/>
                <a:gd name="T30" fmla="*/ 10 w 73"/>
                <a:gd name="T31" fmla="*/ 59 h 73"/>
                <a:gd name="T32" fmla="*/ 16 w 73"/>
                <a:gd name="T33" fmla="*/ 66 h 73"/>
                <a:gd name="T34" fmla="*/ 19 w 73"/>
                <a:gd name="T35" fmla="*/ 66 h 73"/>
                <a:gd name="T36" fmla="*/ 27 w 73"/>
                <a:gd name="T37" fmla="*/ 63 h 73"/>
                <a:gd name="T38" fmla="*/ 30 w 73"/>
                <a:gd name="T39" fmla="*/ 64 h 73"/>
                <a:gd name="T40" fmla="*/ 34 w 73"/>
                <a:gd name="T41" fmla="*/ 73 h 73"/>
                <a:gd name="T42" fmla="*/ 36 w 73"/>
                <a:gd name="T43" fmla="*/ 73 h 73"/>
                <a:gd name="T44" fmla="*/ 45 w 73"/>
                <a:gd name="T45" fmla="*/ 71 h 73"/>
                <a:gd name="T46" fmla="*/ 50 w 73"/>
                <a:gd name="T47" fmla="*/ 62 h 73"/>
                <a:gd name="T48" fmla="*/ 51 w 73"/>
                <a:gd name="T49" fmla="*/ 61 h 73"/>
                <a:gd name="T50" fmla="*/ 60 w 73"/>
                <a:gd name="T51" fmla="*/ 64 h 73"/>
                <a:gd name="T52" fmla="*/ 62 w 73"/>
                <a:gd name="T53" fmla="*/ 64 h 73"/>
                <a:gd name="T54" fmla="*/ 67 w 73"/>
                <a:gd name="T55" fmla="*/ 55 h 73"/>
                <a:gd name="T56" fmla="*/ 63 w 73"/>
                <a:gd name="T57" fmla="*/ 46 h 73"/>
                <a:gd name="T58" fmla="*/ 72 w 73"/>
                <a:gd name="T59" fmla="*/ 41 h 73"/>
                <a:gd name="T60" fmla="*/ 73 w 73"/>
                <a:gd name="T61" fmla="*/ 31 h 73"/>
                <a:gd name="T62" fmla="*/ 63 w 73"/>
                <a:gd name="T63" fmla="*/ 26 h 73"/>
                <a:gd name="T64" fmla="*/ 62 w 73"/>
                <a:gd name="T65" fmla="*/ 22 h 73"/>
                <a:gd name="T66" fmla="*/ 64 w 73"/>
                <a:gd name="T67" fmla="*/ 15 h 73"/>
                <a:gd name="T68" fmla="*/ 58 w 73"/>
                <a:gd name="T69" fmla="*/ 8 h 73"/>
                <a:gd name="T70" fmla="*/ 55 w 73"/>
                <a:gd name="T71" fmla="*/ 7 h 73"/>
                <a:gd name="T72" fmla="*/ 47 w 73"/>
                <a:gd name="T73" fmla="*/ 11 h 73"/>
                <a:gd name="T74" fmla="*/ 44 w 73"/>
                <a:gd name="T75" fmla="*/ 9 h 73"/>
                <a:gd name="T76" fmla="*/ 38 w 73"/>
                <a:gd name="T7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73">
                  <a:moveTo>
                    <a:pt x="37" y="50"/>
                  </a:moveTo>
                  <a:cubicBezTo>
                    <a:pt x="34" y="50"/>
                    <a:pt x="31" y="49"/>
                    <a:pt x="28" y="46"/>
                  </a:cubicBezTo>
                  <a:cubicBezTo>
                    <a:pt x="23" y="41"/>
                    <a:pt x="22" y="33"/>
                    <a:pt x="27" y="28"/>
                  </a:cubicBezTo>
                  <a:cubicBezTo>
                    <a:pt x="30" y="25"/>
                    <a:pt x="33" y="24"/>
                    <a:pt x="37" y="24"/>
                  </a:cubicBezTo>
                  <a:cubicBezTo>
                    <a:pt x="40" y="24"/>
                    <a:pt x="43" y="25"/>
                    <a:pt x="45" y="27"/>
                  </a:cubicBezTo>
                  <a:cubicBezTo>
                    <a:pt x="51" y="32"/>
                    <a:pt x="51" y="40"/>
                    <a:pt x="47" y="45"/>
                  </a:cubicBezTo>
                  <a:cubicBezTo>
                    <a:pt x="44" y="48"/>
                    <a:pt x="41" y="50"/>
                    <a:pt x="37" y="50"/>
                  </a:cubicBezTo>
                  <a:moveTo>
                    <a:pt x="38" y="0"/>
                  </a:moveTo>
                  <a:cubicBezTo>
                    <a:pt x="38" y="0"/>
                    <a:pt x="37" y="0"/>
                    <a:pt x="37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0" y="1"/>
                    <a:pt x="29" y="1"/>
                    <a:pt x="28" y="3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4" y="9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1"/>
                    <a:pt x="9" y="23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7"/>
                    <a:pt x="10" y="29"/>
                    <a:pt x="9" y="29"/>
                  </a:cubicBezTo>
                  <a:cubicBezTo>
                    <a:pt x="6" y="30"/>
                    <a:pt x="4" y="31"/>
                    <a:pt x="2" y="33"/>
                  </a:cubicBezTo>
                  <a:cubicBezTo>
                    <a:pt x="1" y="33"/>
                    <a:pt x="0" y="34"/>
                    <a:pt x="1" y="35"/>
                  </a:cubicBezTo>
                  <a:cubicBezTo>
                    <a:pt x="1" y="38"/>
                    <a:pt x="1" y="40"/>
                    <a:pt x="1" y="42"/>
                  </a:cubicBezTo>
                  <a:cubicBezTo>
                    <a:pt x="1" y="43"/>
                    <a:pt x="2" y="44"/>
                    <a:pt x="3" y="44"/>
                  </a:cubicBezTo>
                  <a:cubicBezTo>
                    <a:pt x="5" y="45"/>
                    <a:pt x="8" y="46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9"/>
                    <a:pt x="13" y="50"/>
                    <a:pt x="12" y="51"/>
                  </a:cubicBezTo>
                  <a:cubicBezTo>
                    <a:pt x="11" y="54"/>
                    <a:pt x="11" y="56"/>
                    <a:pt x="10" y="59"/>
                  </a:cubicBezTo>
                  <a:cubicBezTo>
                    <a:pt x="9" y="60"/>
                    <a:pt x="10" y="61"/>
                    <a:pt x="11" y="61"/>
                  </a:cubicBezTo>
                  <a:cubicBezTo>
                    <a:pt x="12" y="63"/>
                    <a:pt x="14" y="64"/>
                    <a:pt x="16" y="66"/>
                  </a:cubicBezTo>
                  <a:cubicBezTo>
                    <a:pt x="16" y="66"/>
                    <a:pt x="17" y="67"/>
                    <a:pt x="18" y="67"/>
                  </a:cubicBezTo>
                  <a:cubicBezTo>
                    <a:pt x="18" y="67"/>
                    <a:pt x="18" y="67"/>
                    <a:pt x="19" y="66"/>
                  </a:cubicBezTo>
                  <a:cubicBezTo>
                    <a:pt x="21" y="65"/>
                    <a:pt x="23" y="64"/>
                    <a:pt x="25" y="63"/>
                  </a:cubicBezTo>
                  <a:cubicBezTo>
                    <a:pt x="26" y="63"/>
                    <a:pt x="26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29" y="63"/>
                    <a:pt x="29" y="64"/>
                    <a:pt x="30" y="64"/>
                  </a:cubicBezTo>
                  <a:cubicBezTo>
                    <a:pt x="31" y="66"/>
                    <a:pt x="32" y="68"/>
                    <a:pt x="33" y="70"/>
                  </a:cubicBezTo>
                  <a:cubicBezTo>
                    <a:pt x="33" y="71"/>
                    <a:pt x="34" y="72"/>
                    <a:pt x="34" y="73"/>
                  </a:cubicBezTo>
                  <a:cubicBezTo>
                    <a:pt x="35" y="73"/>
                    <a:pt x="35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8" y="73"/>
                    <a:pt x="40" y="73"/>
                    <a:pt x="43" y="73"/>
                  </a:cubicBezTo>
                  <a:cubicBezTo>
                    <a:pt x="44" y="73"/>
                    <a:pt x="45" y="72"/>
                    <a:pt x="45" y="71"/>
                  </a:cubicBezTo>
                  <a:cubicBezTo>
                    <a:pt x="46" y="69"/>
                    <a:pt x="47" y="66"/>
                    <a:pt x="48" y="64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0" y="61"/>
                    <a:pt x="50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3" y="62"/>
                    <a:pt x="54" y="63"/>
                    <a:pt x="56" y="63"/>
                  </a:cubicBezTo>
                  <a:cubicBezTo>
                    <a:pt x="57" y="64"/>
                    <a:pt x="59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1" y="64"/>
                    <a:pt x="62" y="64"/>
                  </a:cubicBezTo>
                  <a:cubicBezTo>
                    <a:pt x="63" y="62"/>
                    <a:pt x="65" y="60"/>
                    <a:pt x="66" y="58"/>
                  </a:cubicBezTo>
                  <a:cubicBezTo>
                    <a:pt x="67" y="57"/>
                    <a:pt x="68" y="56"/>
                    <a:pt x="67" y="55"/>
                  </a:cubicBezTo>
                  <a:cubicBezTo>
                    <a:pt x="66" y="53"/>
                    <a:pt x="65" y="51"/>
                    <a:pt x="64" y="49"/>
                  </a:cubicBezTo>
                  <a:cubicBezTo>
                    <a:pt x="63" y="48"/>
                    <a:pt x="63" y="47"/>
                    <a:pt x="63" y="46"/>
                  </a:cubicBezTo>
                  <a:cubicBezTo>
                    <a:pt x="64" y="45"/>
                    <a:pt x="64" y="45"/>
                    <a:pt x="65" y="44"/>
                  </a:cubicBezTo>
                  <a:cubicBezTo>
                    <a:pt x="67" y="43"/>
                    <a:pt x="70" y="42"/>
                    <a:pt x="72" y="41"/>
                  </a:cubicBezTo>
                  <a:cubicBezTo>
                    <a:pt x="73" y="40"/>
                    <a:pt x="73" y="39"/>
                    <a:pt x="73" y="38"/>
                  </a:cubicBezTo>
                  <a:cubicBezTo>
                    <a:pt x="73" y="36"/>
                    <a:pt x="73" y="34"/>
                    <a:pt x="73" y="31"/>
                  </a:cubicBezTo>
                  <a:cubicBezTo>
                    <a:pt x="73" y="30"/>
                    <a:pt x="72" y="29"/>
                    <a:pt x="71" y="29"/>
                  </a:cubicBezTo>
                  <a:cubicBezTo>
                    <a:pt x="69" y="28"/>
                    <a:pt x="66" y="27"/>
                    <a:pt x="63" y="26"/>
                  </a:cubicBezTo>
                  <a:cubicBezTo>
                    <a:pt x="63" y="26"/>
                    <a:pt x="62" y="26"/>
                    <a:pt x="62" y="25"/>
                  </a:cubicBezTo>
                  <a:cubicBezTo>
                    <a:pt x="61" y="24"/>
                    <a:pt x="61" y="23"/>
                    <a:pt x="62" y="22"/>
                  </a:cubicBezTo>
                  <a:cubicBezTo>
                    <a:pt x="62" y="21"/>
                    <a:pt x="62" y="21"/>
                    <a:pt x="62" y="20"/>
                  </a:cubicBezTo>
                  <a:cubicBezTo>
                    <a:pt x="63" y="18"/>
                    <a:pt x="63" y="17"/>
                    <a:pt x="64" y="15"/>
                  </a:cubicBezTo>
                  <a:cubicBezTo>
                    <a:pt x="64" y="14"/>
                    <a:pt x="64" y="13"/>
                    <a:pt x="63" y="12"/>
                  </a:cubicBezTo>
                  <a:cubicBezTo>
                    <a:pt x="61" y="11"/>
                    <a:pt x="60" y="9"/>
                    <a:pt x="58" y="8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6" y="7"/>
                    <a:pt x="55" y="7"/>
                    <a:pt x="55" y="7"/>
                  </a:cubicBezTo>
                  <a:cubicBezTo>
                    <a:pt x="53" y="8"/>
                    <a:pt x="51" y="9"/>
                    <a:pt x="49" y="10"/>
                  </a:cubicBezTo>
                  <a:cubicBezTo>
                    <a:pt x="48" y="10"/>
                    <a:pt x="47" y="11"/>
                    <a:pt x="47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3" y="7"/>
                    <a:pt x="41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4630464" y="5049356"/>
              <a:ext cx="310377" cy="303860"/>
            </a:xfrm>
            <a:custGeom>
              <a:avLst/>
              <a:gdLst>
                <a:gd name="T0" fmla="*/ 52 w 161"/>
                <a:gd name="T1" fmla="*/ 80 h 158"/>
                <a:gd name="T2" fmla="*/ 80 w 161"/>
                <a:gd name="T3" fmla="*/ 51 h 158"/>
                <a:gd name="T4" fmla="*/ 82 w 161"/>
                <a:gd name="T5" fmla="*/ 107 h 158"/>
                <a:gd name="T6" fmla="*/ 83 w 161"/>
                <a:gd name="T7" fmla="*/ 0 h 158"/>
                <a:gd name="T8" fmla="*/ 68 w 161"/>
                <a:gd name="T9" fmla="*/ 1 h 158"/>
                <a:gd name="T10" fmla="*/ 58 w 161"/>
                <a:gd name="T11" fmla="*/ 19 h 158"/>
                <a:gd name="T12" fmla="*/ 50 w 161"/>
                <a:gd name="T13" fmla="*/ 25 h 158"/>
                <a:gd name="T14" fmla="*/ 34 w 161"/>
                <a:gd name="T15" fmla="*/ 20 h 158"/>
                <a:gd name="T16" fmla="*/ 25 w 161"/>
                <a:gd name="T17" fmla="*/ 21 h 158"/>
                <a:gd name="T18" fmla="*/ 14 w 161"/>
                <a:gd name="T19" fmla="*/ 39 h 158"/>
                <a:gd name="T20" fmla="*/ 22 w 161"/>
                <a:gd name="T21" fmla="*/ 60 h 158"/>
                <a:gd name="T22" fmla="*/ 9 w 161"/>
                <a:gd name="T23" fmla="*/ 67 h 158"/>
                <a:gd name="T24" fmla="*/ 0 w 161"/>
                <a:gd name="T25" fmla="*/ 76 h 158"/>
                <a:gd name="T26" fmla="*/ 5 w 161"/>
                <a:gd name="T27" fmla="*/ 96 h 158"/>
                <a:gd name="T28" fmla="*/ 25 w 161"/>
                <a:gd name="T29" fmla="*/ 105 h 158"/>
                <a:gd name="T30" fmla="*/ 20 w 161"/>
                <a:gd name="T31" fmla="*/ 127 h 158"/>
                <a:gd name="T32" fmla="*/ 33 w 161"/>
                <a:gd name="T33" fmla="*/ 143 h 158"/>
                <a:gd name="T34" fmla="*/ 39 w 161"/>
                <a:gd name="T35" fmla="*/ 144 h 158"/>
                <a:gd name="T36" fmla="*/ 58 w 161"/>
                <a:gd name="T37" fmla="*/ 135 h 158"/>
                <a:gd name="T38" fmla="*/ 65 w 161"/>
                <a:gd name="T39" fmla="*/ 141 h 158"/>
                <a:gd name="T40" fmla="*/ 72 w 161"/>
                <a:gd name="T41" fmla="*/ 154 h 158"/>
                <a:gd name="T42" fmla="*/ 78 w 161"/>
                <a:gd name="T43" fmla="*/ 157 h 158"/>
                <a:gd name="T44" fmla="*/ 98 w 161"/>
                <a:gd name="T45" fmla="*/ 153 h 158"/>
                <a:gd name="T46" fmla="*/ 108 w 161"/>
                <a:gd name="T47" fmla="*/ 132 h 158"/>
                <a:gd name="T48" fmla="*/ 112 w 161"/>
                <a:gd name="T49" fmla="*/ 132 h 158"/>
                <a:gd name="T50" fmla="*/ 131 w 161"/>
                <a:gd name="T51" fmla="*/ 138 h 158"/>
                <a:gd name="T52" fmla="*/ 145 w 161"/>
                <a:gd name="T53" fmla="*/ 125 h 158"/>
                <a:gd name="T54" fmla="*/ 140 w 161"/>
                <a:gd name="T55" fmla="*/ 105 h 158"/>
                <a:gd name="T56" fmla="*/ 141 w 161"/>
                <a:gd name="T57" fmla="*/ 95 h 158"/>
                <a:gd name="T58" fmla="*/ 158 w 161"/>
                <a:gd name="T59" fmla="*/ 86 h 158"/>
                <a:gd name="T60" fmla="*/ 160 w 161"/>
                <a:gd name="T61" fmla="*/ 67 h 158"/>
                <a:gd name="T62" fmla="*/ 139 w 161"/>
                <a:gd name="T63" fmla="*/ 55 h 158"/>
                <a:gd name="T64" fmla="*/ 135 w 161"/>
                <a:gd name="T65" fmla="*/ 47 h 158"/>
                <a:gd name="T66" fmla="*/ 138 w 161"/>
                <a:gd name="T67" fmla="*/ 24 h 158"/>
                <a:gd name="T68" fmla="*/ 124 w 161"/>
                <a:gd name="T69" fmla="*/ 13 h 158"/>
                <a:gd name="T70" fmla="*/ 105 w 161"/>
                <a:gd name="T71" fmla="*/ 22 h 158"/>
                <a:gd name="T72" fmla="*/ 103 w 161"/>
                <a:gd name="T73" fmla="*/ 22 h 158"/>
                <a:gd name="T74" fmla="*/ 88 w 161"/>
                <a:gd name="T75" fmla="*/ 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1" h="158">
                  <a:moveTo>
                    <a:pt x="80" y="107"/>
                  </a:moveTo>
                  <a:cubicBezTo>
                    <a:pt x="65" y="107"/>
                    <a:pt x="53" y="95"/>
                    <a:pt x="52" y="80"/>
                  </a:cubicBezTo>
                  <a:cubicBezTo>
                    <a:pt x="51" y="65"/>
                    <a:pt x="63" y="52"/>
                    <a:pt x="79" y="51"/>
                  </a:cubicBezTo>
                  <a:cubicBezTo>
                    <a:pt x="79" y="51"/>
                    <a:pt x="80" y="51"/>
                    <a:pt x="80" y="51"/>
                  </a:cubicBezTo>
                  <a:cubicBezTo>
                    <a:pt x="95" y="51"/>
                    <a:pt x="108" y="62"/>
                    <a:pt x="109" y="77"/>
                  </a:cubicBezTo>
                  <a:cubicBezTo>
                    <a:pt x="110" y="92"/>
                    <a:pt x="98" y="106"/>
                    <a:pt x="82" y="107"/>
                  </a:cubicBezTo>
                  <a:cubicBezTo>
                    <a:pt x="81" y="107"/>
                    <a:pt x="81" y="107"/>
                    <a:pt x="80" y="107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78" y="0"/>
                    <a:pt x="73" y="1"/>
                    <a:pt x="68" y="1"/>
                  </a:cubicBezTo>
                  <a:cubicBezTo>
                    <a:pt x="65" y="1"/>
                    <a:pt x="63" y="2"/>
                    <a:pt x="62" y="5"/>
                  </a:cubicBezTo>
                  <a:cubicBezTo>
                    <a:pt x="61" y="9"/>
                    <a:pt x="59" y="14"/>
                    <a:pt x="58" y="19"/>
                  </a:cubicBezTo>
                  <a:cubicBezTo>
                    <a:pt x="57" y="22"/>
                    <a:pt x="55" y="24"/>
                    <a:pt x="52" y="25"/>
                  </a:cubicBezTo>
                  <a:cubicBezTo>
                    <a:pt x="51" y="25"/>
                    <a:pt x="51" y="25"/>
                    <a:pt x="50" y="25"/>
                  </a:cubicBezTo>
                  <a:cubicBezTo>
                    <a:pt x="50" y="25"/>
                    <a:pt x="49" y="25"/>
                    <a:pt x="49" y="25"/>
                  </a:cubicBezTo>
                  <a:cubicBezTo>
                    <a:pt x="44" y="23"/>
                    <a:pt x="39" y="22"/>
                    <a:pt x="34" y="20"/>
                  </a:cubicBezTo>
                  <a:cubicBezTo>
                    <a:pt x="32" y="20"/>
                    <a:pt x="31" y="20"/>
                    <a:pt x="29" y="19"/>
                  </a:cubicBezTo>
                  <a:cubicBezTo>
                    <a:pt x="28" y="20"/>
                    <a:pt x="26" y="20"/>
                    <a:pt x="25" y="21"/>
                  </a:cubicBezTo>
                  <a:cubicBezTo>
                    <a:pt x="22" y="25"/>
                    <a:pt x="19" y="29"/>
                    <a:pt x="16" y="32"/>
                  </a:cubicBezTo>
                  <a:cubicBezTo>
                    <a:pt x="13" y="34"/>
                    <a:pt x="13" y="36"/>
                    <a:pt x="14" y="39"/>
                  </a:cubicBezTo>
                  <a:cubicBezTo>
                    <a:pt x="16" y="44"/>
                    <a:pt x="19" y="48"/>
                    <a:pt x="21" y="52"/>
                  </a:cubicBezTo>
                  <a:cubicBezTo>
                    <a:pt x="23" y="55"/>
                    <a:pt x="23" y="58"/>
                    <a:pt x="22" y="60"/>
                  </a:cubicBezTo>
                  <a:cubicBezTo>
                    <a:pt x="21" y="61"/>
                    <a:pt x="21" y="62"/>
                    <a:pt x="19" y="63"/>
                  </a:cubicBezTo>
                  <a:cubicBezTo>
                    <a:pt x="16" y="64"/>
                    <a:pt x="13" y="66"/>
                    <a:pt x="9" y="67"/>
                  </a:cubicBezTo>
                  <a:cubicBezTo>
                    <a:pt x="7" y="69"/>
                    <a:pt x="4" y="70"/>
                    <a:pt x="2" y="72"/>
                  </a:cubicBezTo>
                  <a:cubicBezTo>
                    <a:pt x="0" y="73"/>
                    <a:pt x="0" y="74"/>
                    <a:pt x="0" y="76"/>
                  </a:cubicBezTo>
                  <a:cubicBezTo>
                    <a:pt x="0" y="81"/>
                    <a:pt x="1" y="86"/>
                    <a:pt x="1" y="91"/>
                  </a:cubicBezTo>
                  <a:cubicBezTo>
                    <a:pt x="1" y="94"/>
                    <a:pt x="2" y="96"/>
                    <a:pt x="5" y="96"/>
                  </a:cubicBezTo>
                  <a:cubicBezTo>
                    <a:pt x="10" y="98"/>
                    <a:pt x="15" y="100"/>
                    <a:pt x="21" y="102"/>
                  </a:cubicBezTo>
                  <a:cubicBezTo>
                    <a:pt x="23" y="102"/>
                    <a:pt x="24" y="103"/>
                    <a:pt x="25" y="105"/>
                  </a:cubicBezTo>
                  <a:cubicBezTo>
                    <a:pt x="26" y="107"/>
                    <a:pt x="26" y="109"/>
                    <a:pt x="25" y="111"/>
                  </a:cubicBezTo>
                  <a:cubicBezTo>
                    <a:pt x="23" y="116"/>
                    <a:pt x="22" y="121"/>
                    <a:pt x="20" y="127"/>
                  </a:cubicBezTo>
                  <a:cubicBezTo>
                    <a:pt x="19" y="129"/>
                    <a:pt x="20" y="131"/>
                    <a:pt x="22" y="133"/>
                  </a:cubicBezTo>
                  <a:cubicBezTo>
                    <a:pt x="26" y="136"/>
                    <a:pt x="29" y="139"/>
                    <a:pt x="33" y="143"/>
                  </a:cubicBezTo>
                  <a:cubicBezTo>
                    <a:pt x="34" y="144"/>
                    <a:pt x="35" y="144"/>
                    <a:pt x="37" y="144"/>
                  </a:cubicBezTo>
                  <a:cubicBezTo>
                    <a:pt x="37" y="144"/>
                    <a:pt x="38" y="144"/>
                    <a:pt x="39" y="144"/>
                  </a:cubicBezTo>
                  <a:cubicBezTo>
                    <a:pt x="44" y="141"/>
                    <a:pt x="50" y="139"/>
                    <a:pt x="55" y="136"/>
                  </a:cubicBezTo>
                  <a:cubicBezTo>
                    <a:pt x="56" y="136"/>
                    <a:pt x="57" y="135"/>
                    <a:pt x="58" y="135"/>
                  </a:cubicBezTo>
                  <a:cubicBezTo>
                    <a:pt x="58" y="135"/>
                    <a:pt x="59" y="135"/>
                    <a:pt x="59" y="136"/>
                  </a:cubicBezTo>
                  <a:cubicBezTo>
                    <a:pt x="62" y="136"/>
                    <a:pt x="64" y="138"/>
                    <a:pt x="65" y="141"/>
                  </a:cubicBezTo>
                  <a:cubicBezTo>
                    <a:pt x="65" y="142"/>
                    <a:pt x="66" y="143"/>
                    <a:pt x="66" y="144"/>
                  </a:cubicBezTo>
                  <a:cubicBezTo>
                    <a:pt x="68" y="147"/>
                    <a:pt x="70" y="151"/>
                    <a:pt x="72" y="154"/>
                  </a:cubicBezTo>
                  <a:cubicBezTo>
                    <a:pt x="73" y="156"/>
                    <a:pt x="75" y="158"/>
                    <a:pt x="77" y="158"/>
                  </a:cubicBezTo>
                  <a:cubicBezTo>
                    <a:pt x="78" y="158"/>
                    <a:pt x="78" y="158"/>
                    <a:pt x="78" y="157"/>
                  </a:cubicBezTo>
                  <a:cubicBezTo>
                    <a:pt x="83" y="157"/>
                    <a:pt x="87" y="157"/>
                    <a:pt x="92" y="157"/>
                  </a:cubicBezTo>
                  <a:cubicBezTo>
                    <a:pt x="95" y="157"/>
                    <a:pt x="97" y="155"/>
                    <a:pt x="98" y="153"/>
                  </a:cubicBezTo>
                  <a:cubicBezTo>
                    <a:pt x="100" y="148"/>
                    <a:pt x="102" y="143"/>
                    <a:pt x="103" y="139"/>
                  </a:cubicBezTo>
                  <a:cubicBezTo>
                    <a:pt x="104" y="135"/>
                    <a:pt x="105" y="133"/>
                    <a:pt x="108" y="132"/>
                  </a:cubicBezTo>
                  <a:cubicBezTo>
                    <a:pt x="109" y="132"/>
                    <a:pt x="110" y="132"/>
                    <a:pt x="110" y="132"/>
                  </a:cubicBezTo>
                  <a:cubicBezTo>
                    <a:pt x="111" y="132"/>
                    <a:pt x="111" y="132"/>
                    <a:pt x="112" y="132"/>
                  </a:cubicBezTo>
                  <a:cubicBezTo>
                    <a:pt x="118" y="134"/>
                    <a:pt x="123" y="136"/>
                    <a:pt x="129" y="138"/>
                  </a:cubicBezTo>
                  <a:cubicBezTo>
                    <a:pt x="130" y="138"/>
                    <a:pt x="130" y="138"/>
                    <a:pt x="131" y="138"/>
                  </a:cubicBezTo>
                  <a:cubicBezTo>
                    <a:pt x="133" y="138"/>
                    <a:pt x="134" y="137"/>
                    <a:pt x="136" y="136"/>
                  </a:cubicBezTo>
                  <a:cubicBezTo>
                    <a:pt x="139" y="132"/>
                    <a:pt x="142" y="129"/>
                    <a:pt x="145" y="125"/>
                  </a:cubicBezTo>
                  <a:cubicBezTo>
                    <a:pt x="147" y="123"/>
                    <a:pt x="148" y="121"/>
                    <a:pt x="146" y="118"/>
                  </a:cubicBezTo>
                  <a:cubicBezTo>
                    <a:pt x="144" y="114"/>
                    <a:pt x="142" y="109"/>
                    <a:pt x="140" y="105"/>
                  </a:cubicBezTo>
                  <a:cubicBezTo>
                    <a:pt x="138" y="102"/>
                    <a:pt x="138" y="100"/>
                    <a:pt x="139" y="97"/>
                  </a:cubicBezTo>
                  <a:cubicBezTo>
                    <a:pt x="140" y="96"/>
                    <a:pt x="140" y="95"/>
                    <a:pt x="141" y="95"/>
                  </a:cubicBezTo>
                  <a:cubicBezTo>
                    <a:pt x="144" y="93"/>
                    <a:pt x="148" y="92"/>
                    <a:pt x="151" y="90"/>
                  </a:cubicBezTo>
                  <a:cubicBezTo>
                    <a:pt x="154" y="89"/>
                    <a:pt x="156" y="87"/>
                    <a:pt x="158" y="86"/>
                  </a:cubicBezTo>
                  <a:cubicBezTo>
                    <a:pt x="160" y="85"/>
                    <a:pt x="161" y="83"/>
                    <a:pt x="161" y="81"/>
                  </a:cubicBezTo>
                  <a:cubicBezTo>
                    <a:pt x="160" y="77"/>
                    <a:pt x="160" y="72"/>
                    <a:pt x="160" y="67"/>
                  </a:cubicBezTo>
                  <a:cubicBezTo>
                    <a:pt x="160" y="64"/>
                    <a:pt x="158" y="62"/>
                    <a:pt x="155" y="61"/>
                  </a:cubicBezTo>
                  <a:cubicBezTo>
                    <a:pt x="150" y="59"/>
                    <a:pt x="144" y="57"/>
                    <a:pt x="139" y="55"/>
                  </a:cubicBezTo>
                  <a:cubicBezTo>
                    <a:pt x="138" y="55"/>
                    <a:pt x="137" y="55"/>
                    <a:pt x="137" y="55"/>
                  </a:cubicBezTo>
                  <a:cubicBezTo>
                    <a:pt x="136" y="52"/>
                    <a:pt x="134" y="50"/>
                    <a:pt x="135" y="47"/>
                  </a:cubicBezTo>
                  <a:cubicBezTo>
                    <a:pt x="138" y="42"/>
                    <a:pt x="139" y="36"/>
                    <a:pt x="141" y="31"/>
                  </a:cubicBezTo>
                  <a:cubicBezTo>
                    <a:pt x="142" y="28"/>
                    <a:pt x="141" y="26"/>
                    <a:pt x="138" y="24"/>
                  </a:cubicBezTo>
                  <a:cubicBezTo>
                    <a:pt x="135" y="21"/>
                    <a:pt x="131" y="18"/>
                    <a:pt x="128" y="15"/>
                  </a:cubicBezTo>
                  <a:cubicBezTo>
                    <a:pt x="127" y="14"/>
                    <a:pt x="125" y="13"/>
                    <a:pt x="124" y="13"/>
                  </a:cubicBezTo>
                  <a:cubicBezTo>
                    <a:pt x="123" y="13"/>
                    <a:pt x="122" y="13"/>
                    <a:pt x="121" y="14"/>
                  </a:cubicBezTo>
                  <a:cubicBezTo>
                    <a:pt x="116" y="16"/>
                    <a:pt x="110" y="19"/>
                    <a:pt x="105" y="22"/>
                  </a:cubicBezTo>
                  <a:cubicBezTo>
                    <a:pt x="104" y="22"/>
                    <a:pt x="104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21"/>
                    <a:pt x="97" y="21"/>
                    <a:pt x="96" y="18"/>
                  </a:cubicBezTo>
                  <a:cubicBezTo>
                    <a:pt x="94" y="12"/>
                    <a:pt x="91" y="8"/>
                    <a:pt x="88" y="3"/>
                  </a:cubicBezTo>
                  <a:cubicBezTo>
                    <a:pt x="87" y="1"/>
                    <a:pt x="86" y="0"/>
                    <a:pt x="83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522117" y="5274196"/>
              <a:ext cx="140932" cy="139303"/>
            </a:xfrm>
            <a:custGeom>
              <a:avLst/>
              <a:gdLst>
                <a:gd name="T0" fmla="*/ 24 w 73"/>
                <a:gd name="T1" fmla="*/ 37 h 72"/>
                <a:gd name="T2" fmla="*/ 37 w 73"/>
                <a:gd name="T3" fmla="*/ 23 h 72"/>
                <a:gd name="T4" fmla="*/ 37 w 73"/>
                <a:gd name="T5" fmla="*/ 49 h 72"/>
                <a:gd name="T6" fmla="*/ 38 w 73"/>
                <a:gd name="T7" fmla="*/ 0 h 72"/>
                <a:gd name="T8" fmla="*/ 31 w 73"/>
                <a:gd name="T9" fmla="*/ 1 h 72"/>
                <a:gd name="T10" fmla="*/ 26 w 73"/>
                <a:gd name="T11" fmla="*/ 9 h 72"/>
                <a:gd name="T12" fmla="*/ 23 w 73"/>
                <a:gd name="T13" fmla="*/ 12 h 72"/>
                <a:gd name="T14" fmla="*/ 16 w 73"/>
                <a:gd name="T15" fmla="*/ 10 h 72"/>
                <a:gd name="T16" fmla="*/ 12 w 73"/>
                <a:gd name="T17" fmla="*/ 10 h 72"/>
                <a:gd name="T18" fmla="*/ 7 w 73"/>
                <a:gd name="T19" fmla="*/ 18 h 72"/>
                <a:gd name="T20" fmla="*/ 10 w 73"/>
                <a:gd name="T21" fmla="*/ 28 h 72"/>
                <a:gd name="T22" fmla="*/ 4 w 73"/>
                <a:gd name="T23" fmla="*/ 31 h 72"/>
                <a:gd name="T24" fmla="*/ 0 w 73"/>
                <a:gd name="T25" fmla="*/ 35 h 72"/>
                <a:gd name="T26" fmla="*/ 2 w 73"/>
                <a:gd name="T27" fmla="*/ 44 h 72"/>
                <a:gd name="T28" fmla="*/ 11 w 73"/>
                <a:gd name="T29" fmla="*/ 48 h 72"/>
                <a:gd name="T30" fmla="*/ 9 w 73"/>
                <a:gd name="T31" fmla="*/ 58 h 72"/>
                <a:gd name="T32" fmla="*/ 15 w 73"/>
                <a:gd name="T33" fmla="*/ 65 h 72"/>
                <a:gd name="T34" fmla="*/ 18 w 73"/>
                <a:gd name="T35" fmla="*/ 66 h 72"/>
                <a:gd name="T36" fmla="*/ 26 w 73"/>
                <a:gd name="T37" fmla="*/ 62 h 72"/>
                <a:gd name="T38" fmla="*/ 30 w 73"/>
                <a:gd name="T39" fmla="*/ 64 h 72"/>
                <a:gd name="T40" fmla="*/ 33 w 73"/>
                <a:gd name="T41" fmla="*/ 71 h 72"/>
                <a:gd name="T42" fmla="*/ 36 w 73"/>
                <a:gd name="T43" fmla="*/ 72 h 72"/>
                <a:gd name="T44" fmla="*/ 45 w 73"/>
                <a:gd name="T45" fmla="*/ 70 h 72"/>
                <a:gd name="T46" fmla="*/ 50 w 73"/>
                <a:gd name="T47" fmla="*/ 61 h 72"/>
                <a:gd name="T48" fmla="*/ 51 w 73"/>
                <a:gd name="T49" fmla="*/ 61 h 72"/>
                <a:gd name="T50" fmla="*/ 60 w 73"/>
                <a:gd name="T51" fmla="*/ 63 h 72"/>
                <a:gd name="T52" fmla="*/ 66 w 73"/>
                <a:gd name="T53" fmla="*/ 58 h 72"/>
                <a:gd name="T54" fmla="*/ 64 w 73"/>
                <a:gd name="T55" fmla="*/ 48 h 72"/>
                <a:gd name="T56" fmla="*/ 65 w 73"/>
                <a:gd name="T57" fmla="*/ 44 h 72"/>
                <a:gd name="T58" fmla="*/ 72 w 73"/>
                <a:gd name="T59" fmla="*/ 40 h 72"/>
                <a:gd name="T60" fmla="*/ 73 w 73"/>
                <a:gd name="T61" fmla="*/ 31 h 72"/>
                <a:gd name="T62" fmla="*/ 63 w 73"/>
                <a:gd name="T63" fmla="*/ 25 h 72"/>
                <a:gd name="T64" fmla="*/ 62 w 73"/>
                <a:gd name="T65" fmla="*/ 22 h 72"/>
                <a:gd name="T66" fmla="*/ 63 w 73"/>
                <a:gd name="T67" fmla="*/ 11 h 72"/>
                <a:gd name="T68" fmla="*/ 57 w 73"/>
                <a:gd name="T69" fmla="*/ 6 h 72"/>
                <a:gd name="T70" fmla="*/ 48 w 73"/>
                <a:gd name="T71" fmla="*/ 10 h 72"/>
                <a:gd name="T72" fmla="*/ 44 w 73"/>
                <a:gd name="T73" fmla="*/ 8 h 72"/>
                <a:gd name="T74" fmla="*/ 38 w 73"/>
                <a:gd name="T7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72">
                  <a:moveTo>
                    <a:pt x="37" y="49"/>
                  </a:moveTo>
                  <a:cubicBezTo>
                    <a:pt x="30" y="49"/>
                    <a:pt x="24" y="44"/>
                    <a:pt x="24" y="37"/>
                  </a:cubicBezTo>
                  <a:cubicBezTo>
                    <a:pt x="23" y="30"/>
                    <a:pt x="29" y="24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44" y="23"/>
                    <a:pt x="49" y="29"/>
                    <a:pt x="50" y="35"/>
                  </a:cubicBezTo>
                  <a:cubicBezTo>
                    <a:pt x="50" y="42"/>
                    <a:pt x="45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1"/>
                    <a:pt x="31" y="1"/>
                  </a:cubicBezTo>
                  <a:cubicBezTo>
                    <a:pt x="30" y="1"/>
                    <a:pt x="29" y="1"/>
                    <a:pt x="29" y="2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1"/>
                    <a:pt x="18" y="10"/>
                    <a:pt x="16" y="10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0"/>
                    <a:pt x="9" y="22"/>
                    <a:pt x="10" y="24"/>
                  </a:cubicBezTo>
                  <a:cubicBezTo>
                    <a:pt x="10" y="25"/>
                    <a:pt x="11" y="27"/>
                    <a:pt x="10" y="28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7" y="30"/>
                    <a:pt x="6" y="30"/>
                    <a:pt x="4" y="31"/>
                  </a:cubicBezTo>
                  <a:cubicBezTo>
                    <a:pt x="3" y="32"/>
                    <a:pt x="2" y="32"/>
                    <a:pt x="1" y="33"/>
                  </a:cubicBezTo>
                  <a:cubicBezTo>
                    <a:pt x="0" y="33"/>
                    <a:pt x="0" y="34"/>
                    <a:pt x="0" y="35"/>
                  </a:cubicBezTo>
                  <a:cubicBezTo>
                    <a:pt x="0" y="37"/>
                    <a:pt x="0" y="39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5" y="45"/>
                    <a:pt x="7" y="46"/>
                    <a:pt x="9" y="47"/>
                  </a:cubicBezTo>
                  <a:cubicBezTo>
                    <a:pt x="10" y="47"/>
                    <a:pt x="11" y="47"/>
                    <a:pt x="11" y="48"/>
                  </a:cubicBezTo>
                  <a:cubicBezTo>
                    <a:pt x="12" y="49"/>
                    <a:pt x="12" y="50"/>
                    <a:pt x="12" y="51"/>
                  </a:cubicBezTo>
                  <a:cubicBezTo>
                    <a:pt x="11" y="53"/>
                    <a:pt x="10" y="56"/>
                    <a:pt x="9" y="58"/>
                  </a:cubicBezTo>
                  <a:cubicBezTo>
                    <a:pt x="9" y="59"/>
                    <a:pt x="9" y="60"/>
                    <a:pt x="10" y="61"/>
                  </a:cubicBezTo>
                  <a:cubicBezTo>
                    <a:pt x="12" y="62"/>
                    <a:pt x="13" y="64"/>
                    <a:pt x="15" y="65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8" y="62"/>
                    <a:pt x="29" y="63"/>
                    <a:pt x="30" y="64"/>
                  </a:cubicBezTo>
                  <a:cubicBezTo>
                    <a:pt x="30" y="65"/>
                    <a:pt x="30" y="65"/>
                    <a:pt x="30" y="66"/>
                  </a:cubicBezTo>
                  <a:cubicBezTo>
                    <a:pt x="31" y="68"/>
                    <a:pt x="32" y="69"/>
                    <a:pt x="33" y="71"/>
                  </a:cubicBezTo>
                  <a:cubicBezTo>
                    <a:pt x="34" y="72"/>
                    <a:pt x="34" y="72"/>
                    <a:pt x="35" y="72"/>
                  </a:cubicBezTo>
                  <a:cubicBezTo>
                    <a:pt x="35" y="72"/>
                    <a:pt x="36" y="72"/>
                    <a:pt x="36" y="72"/>
                  </a:cubicBezTo>
                  <a:cubicBezTo>
                    <a:pt x="38" y="72"/>
                    <a:pt x="40" y="72"/>
                    <a:pt x="42" y="72"/>
                  </a:cubicBezTo>
                  <a:cubicBezTo>
                    <a:pt x="44" y="72"/>
                    <a:pt x="44" y="71"/>
                    <a:pt x="45" y="70"/>
                  </a:cubicBezTo>
                  <a:cubicBezTo>
                    <a:pt x="46" y="68"/>
                    <a:pt x="47" y="66"/>
                    <a:pt x="47" y="64"/>
                  </a:cubicBezTo>
                  <a:cubicBezTo>
                    <a:pt x="48" y="62"/>
                    <a:pt x="48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4" y="62"/>
                    <a:pt x="56" y="62"/>
                    <a:pt x="59" y="63"/>
                  </a:cubicBezTo>
                  <a:cubicBezTo>
                    <a:pt x="59" y="63"/>
                    <a:pt x="60" y="63"/>
                    <a:pt x="60" y="63"/>
                  </a:cubicBezTo>
                  <a:cubicBezTo>
                    <a:pt x="61" y="63"/>
                    <a:pt x="61" y="63"/>
                    <a:pt x="62" y="62"/>
                  </a:cubicBezTo>
                  <a:cubicBezTo>
                    <a:pt x="63" y="61"/>
                    <a:pt x="65" y="59"/>
                    <a:pt x="66" y="58"/>
                  </a:cubicBezTo>
                  <a:cubicBezTo>
                    <a:pt x="67" y="57"/>
                    <a:pt x="67" y="56"/>
                    <a:pt x="67" y="54"/>
                  </a:cubicBezTo>
                  <a:cubicBezTo>
                    <a:pt x="66" y="52"/>
                    <a:pt x="65" y="50"/>
                    <a:pt x="64" y="48"/>
                  </a:cubicBezTo>
                  <a:cubicBezTo>
                    <a:pt x="63" y="47"/>
                    <a:pt x="63" y="46"/>
                    <a:pt x="64" y="45"/>
                  </a:cubicBezTo>
                  <a:cubicBezTo>
                    <a:pt x="64" y="44"/>
                    <a:pt x="64" y="44"/>
                    <a:pt x="65" y="44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70" y="41"/>
                    <a:pt x="71" y="40"/>
                    <a:pt x="72" y="40"/>
                  </a:cubicBezTo>
                  <a:cubicBezTo>
                    <a:pt x="73" y="39"/>
                    <a:pt x="73" y="38"/>
                    <a:pt x="73" y="37"/>
                  </a:cubicBezTo>
                  <a:cubicBezTo>
                    <a:pt x="73" y="35"/>
                    <a:pt x="73" y="33"/>
                    <a:pt x="73" y="31"/>
                  </a:cubicBezTo>
                  <a:cubicBezTo>
                    <a:pt x="73" y="29"/>
                    <a:pt x="72" y="28"/>
                    <a:pt x="71" y="28"/>
                  </a:cubicBezTo>
                  <a:cubicBezTo>
                    <a:pt x="68" y="27"/>
                    <a:pt x="66" y="26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2" y="24"/>
                    <a:pt x="61" y="23"/>
                    <a:pt x="62" y="22"/>
                  </a:cubicBezTo>
                  <a:cubicBezTo>
                    <a:pt x="63" y="19"/>
                    <a:pt x="64" y="17"/>
                    <a:pt x="64" y="14"/>
                  </a:cubicBezTo>
                  <a:cubicBezTo>
                    <a:pt x="65" y="13"/>
                    <a:pt x="64" y="12"/>
                    <a:pt x="63" y="11"/>
                  </a:cubicBezTo>
                  <a:cubicBezTo>
                    <a:pt x="62" y="10"/>
                    <a:pt x="60" y="9"/>
                    <a:pt x="58" y="7"/>
                  </a:cubicBezTo>
                  <a:cubicBezTo>
                    <a:pt x="58" y="7"/>
                    <a:pt x="57" y="6"/>
                    <a:pt x="57" y="6"/>
                  </a:cubicBezTo>
                  <a:cubicBezTo>
                    <a:pt x="56" y="6"/>
                    <a:pt x="56" y="6"/>
                    <a:pt x="56" y="7"/>
                  </a:cubicBezTo>
                  <a:cubicBezTo>
                    <a:pt x="53" y="8"/>
                    <a:pt x="50" y="9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10"/>
                    <a:pt x="44" y="8"/>
                  </a:cubicBezTo>
                  <a:cubicBezTo>
                    <a:pt x="43" y="6"/>
                    <a:pt x="42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5172199" y="4253455"/>
              <a:ext cx="207733" cy="396729"/>
            </a:xfrm>
            <a:custGeom>
              <a:avLst/>
              <a:gdLst>
                <a:gd name="T0" fmla="*/ 54 w 108"/>
                <a:gd name="T1" fmla="*/ 199 h 206"/>
                <a:gd name="T2" fmla="*/ 43 w 108"/>
                <a:gd name="T3" fmla="*/ 188 h 206"/>
                <a:gd name="T4" fmla="*/ 54 w 108"/>
                <a:gd name="T5" fmla="*/ 177 h 206"/>
                <a:gd name="T6" fmla="*/ 65 w 108"/>
                <a:gd name="T7" fmla="*/ 188 h 206"/>
                <a:gd name="T8" fmla="*/ 54 w 108"/>
                <a:gd name="T9" fmla="*/ 199 h 206"/>
                <a:gd name="T10" fmla="*/ 12 w 108"/>
                <a:gd name="T11" fmla="*/ 167 h 206"/>
                <a:gd name="T12" fmla="*/ 12 w 108"/>
                <a:gd name="T13" fmla="*/ 40 h 206"/>
                <a:gd name="T14" fmla="*/ 96 w 108"/>
                <a:gd name="T15" fmla="*/ 40 h 206"/>
                <a:gd name="T16" fmla="*/ 96 w 108"/>
                <a:gd name="T17" fmla="*/ 167 h 206"/>
                <a:gd name="T18" fmla="*/ 12 w 108"/>
                <a:gd name="T19" fmla="*/ 167 h 206"/>
                <a:gd name="T20" fmla="*/ 41 w 108"/>
                <a:gd name="T21" fmla="*/ 25 h 206"/>
                <a:gd name="T22" fmla="*/ 37 w 108"/>
                <a:gd name="T23" fmla="*/ 21 h 206"/>
                <a:gd name="T24" fmla="*/ 41 w 108"/>
                <a:gd name="T25" fmla="*/ 17 h 206"/>
                <a:gd name="T26" fmla="*/ 68 w 108"/>
                <a:gd name="T27" fmla="*/ 17 h 206"/>
                <a:gd name="T28" fmla="*/ 72 w 108"/>
                <a:gd name="T29" fmla="*/ 21 h 206"/>
                <a:gd name="T30" fmla="*/ 68 w 108"/>
                <a:gd name="T31" fmla="*/ 25 h 206"/>
                <a:gd name="T32" fmla="*/ 41 w 108"/>
                <a:gd name="T33" fmla="*/ 25 h 206"/>
                <a:gd name="T34" fmla="*/ 94 w 108"/>
                <a:gd name="T35" fmla="*/ 0 h 206"/>
                <a:gd name="T36" fmla="*/ 14 w 108"/>
                <a:gd name="T37" fmla="*/ 0 h 206"/>
                <a:gd name="T38" fmla="*/ 0 w 108"/>
                <a:gd name="T39" fmla="*/ 15 h 206"/>
                <a:gd name="T40" fmla="*/ 0 w 108"/>
                <a:gd name="T41" fmla="*/ 192 h 206"/>
                <a:gd name="T42" fmla="*/ 14 w 108"/>
                <a:gd name="T43" fmla="*/ 206 h 206"/>
                <a:gd name="T44" fmla="*/ 94 w 108"/>
                <a:gd name="T45" fmla="*/ 206 h 206"/>
                <a:gd name="T46" fmla="*/ 108 w 108"/>
                <a:gd name="T47" fmla="*/ 192 h 206"/>
                <a:gd name="T48" fmla="*/ 108 w 108"/>
                <a:gd name="T49" fmla="*/ 15 h 206"/>
                <a:gd name="T50" fmla="*/ 94 w 108"/>
                <a:gd name="T5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206">
                  <a:moveTo>
                    <a:pt x="54" y="199"/>
                  </a:moveTo>
                  <a:cubicBezTo>
                    <a:pt x="48" y="199"/>
                    <a:pt x="43" y="194"/>
                    <a:pt x="43" y="188"/>
                  </a:cubicBezTo>
                  <a:cubicBezTo>
                    <a:pt x="43" y="182"/>
                    <a:pt x="48" y="177"/>
                    <a:pt x="54" y="177"/>
                  </a:cubicBezTo>
                  <a:cubicBezTo>
                    <a:pt x="60" y="177"/>
                    <a:pt x="65" y="182"/>
                    <a:pt x="65" y="188"/>
                  </a:cubicBezTo>
                  <a:cubicBezTo>
                    <a:pt x="65" y="194"/>
                    <a:pt x="60" y="199"/>
                    <a:pt x="54" y="199"/>
                  </a:cubicBezTo>
                  <a:moveTo>
                    <a:pt x="12" y="167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12" y="167"/>
                    <a:pt x="12" y="167"/>
                    <a:pt x="12" y="167"/>
                  </a:cubicBezTo>
                  <a:moveTo>
                    <a:pt x="41" y="25"/>
                  </a:moveTo>
                  <a:cubicBezTo>
                    <a:pt x="39" y="25"/>
                    <a:pt x="37" y="23"/>
                    <a:pt x="37" y="21"/>
                  </a:cubicBezTo>
                  <a:cubicBezTo>
                    <a:pt x="37" y="19"/>
                    <a:pt x="39" y="17"/>
                    <a:pt x="41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7"/>
                    <a:pt x="72" y="19"/>
                    <a:pt x="72" y="21"/>
                  </a:cubicBezTo>
                  <a:cubicBezTo>
                    <a:pt x="72" y="23"/>
                    <a:pt x="70" y="25"/>
                    <a:pt x="68" y="25"/>
                  </a:cubicBezTo>
                  <a:cubicBezTo>
                    <a:pt x="41" y="25"/>
                    <a:pt x="41" y="25"/>
                    <a:pt x="41" y="25"/>
                  </a:cubicBezTo>
                  <a:moveTo>
                    <a:pt x="9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0"/>
                    <a:pt x="6" y="206"/>
                    <a:pt x="14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02" y="206"/>
                    <a:pt x="108" y="200"/>
                    <a:pt x="108" y="192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7"/>
                    <a:pt x="102" y="0"/>
                    <a:pt x="9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7098819" y="4062829"/>
              <a:ext cx="250094" cy="238689"/>
            </a:xfrm>
            <a:custGeom>
              <a:avLst/>
              <a:gdLst>
                <a:gd name="T0" fmla="*/ 86 w 130"/>
                <a:gd name="T1" fmla="*/ 74 h 124"/>
                <a:gd name="T2" fmla="*/ 55 w 130"/>
                <a:gd name="T3" fmla="*/ 44 h 124"/>
                <a:gd name="T4" fmla="*/ 86 w 130"/>
                <a:gd name="T5" fmla="*/ 13 h 124"/>
                <a:gd name="T6" fmla="*/ 116 w 130"/>
                <a:gd name="T7" fmla="*/ 44 h 124"/>
                <a:gd name="T8" fmla="*/ 86 w 130"/>
                <a:gd name="T9" fmla="*/ 74 h 124"/>
                <a:gd name="T10" fmla="*/ 86 w 130"/>
                <a:gd name="T11" fmla="*/ 0 h 124"/>
                <a:gd name="T12" fmla="*/ 42 w 130"/>
                <a:gd name="T13" fmla="*/ 44 h 124"/>
                <a:gd name="T14" fmla="*/ 46 w 130"/>
                <a:gd name="T15" fmla="*/ 62 h 124"/>
                <a:gd name="T16" fmla="*/ 3 w 130"/>
                <a:gd name="T17" fmla="*/ 104 h 124"/>
                <a:gd name="T18" fmla="*/ 3 w 130"/>
                <a:gd name="T19" fmla="*/ 116 h 124"/>
                <a:gd name="T20" fmla="*/ 8 w 130"/>
                <a:gd name="T21" fmla="*/ 121 h 124"/>
                <a:gd name="T22" fmla="*/ 14 w 130"/>
                <a:gd name="T23" fmla="*/ 124 h 124"/>
                <a:gd name="T24" fmla="*/ 20 w 130"/>
                <a:gd name="T25" fmla="*/ 121 h 124"/>
                <a:gd name="T26" fmla="*/ 61 w 130"/>
                <a:gd name="T27" fmla="*/ 80 h 124"/>
                <a:gd name="T28" fmla="*/ 86 w 130"/>
                <a:gd name="T29" fmla="*/ 88 h 124"/>
                <a:gd name="T30" fmla="*/ 130 w 130"/>
                <a:gd name="T31" fmla="*/ 44 h 124"/>
                <a:gd name="T32" fmla="*/ 86 w 130"/>
                <a:gd name="T3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24">
                  <a:moveTo>
                    <a:pt x="86" y="74"/>
                  </a:moveTo>
                  <a:cubicBezTo>
                    <a:pt x="69" y="74"/>
                    <a:pt x="55" y="61"/>
                    <a:pt x="55" y="44"/>
                  </a:cubicBezTo>
                  <a:cubicBezTo>
                    <a:pt x="55" y="27"/>
                    <a:pt x="69" y="13"/>
                    <a:pt x="86" y="13"/>
                  </a:cubicBezTo>
                  <a:cubicBezTo>
                    <a:pt x="103" y="13"/>
                    <a:pt x="116" y="27"/>
                    <a:pt x="116" y="44"/>
                  </a:cubicBezTo>
                  <a:cubicBezTo>
                    <a:pt x="116" y="61"/>
                    <a:pt x="103" y="74"/>
                    <a:pt x="86" y="74"/>
                  </a:cubicBezTo>
                  <a:moveTo>
                    <a:pt x="86" y="0"/>
                  </a:moveTo>
                  <a:cubicBezTo>
                    <a:pt x="62" y="0"/>
                    <a:pt x="42" y="19"/>
                    <a:pt x="42" y="44"/>
                  </a:cubicBezTo>
                  <a:cubicBezTo>
                    <a:pt x="42" y="50"/>
                    <a:pt x="43" y="56"/>
                    <a:pt x="46" y="62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08"/>
                    <a:pt x="0" y="113"/>
                    <a:pt x="3" y="116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10" y="123"/>
                    <a:pt x="12" y="124"/>
                    <a:pt x="14" y="124"/>
                  </a:cubicBezTo>
                  <a:cubicBezTo>
                    <a:pt x="16" y="124"/>
                    <a:pt x="19" y="123"/>
                    <a:pt x="20" y="121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8" y="85"/>
                    <a:pt x="77" y="88"/>
                    <a:pt x="86" y="88"/>
                  </a:cubicBezTo>
                  <a:cubicBezTo>
                    <a:pt x="110" y="88"/>
                    <a:pt x="130" y="68"/>
                    <a:pt x="130" y="44"/>
                  </a:cubicBezTo>
                  <a:cubicBezTo>
                    <a:pt x="130" y="19"/>
                    <a:pt x="110" y="0"/>
                    <a:pt x="8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272399" y="5561764"/>
              <a:ext cx="53766" cy="59469"/>
            </a:xfrm>
            <a:custGeom>
              <a:avLst/>
              <a:gdLst>
                <a:gd name="T0" fmla="*/ 1 w 28"/>
                <a:gd name="T1" fmla="*/ 0 h 31"/>
                <a:gd name="T2" fmla="*/ 0 w 28"/>
                <a:gd name="T3" fmla="*/ 8 h 31"/>
                <a:gd name="T4" fmla="*/ 21 w 28"/>
                <a:gd name="T5" fmla="*/ 31 h 31"/>
                <a:gd name="T6" fmla="*/ 21 w 28"/>
                <a:gd name="T7" fmla="*/ 31 h 31"/>
                <a:gd name="T8" fmla="*/ 28 w 28"/>
                <a:gd name="T9" fmla="*/ 21 h 31"/>
                <a:gd name="T10" fmla="*/ 9 w 28"/>
                <a:gd name="T11" fmla="*/ 1 h 31"/>
                <a:gd name="T12" fmla="*/ 1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26"/>
                    <a:pt x="24" y="23"/>
                    <a:pt x="28" y="2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5347346" y="5586203"/>
              <a:ext cx="70874" cy="40732"/>
            </a:xfrm>
            <a:custGeom>
              <a:avLst/>
              <a:gdLst>
                <a:gd name="T0" fmla="*/ 30 w 37"/>
                <a:gd name="T1" fmla="*/ 0 h 21"/>
                <a:gd name="T2" fmla="*/ 0 w 37"/>
                <a:gd name="T3" fmla="*/ 10 h 21"/>
                <a:gd name="T4" fmla="*/ 3 w 37"/>
                <a:gd name="T5" fmla="*/ 18 h 21"/>
                <a:gd name="T6" fmla="*/ 3 w 37"/>
                <a:gd name="T7" fmla="*/ 21 h 21"/>
                <a:gd name="T8" fmla="*/ 34 w 37"/>
                <a:gd name="T9" fmla="*/ 10 h 21"/>
                <a:gd name="T10" fmla="*/ 37 w 37"/>
                <a:gd name="T11" fmla="*/ 3 h 21"/>
                <a:gd name="T12" fmla="*/ 30 w 3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1">
                  <a:moveTo>
                    <a:pt x="3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3" y="15"/>
                    <a:pt x="3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5189307" y="5486818"/>
              <a:ext cx="286753" cy="267202"/>
            </a:xfrm>
            <a:custGeom>
              <a:avLst/>
              <a:gdLst>
                <a:gd name="T0" fmla="*/ 70 w 149"/>
                <a:gd name="T1" fmla="*/ 15 h 139"/>
                <a:gd name="T2" fmla="*/ 70 w 149"/>
                <a:gd name="T3" fmla="*/ 6 h 139"/>
                <a:gd name="T4" fmla="*/ 75 w 149"/>
                <a:gd name="T5" fmla="*/ 2 h 139"/>
                <a:gd name="T6" fmla="*/ 79 w 149"/>
                <a:gd name="T7" fmla="*/ 6 h 139"/>
                <a:gd name="T8" fmla="*/ 79 w 149"/>
                <a:gd name="T9" fmla="*/ 15 h 139"/>
                <a:gd name="T10" fmla="*/ 133 w 149"/>
                <a:gd name="T11" fmla="*/ 66 h 139"/>
                <a:gd name="T12" fmla="*/ 142 w 149"/>
                <a:gd name="T13" fmla="*/ 66 h 139"/>
                <a:gd name="T14" fmla="*/ 147 w 149"/>
                <a:gd name="T15" fmla="*/ 70 h 139"/>
                <a:gd name="T16" fmla="*/ 142 w 149"/>
                <a:gd name="T17" fmla="*/ 74 h 139"/>
                <a:gd name="T18" fmla="*/ 133 w 149"/>
                <a:gd name="T19" fmla="*/ 74 h 139"/>
                <a:gd name="T20" fmla="*/ 79 w 149"/>
                <a:gd name="T21" fmla="*/ 124 h 139"/>
                <a:gd name="T22" fmla="*/ 79 w 149"/>
                <a:gd name="T23" fmla="*/ 133 h 139"/>
                <a:gd name="T24" fmla="*/ 75 w 149"/>
                <a:gd name="T25" fmla="*/ 137 h 139"/>
                <a:gd name="T26" fmla="*/ 70 w 149"/>
                <a:gd name="T27" fmla="*/ 133 h 139"/>
                <a:gd name="T28" fmla="*/ 70 w 149"/>
                <a:gd name="T29" fmla="*/ 124 h 139"/>
                <a:gd name="T30" fmla="*/ 16 w 149"/>
                <a:gd name="T31" fmla="*/ 74 h 139"/>
                <a:gd name="T32" fmla="*/ 7 w 149"/>
                <a:gd name="T33" fmla="*/ 74 h 139"/>
                <a:gd name="T34" fmla="*/ 2 w 149"/>
                <a:gd name="T35" fmla="*/ 70 h 139"/>
                <a:gd name="T36" fmla="*/ 7 w 149"/>
                <a:gd name="T37" fmla="*/ 66 h 139"/>
                <a:gd name="T38" fmla="*/ 16 w 149"/>
                <a:gd name="T39" fmla="*/ 66 h 139"/>
                <a:gd name="T40" fmla="*/ 70 w 149"/>
                <a:gd name="T41" fmla="*/ 15 h 139"/>
                <a:gd name="T42" fmla="*/ 75 w 149"/>
                <a:gd name="T43" fmla="*/ 0 h 139"/>
                <a:gd name="T44" fmla="*/ 0 w 149"/>
                <a:gd name="T45" fmla="*/ 70 h 139"/>
                <a:gd name="T46" fmla="*/ 75 w 149"/>
                <a:gd name="T47" fmla="*/ 139 h 139"/>
                <a:gd name="T48" fmla="*/ 149 w 149"/>
                <a:gd name="T49" fmla="*/ 70 h 139"/>
                <a:gd name="T50" fmla="*/ 75 w 149"/>
                <a:gd name="T5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9" h="139">
                  <a:moveTo>
                    <a:pt x="70" y="15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4"/>
                    <a:pt x="72" y="2"/>
                    <a:pt x="75" y="2"/>
                  </a:cubicBezTo>
                  <a:cubicBezTo>
                    <a:pt x="77" y="2"/>
                    <a:pt x="79" y="4"/>
                    <a:pt x="79" y="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108" y="17"/>
                    <a:pt x="131" y="39"/>
                    <a:pt x="133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5" y="66"/>
                    <a:pt x="147" y="67"/>
                    <a:pt x="147" y="70"/>
                  </a:cubicBezTo>
                  <a:cubicBezTo>
                    <a:pt x="147" y="72"/>
                    <a:pt x="145" y="74"/>
                    <a:pt x="142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1" y="101"/>
                    <a:pt x="108" y="122"/>
                    <a:pt x="79" y="124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5"/>
                    <a:pt x="77" y="137"/>
                    <a:pt x="75" y="137"/>
                  </a:cubicBezTo>
                  <a:cubicBezTo>
                    <a:pt x="72" y="137"/>
                    <a:pt x="70" y="135"/>
                    <a:pt x="70" y="133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41" y="122"/>
                    <a:pt x="18" y="101"/>
                    <a:pt x="1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2" y="72"/>
                    <a:pt x="2" y="70"/>
                  </a:cubicBezTo>
                  <a:cubicBezTo>
                    <a:pt x="2" y="67"/>
                    <a:pt x="4" y="66"/>
                    <a:pt x="7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39"/>
                    <a:pt x="41" y="17"/>
                    <a:pt x="70" y="15"/>
                  </a:cubicBezTo>
                  <a:moveTo>
                    <a:pt x="75" y="0"/>
                  </a:moveTo>
                  <a:cubicBezTo>
                    <a:pt x="34" y="0"/>
                    <a:pt x="0" y="31"/>
                    <a:pt x="0" y="70"/>
                  </a:cubicBezTo>
                  <a:cubicBezTo>
                    <a:pt x="0" y="108"/>
                    <a:pt x="34" y="139"/>
                    <a:pt x="75" y="139"/>
                  </a:cubicBezTo>
                  <a:cubicBezTo>
                    <a:pt x="116" y="139"/>
                    <a:pt x="149" y="108"/>
                    <a:pt x="149" y="70"/>
                  </a:cubicBezTo>
                  <a:cubicBezTo>
                    <a:pt x="149" y="31"/>
                    <a:pt x="116" y="0"/>
                    <a:pt x="7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312317" y="5601681"/>
              <a:ext cx="40732" cy="39102"/>
            </a:xfrm>
            <a:custGeom>
              <a:avLst/>
              <a:gdLst>
                <a:gd name="T0" fmla="*/ 11 w 21"/>
                <a:gd name="T1" fmla="*/ 0 h 20"/>
                <a:gd name="T2" fmla="*/ 7 w 21"/>
                <a:gd name="T3" fmla="*/ 0 h 20"/>
                <a:gd name="T4" fmla="*/ 0 w 21"/>
                <a:gd name="T5" fmla="*/ 10 h 20"/>
                <a:gd name="T6" fmla="*/ 0 w 21"/>
                <a:gd name="T7" fmla="*/ 10 h 20"/>
                <a:gd name="T8" fmla="*/ 11 w 21"/>
                <a:gd name="T9" fmla="*/ 20 h 20"/>
                <a:gd name="T10" fmla="*/ 21 w 21"/>
                <a:gd name="T11" fmla="*/ 13 h 20"/>
                <a:gd name="T12" fmla="*/ 21 w 21"/>
                <a:gd name="T13" fmla="*/ 10 h 20"/>
                <a:gd name="T14" fmla="*/ 18 w 21"/>
                <a:gd name="T15" fmla="*/ 2 h 20"/>
                <a:gd name="T16" fmla="*/ 11 w 21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11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3" y="2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1" y="20"/>
                  </a:cubicBezTo>
                  <a:cubicBezTo>
                    <a:pt x="15" y="20"/>
                    <a:pt x="19" y="17"/>
                    <a:pt x="21" y="13"/>
                  </a:cubicBezTo>
                  <a:cubicBezTo>
                    <a:pt x="21" y="12"/>
                    <a:pt x="21" y="11"/>
                    <a:pt x="21" y="10"/>
                  </a:cubicBezTo>
                  <a:cubicBezTo>
                    <a:pt x="21" y="7"/>
                    <a:pt x="20" y="4"/>
                    <a:pt x="18" y="2"/>
                  </a:cubicBezTo>
                  <a:cubicBezTo>
                    <a:pt x="16" y="1"/>
                    <a:pt x="13" y="0"/>
                    <a:pt x="1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23721" y="5698623"/>
              <a:ext cx="17922" cy="51322"/>
            </a:xfrm>
            <a:custGeom>
              <a:avLst/>
              <a:gdLst>
                <a:gd name="T0" fmla="*/ 5 w 9"/>
                <a:gd name="T1" fmla="*/ 0 h 27"/>
                <a:gd name="T2" fmla="*/ 0 w 9"/>
                <a:gd name="T3" fmla="*/ 4 h 27"/>
                <a:gd name="T4" fmla="*/ 0 w 9"/>
                <a:gd name="T5" fmla="*/ 14 h 27"/>
                <a:gd name="T6" fmla="*/ 0 w 9"/>
                <a:gd name="T7" fmla="*/ 23 h 27"/>
                <a:gd name="T8" fmla="*/ 5 w 9"/>
                <a:gd name="T9" fmla="*/ 27 h 27"/>
                <a:gd name="T10" fmla="*/ 9 w 9"/>
                <a:gd name="T11" fmla="*/ 23 h 27"/>
                <a:gd name="T12" fmla="*/ 9 w 9"/>
                <a:gd name="T13" fmla="*/ 14 h 27"/>
                <a:gd name="T14" fmla="*/ 9 w 9"/>
                <a:gd name="T15" fmla="*/ 4 h 27"/>
                <a:gd name="T16" fmla="*/ 5 w 9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7" y="27"/>
                    <a:pt x="9" y="25"/>
                    <a:pt x="9" y="2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23721" y="5490076"/>
              <a:ext cx="17922" cy="53766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4 h 28"/>
                <a:gd name="T4" fmla="*/ 0 w 9"/>
                <a:gd name="T5" fmla="*/ 13 h 28"/>
                <a:gd name="T6" fmla="*/ 0 w 9"/>
                <a:gd name="T7" fmla="*/ 24 h 28"/>
                <a:gd name="T8" fmla="*/ 5 w 9"/>
                <a:gd name="T9" fmla="*/ 28 h 28"/>
                <a:gd name="T10" fmla="*/ 9 w 9"/>
                <a:gd name="T11" fmla="*/ 24 h 28"/>
                <a:gd name="T12" fmla="*/ 9 w 9"/>
                <a:gd name="T13" fmla="*/ 13 h 28"/>
                <a:gd name="T14" fmla="*/ 9 w 9"/>
                <a:gd name="T15" fmla="*/ 4 h 28"/>
                <a:gd name="T16" fmla="*/ 5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5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414961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6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6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193379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4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4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6782740" y="2134580"/>
              <a:ext cx="269645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4 h 203"/>
                <a:gd name="T4" fmla="*/ 25 w 140"/>
                <a:gd name="T5" fmla="*/ 158 h 203"/>
                <a:gd name="T6" fmla="*/ 25 w 140"/>
                <a:gd name="T7" fmla="*/ 142 h 203"/>
                <a:gd name="T8" fmla="*/ 16 w 140"/>
                <a:gd name="T9" fmla="*/ 112 h 203"/>
                <a:gd name="T10" fmla="*/ 3 w 140"/>
                <a:gd name="T11" fmla="*/ 57 h 203"/>
                <a:gd name="T12" fmla="*/ 64 w 140"/>
                <a:gd name="T13" fmla="*/ 0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1 h 203"/>
                <a:gd name="T20" fmla="*/ 116 w 140"/>
                <a:gd name="T21" fmla="*/ 136 h 203"/>
                <a:gd name="T22" fmla="*/ 116 w 140"/>
                <a:gd name="T23" fmla="*/ 148 h 203"/>
                <a:gd name="T24" fmla="*/ 114 w 140"/>
                <a:gd name="T25" fmla="*/ 161 h 203"/>
                <a:gd name="T26" fmla="*/ 104 w 140"/>
                <a:gd name="T27" fmla="*/ 186 h 203"/>
                <a:gd name="T28" fmla="*/ 83 w 140"/>
                <a:gd name="T29" fmla="*/ 203 h 203"/>
                <a:gd name="T30" fmla="*/ 70 w 140"/>
                <a:gd name="T31" fmla="*/ 140 h 203"/>
                <a:gd name="T32" fmla="*/ 104 w 140"/>
                <a:gd name="T33" fmla="*/ 135 h 203"/>
                <a:gd name="T34" fmla="*/ 108 w 140"/>
                <a:gd name="T35" fmla="*/ 116 h 203"/>
                <a:gd name="T36" fmla="*/ 125 w 140"/>
                <a:gd name="T37" fmla="*/ 59 h 203"/>
                <a:gd name="T38" fmla="*/ 41 w 140"/>
                <a:gd name="T39" fmla="*/ 21 h 203"/>
                <a:gd name="T40" fmla="*/ 24 w 140"/>
                <a:gd name="T41" fmla="*/ 101 h 203"/>
                <a:gd name="T42" fmla="*/ 42 w 140"/>
                <a:gd name="T43" fmla="*/ 140 h 203"/>
                <a:gd name="T44" fmla="*/ 70 w 140"/>
                <a:gd name="T45" fmla="*/ 157 h 203"/>
                <a:gd name="T46" fmla="*/ 103 w 140"/>
                <a:gd name="T47" fmla="*/ 153 h 203"/>
                <a:gd name="T48" fmla="*/ 59 w 140"/>
                <a:gd name="T49" fmla="*/ 146 h 203"/>
                <a:gd name="T50" fmla="*/ 37 w 140"/>
                <a:gd name="T51" fmla="*/ 149 h 203"/>
                <a:gd name="T52" fmla="*/ 61 w 140"/>
                <a:gd name="T53" fmla="*/ 157 h 203"/>
                <a:gd name="T54" fmla="*/ 70 w 140"/>
                <a:gd name="T55" fmla="*/ 162 h 203"/>
                <a:gd name="T56" fmla="*/ 37 w 140"/>
                <a:gd name="T57" fmla="*/ 166 h 203"/>
                <a:gd name="T58" fmla="*/ 82 w 140"/>
                <a:gd name="T59" fmla="*/ 173 h 203"/>
                <a:gd name="T60" fmla="*/ 103 w 140"/>
                <a:gd name="T61" fmla="*/ 170 h 203"/>
                <a:gd name="T62" fmla="*/ 70 w 140"/>
                <a:gd name="T63" fmla="*/ 162 h 203"/>
                <a:gd name="T64" fmla="*/ 48 w 140"/>
                <a:gd name="T65" fmla="*/ 179 h 203"/>
                <a:gd name="T66" fmla="*/ 82 w 140"/>
                <a:gd name="T67" fmla="*/ 1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3" y="202"/>
                    <a:pt x="49" y="201"/>
                    <a:pt x="45" y="199"/>
                  </a:cubicBezTo>
                  <a:cubicBezTo>
                    <a:pt x="41" y="196"/>
                    <a:pt x="38" y="192"/>
                    <a:pt x="37" y="187"/>
                  </a:cubicBezTo>
                  <a:cubicBezTo>
                    <a:pt x="36" y="186"/>
                    <a:pt x="35" y="185"/>
                    <a:pt x="34" y="184"/>
                  </a:cubicBezTo>
                  <a:cubicBezTo>
                    <a:pt x="26" y="180"/>
                    <a:pt x="22" y="170"/>
                    <a:pt x="25" y="161"/>
                  </a:cubicBezTo>
                  <a:cubicBezTo>
                    <a:pt x="26" y="160"/>
                    <a:pt x="25" y="159"/>
                    <a:pt x="25" y="158"/>
                  </a:cubicBezTo>
                  <a:cubicBezTo>
                    <a:pt x="24" y="154"/>
                    <a:pt x="23" y="149"/>
                    <a:pt x="25" y="145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5"/>
                    <a:pt x="23" y="132"/>
                  </a:cubicBezTo>
                  <a:cubicBezTo>
                    <a:pt x="22" y="125"/>
                    <a:pt x="19" y="118"/>
                    <a:pt x="16" y="112"/>
                  </a:cubicBezTo>
                  <a:cubicBezTo>
                    <a:pt x="13" y="106"/>
                    <a:pt x="9" y="100"/>
                    <a:pt x="6" y="93"/>
                  </a:cubicBezTo>
                  <a:cubicBezTo>
                    <a:pt x="1" y="82"/>
                    <a:pt x="0" y="69"/>
                    <a:pt x="3" y="57"/>
                  </a:cubicBezTo>
                  <a:cubicBezTo>
                    <a:pt x="7" y="33"/>
                    <a:pt x="21" y="16"/>
                    <a:pt x="43" y="5"/>
                  </a:cubicBezTo>
                  <a:cubicBezTo>
                    <a:pt x="50" y="2"/>
                    <a:pt x="57" y="1"/>
                    <a:pt x="64" y="0"/>
                  </a:cubicBezTo>
                  <a:cubicBezTo>
                    <a:pt x="65" y="0"/>
                    <a:pt x="65" y="0"/>
                    <a:pt x="66" y="0"/>
                  </a:cubicBezTo>
                  <a:cubicBezTo>
                    <a:pt x="69" y="0"/>
                    <a:pt x="71" y="0"/>
                    <a:pt x="74" y="0"/>
                  </a:cubicBezTo>
                  <a:cubicBezTo>
                    <a:pt x="78" y="1"/>
                    <a:pt x="83" y="1"/>
                    <a:pt x="88" y="2"/>
                  </a:cubicBezTo>
                  <a:cubicBezTo>
                    <a:pt x="99" y="5"/>
                    <a:pt x="110" y="11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69"/>
                    <a:pt x="138" y="86"/>
                    <a:pt x="130" y="101"/>
                  </a:cubicBezTo>
                  <a:cubicBezTo>
                    <a:pt x="127" y="106"/>
                    <a:pt x="125" y="111"/>
                    <a:pt x="122" y="116"/>
                  </a:cubicBezTo>
                  <a:cubicBezTo>
                    <a:pt x="119" y="122"/>
                    <a:pt x="117" y="129"/>
                    <a:pt x="116" y="136"/>
                  </a:cubicBezTo>
                  <a:cubicBezTo>
                    <a:pt x="116" y="137"/>
                    <a:pt x="116" y="138"/>
                    <a:pt x="116" y="139"/>
                  </a:cubicBezTo>
                  <a:cubicBezTo>
                    <a:pt x="115" y="141"/>
                    <a:pt x="115" y="146"/>
                    <a:pt x="116" y="148"/>
                  </a:cubicBezTo>
                  <a:cubicBezTo>
                    <a:pt x="116" y="152"/>
                    <a:pt x="116" y="155"/>
                    <a:pt x="114" y="158"/>
                  </a:cubicBezTo>
                  <a:cubicBezTo>
                    <a:pt x="114" y="159"/>
                    <a:pt x="114" y="160"/>
                    <a:pt x="114" y="161"/>
                  </a:cubicBezTo>
                  <a:cubicBezTo>
                    <a:pt x="118" y="170"/>
                    <a:pt x="114" y="180"/>
                    <a:pt x="105" y="184"/>
                  </a:cubicBezTo>
                  <a:cubicBezTo>
                    <a:pt x="105" y="185"/>
                    <a:pt x="104" y="185"/>
                    <a:pt x="104" y="186"/>
                  </a:cubicBezTo>
                  <a:cubicBezTo>
                    <a:pt x="100" y="196"/>
                    <a:pt x="94" y="201"/>
                    <a:pt x="84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0"/>
                  </a:moveTo>
                  <a:cubicBezTo>
                    <a:pt x="79" y="140"/>
                    <a:pt x="88" y="140"/>
                    <a:pt x="98" y="140"/>
                  </a:cubicBezTo>
                  <a:cubicBezTo>
                    <a:pt x="101" y="140"/>
                    <a:pt x="103" y="138"/>
                    <a:pt x="104" y="135"/>
                  </a:cubicBezTo>
                  <a:cubicBezTo>
                    <a:pt x="104" y="135"/>
                    <a:pt x="104" y="134"/>
                    <a:pt x="104" y="133"/>
                  </a:cubicBezTo>
                  <a:cubicBezTo>
                    <a:pt x="105" y="127"/>
                    <a:pt x="106" y="121"/>
                    <a:pt x="108" y="116"/>
                  </a:cubicBezTo>
                  <a:cubicBezTo>
                    <a:pt x="111" y="109"/>
                    <a:pt x="114" y="103"/>
                    <a:pt x="118" y="97"/>
                  </a:cubicBezTo>
                  <a:cubicBezTo>
                    <a:pt x="124" y="85"/>
                    <a:pt x="127" y="72"/>
                    <a:pt x="125" y="59"/>
                  </a:cubicBezTo>
                  <a:cubicBezTo>
                    <a:pt x="122" y="43"/>
                    <a:pt x="114" y="30"/>
                    <a:pt x="101" y="22"/>
                  </a:cubicBezTo>
                  <a:cubicBezTo>
                    <a:pt x="81" y="9"/>
                    <a:pt x="61" y="9"/>
                    <a:pt x="41" y="21"/>
                  </a:cubicBezTo>
                  <a:cubicBezTo>
                    <a:pt x="21" y="33"/>
                    <a:pt x="11" y="56"/>
                    <a:pt x="15" y="79"/>
                  </a:cubicBezTo>
                  <a:cubicBezTo>
                    <a:pt x="17" y="87"/>
                    <a:pt x="20" y="94"/>
                    <a:pt x="24" y="101"/>
                  </a:cubicBezTo>
                  <a:cubicBezTo>
                    <a:pt x="31" y="112"/>
                    <a:pt x="35" y="122"/>
                    <a:pt x="36" y="135"/>
                  </a:cubicBezTo>
                  <a:cubicBezTo>
                    <a:pt x="36" y="139"/>
                    <a:pt x="38" y="140"/>
                    <a:pt x="42" y="140"/>
                  </a:cubicBezTo>
                  <a:cubicBezTo>
                    <a:pt x="52" y="140"/>
                    <a:pt x="61" y="140"/>
                    <a:pt x="70" y="140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100" y="157"/>
                    <a:pt x="102" y="156"/>
                    <a:pt x="103" y="153"/>
                  </a:cubicBezTo>
                  <a:cubicBezTo>
                    <a:pt x="104" y="150"/>
                    <a:pt x="102" y="146"/>
                    <a:pt x="97" y="146"/>
                  </a:cubicBezTo>
                  <a:cubicBezTo>
                    <a:pt x="84" y="146"/>
                    <a:pt x="71" y="146"/>
                    <a:pt x="59" y="146"/>
                  </a:cubicBezTo>
                  <a:cubicBezTo>
                    <a:pt x="53" y="146"/>
                    <a:pt x="48" y="146"/>
                    <a:pt x="43" y="146"/>
                  </a:cubicBezTo>
                  <a:cubicBezTo>
                    <a:pt x="40" y="146"/>
                    <a:pt x="38" y="147"/>
                    <a:pt x="37" y="149"/>
                  </a:cubicBezTo>
                  <a:cubicBezTo>
                    <a:pt x="35" y="153"/>
                    <a:pt x="38" y="157"/>
                    <a:pt x="43" y="157"/>
                  </a:cubicBezTo>
                  <a:cubicBezTo>
                    <a:pt x="49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2"/>
                  </a:moveTo>
                  <a:cubicBezTo>
                    <a:pt x="61" y="162"/>
                    <a:pt x="52" y="162"/>
                    <a:pt x="43" y="162"/>
                  </a:cubicBezTo>
                  <a:cubicBezTo>
                    <a:pt x="40" y="162"/>
                    <a:pt x="38" y="163"/>
                    <a:pt x="37" y="166"/>
                  </a:cubicBezTo>
                  <a:cubicBezTo>
                    <a:pt x="35" y="170"/>
                    <a:pt x="38" y="173"/>
                    <a:pt x="43" y="173"/>
                  </a:cubicBezTo>
                  <a:cubicBezTo>
                    <a:pt x="56" y="173"/>
                    <a:pt x="69" y="173"/>
                    <a:pt x="82" y="173"/>
                  </a:cubicBezTo>
                  <a:cubicBezTo>
                    <a:pt x="87" y="173"/>
                    <a:pt x="92" y="173"/>
                    <a:pt x="97" y="173"/>
                  </a:cubicBezTo>
                  <a:cubicBezTo>
                    <a:pt x="100" y="173"/>
                    <a:pt x="102" y="172"/>
                    <a:pt x="103" y="170"/>
                  </a:cubicBezTo>
                  <a:cubicBezTo>
                    <a:pt x="104" y="166"/>
                    <a:pt x="102" y="162"/>
                    <a:pt x="97" y="162"/>
                  </a:cubicBezTo>
                  <a:cubicBezTo>
                    <a:pt x="88" y="162"/>
                    <a:pt x="79" y="162"/>
                    <a:pt x="70" y="162"/>
                  </a:cubicBezTo>
                  <a:moveTo>
                    <a:pt x="92" y="179"/>
                  </a:moveTo>
                  <a:cubicBezTo>
                    <a:pt x="77" y="179"/>
                    <a:pt x="62" y="179"/>
                    <a:pt x="48" y="179"/>
                  </a:cubicBezTo>
                  <a:cubicBezTo>
                    <a:pt x="48" y="185"/>
                    <a:pt x="52" y="190"/>
                    <a:pt x="58" y="190"/>
                  </a:cubicBezTo>
                  <a:cubicBezTo>
                    <a:pt x="66" y="190"/>
                    <a:pt x="74" y="190"/>
                    <a:pt x="82" y="190"/>
                  </a:cubicBezTo>
                  <a:cubicBezTo>
                    <a:pt x="88" y="190"/>
                    <a:pt x="92" y="185"/>
                    <a:pt x="92" y="179"/>
                  </a:cubicBezTo>
                </a:path>
              </a:pathLst>
            </a:custGeom>
            <a:solidFill>
              <a:srgbClr val="8E8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3392215" y="5775199"/>
              <a:ext cx="270459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5 h 203"/>
                <a:gd name="T4" fmla="*/ 25 w 140"/>
                <a:gd name="T5" fmla="*/ 159 h 203"/>
                <a:gd name="T6" fmla="*/ 25 w 140"/>
                <a:gd name="T7" fmla="*/ 142 h 203"/>
                <a:gd name="T8" fmla="*/ 16 w 140"/>
                <a:gd name="T9" fmla="*/ 112 h 203"/>
                <a:gd name="T10" fmla="*/ 2 w 140"/>
                <a:gd name="T11" fmla="*/ 57 h 203"/>
                <a:gd name="T12" fmla="*/ 64 w 140"/>
                <a:gd name="T13" fmla="*/ 1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2 h 203"/>
                <a:gd name="T20" fmla="*/ 116 w 140"/>
                <a:gd name="T21" fmla="*/ 137 h 203"/>
                <a:gd name="T22" fmla="*/ 115 w 140"/>
                <a:gd name="T23" fmla="*/ 148 h 203"/>
                <a:gd name="T24" fmla="*/ 114 w 140"/>
                <a:gd name="T25" fmla="*/ 161 h 203"/>
                <a:gd name="T26" fmla="*/ 103 w 140"/>
                <a:gd name="T27" fmla="*/ 186 h 203"/>
                <a:gd name="T28" fmla="*/ 83 w 140"/>
                <a:gd name="T29" fmla="*/ 203 h 203"/>
                <a:gd name="T30" fmla="*/ 70 w 140"/>
                <a:gd name="T31" fmla="*/ 141 h 203"/>
                <a:gd name="T32" fmla="*/ 103 w 140"/>
                <a:gd name="T33" fmla="*/ 136 h 203"/>
                <a:gd name="T34" fmla="*/ 108 w 140"/>
                <a:gd name="T35" fmla="*/ 116 h 203"/>
                <a:gd name="T36" fmla="*/ 124 w 140"/>
                <a:gd name="T37" fmla="*/ 60 h 203"/>
                <a:gd name="T38" fmla="*/ 40 w 140"/>
                <a:gd name="T39" fmla="*/ 21 h 203"/>
                <a:gd name="T40" fmla="*/ 24 w 140"/>
                <a:gd name="T41" fmla="*/ 102 h 203"/>
                <a:gd name="T42" fmla="*/ 42 w 140"/>
                <a:gd name="T43" fmla="*/ 141 h 203"/>
                <a:gd name="T44" fmla="*/ 70 w 140"/>
                <a:gd name="T45" fmla="*/ 157 h 203"/>
                <a:gd name="T46" fmla="*/ 102 w 140"/>
                <a:gd name="T47" fmla="*/ 154 h 203"/>
                <a:gd name="T48" fmla="*/ 58 w 140"/>
                <a:gd name="T49" fmla="*/ 146 h 203"/>
                <a:gd name="T50" fmla="*/ 37 w 140"/>
                <a:gd name="T51" fmla="*/ 150 h 203"/>
                <a:gd name="T52" fmla="*/ 61 w 140"/>
                <a:gd name="T53" fmla="*/ 157 h 203"/>
                <a:gd name="T54" fmla="*/ 70 w 140"/>
                <a:gd name="T55" fmla="*/ 163 h 203"/>
                <a:gd name="T56" fmla="*/ 37 w 140"/>
                <a:gd name="T57" fmla="*/ 166 h 203"/>
                <a:gd name="T58" fmla="*/ 82 w 140"/>
                <a:gd name="T59" fmla="*/ 174 h 203"/>
                <a:gd name="T60" fmla="*/ 102 w 140"/>
                <a:gd name="T61" fmla="*/ 171 h 203"/>
                <a:gd name="T62" fmla="*/ 70 w 140"/>
                <a:gd name="T63" fmla="*/ 163 h 203"/>
                <a:gd name="T64" fmla="*/ 47 w 140"/>
                <a:gd name="T65" fmla="*/ 180 h 203"/>
                <a:gd name="T66" fmla="*/ 81 w 140"/>
                <a:gd name="T67" fmla="*/ 19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2" y="202"/>
                    <a:pt x="48" y="201"/>
                    <a:pt x="45" y="199"/>
                  </a:cubicBezTo>
                  <a:cubicBezTo>
                    <a:pt x="41" y="196"/>
                    <a:pt x="38" y="192"/>
                    <a:pt x="36" y="188"/>
                  </a:cubicBezTo>
                  <a:cubicBezTo>
                    <a:pt x="36" y="186"/>
                    <a:pt x="35" y="185"/>
                    <a:pt x="34" y="185"/>
                  </a:cubicBezTo>
                  <a:cubicBezTo>
                    <a:pt x="25" y="181"/>
                    <a:pt x="21" y="170"/>
                    <a:pt x="25" y="162"/>
                  </a:cubicBezTo>
                  <a:cubicBezTo>
                    <a:pt x="25" y="161"/>
                    <a:pt x="25" y="159"/>
                    <a:pt x="25" y="159"/>
                  </a:cubicBezTo>
                  <a:cubicBezTo>
                    <a:pt x="23" y="154"/>
                    <a:pt x="23" y="150"/>
                    <a:pt x="25" y="146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6"/>
                    <a:pt x="23" y="133"/>
                  </a:cubicBezTo>
                  <a:cubicBezTo>
                    <a:pt x="22" y="125"/>
                    <a:pt x="19" y="119"/>
                    <a:pt x="16" y="112"/>
                  </a:cubicBezTo>
                  <a:cubicBezTo>
                    <a:pt x="12" y="106"/>
                    <a:pt x="9" y="100"/>
                    <a:pt x="6" y="94"/>
                  </a:cubicBezTo>
                  <a:cubicBezTo>
                    <a:pt x="1" y="82"/>
                    <a:pt x="0" y="70"/>
                    <a:pt x="2" y="57"/>
                  </a:cubicBezTo>
                  <a:cubicBezTo>
                    <a:pt x="7" y="33"/>
                    <a:pt x="20" y="16"/>
                    <a:pt x="43" y="6"/>
                  </a:cubicBezTo>
                  <a:cubicBezTo>
                    <a:pt x="49" y="3"/>
                    <a:pt x="57" y="1"/>
                    <a:pt x="64" y="1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68" y="0"/>
                    <a:pt x="71" y="0"/>
                    <a:pt x="74" y="0"/>
                  </a:cubicBezTo>
                  <a:cubicBezTo>
                    <a:pt x="78" y="1"/>
                    <a:pt x="83" y="2"/>
                    <a:pt x="87" y="3"/>
                  </a:cubicBezTo>
                  <a:cubicBezTo>
                    <a:pt x="99" y="6"/>
                    <a:pt x="109" y="12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70"/>
                    <a:pt x="138" y="86"/>
                    <a:pt x="130" y="102"/>
                  </a:cubicBezTo>
                  <a:cubicBezTo>
                    <a:pt x="127" y="107"/>
                    <a:pt x="124" y="111"/>
                    <a:pt x="122" y="116"/>
                  </a:cubicBezTo>
                  <a:cubicBezTo>
                    <a:pt x="118" y="123"/>
                    <a:pt x="117" y="130"/>
                    <a:pt x="116" y="137"/>
                  </a:cubicBezTo>
                  <a:cubicBezTo>
                    <a:pt x="116" y="138"/>
                    <a:pt x="116" y="139"/>
                    <a:pt x="116" y="140"/>
                  </a:cubicBezTo>
                  <a:cubicBezTo>
                    <a:pt x="115" y="142"/>
                    <a:pt x="115" y="147"/>
                    <a:pt x="115" y="148"/>
                  </a:cubicBezTo>
                  <a:cubicBezTo>
                    <a:pt x="116" y="152"/>
                    <a:pt x="115" y="155"/>
                    <a:pt x="114" y="159"/>
                  </a:cubicBezTo>
                  <a:cubicBezTo>
                    <a:pt x="114" y="160"/>
                    <a:pt x="114" y="161"/>
                    <a:pt x="114" y="161"/>
                  </a:cubicBezTo>
                  <a:cubicBezTo>
                    <a:pt x="118" y="171"/>
                    <a:pt x="114" y="181"/>
                    <a:pt x="105" y="185"/>
                  </a:cubicBezTo>
                  <a:cubicBezTo>
                    <a:pt x="104" y="185"/>
                    <a:pt x="104" y="186"/>
                    <a:pt x="103" y="186"/>
                  </a:cubicBezTo>
                  <a:cubicBezTo>
                    <a:pt x="100" y="196"/>
                    <a:pt x="93" y="202"/>
                    <a:pt x="83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1"/>
                  </a:moveTo>
                  <a:cubicBezTo>
                    <a:pt x="79" y="141"/>
                    <a:pt x="88" y="141"/>
                    <a:pt x="97" y="141"/>
                  </a:cubicBezTo>
                  <a:cubicBezTo>
                    <a:pt x="101" y="141"/>
                    <a:pt x="103" y="139"/>
                    <a:pt x="103" y="136"/>
                  </a:cubicBezTo>
                  <a:cubicBezTo>
                    <a:pt x="104" y="135"/>
                    <a:pt x="104" y="134"/>
                    <a:pt x="104" y="134"/>
                  </a:cubicBezTo>
                  <a:cubicBezTo>
                    <a:pt x="104" y="128"/>
                    <a:pt x="105" y="122"/>
                    <a:pt x="108" y="116"/>
                  </a:cubicBezTo>
                  <a:cubicBezTo>
                    <a:pt x="111" y="110"/>
                    <a:pt x="114" y="103"/>
                    <a:pt x="118" y="97"/>
                  </a:cubicBezTo>
                  <a:cubicBezTo>
                    <a:pt x="124" y="85"/>
                    <a:pt x="126" y="73"/>
                    <a:pt x="124" y="60"/>
                  </a:cubicBezTo>
                  <a:cubicBezTo>
                    <a:pt x="122" y="44"/>
                    <a:pt x="114" y="31"/>
                    <a:pt x="100" y="22"/>
                  </a:cubicBezTo>
                  <a:cubicBezTo>
                    <a:pt x="81" y="10"/>
                    <a:pt x="60" y="9"/>
                    <a:pt x="40" y="21"/>
                  </a:cubicBezTo>
                  <a:cubicBezTo>
                    <a:pt x="20" y="33"/>
                    <a:pt x="11" y="56"/>
                    <a:pt x="15" y="80"/>
                  </a:cubicBezTo>
                  <a:cubicBezTo>
                    <a:pt x="16" y="88"/>
                    <a:pt x="20" y="95"/>
                    <a:pt x="24" y="102"/>
                  </a:cubicBezTo>
                  <a:cubicBezTo>
                    <a:pt x="30" y="112"/>
                    <a:pt x="34" y="123"/>
                    <a:pt x="36" y="135"/>
                  </a:cubicBezTo>
                  <a:cubicBezTo>
                    <a:pt x="36" y="139"/>
                    <a:pt x="38" y="141"/>
                    <a:pt x="42" y="141"/>
                  </a:cubicBezTo>
                  <a:cubicBezTo>
                    <a:pt x="51" y="141"/>
                    <a:pt x="60" y="141"/>
                    <a:pt x="70" y="141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99" y="157"/>
                    <a:pt x="101" y="156"/>
                    <a:pt x="102" y="154"/>
                  </a:cubicBezTo>
                  <a:cubicBezTo>
                    <a:pt x="104" y="150"/>
                    <a:pt x="101" y="146"/>
                    <a:pt x="97" y="146"/>
                  </a:cubicBezTo>
                  <a:cubicBezTo>
                    <a:pt x="84" y="146"/>
                    <a:pt x="71" y="146"/>
                    <a:pt x="58" y="146"/>
                  </a:cubicBezTo>
                  <a:cubicBezTo>
                    <a:pt x="53" y="146"/>
                    <a:pt x="48" y="146"/>
                    <a:pt x="42" y="146"/>
                  </a:cubicBezTo>
                  <a:cubicBezTo>
                    <a:pt x="40" y="146"/>
                    <a:pt x="38" y="147"/>
                    <a:pt x="37" y="150"/>
                  </a:cubicBezTo>
                  <a:cubicBezTo>
                    <a:pt x="35" y="153"/>
                    <a:pt x="38" y="157"/>
                    <a:pt x="42" y="157"/>
                  </a:cubicBezTo>
                  <a:cubicBezTo>
                    <a:pt x="48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3"/>
                  </a:moveTo>
                  <a:cubicBezTo>
                    <a:pt x="61" y="163"/>
                    <a:pt x="51" y="163"/>
                    <a:pt x="42" y="163"/>
                  </a:cubicBezTo>
                  <a:cubicBezTo>
                    <a:pt x="40" y="163"/>
                    <a:pt x="38" y="164"/>
                    <a:pt x="37" y="166"/>
                  </a:cubicBezTo>
                  <a:cubicBezTo>
                    <a:pt x="35" y="170"/>
                    <a:pt x="38" y="174"/>
                    <a:pt x="42" y="174"/>
                  </a:cubicBezTo>
                  <a:cubicBezTo>
                    <a:pt x="56" y="174"/>
                    <a:pt x="69" y="174"/>
                    <a:pt x="82" y="174"/>
                  </a:cubicBezTo>
                  <a:cubicBezTo>
                    <a:pt x="87" y="174"/>
                    <a:pt x="92" y="174"/>
                    <a:pt x="97" y="174"/>
                  </a:cubicBezTo>
                  <a:cubicBezTo>
                    <a:pt x="100" y="174"/>
                    <a:pt x="101" y="173"/>
                    <a:pt x="102" y="171"/>
                  </a:cubicBezTo>
                  <a:cubicBezTo>
                    <a:pt x="104" y="167"/>
                    <a:pt x="101" y="163"/>
                    <a:pt x="97" y="163"/>
                  </a:cubicBezTo>
                  <a:cubicBezTo>
                    <a:pt x="88" y="163"/>
                    <a:pt x="79" y="163"/>
                    <a:pt x="70" y="163"/>
                  </a:cubicBezTo>
                  <a:moveTo>
                    <a:pt x="92" y="180"/>
                  </a:moveTo>
                  <a:cubicBezTo>
                    <a:pt x="77" y="180"/>
                    <a:pt x="62" y="180"/>
                    <a:pt x="47" y="180"/>
                  </a:cubicBezTo>
                  <a:cubicBezTo>
                    <a:pt x="48" y="186"/>
                    <a:pt x="52" y="190"/>
                    <a:pt x="58" y="191"/>
                  </a:cubicBezTo>
                  <a:cubicBezTo>
                    <a:pt x="66" y="191"/>
                    <a:pt x="74" y="191"/>
                    <a:pt x="81" y="191"/>
                  </a:cubicBezTo>
                  <a:cubicBezTo>
                    <a:pt x="87" y="190"/>
                    <a:pt x="92" y="186"/>
                    <a:pt x="92" y="18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5990911" y="5688847"/>
              <a:ext cx="228913" cy="246836"/>
            </a:xfrm>
            <a:custGeom>
              <a:avLst/>
              <a:gdLst>
                <a:gd name="T0" fmla="*/ 115 w 119"/>
                <a:gd name="T1" fmla="*/ 5 h 128"/>
                <a:gd name="T2" fmla="*/ 117 w 119"/>
                <a:gd name="T3" fmla="*/ 11 h 128"/>
                <a:gd name="T4" fmla="*/ 110 w 119"/>
                <a:gd name="T5" fmla="*/ 64 h 128"/>
                <a:gd name="T6" fmla="*/ 28 w 119"/>
                <a:gd name="T7" fmla="*/ 127 h 128"/>
                <a:gd name="T8" fmla="*/ 11 w 119"/>
                <a:gd name="T9" fmla="*/ 128 h 128"/>
                <a:gd name="T10" fmla="*/ 1 w 119"/>
                <a:gd name="T11" fmla="*/ 118 h 128"/>
                <a:gd name="T12" fmla="*/ 8 w 119"/>
                <a:gd name="T13" fmla="*/ 107 h 128"/>
                <a:gd name="T14" fmla="*/ 14 w 119"/>
                <a:gd name="T15" fmla="*/ 106 h 128"/>
                <a:gd name="T16" fmla="*/ 41 w 119"/>
                <a:gd name="T17" fmla="*/ 102 h 128"/>
                <a:gd name="T18" fmla="*/ 81 w 119"/>
                <a:gd name="T19" fmla="*/ 72 h 128"/>
                <a:gd name="T20" fmla="*/ 94 w 119"/>
                <a:gd name="T21" fmla="*/ 40 h 128"/>
                <a:gd name="T22" fmla="*/ 96 w 119"/>
                <a:gd name="T23" fmla="*/ 20 h 128"/>
                <a:gd name="T24" fmla="*/ 96 w 119"/>
                <a:gd name="T25" fmla="*/ 11 h 128"/>
                <a:gd name="T26" fmla="*/ 102 w 119"/>
                <a:gd name="T27" fmla="*/ 2 h 128"/>
                <a:gd name="T28" fmla="*/ 115 w 119"/>
                <a:gd name="T29" fmla="*/ 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8">
                  <a:moveTo>
                    <a:pt x="115" y="5"/>
                  </a:moveTo>
                  <a:cubicBezTo>
                    <a:pt x="116" y="6"/>
                    <a:pt x="117" y="8"/>
                    <a:pt x="117" y="11"/>
                  </a:cubicBezTo>
                  <a:cubicBezTo>
                    <a:pt x="119" y="30"/>
                    <a:pt x="117" y="48"/>
                    <a:pt x="110" y="64"/>
                  </a:cubicBezTo>
                  <a:cubicBezTo>
                    <a:pt x="94" y="100"/>
                    <a:pt x="66" y="121"/>
                    <a:pt x="28" y="127"/>
                  </a:cubicBezTo>
                  <a:cubicBezTo>
                    <a:pt x="22" y="128"/>
                    <a:pt x="16" y="128"/>
                    <a:pt x="11" y="128"/>
                  </a:cubicBezTo>
                  <a:cubicBezTo>
                    <a:pt x="5" y="128"/>
                    <a:pt x="1" y="124"/>
                    <a:pt x="1" y="118"/>
                  </a:cubicBezTo>
                  <a:cubicBezTo>
                    <a:pt x="0" y="113"/>
                    <a:pt x="3" y="108"/>
                    <a:pt x="8" y="107"/>
                  </a:cubicBezTo>
                  <a:cubicBezTo>
                    <a:pt x="10" y="106"/>
                    <a:pt x="12" y="106"/>
                    <a:pt x="14" y="106"/>
                  </a:cubicBezTo>
                  <a:cubicBezTo>
                    <a:pt x="23" y="106"/>
                    <a:pt x="32" y="105"/>
                    <a:pt x="41" y="102"/>
                  </a:cubicBezTo>
                  <a:cubicBezTo>
                    <a:pt x="57" y="96"/>
                    <a:pt x="71" y="86"/>
                    <a:pt x="81" y="72"/>
                  </a:cubicBezTo>
                  <a:cubicBezTo>
                    <a:pt x="87" y="62"/>
                    <a:pt x="92" y="52"/>
                    <a:pt x="94" y="40"/>
                  </a:cubicBezTo>
                  <a:cubicBezTo>
                    <a:pt x="96" y="34"/>
                    <a:pt x="96" y="27"/>
                    <a:pt x="96" y="20"/>
                  </a:cubicBezTo>
                  <a:cubicBezTo>
                    <a:pt x="96" y="17"/>
                    <a:pt x="95" y="14"/>
                    <a:pt x="96" y="11"/>
                  </a:cubicBezTo>
                  <a:cubicBezTo>
                    <a:pt x="96" y="7"/>
                    <a:pt x="98" y="4"/>
                    <a:pt x="102" y="2"/>
                  </a:cubicBezTo>
                  <a:cubicBezTo>
                    <a:pt x="106" y="0"/>
                    <a:pt x="111" y="1"/>
                    <a:pt x="11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5985208" y="5692921"/>
              <a:ext cx="153967" cy="167001"/>
            </a:xfrm>
            <a:custGeom>
              <a:avLst/>
              <a:gdLst>
                <a:gd name="T0" fmla="*/ 62 w 80"/>
                <a:gd name="T1" fmla="*/ 68 h 87"/>
                <a:gd name="T2" fmla="*/ 18 w 80"/>
                <a:gd name="T3" fmla="*/ 86 h 87"/>
                <a:gd name="T4" fmla="*/ 7 w 80"/>
                <a:gd name="T5" fmla="*/ 85 h 87"/>
                <a:gd name="T6" fmla="*/ 1 w 80"/>
                <a:gd name="T7" fmla="*/ 73 h 87"/>
                <a:gd name="T8" fmla="*/ 11 w 80"/>
                <a:gd name="T9" fmla="*/ 63 h 87"/>
                <a:gd name="T10" fmla="*/ 20 w 80"/>
                <a:gd name="T11" fmla="*/ 62 h 87"/>
                <a:gd name="T12" fmla="*/ 56 w 80"/>
                <a:gd name="T13" fmla="*/ 22 h 87"/>
                <a:gd name="T14" fmla="*/ 56 w 80"/>
                <a:gd name="T15" fmla="*/ 12 h 87"/>
                <a:gd name="T16" fmla="*/ 67 w 80"/>
                <a:gd name="T17" fmla="*/ 1 h 87"/>
                <a:gd name="T18" fmla="*/ 79 w 80"/>
                <a:gd name="T19" fmla="*/ 10 h 87"/>
                <a:gd name="T20" fmla="*/ 80 w 80"/>
                <a:gd name="T21" fmla="*/ 22 h 87"/>
                <a:gd name="T22" fmla="*/ 72 w 80"/>
                <a:gd name="T23" fmla="*/ 55 h 87"/>
                <a:gd name="T24" fmla="*/ 62 w 80"/>
                <a:gd name="T25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7">
                  <a:moveTo>
                    <a:pt x="62" y="68"/>
                  </a:moveTo>
                  <a:cubicBezTo>
                    <a:pt x="50" y="80"/>
                    <a:pt x="35" y="86"/>
                    <a:pt x="18" y="86"/>
                  </a:cubicBezTo>
                  <a:cubicBezTo>
                    <a:pt x="14" y="87"/>
                    <a:pt x="11" y="87"/>
                    <a:pt x="7" y="85"/>
                  </a:cubicBezTo>
                  <a:cubicBezTo>
                    <a:pt x="3" y="83"/>
                    <a:pt x="0" y="78"/>
                    <a:pt x="1" y="73"/>
                  </a:cubicBezTo>
                  <a:cubicBezTo>
                    <a:pt x="2" y="68"/>
                    <a:pt x="6" y="63"/>
                    <a:pt x="11" y="63"/>
                  </a:cubicBezTo>
                  <a:cubicBezTo>
                    <a:pt x="14" y="63"/>
                    <a:pt x="17" y="63"/>
                    <a:pt x="20" y="62"/>
                  </a:cubicBezTo>
                  <a:cubicBezTo>
                    <a:pt x="41" y="61"/>
                    <a:pt x="56" y="44"/>
                    <a:pt x="56" y="22"/>
                  </a:cubicBezTo>
                  <a:cubicBezTo>
                    <a:pt x="56" y="19"/>
                    <a:pt x="56" y="15"/>
                    <a:pt x="56" y="12"/>
                  </a:cubicBezTo>
                  <a:cubicBezTo>
                    <a:pt x="56" y="6"/>
                    <a:pt x="61" y="1"/>
                    <a:pt x="67" y="1"/>
                  </a:cubicBezTo>
                  <a:cubicBezTo>
                    <a:pt x="72" y="0"/>
                    <a:pt x="78" y="4"/>
                    <a:pt x="79" y="10"/>
                  </a:cubicBezTo>
                  <a:cubicBezTo>
                    <a:pt x="80" y="14"/>
                    <a:pt x="80" y="18"/>
                    <a:pt x="80" y="22"/>
                  </a:cubicBezTo>
                  <a:cubicBezTo>
                    <a:pt x="80" y="33"/>
                    <a:pt x="78" y="45"/>
                    <a:pt x="72" y="55"/>
                  </a:cubicBezTo>
                  <a:cubicBezTo>
                    <a:pt x="69" y="59"/>
                    <a:pt x="66" y="64"/>
                    <a:pt x="6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5977062" y="5692921"/>
              <a:ext cx="80650" cy="82279"/>
            </a:xfrm>
            <a:custGeom>
              <a:avLst/>
              <a:gdLst>
                <a:gd name="T0" fmla="*/ 34 w 42"/>
                <a:gd name="T1" fmla="*/ 7 h 43"/>
                <a:gd name="T2" fmla="*/ 35 w 42"/>
                <a:gd name="T3" fmla="*/ 34 h 43"/>
                <a:gd name="T4" fmla="*/ 8 w 42"/>
                <a:gd name="T5" fmla="*/ 35 h 43"/>
                <a:gd name="T6" fmla="*/ 7 w 42"/>
                <a:gd name="T7" fmla="*/ 8 h 43"/>
                <a:gd name="T8" fmla="*/ 34 w 42"/>
                <a:gd name="T9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4" y="7"/>
                  </a:moveTo>
                  <a:cubicBezTo>
                    <a:pt x="42" y="15"/>
                    <a:pt x="42" y="27"/>
                    <a:pt x="35" y="34"/>
                  </a:cubicBezTo>
                  <a:cubicBezTo>
                    <a:pt x="28" y="42"/>
                    <a:pt x="16" y="43"/>
                    <a:pt x="8" y="35"/>
                  </a:cubicBezTo>
                  <a:cubicBezTo>
                    <a:pt x="0" y="28"/>
                    <a:pt x="0" y="16"/>
                    <a:pt x="7" y="8"/>
                  </a:cubicBezTo>
                  <a:cubicBezTo>
                    <a:pt x="14" y="1"/>
                    <a:pt x="26" y="0"/>
                    <a:pt x="3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7601450" y="1614026"/>
              <a:ext cx="286753" cy="190626"/>
            </a:xfrm>
            <a:custGeom>
              <a:avLst/>
              <a:gdLst>
                <a:gd name="T0" fmla="*/ 1 w 149"/>
                <a:gd name="T1" fmla="*/ 92 h 99"/>
                <a:gd name="T2" fmla="*/ 1 w 149"/>
                <a:gd name="T3" fmla="*/ 85 h 99"/>
                <a:gd name="T4" fmla="*/ 27 w 149"/>
                <a:gd name="T5" fmla="*/ 38 h 99"/>
                <a:gd name="T6" fmla="*/ 125 w 149"/>
                <a:gd name="T7" fmla="*/ 8 h 99"/>
                <a:gd name="T8" fmla="*/ 142 w 149"/>
                <a:gd name="T9" fmla="*/ 13 h 99"/>
                <a:gd name="T10" fmla="*/ 148 w 149"/>
                <a:gd name="T11" fmla="*/ 26 h 99"/>
                <a:gd name="T12" fmla="*/ 136 w 149"/>
                <a:gd name="T13" fmla="*/ 34 h 99"/>
                <a:gd name="T14" fmla="*/ 131 w 149"/>
                <a:gd name="T15" fmla="*/ 32 h 99"/>
                <a:gd name="T16" fmla="*/ 104 w 149"/>
                <a:gd name="T17" fmla="*/ 27 h 99"/>
                <a:gd name="T18" fmla="*/ 56 w 149"/>
                <a:gd name="T19" fmla="*/ 41 h 99"/>
                <a:gd name="T20" fmla="*/ 32 w 149"/>
                <a:gd name="T21" fmla="*/ 66 h 99"/>
                <a:gd name="T22" fmla="*/ 24 w 149"/>
                <a:gd name="T23" fmla="*/ 84 h 99"/>
                <a:gd name="T24" fmla="*/ 21 w 149"/>
                <a:gd name="T25" fmla="*/ 92 h 99"/>
                <a:gd name="T26" fmla="*/ 11 w 149"/>
                <a:gd name="T27" fmla="*/ 99 h 99"/>
                <a:gd name="T28" fmla="*/ 1 w 149"/>
                <a:gd name="T29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99">
                  <a:moveTo>
                    <a:pt x="1" y="92"/>
                  </a:moveTo>
                  <a:cubicBezTo>
                    <a:pt x="0" y="90"/>
                    <a:pt x="0" y="87"/>
                    <a:pt x="1" y="85"/>
                  </a:cubicBezTo>
                  <a:cubicBezTo>
                    <a:pt x="6" y="67"/>
                    <a:pt x="14" y="51"/>
                    <a:pt x="27" y="38"/>
                  </a:cubicBezTo>
                  <a:cubicBezTo>
                    <a:pt x="54" y="10"/>
                    <a:pt x="87" y="0"/>
                    <a:pt x="125" y="8"/>
                  </a:cubicBezTo>
                  <a:cubicBezTo>
                    <a:pt x="131" y="9"/>
                    <a:pt x="136" y="11"/>
                    <a:pt x="142" y="13"/>
                  </a:cubicBezTo>
                  <a:cubicBezTo>
                    <a:pt x="147" y="15"/>
                    <a:pt x="149" y="20"/>
                    <a:pt x="148" y="26"/>
                  </a:cubicBezTo>
                  <a:cubicBezTo>
                    <a:pt x="146" y="31"/>
                    <a:pt x="141" y="34"/>
                    <a:pt x="136" y="34"/>
                  </a:cubicBezTo>
                  <a:cubicBezTo>
                    <a:pt x="134" y="33"/>
                    <a:pt x="133" y="33"/>
                    <a:pt x="131" y="32"/>
                  </a:cubicBezTo>
                  <a:cubicBezTo>
                    <a:pt x="122" y="29"/>
                    <a:pt x="113" y="27"/>
                    <a:pt x="104" y="27"/>
                  </a:cubicBezTo>
                  <a:cubicBezTo>
                    <a:pt x="86" y="27"/>
                    <a:pt x="71" y="31"/>
                    <a:pt x="56" y="41"/>
                  </a:cubicBezTo>
                  <a:cubicBezTo>
                    <a:pt x="47" y="48"/>
                    <a:pt x="39" y="56"/>
                    <a:pt x="32" y="66"/>
                  </a:cubicBezTo>
                  <a:cubicBezTo>
                    <a:pt x="29" y="71"/>
                    <a:pt x="26" y="78"/>
                    <a:pt x="24" y="84"/>
                  </a:cubicBezTo>
                  <a:cubicBezTo>
                    <a:pt x="23" y="87"/>
                    <a:pt x="22" y="90"/>
                    <a:pt x="21" y="92"/>
                  </a:cubicBezTo>
                  <a:cubicBezTo>
                    <a:pt x="19" y="96"/>
                    <a:pt x="16" y="98"/>
                    <a:pt x="11" y="99"/>
                  </a:cubicBezTo>
                  <a:cubicBezTo>
                    <a:pt x="7" y="99"/>
                    <a:pt x="3" y="96"/>
                    <a:pt x="1" y="9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7674768" y="1697119"/>
              <a:ext cx="190626" cy="134415"/>
            </a:xfrm>
            <a:custGeom>
              <a:avLst/>
              <a:gdLst>
                <a:gd name="T0" fmla="*/ 38 w 99"/>
                <a:gd name="T1" fmla="*/ 7 h 70"/>
                <a:gd name="T2" fmla="*/ 86 w 99"/>
                <a:gd name="T3" fmla="*/ 6 h 70"/>
                <a:gd name="T4" fmla="*/ 95 w 99"/>
                <a:gd name="T5" fmla="*/ 10 h 70"/>
                <a:gd name="T6" fmla="*/ 97 w 99"/>
                <a:gd name="T7" fmla="*/ 24 h 70"/>
                <a:gd name="T8" fmla="*/ 84 w 99"/>
                <a:gd name="T9" fmla="*/ 30 h 70"/>
                <a:gd name="T10" fmla="*/ 76 w 99"/>
                <a:gd name="T11" fmla="*/ 28 h 70"/>
                <a:gd name="T12" fmla="*/ 27 w 99"/>
                <a:gd name="T13" fmla="*/ 52 h 70"/>
                <a:gd name="T14" fmla="*/ 24 w 99"/>
                <a:gd name="T15" fmla="*/ 62 h 70"/>
                <a:gd name="T16" fmla="*/ 10 w 99"/>
                <a:gd name="T17" fmla="*/ 68 h 70"/>
                <a:gd name="T18" fmla="*/ 1 w 99"/>
                <a:gd name="T19" fmla="*/ 56 h 70"/>
                <a:gd name="T20" fmla="*/ 5 w 99"/>
                <a:gd name="T21" fmla="*/ 44 h 70"/>
                <a:gd name="T22" fmla="*/ 24 w 99"/>
                <a:gd name="T23" fmla="*/ 16 h 70"/>
                <a:gd name="T24" fmla="*/ 37 w 99"/>
                <a:gd name="T25" fmla="*/ 7 h 70"/>
                <a:gd name="T26" fmla="*/ 38 w 99"/>
                <a:gd name="T2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8" y="7"/>
                  </a:moveTo>
                  <a:cubicBezTo>
                    <a:pt x="53" y="0"/>
                    <a:pt x="69" y="0"/>
                    <a:pt x="86" y="6"/>
                  </a:cubicBezTo>
                  <a:cubicBezTo>
                    <a:pt x="89" y="7"/>
                    <a:pt x="93" y="8"/>
                    <a:pt x="95" y="10"/>
                  </a:cubicBezTo>
                  <a:cubicBezTo>
                    <a:pt x="99" y="14"/>
                    <a:pt x="99" y="20"/>
                    <a:pt x="97" y="24"/>
                  </a:cubicBezTo>
                  <a:cubicBezTo>
                    <a:pt x="94" y="29"/>
                    <a:pt x="89" y="31"/>
                    <a:pt x="84" y="30"/>
                  </a:cubicBezTo>
                  <a:cubicBezTo>
                    <a:pt x="81" y="29"/>
                    <a:pt x="78" y="28"/>
                    <a:pt x="76" y="28"/>
                  </a:cubicBezTo>
                  <a:cubicBezTo>
                    <a:pt x="55" y="21"/>
                    <a:pt x="34" y="32"/>
                    <a:pt x="27" y="52"/>
                  </a:cubicBezTo>
                  <a:cubicBezTo>
                    <a:pt x="26" y="56"/>
                    <a:pt x="25" y="59"/>
                    <a:pt x="24" y="62"/>
                  </a:cubicBezTo>
                  <a:cubicBezTo>
                    <a:pt x="22" y="67"/>
                    <a:pt x="16" y="70"/>
                    <a:pt x="10" y="68"/>
                  </a:cubicBezTo>
                  <a:cubicBezTo>
                    <a:pt x="4" y="67"/>
                    <a:pt x="0" y="61"/>
                    <a:pt x="1" y="56"/>
                  </a:cubicBezTo>
                  <a:cubicBezTo>
                    <a:pt x="2" y="52"/>
                    <a:pt x="3" y="48"/>
                    <a:pt x="5" y="44"/>
                  </a:cubicBezTo>
                  <a:cubicBezTo>
                    <a:pt x="9" y="33"/>
                    <a:pt x="15" y="24"/>
                    <a:pt x="24" y="16"/>
                  </a:cubicBezTo>
                  <a:cubicBezTo>
                    <a:pt x="28" y="13"/>
                    <a:pt x="33" y="10"/>
                    <a:pt x="37" y="7"/>
                  </a:cubicBezTo>
                  <a:lnTo>
                    <a:pt x="38" y="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7755417" y="1783471"/>
              <a:ext cx="83093" cy="83093"/>
            </a:xfrm>
            <a:custGeom>
              <a:avLst/>
              <a:gdLst>
                <a:gd name="T0" fmla="*/ 4 w 43"/>
                <a:gd name="T1" fmla="*/ 30 h 43"/>
                <a:gd name="T2" fmla="*/ 13 w 43"/>
                <a:gd name="T3" fmla="*/ 5 h 43"/>
                <a:gd name="T4" fmla="*/ 39 w 43"/>
                <a:gd name="T5" fmla="*/ 13 h 43"/>
                <a:gd name="T6" fmla="*/ 30 w 43"/>
                <a:gd name="T7" fmla="*/ 39 h 43"/>
                <a:gd name="T8" fmla="*/ 4 w 43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" y="30"/>
                  </a:moveTo>
                  <a:cubicBezTo>
                    <a:pt x="0" y="21"/>
                    <a:pt x="4" y="9"/>
                    <a:pt x="13" y="5"/>
                  </a:cubicBezTo>
                  <a:cubicBezTo>
                    <a:pt x="22" y="0"/>
                    <a:pt x="34" y="4"/>
                    <a:pt x="39" y="13"/>
                  </a:cubicBezTo>
                  <a:cubicBezTo>
                    <a:pt x="43" y="22"/>
                    <a:pt x="39" y="34"/>
                    <a:pt x="30" y="39"/>
                  </a:cubicBezTo>
                  <a:cubicBezTo>
                    <a:pt x="21" y="43"/>
                    <a:pt x="9" y="40"/>
                    <a:pt x="4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4321717" y="5978044"/>
              <a:ext cx="281864" cy="175147"/>
            </a:xfrm>
            <a:custGeom>
              <a:avLst/>
              <a:gdLst>
                <a:gd name="T0" fmla="*/ 108 w 146"/>
                <a:gd name="T1" fmla="*/ 0 h 91"/>
                <a:gd name="T2" fmla="*/ 109 w 146"/>
                <a:gd name="T3" fmla="*/ 1 h 91"/>
                <a:gd name="T4" fmla="*/ 145 w 146"/>
                <a:gd name="T5" fmla="*/ 28 h 91"/>
                <a:gd name="T6" fmla="*/ 146 w 146"/>
                <a:gd name="T7" fmla="*/ 29 h 91"/>
                <a:gd name="T8" fmla="*/ 107 w 146"/>
                <a:gd name="T9" fmla="*/ 58 h 91"/>
                <a:gd name="T10" fmla="*/ 107 w 146"/>
                <a:gd name="T11" fmla="*/ 39 h 91"/>
                <a:gd name="T12" fmla="*/ 106 w 146"/>
                <a:gd name="T13" fmla="*/ 39 h 91"/>
                <a:gd name="T14" fmla="*/ 49 w 146"/>
                <a:gd name="T15" fmla="*/ 39 h 91"/>
                <a:gd name="T16" fmla="*/ 20 w 146"/>
                <a:gd name="T17" fmla="*/ 70 h 91"/>
                <a:gd name="T18" fmla="*/ 21 w 146"/>
                <a:gd name="T19" fmla="*/ 77 h 91"/>
                <a:gd name="T20" fmla="*/ 21 w 146"/>
                <a:gd name="T21" fmla="*/ 79 h 91"/>
                <a:gd name="T22" fmla="*/ 6 w 146"/>
                <a:gd name="T23" fmla="*/ 91 h 91"/>
                <a:gd name="T24" fmla="*/ 2 w 146"/>
                <a:gd name="T25" fmla="*/ 82 h 91"/>
                <a:gd name="T26" fmla="*/ 1 w 146"/>
                <a:gd name="T27" fmla="*/ 73 h 91"/>
                <a:gd name="T28" fmla="*/ 0 w 146"/>
                <a:gd name="T29" fmla="*/ 71 h 91"/>
                <a:gd name="T30" fmla="*/ 0 w 146"/>
                <a:gd name="T31" fmla="*/ 65 h 91"/>
                <a:gd name="T32" fmla="*/ 1 w 146"/>
                <a:gd name="T33" fmla="*/ 60 h 91"/>
                <a:gd name="T34" fmla="*/ 18 w 146"/>
                <a:gd name="T35" fmla="*/ 30 h 91"/>
                <a:gd name="T36" fmla="*/ 50 w 146"/>
                <a:gd name="T37" fmla="*/ 19 h 91"/>
                <a:gd name="T38" fmla="*/ 105 w 146"/>
                <a:gd name="T39" fmla="*/ 19 h 91"/>
                <a:gd name="T40" fmla="*/ 107 w 146"/>
                <a:gd name="T41" fmla="*/ 19 h 91"/>
                <a:gd name="T42" fmla="*/ 107 w 146"/>
                <a:gd name="T43" fmla="*/ 0 h 91"/>
                <a:gd name="T44" fmla="*/ 108 w 146"/>
                <a:gd name="T4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108" y="0"/>
                  </a:moveTo>
                  <a:cubicBezTo>
                    <a:pt x="108" y="0"/>
                    <a:pt x="108" y="1"/>
                    <a:pt x="109" y="1"/>
                  </a:cubicBezTo>
                  <a:cubicBezTo>
                    <a:pt x="121" y="10"/>
                    <a:pt x="133" y="19"/>
                    <a:pt x="145" y="28"/>
                  </a:cubicBezTo>
                  <a:cubicBezTo>
                    <a:pt x="145" y="28"/>
                    <a:pt x="145" y="28"/>
                    <a:pt x="146" y="29"/>
                  </a:cubicBezTo>
                  <a:cubicBezTo>
                    <a:pt x="133" y="39"/>
                    <a:pt x="120" y="48"/>
                    <a:pt x="107" y="58"/>
                  </a:cubicBezTo>
                  <a:cubicBezTo>
                    <a:pt x="107" y="52"/>
                    <a:pt x="107" y="45"/>
                    <a:pt x="107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87" y="39"/>
                    <a:pt x="68" y="39"/>
                    <a:pt x="49" y="39"/>
                  </a:cubicBezTo>
                  <a:cubicBezTo>
                    <a:pt x="32" y="39"/>
                    <a:pt x="19" y="53"/>
                    <a:pt x="20" y="70"/>
                  </a:cubicBezTo>
                  <a:cubicBezTo>
                    <a:pt x="20" y="72"/>
                    <a:pt x="21" y="75"/>
                    <a:pt x="21" y="77"/>
                  </a:cubicBezTo>
                  <a:cubicBezTo>
                    <a:pt x="21" y="78"/>
                    <a:pt x="21" y="79"/>
                    <a:pt x="21" y="79"/>
                  </a:cubicBezTo>
                  <a:cubicBezTo>
                    <a:pt x="16" y="83"/>
                    <a:pt x="11" y="87"/>
                    <a:pt x="6" y="91"/>
                  </a:cubicBezTo>
                  <a:cubicBezTo>
                    <a:pt x="5" y="88"/>
                    <a:pt x="3" y="85"/>
                    <a:pt x="2" y="82"/>
                  </a:cubicBezTo>
                  <a:cubicBezTo>
                    <a:pt x="2" y="79"/>
                    <a:pt x="1" y="76"/>
                    <a:pt x="1" y="7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63"/>
                    <a:pt x="1" y="62"/>
                    <a:pt x="1" y="60"/>
                  </a:cubicBezTo>
                  <a:cubicBezTo>
                    <a:pt x="3" y="48"/>
                    <a:pt x="9" y="38"/>
                    <a:pt x="18" y="30"/>
                  </a:cubicBezTo>
                  <a:cubicBezTo>
                    <a:pt x="28" y="23"/>
                    <a:pt x="38" y="19"/>
                    <a:pt x="50" y="19"/>
                  </a:cubicBezTo>
                  <a:cubicBezTo>
                    <a:pt x="68" y="19"/>
                    <a:pt x="87" y="19"/>
                    <a:pt x="105" y="19"/>
                  </a:cubicBezTo>
                  <a:cubicBezTo>
                    <a:pt x="106" y="19"/>
                    <a:pt x="107" y="19"/>
                    <a:pt x="107" y="19"/>
                  </a:cubicBezTo>
                  <a:cubicBezTo>
                    <a:pt x="107" y="13"/>
                    <a:pt x="107" y="6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4341268" y="6064395"/>
              <a:ext cx="281050" cy="175147"/>
            </a:xfrm>
            <a:custGeom>
              <a:avLst/>
              <a:gdLst>
                <a:gd name="T0" fmla="*/ 39 w 146"/>
                <a:gd name="T1" fmla="*/ 91 h 91"/>
                <a:gd name="T2" fmla="*/ 38 w 146"/>
                <a:gd name="T3" fmla="*/ 90 h 91"/>
                <a:gd name="T4" fmla="*/ 1 w 146"/>
                <a:gd name="T5" fmla="*/ 63 h 91"/>
                <a:gd name="T6" fmla="*/ 0 w 146"/>
                <a:gd name="T7" fmla="*/ 62 h 91"/>
                <a:gd name="T8" fmla="*/ 39 w 146"/>
                <a:gd name="T9" fmla="*/ 33 h 91"/>
                <a:gd name="T10" fmla="*/ 39 w 146"/>
                <a:gd name="T11" fmla="*/ 52 h 91"/>
                <a:gd name="T12" fmla="*/ 40 w 146"/>
                <a:gd name="T13" fmla="*/ 52 h 91"/>
                <a:gd name="T14" fmla="*/ 97 w 146"/>
                <a:gd name="T15" fmla="*/ 52 h 91"/>
                <a:gd name="T16" fmla="*/ 126 w 146"/>
                <a:gd name="T17" fmla="*/ 21 h 91"/>
                <a:gd name="T18" fmla="*/ 125 w 146"/>
                <a:gd name="T19" fmla="*/ 13 h 91"/>
                <a:gd name="T20" fmla="*/ 125 w 146"/>
                <a:gd name="T21" fmla="*/ 12 h 91"/>
                <a:gd name="T22" fmla="*/ 140 w 146"/>
                <a:gd name="T23" fmla="*/ 0 h 91"/>
                <a:gd name="T24" fmla="*/ 144 w 146"/>
                <a:gd name="T25" fmla="*/ 9 h 91"/>
                <a:gd name="T26" fmla="*/ 146 w 146"/>
                <a:gd name="T27" fmla="*/ 18 h 91"/>
                <a:gd name="T28" fmla="*/ 146 w 146"/>
                <a:gd name="T29" fmla="*/ 19 h 91"/>
                <a:gd name="T30" fmla="*/ 146 w 146"/>
                <a:gd name="T31" fmla="*/ 26 h 91"/>
                <a:gd name="T32" fmla="*/ 145 w 146"/>
                <a:gd name="T33" fmla="*/ 30 h 91"/>
                <a:gd name="T34" fmla="*/ 128 w 146"/>
                <a:gd name="T35" fmla="*/ 61 h 91"/>
                <a:gd name="T36" fmla="*/ 96 w 146"/>
                <a:gd name="T37" fmla="*/ 71 h 91"/>
                <a:gd name="T38" fmla="*/ 41 w 146"/>
                <a:gd name="T39" fmla="*/ 71 h 91"/>
                <a:gd name="T40" fmla="*/ 39 w 146"/>
                <a:gd name="T41" fmla="*/ 71 h 91"/>
                <a:gd name="T42" fmla="*/ 39 w 146"/>
                <a:gd name="T43" fmla="*/ 91 h 91"/>
                <a:gd name="T44" fmla="*/ 39 w 146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39" y="91"/>
                  </a:moveTo>
                  <a:cubicBezTo>
                    <a:pt x="38" y="91"/>
                    <a:pt x="38" y="90"/>
                    <a:pt x="38" y="90"/>
                  </a:cubicBezTo>
                  <a:cubicBezTo>
                    <a:pt x="26" y="81"/>
                    <a:pt x="13" y="72"/>
                    <a:pt x="1" y="63"/>
                  </a:cubicBezTo>
                  <a:cubicBezTo>
                    <a:pt x="1" y="63"/>
                    <a:pt x="1" y="62"/>
                    <a:pt x="0" y="62"/>
                  </a:cubicBezTo>
                  <a:cubicBezTo>
                    <a:pt x="13" y="52"/>
                    <a:pt x="26" y="42"/>
                    <a:pt x="39" y="33"/>
                  </a:cubicBezTo>
                  <a:cubicBezTo>
                    <a:pt x="39" y="39"/>
                    <a:pt x="39" y="45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59" y="52"/>
                    <a:pt x="78" y="52"/>
                    <a:pt x="97" y="52"/>
                  </a:cubicBezTo>
                  <a:cubicBezTo>
                    <a:pt x="114" y="52"/>
                    <a:pt x="127" y="38"/>
                    <a:pt x="126" y="21"/>
                  </a:cubicBezTo>
                  <a:cubicBezTo>
                    <a:pt x="126" y="19"/>
                    <a:pt x="125" y="16"/>
                    <a:pt x="125" y="13"/>
                  </a:cubicBezTo>
                  <a:cubicBezTo>
                    <a:pt x="125" y="13"/>
                    <a:pt x="125" y="12"/>
                    <a:pt x="125" y="12"/>
                  </a:cubicBezTo>
                  <a:cubicBezTo>
                    <a:pt x="130" y="8"/>
                    <a:pt x="135" y="4"/>
                    <a:pt x="140" y="0"/>
                  </a:cubicBezTo>
                  <a:cubicBezTo>
                    <a:pt x="142" y="3"/>
                    <a:pt x="143" y="6"/>
                    <a:pt x="144" y="9"/>
                  </a:cubicBezTo>
                  <a:cubicBezTo>
                    <a:pt x="145" y="12"/>
                    <a:pt x="145" y="15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21"/>
                    <a:pt x="146" y="24"/>
                    <a:pt x="146" y="26"/>
                  </a:cubicBezTo>
                  <a:cubicBezTo>
                    <a:pt x="146" y="27"/>
                    <a:pt x="145" y="29"/>
                    <a:pt x="145" y="30"/>
                  </a:cubicBezTo>
                  <a:cubicBezTo>
                    <a:pt x="143" y="43"/>
                    <a:pt x="137" y="53"/>
                    <a:pt x="128" y="61"/>
                  </a:cubicBezTo>
                  <a:cubicBezTo>
                    <a:pt x="119" y="68"/>
                    <a:pt x="108" y="72"/>
                    <a:pt x="96" y="71"/>
                  </a:cubicBezTo>
                  <a:cubicBezTo>
                    <a:pt x="78" y="71"/>
                    <a:pt x="59" y="71"/>
                    <a:pt x="41" y="71"/>
                  </a:cubicBezTo>
                  <a:cubicBezTo>
                    <a:pt x="40" y="71"/>
                    <a:pt x="40" y="71"/>
                    <a:pt x="39" y="71"/>
                  </a:cubicBezTo>
                  <a:cubicBezTo>
                    <a:pt x="39" y="78"/>
                    <a:pt x="39" y="84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7933009" y="1644983"/>
              <a:ext cx="866775" cy="866775"/>
            </a:xfrm>
            <a:custGeom>
              <a:avLst/>
              <a:gdLst>
                <a:gd name="T0" fmla="*/ 447 w 450"/>
                <a:gd name="T1" fmla="*/ 224 h 450"/>
                <a:gd name="T2" fmla="*/ 446 w 450"/>
                <a:gd name="T3" fmla="*/ 186 h 450"/>
                <a:gd name="T4" fmla="*/ 435 w 450"/>
                <a:gd name="T5" fmla="*/ 164 h 450"/>
                <a:gd name="T6" fmla="*/ 425 w 450"/>
                <a:gd name="T7" fmla="*/ 131 h 450"/>
                <a:gd name="T8" fmla="*/ 407 w 450"/>
                <a:gd name="T9" fmla="*/ 100 h 450"/>
                <a:gd name="T10" fmla="*/ 388 w 450"/>
                <a:gd name="T11" fmla="*/ 70 h 450"/>
                <a:gd name="T12" fmla="*/ 351 w 450"/>
                <a:gd name="T13" fmla="*/ 39 h 450"/>
                <a:gd name="T14" fmla="*/ 331 w 450"/>
                <a:gd name="T15" fmla="*/ 27 h 450"/>
                <a:gd name="T16" fmla="*/ 299 w 450"/>
                <a:gd name="T17" fmla="*/ 13 h 450"/>
                <a:gd name="T18" fmla="*/ 252 w 450"/>
                <a:gd name="T19" fmla="*/ 2 h 450"/>
                <a:gd name="T20" fmla="*/ 228 w 450"/>
                <a:gd name="T21" fmla="*/ 2 h 450"/>
                <a:gd name="T22" fmla="*/ 193 w 450"/>
                <a:gd name="T23" fmla="*/ 6 h 450"/>
                <a:gd name="T24" fmla="*/ 182 w 450"/>
                <a:gd name="T25" fmla="*/ 8 h 450"/>
                <a:gd name="T26" fmla="*/ 148 w 450"/>
                <a:gd name="T27" fmla="*/ 14 h 450"/>
                <a:gd name="T28" fmla="*/ 125 w 450"/>
                <a:gd name="T29" fmla="*/ 24 h 450"/>
                <a:gd name="T30" fmla="*/ 115 w 450"/>
                <a:gd name="T31" fmla="*/ 51 h 450"/>
                <a:gd name="T32" fmla="*/ 88 w 450"/>
                <a:gd name="T33" fmla="*/ 51 h 450"/>
                <a:gd name="T34" fmla="*/ 69 w 450"/>
                <a:gd name="T35" fmla="*/ 65 h 450"/>
                <a:gd name="T36" fmla="*/ 66 w 450"/>
                <a:gd name="T37" fmla="*/ 92 h 450"/>
                <a:gd name="T38" fmla="*/ 40 w 450"/>
                <a:gd name="T39" fmla="*/ 100 h 450"/>
                <a:gd name="T40" fmla="*/ 28 w 450"/>
                <a:gd name="T41" fmla="*/ 120 h 450"/>
                <a:gd name="T42" fmla="*/ 32 w 450"/>
                <a:gd name="T43" fmla="*/ 147 h 450"/>
                <a:gd name="T44" fmla="*/ 12 w 450"/>
                <a:gd name="T45" fmla="*/ 164 h 450"/>
                <a:gd name="T46" fmla="*/ 3 w 450"/>
                <a:gd name="T47" fmla="*/ 185 h 450"/>
                <a:gd name="T48" fmla="*/ 17 w 450"/>
                <a:gd name="T49" fmla="*/ 209 h 450"/>
                <a:gd name="T50" fmla="*/ 2 w 450"/>
                <a:gd name="T51" fmla="*/ 231 h 450"/>
                <a:gd name="T52" fmla="*/ 4 w 450"/>
                <a:gd name="T53" fmla="*/ 254 h 450"/>
                <a:gd name="T54" fmla="*/ 7 w 450"/>
                <a:gd name="T55" fmla="*/ 265 h 450"/>
                <a:gd name="T56" fmla="*/ 15 w 450"/>
                <a:gd name="T57" fmla="*/ 299 h 450"/>
                <a:gd name="T58" fmla="*/ 23 w 450"/>
                <a:gd name="T59" fmla="*/ 320 h 450"/>
                <a:gd name="T60" fmla="*/ 41 w 450"/>
                <a:gd name="T61" fmla="*/ 348 h 450"/>
                <a:gd name="T62" fmla="*/ 48 w 450"/>
                <a:gd name="T63" fmla="*/ 358 h 450"/>
                <a:gd name="T64" fmla="*/ 70 w 450"/>
                <a:gd name="T65" fmla="*/ 384 h 450"/>
                <a:gd name="T66" fmla="*/ 95 w 450"/>
                <a:gd name="T67" fmla="*/ 408 h 450"/>
                <a:gd name="T68" fmla="*/ 116 w 450"/>
                <a:gd name="T69" fmla="*/ 418 h 450"/>
                <a:gd name="T70" fmla="*/ 147 w 450"/>
                <a:gd name="T71" fmla="*/ 433 h 450"/>
                <a:gd name="T72" fmla="*/ 180 w 450"/>
                <a:gd name="T73" fmla="*/ 440 h 450"/>
                <a:gd name="T74" fmla="*/ 191 w 450"/>
                <a:gd name="T75" fmla="*/ 443 h 450"/>
                <a:gd name="T76" fmla="*/ 226 w 450"/>
                <a:gd name="T77" fmla="*/ 449 h 450"/>
                <a:gd name="T78" fmla="*/ 250 w 450"/>
                <a:gd name="T79" fmla="*/ 448 h 450"/>
                <a:gd name="T80" fmla="*/ 295 w 450"/>
                <a:gd name="T81" fmla="*/ 438 h 450"/>
                <a:gd name="T82" fmla="*/ 325 w 450"/>
                <a:gd name="T83" fmla="*/ 421 h 450"/>
                <a:gd name="T84" fmla="*/ 354 w 450"/>
                <a:gd name="T85" fmla="*/ 384 h 450"/>
                <a:gd name="T86" fmla="*/ 381 w 450"/>
                <a:gd name="T87" fmla="*/ 380 h 450"/>
                <a:gd name="T88" fmla="*/ 406 w 450"/>
                <a:gd name="T89" fmla="*/ 355 h 450"/>
                <a:gd name="T90" fmla="*/ 425 w 450"/>
                <a:gd name="T91" fmla="*/ 325 h 450"/>
                <a:gd name="T92" fmla="*/ 431 w 450"/>
                <a:gd name="T93" fmla="*/ 304 h 450"/>
                <a:gd name="T94" fmla="*/ 421 w 450"/>
                <a:gd name="T95" fmla="*/ 276 h 450"/>
                <a:gd name="T96" fmla="*/ 445 w 450"/>
                <a:gd name="T97" fmla="*/ 257 h 450"/>
                <a:gd name="T98" fmla="*/ 447 w 450"/>
                <a:gd name="T99" fmla="*/ 234 h 450"/>
                <a:gd name="T100" fmla="*/ 280 w 450"/>
                <a:gd name="T101" fmla="*/ 313 h 450"/>
                <a:gd name="T102" fmla="*/ 277 w 450"/>
                <a:gd name="T103" fmla="*/ 75 h 450"/>
                <a:gd name="T104" fmla="*/ 120 w 450"/>
                <a:gd name="T105" fmla="*/ 170 h 450"/>
                <a:gd name="T106" fmla="*/ 125 w 450"/>
                <a:gd name="T107" fmla="*/ 287 h 450"/>
                <a:gd name="T108" fmla="*/ 231 w 450"/>
                <a:gd name="T109" fmla="*/ 39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0" h="450">
                  <a:moveTo>
                    <a:pt x="447" y="234"/>
                  </a:moveTo>
                  <a:cubicBezTo>
                    <a:pt x="448" y="234"/>
                    <a:pt x="449" y="234"/>
                    <a:pt x="449" y="234"/>
                  </a:cubicBezTo>
                  <a:cubicBezTo>
                    <a:pt x="450" y="230"/>
                    <a:pt x="449" y="226"/>
                    <a:pt x="449" y="222"/>
                  </a:cubicBezTo>
                  <a:cubicBezTo>
                    <a:pt x="449" y="222"/>
                    <a:pt x="448" y="223"/>
                    <a:pt x="447" y="223"/>
                  </a:cubicBezTo>
                  <a:cubicBezTo>
                    <a:pt x="447" y="223"/>
                    <a:pt x="447" y="224"/>
                    <a:pt x="447" y="224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35" y="224"/>
                    <a:pt x="427" y="219"/>
                    <a:pt x="427" y="213"/>
                  </a:cubicBezTo>
                  <a:cubicBezTo>
                    <a:pt x="426" y="206"/>
                    <a:pt x="435" y="200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4" y="198"/>
                    <a:pt x="444" y="198"/>
                    <a:pt x="444" y="198"/>
                  </a:cubicBezTo>
                  <a:cubicBezTo>
                    <a:pt x="445" y="198"/>
                    <a:pt x="446" y="198"/>
                    <a:pt x="447" y="198"/>
                  </a:cubicBezTo>
                  <a:cubicBezTo>
                    <a:pt x="447" y="194"/>
                    <a:pt x="446" y="190"/>
                    <a:pt x="446" y="186"/>
                  </a:cubicBezTo>
                  <a:cubicBezTo>
                    <a:pt x="445" y="187"/>
                    <a:pt x="444" y="187"/>
                    <a:pt x="443" y="187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32" y="188"/>
                    <a:pt x="422" y="187"/>
                    <a:pt x="421" y="180"/>
                  </a:cubicBezTo>
                  <a:cubicBezTo>
                    <a:pt x="419" y="174"/>
                    <a:pt x="427" y="166"/>
                    <a:pt x="435" y="164"/>
                  </a:cubicBezTo>
                  <a:cubicBezTo>
                    <a:pt x="435" y="164"/>
                    <a:pt x="435" y="164"/>
                    <a:pt x="435" y="164"/>
                  </a:cubicBezTo>
                  <a:cubicBezTo>
                    <a:pt x="436" y="164"/>
                    <a:pt x="436" y="164"/>
                    <a:pt x="436" y="164"/>
                  </a:cubicBezTo>
                  <a:cubicBezTo>
                    <a:pt x="438" y="163"/>
                    <a:pt x="439" y="163"/>
                    <a:pt x="440" y="163"/>
                  </a:cubicBezTo>
                  <a:cubicBezTo>
                    <a:pt x="439" y="159"/>
                    <a:pt x="438" y="155"/>
                    <a:pt x="437" y="151"/>
                  </a:cubicBezTo>
                  <a:cubicBezTo>
                    <a:pt x="436" y="152"/>
                    <a:pt x="435" y="152"/>
                    <a:pt x="434" y="153"/>
                  </a:cubicBezTo>
                  <a:cubicBezTo>
                    <a:pt x="424" y="157"/>
                    <a:pt x="414" y="155"/>
                    <a:pt x="412" y="149"/>
                  </a:cubicBezTo>
                  <a:cubicBezTo>
                    <a:pt x="409" y="143"/>
                    <a:pt x="415" y="135"/>
                    <a:pt x="425" y="131"/>
                  </a:cubicBezTo>
                  <a:cubicBezTo>
                    <a:pt x="426" y="130"/>
                    <a:pt x="427" y="130"/>
                    <a:pt x="428" y="130"/>
                  </a:cubicBezTo>
                  <a:cubicBezTo>
                    <a:pt x="426" y="126"/>
                    <a:pt x="424" y="122"/>
                    <a:pt x="423" y="119"/>
                  </a:cubicBezTo>
                  <a:cubicBezTo>
                    <a:pt x="422" y="119"/>
                    <a:pt x="421" y="120"/>
                    <a:pt x="420" y="120"/>
                  </a:cubicBezTo>
                  <a:cubicBezTo>
                    <a:pt x="419" y="121"/>
                    <a:pt x="419" y="121"/>
                    <a:pt x="419" y="121"/>
                  </a:cubicBezTo>
                  <a:cubicBezTo>
                    <a:pt x="410" y="126"/>
                    <a:pt x="401" y="126"/>
                    <a:pt x="397" y="121"/>
                  </a:cubicBezTo>
                  <a:cubicBezTo>
                    <a:pt x="394" y="115"/>
                    <a:pt x="398" y="106"/>
                    <a:pt x="407" y="100"/>
                  </a:cubicBezTo>
                  <a:cubicBezTo>
                    <a:pt x="408" y="99"/>
                    <a:pt x="409" y="99"/>
                    <a:pt x="410" y="98"/>
                  </a:cubicBezTo>
                  <a:cubicBezTo>
                    <a:pt x="408" y="95"/>
                    <a:pt x="406" y="92"/>
                    <a:pt x="403" y="89"/>
                  </a:cubicBezTo>
                  <a:cubicBezTo>
                    <a:pt x="402" y="89"/>
                    <a:pt x="402" y="90"/>
                    <a:pt x="401" y="91"/>
                  </a:cubicBezTo>
                  <a:cubicBezTo>
                    <a:pt x="393" y="98"/>
                    <a:pt x="383" y="99"/>
                    <a:pt x="379" y="94"/>
                  </a:cubicBezTo>
                  <a:cubicBezTo>
                    <a:pt x="374" y="89"/>
                    <a:pt x="377" y="80"/>
                    <a:pt x="385" y="73"/>
                  </a:cubicBezTo>
                  <a:cubicBezTo>
                    <a:pt x="386" y="72"/>
                    <a:pt x="387" y="71"/>
                    <a:pt x="388" y="70"/>
                  </a:cubicBezTo>
                  <a:cubicBezTo>
                    <a:pt x="385" y="68"/>
                    <a:pt x="382" y="65"/>
                    <a:pt x="379" y="62"/>
                  </a:cubicBezTo>
                  <a:cubicBezTo>
                    <a:pt x="379" y="63"/>
                    <a:pt x="378" y="63"/>
                    <a:pt x="377" y="64"/>
                  </a:cubicBezTo>
                  <a:cubicBezTo>
                    <a:pt x="371" y="72"/>
                    <a:pt x="361" y="76"/>
                    <a:pt x="356" y="71"/>
                  </a:cubicBezTo>
                  <a:cubicBezTo>
                    <a:pt x="351" y="67"/>
                    <a:pt x="352" y="57"/>
                    <a:pt x="359" y="49"/>
                  </a:cubicBezTo>
                  <a:cubicBezTo>
                    <a:pt x="360" y="48"/>
                    <a:pt x="361" y="47"/>
                    <a:pt x="361" y="46"/>
                  </a:cubicBezTo>
                  <a:cubicBezTo>
                    <a:pt x="358" y="44"/>
                    <a:pt x="355" y="42"/>
                    <a:pt x="351" y="39"/>
                  </a:cubicBezTo>
                  <a:cubicBezTo>
                    <a:pt x="351" y="40"/>
                    <a:pt x="351" y="41"/>
                    <a:pt x="350" y="42"/>
                  </a:cubicBezTo>
                  <a:cubicBezTo>
                    <a:pt x="345" y="51"/>
                    <a:pt x="336" y="56"/>
                    <a:pt x="330" y="52"/>
                  </a:cubicBezTo>
                  <a:cubicBezTo>
                    <a:pt x="324" y="49"/>
                    <a:pt x="324" y="39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29"/>
                    <a:pt x="331" y="28"/>
                    <a:pt x="331" y="27"/>
                  </a:cubicBezTo>
                  <a:cubicBezTo>
                    <a:pt x="328" y="25"/>
                    <a:pt x="324" y="23"/>
                    <a:pt x="321" y="22"/>
                  </a:cubicBezTo>
                  <a:cubicBezTo>
                    <a:pt x="320" y="22"/>
                    <a:pt x="320" y="23"/>
                    <a:pt x="320" y="24"/>
                  </a:cubicBezTo>
                  <a:cubicBezTo>
                    <a:pt x="316" y="34"/>
                    <a:pt x="307" y="40"/>
                    <a:pt x="301" y="37"/>
                  </a:cubicBezTo>
                  <a:cubicBezTo>
                    <a:pt x="295" y="35"/>
                    <a:pt x="294" y="26"/>
                    <a:pt x="297" y="16"/>
                  </a:cubicBezTo>
                  <a:cubicBezTo>
                    <a:pt x="297" y="16"/>
                    <a:pt x="297" y="15"/>
                    <a:pt x="297" y="15"/>
                  </a:cubicBezTo>
                  <a:cubicBezTo>
                    <a:pt x="298" y="14"/>
                    <a:pt x="298" y="13"/>
                    <a:pt x="299" y="13"/>
                  </a:cubicBezTo>
                  <a:cubicBezTo>
                    <a:pt x="295" y="11"/>
                    <a:pt x="291" y="10"/>
                    <a:pt x="287" y="9"/>
                  </a:cubicBezTo>
                  <a:cubicBezTo>
                    <a:pt x="287" y="10"/>
                    <a:pt x="287" y="10"/>
                    <a:pt x="287" y="11"/>
                  </a:cubicBezTo>
                  <a:cubicBezTo>
                    <a:pt x="284" y="21"/>
                    <a:pt x="277" y="29"/>
                    <a:pt x="271" y="27"/>
                  </a:cubicBezTo>
                  <a:cubicBezTo>
                    <a:pt x="264" y="26"/>
                    <a:pt x="261" y="16"/>
                    <a:pt x="263" y="6"/>
                  </a:cubicBezTo>
                  <a:cubicBezTo>
                    <a:pt x="264" y="5"/>
                    <a:pt x="264" y="4"/>
                    <a:pt x="264" y="4"/>
                  </a:cubicBezTo>
                  <a:cubicBezTo>
                    <a:pt x="260" y="3"/>
                    <a:pt x="256" y="2"/>
                    <a:pt x="252" y="2"/>
                  </a:cubicBezTo>
                  <a:cubicBezTo>
                    <a:pt x="252" y="2"/>
                    <a:pt x="252" y="3"/>
                    <a:pt x="252" y="4"/>
                  </a:cubicBezTo>
                  <a:cubicBezTo>
                    <a:pt x="252" y="4"/>
                    <a:pt x="252" y="5"/>
                    <a:pt x="252" y="6"/>
                  </a:cubicBezTo>
                  <a:cubicBezTo>
                    <a:pt x="251" y="15"/>
                    <a:pt x="245" y="22"/>
                    <a:pt x="239" y="22"/>
                  </a:cubicBezTo>
                  <a:cubicBezTo>
                    <a:pt x="233" y="21"/>
                    <a:pt x="228" y="13"/>
                    <a:pt x="228" y="4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8" y="4"/>
                    <a:pt x="228" y="2"/>
                    <a:pt x="228" y="2"/>
                  </a:cubicBezTo>
                  <a:cubicBezTo>
                    <a:pt x="228" y="1"/>
                    <a:pt x="228" y="1"/>
                    <a:pt x="228" y="0"/>
                  </a:cubicBezTo>
                  <a:cubicBezTo>
                    <a:pt x="225" y="0"/>
                    <a:pt x="221" y="0"/>
                    <a:pt x="217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7" y="2"/>
                    <a:pt x="217" y="3"/>
                    <a:pt x="217" y="4"/>
                  </a:cubicBezTo>
                  <a:cubicBezTo>
                    <a:pt x="217" y="14"/>
                    <a:pt x="213" y="21"/>
                    <a:pt x="207" y="22"/>
                  </a:cubicBezTo>
                  <a:cubicBezTo>
                    <a:pt x="201" y="22"/>
                    <a:pt x="195" y="16"/>
                    <a:pt x="193" y="6"/>
                  </a:cubicBezTo>
                  <a:cubicBezTo>
                    <a:pt x="193" y="6"/>
                    <a:pt x="193" y="6"/>
                    <a:pt x="193" y="6"/>
                  </a:cubicBezTo>
                  <a:cubicBezTo>
                    <a:pt x="193" y="6"/>
                    <a:pt x="193" y="4"/>
                    <a:pt x="193" y="4"/>
                  </a:cubicBezTo>
                  <a:cubicBezTo>
                    <a:pt x="193" y="3"/>
                    <a:pt x="193" y="3"/>
                    <a:pt x="193" y="2"/>
                  </a:cubicBezTo>
                  <a:cubicBezTo>
                    <a:pt x="189" y="3"/>
                    <a:pt x="185" y="3"/>
                    <a:pt x="182" y="4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7"/>
                    <a:pt x="182" y="8"/>
                  </a:cubicBezTo>
                  <a:cubicBezTo>
                    <a:pt x="184" y="17"/>
                    <a:pt x="181" y="25"/>
                    <a:pt x="175" y="27"/>
                  </a:cubicBezTo>
                  <a:cubicBezTo>
                    <a:pt x="169" y="28"/>
                    <a:pt x="163" y="22"/>
                    <a:pt x="159" y="14"/>
                  </a:cubicBezTo>
                  <a:cubicBezTo>
                    <a:pt x="159" y="13"/>
                    <a:pt x="159" y="12"/>
                    <a:pt x="158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5" y="11"/>
                    <a:pt x="151" y="12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4"/>
                    <a:pt x="148" y="15"/>
                    <a:pt x="148" y="16"/>
                  </a:cubicBezTo>
                  <a:cubicBezTo>
                    <a:pt x="148" y="16"/>
                    <a:pt x="149" y="17"/>
                    <a:pt x="149" y="17"/>
                  </a:cubicBezTo>
                  <a:cubicBezTo>
                    <a:pt x="151" y="26"/>
                    <a:pt x="149" y="34"/>
                    <a:pt x="144" y="37"/>
                  </a:cubicBezTo>
                  <a:cubicBezTo>
                    <a:pt x="139" y="39"/>
                    <a:pt x="132" y="35"/>
                    <a:pt x="127" y="27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27" y="25"/>
                    <a:pt x="126" y="25"/>
                    <a:pt x="125" y="24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2" y="25"/>
                    <a:pt x="119" y="27"/>
                    <a:pt x="115" y="28"/>
                  </a:cubicBezTo>
                  <a:cubicBezTo>
                    <a:pt x="116" y="29"/>
                    <a:pt x="116" y="30"/>
                    <a:pt x="116" y="30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17" y="31"/>
                    <a:pt x="117" y="31"/>
                    <a:pt x="117" y="32"/>
                  </a:cubicBezTo>
                  <a:cubicBezTo>
                    <a:pt x="121" y="40"/>
                    <a:pt x="120" y="48"/>
                    <a:pt x="115" y="51"/>
                  </a:cubicBezTo>
                  <a:cubicBezTo>
                    <a:pt x="110" y="54"/>
                    <a:pt x="103" y="51"/>
                    <a:pt x="97" y="44"/>
                  </a:cubicBezTo>
                  <a:cubicBezTo>
                    <a:pt x="97" y="43"/>
                    <a:pt x="96" y="42"/>
                    <a:pt x="95" y="41"/>
                  </a:cubicBezTo>
                  <a:cubicBezTo>
                    <a:pt x="92" y="43"/>
                    <a:pt x="89" y="45"/>
                    <a:pt x="86" y="48"/>
                  </a:cubicBezTo>
                  <a:cubicBezTo>
                    <a:pt x="86" y="48"/>
                    <a:pt x="87" y="49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8" y="50"/>
                    <a:pt x="88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3" y="58"/>
                    <a:pt x="93" y="66"/>
                    <a:pt x="89" y="70"/>
                  </a:cubicBezTo>
                  <a:cubicBezTo>
                    <a:pt x="85" y="73"/>
                    <a:pt x="77" y="72"/>
                    <a:pt x="71" y="66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6"/>
                    <a:pt x="70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4"/>
                    <a:pt x="68" y="64"/>
                    <a:pt x="68" y="63"/>
                  </a:cubicBezTo>
                  <a:cubicBezTo>
                    <a:pt x="65" y="66"/>
                    <a:pt x="63" y="69"/>
                    <a:pt x="60" y="71"/>
                  </a:cubicBezTo>
                  <a:cubicBezTo>
                    <a:pt x="61" y="72"/>
                    <a:pt x="61" y="72"/>
                    <a:pt x="61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4"/>
                    <a:pt x="63" y="74"/>
                  </a:cubicBezTo>
                  <a:cubicBezTo>
                    <a:pt x="68" y="81"/>
                    <a:pt x="70" y="88"/>
                    <a:pt x="66" y="92"/>
                  </a:cubicBezTo>
                  <a:cubicBezTo>
                    <a:pt x="63" y="96"/>
                    <a:pt x="55" y="96"/>
                    <a:pt x="48" y="92"/>
                  </a:cubicBezTo>
                  <a:cubicBezTo>
                    <a:pt x="48" y="92"/>
                    <a:pt x="47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5" y="90"/>
                    <a:pt x="45" y="90"/>
                  </a:cubicBezTo>
                  <a:cubicBezTo>
                    <a:pt x="42" y="93"/>
                    <a:pt x="40" y="96"/>
                    <a:pt x="38" y="99"/>
                  </a:cubicBezTo>
                  <a:cubicBezTo>
                    <a:pt x="39" y="99"/>
                    <a:pt x="39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1"/>
                    <a:pt x="41" y="101"/>
                    <a:pt x="41" y="101"/>
                  </a:cubicBezTo>
                  <a:cubicBezTo>
                    <a:pt x="47" y="107"/>
                    <a:pt x="50" y="114"/>
                    <a:pt x="47" y="118"/>
                  </a:cubicBezTo>
                  <a:cubicBezTo>
                    <a:pt x="44" y="123"/>
                    <a:pt x="37" y="124"/>
                    <a:pt x="30" y="121"/>
                  </a:cubicBezTo>
                  <a:cubicBezTo>
                    <a:pt x="30" y="121"/>
                    <a:pt x="30" y="121"/>
                    <a:pt x="30" y="121"/>
                  </a:cubicBezTo>
                  <a:cubicBezTo>
                    <a:pt x="29" y="121"/>
                    <a:pt x="28" y="121"/>
                    <a:pt x="28" y="120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27" y="120"/>
                    <a:pt x="27" y="120"/>
                    <a:pt x="26" y="119"/>
                  </a:cubicBezTo>
                  <a:cubicBezTo>
                    <a:pt x="24" y="123"/>
                    <a:pt x="22" y="126"/>
                    <a:pt x="21" y="129"/>
                  </a:cubicBezTo>
                  <a:cubicBezTo>
                    <a:pt x="22" y="130"/>
                    <a:pt x="24" y="131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2" y="136"/>
                    <a:pt x="34" y="142"/>
                    <a:pt x="32" y="147"/>
                  </a:cubicBezTo>
                  <a:cubicBezTo>
                    <a:pt x="30" y="152"/>
                    <a:pt x="24" y="154"/>
                    <a:pt x="16" y="152"/>
                  </a:cubicBezTo>
                  <a:cubicBezTo>
                    <a:pt x="15" y="152"/>
                    <a:pt x="15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3" y="152"/>
                    <a:pt x="13" y="152"/>
                    <a:pt x="12" y="151"/>
                  </a:cubicBezTo>
                  <a:cubicBezTo>
                    <a:pt x="11" y="155"/>
                    <a:pt x="10" y="159"/>
                    <a:pt x="9" y="162"/>
                  </a:cubicBezTo>
                  <a:cubicBezTo>
                    <a:pt x="10" y="163"/>
                    <a:pt x="11" y="163"/>
                    <a:pt x="12" y="164"/>
                  </a:cubicBezTo>
                  <a:cubicBezTo>
                    <a:pt x="19" y="167"/>
                    <a:pt x="23" y="172"/>
                    <a:pt x="22" y="177"/>
                  </a:cubicBezTo>
                  <a:cubicBezTo>
                    <a:pt x="21" y="182"/>
                    <a:pt x="15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6" y="185"/>
                    <a:pt x="5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5"/>
                    <a:pt x="4" y="185"/>
                    <a:pt x="3" y="185"/>
                  </a:cubicBezTo>
                  <a:cubicBezTo>
                    <a:pt x="3" y="189"/>
                    <a:pt x="2" y="193"/>
                    <a:pt x="2" y="196"/>
                  </a:cubicBezTo>
                  <a:cubicBezTo>
                    <a:pt x="2" y="196"/>
                    <a:pt x="3" y="197"/>
                    <a:pt x="4" y="197"/>
                  </a:cubicBezTo>
                  <a:cubicBezTo>
                    <a:pt x="4" y="197"/>
                    <a:pt x="4" y="197"/>
                    <a:pt x="4" y="197"/>
                  </a:cubicBezTo>
                  <a:cubicBezTo>
                    <a:pt x="4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199"/>
                    <a:pt x="17" y="204"/>
                    <a:pt x="17" y="209"/>
                  </a:cubicBezTo>
                  <a:cubicBezTo>
                    <a:pt x="16" y="214"/>
                    <a:pt x="11" y="218"/>
                    <a:pt x="4" y="219"/>
                  </a:cubicBezTo>
                  <a:cubicBezTo>
                    <a:pt x="3" y="219"/>
                    <a:pt x="3" y="220"/>
                    <a:pt x="2" y="220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1" y="220"/>
                    <a:pt x="0" y="220"/>
                    <a:pt x="0" y="220"/>
                  </a:cubicBezTo>
                  <a:cubicBezTo>
                    <a:pt x="0" y="224"/>
                    <a:pt x="0" y="227"/>
                    <a:pt x="0" y="231"/>
                  </a:cubicBezTo>
                  <a:cubicBezTo>
                    <a:pt x="0" y="231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3" y="231"/>
                    <a:pt x="4" y="231"/>
                  </a:cubicBezTo>
                  <a:cubicBezTo>
                    <a:pt x="11" y="233"/>
                    <a:pt x="16" y="236"/>
                    <a:pt x="16" y="241"/>
                  </a:cubicBezTo>
                  <a:cubicBezTo>
                    <a:pt x="17" y="246"/>
                    <a:pt x="12" y="251"/>
                    <a:pt x="6" y="253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5" y="254"/>
                    <a:pt x="4" y="254"/>
                    <a:pt x="4" y="2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3" y="254"/>
                    <a:pt x="2" y="254"/>
                    <a:pt x="2" y="255"/>
                  </a:cubicBezTo>
                  <a:cubicBezTo>
                    <a:pt x="2" y="258"/>
                    <a:pt x="3" y="262"/>
                    <a:pt x="3" y="266"/>
                  </a:cubicBezTo>
                  <a:cubicBezTo>
                    <a:pt x="4" y="266"/>
                    <a:pt x="5" y="265"/>
                    <a:pt x="5" y="265"/>
                  </a:cubicBezTo>
                  <a:cubicBezTo>
                    <a:pt x="6" y="265"/>
                    <a:pt x="6" y="265"/>
                    <a:pt x="6" y="265"/>
                  </a:cubicBezTo>
                  <a:cubicBezTo>
                    <a:pt x="6" y="265"/>
                    <a:pt x="7" y="265"/>
                    <a:pt x="7" y="265"/>
                  </a:cubicBezTo>
                  <a:cubicBezTo>
                    <a:pt x="14" y="266"/>
                    <a:pt x="20" y="268"/>
                    <a:pt x="21" y="273"/>
                  </a:cubicBezTo>
                  <a:cubicBezTo>
                    <a:pt x="22" y="278"/>
                    <a:pt x="19" y="283"/>
                    <a:pt x="13" y="287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11" y="287"/>
                    <a:pt x="10" y="288"/>
                    <a:pt x="9" y="288"/>
                  </a:cubicBezTo>
                  <a:cubicBezTo>
                    <a:pt x="10" y="292"/>
                    <a:pt x="11" y="296"/>
                    <a:pt x="12" y="299"/>
                  </a:cubicBezTo>
                  <a:cubicBezTo>
                    <a:pt x="13" y="299"/>
                    <a:pt x="14" y="299"/>
                    <a:pt x="15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23" y="297"/>
                    <a:pt x="29" y="299"/>
                    <a:pt x="31" y="304"/>
                  </a:cubicBezTo>
                  <a:cubicBezTo>
                    <a:pt x="33" y="308"/>
                    <a:pt x="30" y="314"/>
                    <a:pt x="25" y="319"/>
                  </a:cubicBezTo>
                  <a:cubicBezTo>
                    <a:pt x="25" y="319"/>
                    <a:pt x="25" y="319"/>
                    <a:pt x="25" y="319"/>
                  </a:cubicBezTo>
                  <a:cubicBezTo>
                    <a:pt x="24" y="319"/>
                    <a:pt x="24" y="319"/>
                    <a:pt x="23" y="320"/>
                  </a:cubicBezTo>
                  <a:cubicBezTo>
                    <a:pt x="23" y="320"/>
                    <a:pt x="23" y="320"/>
                    <a:pt x="23" y="320"/>
                  </a:cubicBezTo>
                  <a:cubicBezTo>
                    <a:pt x="22" y="320"/>
                    <a:pt x="22" y="321"/>
                    <a:pt x="21" y="321"/>
                  </a:cubicBezTo>
                  <a:cubicBezTo>
                    <a:pt x="23" y="324"/>
                    <a:pt x="25" y="328"/>
                    <a:pt x="26" y="331"/>
                  </a:cubicBezTo>
                  <a:cubicBezTo>
                    <a:pt x="27" y="331"/>
                    <a:pt x="28" y="330"/>
                    <a:pt x="29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37" y="328"/>
                    <a:pt x="43" y="329"/>
                    <a:pt x="45" y="333"/>
                  </a:cubicBezTo>
                  <a:cubicBezTo>
                    <a:pt x="48" y="337"/>
                    <a:pt x="46" y="343"/>
                    <a:pt x="41" y="348"/>
                  </a:cubicBezTo>
                  <a:cubicBezTo>
                    <a:pt x="41" y="349"/>
                    <a:pt x="41" y="349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0" y="350"/>
                    <a:pt x="39" y="351"/>
                    <a:pt x="39" y="351"/>
                  </a:cubicBezTo>
                  <a:cubicBezTo>
                    <a:pt x="41" y="354"/>
                    <a:pt x="43" y="357"/>
                    <a:pt x="45" y="360"/>
                  </a:cubicBezTo>
                  <a:cubicBezTo>
                    <a:pt x="46" y="360"/>
                    <a:pt x="47" y="359"/>
                    <a:pt x="47" y="359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55" y="355"/>
                    <a:pt x="61" y="355"/>
                    <a:pt x="64" y="359"/>
                  </a:cubicBezTo>
                  <a:cubicBezTo>
                    <a:pt x="68" y="363"/>
                    <a:pt x="67" y="369"/>
                    <a:pt x="62" y="375"/>
                  </a:cubicBezTo>
                  <a:cubicBezTo>
                    <a:pt x="62" y="376"/>
                    <a:pt x="62" y="376"/>
                    <a:pt x="62" y="376"/>
                  </a:cubicBezTo>
                  <a:cubicBezTo>
                    <a:pt x="61" y="377"/>
                    <a:pt x="61" y="377"/>
                    <a:pt x="60" y="378"/>
                  </a:cubicBezTo>
                  <a:cubicBezTo>
                    <a:pt x="63" y="381"/>
                    <a:pt x="65" y="384"/>
                    <a:pt x="68" y="386"/>
                  </a:cubicBezTo>
                  <a:cubicBezTo>
                    <a:pt x="69" y="386"/>
                    <a:pt x="69" y="385"/>
                    <a:pt x="70" y="384"/>
                  </a:cubicBezTo>
                  <a:cubicBezTo>
                    <a:pt x="71" y="384"/>
                    <a:pt x="71" y="384"/>
                    <a:pt x="71" y="384"/>
                  </a:cubicBezTo>
                  <a:cubicBezTo>
                    <a:pt x="77" y="380"/>
                    <a:pt x="83" y="379"/>
                    <a:pt x="87" y="382"/>
                  </a:cubicBezTo>
                  <a:cubicBezTo>
                    <a:pt x="91" y="385"/>
                    <a:pt x="91" y="392"/>
                    <a:pt x="88" y="398"/>
                  </a:cubicBezTo>
                  <a:cubicBezTo>
                    <a:pt x="87" y="399"/>
                    <a:pt x="87" y="399"/>
                    <a:pt x="87" y="399"/>
                  </a:cubicBezTo>
                  <a:cubicBezTo>
                    <a:pt x="87" y="400"/>
                    <a:pt x="86" y="401"/>
                    <a:pt x="86" y="402"/>
                  </a:cubicBezTo>
                  <a:cubicBezTo>
                    <a:pt x="89" y="404"/>
                    <a:pt x="92" y="406"/>
                    <a:pt x="95" y="408"/>
                  </a:cubicBezTo>
                  <a:cubicBezTo>
                    <a:pt x="95" y="408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7" y="406"/>
                    <a:pt x="97" y="406"/>
                    <a:pt x="97" y="405"/>
                  </a:cubicBezTo>
                  <a:cubicBezTo>
                    <a:pt x="102" y="400"/>
                    <a:pt x="109" y="399"/>
                    <a:pt x="113" y="401"/>
                  </a:cubicBezTo>
                  <a:cubicBezTo>
                    <a:pt x="117" y="404"/>
                    <a:pt x="118" y="410"/>
                    <a:pt x="116" y="417"/>
                  </a:cubicBezTo>
                  <a:cubicBezTo>
                    <a:pt x="116" y="418"/>
                    <a:pt x="116" y="418"/>
                    <a:pt x="116" y="418"/>
                  </a:cubicBezTo>
                  <a:cubicBezTo>
                    <a:pt x="115" y="419"/>
                    <a:pt x="115" y="420"/>
                    <a:pt x="115" y="421"/>
                  </a:cubicBezTo>
                  <a:cubicBezTo>
                    <a:pt x="118" y="423"/>
                    <a:pt x="121" y="424"/>
                    <a:pt x="125" y="426"/>
                  </a:cubicBezTo>
                  <a:cubicBezTo>
                    <a:pt x="125" y="425"/>
                    <a:pt x="126" y="424"/>
                    <a:pt x="127" y="423"/>
                  </a:cubicBezTo>
                  <a:cubicBezTo>
                    <a:pt x="131" y="417"/>
                    <a:pt x="137" y="414"/>
                    <a:pt x="141" y="416"/>
                  </a:cubicBezTo>
                  <a:cubicBezTo>
                    <a:pt x="146" y="418"/>
                    <a:pt x="148" y="424"/>
                    <a:pt x="147" y="432"/>
                  </a:cubicBezTo>
                  <a:cubicBezTo>
                    <a:pt x="147" y="432"/>
                    <a:pt x="147" y="433"/>
                    <a:pt x="147" y="433"/>
                  </a:cubicBezTo>
                  <a:cubicBezTo>
                    <a:pt x="147" y="434"/>
                    <a:pt x="147" y="434"/>
                    <a:pt x="147" y="434"/>
                  </a:cubicBezTo>
                  <a:cubicBezTo>
                    <a:pt x="147" y="434"/>
                    <a:pt x="147" y="435"/>
                    <a:pt x="146" y="435"/>
                  </a:cubicBezTo>
                  <a:cubicBezTo>
                    <a:pt x="150" y="437"/>
                    <a:pt x="153" y="438"/>
                    <a:pt x="157" y="439"/>
                  </a:cubicBezTo>
                  <a:cubicBezTo>
                    <a:pt x="157" y="438"/>
                    <a:pt x="158" y="437"/>
                    <a:pt x="158" y="436"/>
                  </a:cubicBezTo>
                  <a:cubicBezTo>
                    <a:pt x="162" y="429"/>
                    <a:pt x="167" y="424"/>
                    <a:pt x="172" y="426"/>
                  </a:cubicBezTo>
                  <a:cubicBezTo>
                    <a:pt x="177" y="427"/>
                    <a:pt x="180" y="433"/>
                    <a:pt x="180" y="440"/>
                  </a:cubicBezTo>
                  <a:cubicBezTo>
                    <a:pt x="180" y="442"/>
                    <a:pt x="180" y="443"/>
                    <a:pt x="180" y="444"/>
                  </a:cubicBezTo>
                  <a:cubicBezTo>
                    <a:pt x="184" y="445"/>
                    <a:pt x="187" y="446"/>
                    <a:pt x="191" y="447"/>
                  </a:cubicBezTo>
                  <a:cubicBezTo>
                    <a:pt x="191" y="446"/>
                    <a:pt x="191" y="446"/>
                    <a:pt x="191" y="445"/>
                  </a:cubicBezTo>
                  <a:cubicBezTo>
                    <a:pt x="191" y="445"/>
                    <a:pt x="191" y="445"/>
                    <a:pt x="191" y="445"/>
                  </a:cubicBezTo>
                  <a:cubicBezTo>
                    <a:pt x="191" y="444"/>
                    <a:pt x="191" y="444"/>
                    <a:pt x="191" y="443"/>
                  </a:cubicBezTo>
                  <a:cubicBezTo>
                    <a:pt x="191" y="443"/>
                    <a:pt x="191" y="443"/>
                    <a:pt x="191" y="443"/>
                  </a:cubicBezTo>
                  <a:cubicBezTo>
                    <a:pt x="191" y="436"/>
                    <a:pt x="198" y="431"/>
                    <a:pt x="203" y="431"/>
                  </a:cubicBezTo>
                  <a:cubicBezTo>
                    <a:pt x="209" y="432"/>
                    <a:pt x="213" y="438"/>
                    <a:pt x="214" y="445"/>
                  </a:cubicBezTo>
                  <a:cubicBezTo>
                    <a:pt x="214" y="446"/>
                    <a:pt x="214" y="447"/>
                    <a:pt x="214" y="447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8"/>
                    <a:pt x="215" y="449"/>
                    <a:pt x="215" y="449"/>
                  </a:cubicBezTo>
                  <a:cubicBezTo>
                    <a:pt x="218" y="449"/>
                    <a:pt x="222" y="450"/>
                    <a:pt x="226" y="449"/>
                  </a:cubicBezTo>
                  <a:cubicBezTo>
                    <a:pt x="226" y="449"/>
                    <a:pt x="226" y="448"/>
                    <a:pt x="226" y="448"/>
                  </a:cubicBezTo>
                  <a:cubicBezTo>
                    <a:pt x="226" y="447"/>
                    <a:pt x="226" y="447"/>
                    <a:pt x="226" y="447"/>
                  </a:cubicBezTo>
                  <a:cubicBezTo>
                    <a:pt x="226" y="447"/>
                    <a:pt x="226" y="446"/>
                    <a:pt x="226" y="446"/>
                  </a:cubicBezTo>
                  <a:cubicBezTo>
                    <a:pt x="227" y="438"/>
                    <a:pt x="231" y="432"/>
                    <a:pt x="236" y="432"/>
                  </a:cubicBezTo>
                  <a:cubicBezTo>
                    <a:pt x="241" y="431"/>
                    <a:pt x="247" y="437"/>
                    <a:pt x="249" y="444"/>
                  </a:cubicBezTo>
                  <a:cubicBezTo>
                    <a:pt x="249" y="446"/>
                    <a:pt x="249" y="447"/>
                    <a:pt x="250" y="448"/>
                  </a:cubicBezTo>
                  <a:cubicBezTo>
                    <a:pt x="253" y="448"/>
                    <a:pt x="257" y="447"/>
                    <a:pt x="261" y="447"/>
                  </a:cubicBezTo>
                  <a:cubicBezTo>
                    <a:pt x="260" y="445"/>
                    <a:pt x="260" y="444"/>
                    <a:pt x="260" y="443"/>
                  </a:cubicBezTo>
                  <a:cubicBezTo>
                    <a:pt x="260" y="435"/>
                    <a:pt x="263" y="428"/>
                    <a:pt x="268" y="427"/>
                  </a:cubicBezTo>
                  <a:cubicBezTo>
                    <a:pt x="273" y="425"/>
                    <a:pt x="279" y="430"/>
                    <a:pt x="283" y="438"/>
                  </a:cubicBezTo>
                  <a:cubicBezTo>
                    <a:pt x="283" y="439"/>
                    <a:pt x="284" y="440"/>
                    <a:pt x="284" y="441"/>
                  </a:cubicBezTo>
                  <a:cubicBezTo>
                    <a:pt x="288" y="441"/>
                    <a:pt x="291" y="439"/>
                    <a:pt x="295" y="438"/>
                  </a:cubicBezTo>
                  <a:cubicBezTo>
                    <a:pt x="294" y="437"/>
                    <a:pt x="294" y="436"/>
                    <a:pt x="294" y="435"/>
                  </a:cubicBezTo>
                  <a:cubicBezTo>
                    <a:pt x="292" y="427"/>
                    <a:pt x="294" y="419"/>
                    <a:pt x="299" y="417"/>
                  </a:cubicBezTo>
                  <a:cubicBezTo>
                    <a:pt x="304" y="415"/>
                    <a:pt x="311" y="419"/>
                    <a:pt x="315" y="426"/>
                  </a:cubicBezTo>
                  <a:cubicBezTo>
                    <a:pt x="316" y="427"/>
                    <a:pt x="316" y="428"/>
                    <a:pt x="317" y="430"/>
                  </a:cubicBezTo>
                  <a:cubicBezTo>
                    <a:pt x="320" y="428"/>
                    <a:pt x="324" y="426"/>
                    <a:pt x="327" y="425"/>
                  </a:cubicBezTo>
                  <a:cubicBezTo>
                    <a:pt x="327" y="423"/>
                    <a:pt x="326" y="422"/>
                    <a:pt x="325" y="421"/>
                  </a:cubicBezTo>
                  <a:cubicBezTo>
                    <a:pt x="322" y="413"/>
                    <a:pt x="323" y="406"/>
                    <a:pt x="327" y="403"/>
                  </a:cubicBezTo>
                  <a:cubicBezTo>
                    <a:pt x="332" y="400"/>
                    <a:pt x="340" y="403"/>
                    <a:pt x="346" y="409"/>
                  </a:cubicBezTo>
                  <a:cubicBezTo>
                    <a:pt x="346" y="410"/>
                    <a:pt x="347" y="411"/>
                    <a:pt x="348" y="413"/>
                  </a:cubicBezTo>
                  <a:cubicBezTo>
                    <a:pt x="351" y="410"/>
                    <a:pt x="354" y="408"/>
                    <a:pt x="357" y="406"/>
                  </a:cubicBezTo>
                  <a:cubicBezTo>
                    <a:pt x="356" y="405"/>
                    <a:pt x="356" y="404"/>
                    <a:pt x="355" y="403"/>
                  </a:cubicBezTo>
                  <a:cubicBezTo>
                    <a:pt x="350" y="396"/>
                    <a:pt x="349" y="388"/>
                    <a:pt x="354" y="384"/>
                  </a:cubicBezTo>
                  <a:cubicBezTo>
                    <a:pt x="358" y="380"/>
                    <a:pt x="366" y="382"/>
                    <a:pt x="373" y="388"/>
                  </a:cubicBezTo>
                  <a:cubicBezTo>
                    <a:pt x="374" y="389"/>
                    <a:pt x="375" y="390"/>
                    <a:pt x="375" y="390"/>
                  </a:cubicBezTo>
                  <a:cubicBezTo>
                    <a:pt x="376" y="391"/>
                    <a:pt x="376" y="391"/>
                    <a:pt x="376" y="391"/>
                  </a:cubicBezTo>
                  <a:cubicBezTo>
                    <a:pt x="379" y="388"/>
                    <a:pt x="381" y="386"/>
                    <a:pt x="384" y="383"/>
                  </a:cubicBezTo>
                  <a:cubicBezTo>
                    <a:pt x="384" y="383"/>
                    <a:pt x="384" y="383"/>
                    <a:pt x="384" y="383"/>
                  </a:cubicBezTo>
                  <a:cubicBezTo>
                    <a:pt x="383" y="382"/>
                    <a:pt x="382" y="381"/>
                    <a:pt x="381" y="380"/>
                  </a:cubicBezTo>
                  <a:cubicBezTo>
                    <a:pt x="375" y="374"/>
                    <a:pt x="373" y="366"/>
                    <a:pt x="377" y="361"/>
                  </a:cubicBezTo>
                  <a:cubicBezTo>
                    <a:pt x="381" y="357"/>
                    <a:pt x="389" y="357"/>
                    <a:pt x="397" y="363"/>
                  </a:cubicBezTo>
                  <a:cubicBezTo>
                    <a:pt x="398" y="363"/>
                    <a:pt x="398" y="364"/>
                    <a:pt x="399" y="364"/>
                  </a:cubicBezTo>
                  <a:cubicBezTo>
                    <a:pt x="400" y="365"/>
                    <a:pt x="400" y="365"/>
                    <a:pt x="400" y="365"/>
                  </a:cubicBezTo>
                  <a:cubicBezTo>
                    <a:pt x="402" y="362"/>
                    <a:pt x="405" y="359"/>
                    <a:pt x="407" y="356"/>
                  </a:cubicBezTo>
                  <a:cubicBezTo>
                    <a:pt x="406" y="355"/>
                    <a:pt x="406" y="355"/>
                    <a:pt x="406" y="355"/>
                  </a:cubicBezTo>
                  <a:cubicBezTo>
                    <a:pt x="405" y="355"/>
                    <a:pt x="405" y="354"/>
                    <a:pt x="404" y="354"/>
                  </a:cubicBezTo>
                  <a:cubicBezTo>
                    <a:pt x="396" y="348"/>
                    <a:pt x="393" y="340"/>
                    <a:pt x="396" y="335"/>
                  </a:cubicBezTo>
                  <a:cubicBezTo>
                    <a:pt x="399" y="330"/>
                    <a:pt x="408" y="329"/>
                    <a:pt x="417" y="334"/>
                  </a:cubicBezTo>
                  <a:cubicBezTo>
                    <a:pt x="417" y="334"/>
                    <a:pt x="418" y="334"/>
                    <a:pt x="419" y="335"/>
                  </a:cubicBezTo>
                  <a:cubicBezTo>
                    <a:pt x="419" y="335"/>
                    <a:pt x="419" y="335"/>
                    <a:pt x="420" y="336"/>
                  </a:cubicBezTo>
                  <a:cubicBezTo>
                    <a:pt x="422" y="332"/>
                    <a:pt x="424" y="329"/>
                    <a:pt x="425" y="325"/>
                  </a:cubicBezTo>
                  <a:cubicBezTo>
                    <a:pt x="425" y="325"/>
                    <a:pt x="425" y="325"/>
                    <a:pt x="425" y="325"/>
                  </a:cubicBezTo>
                  <a:cubicBezTo>
                    <a:pt x="424" y="325"/>
                    <a:pt x="423" y="324"/>
                    <a:pt x="423" y="324"/>
                  </a:cubicBezTo>
                  <a:cubicBezTo>
                    <a:pt x="423" y="324"/>
                    <a:pt x="423" y="324"/>
                    <a:pt x="423" y="324"/>
                  </a:cubicBezTo>
                  <a:cubicBezTo>
                    <a:pt x="413" y="320"/>
                    <a:pt x="409" y="313"/>
                    <a:pt x="411" y="308"/>
                  </a:cubicBezTo>
                  <a:cubicBezTo>
                    <a:pt x="413" y="302"/>
                    <a:pt x="422" y="296"/>
                    <a:pt x="432" y="304"/>
                  </a:cubicBezTo>
                  <a:cubicBezTo>
                    <a:pt x="431" y="304"/>
                    <a:pt x="431" y="304"/>
                    <a:pt x="431" y="304"/>
                  </a:cubicBezTo>
                  <a:cubicBezTo>
                    <a:pt x="432" y="304"/>
                    <a:pt x="433" y="303"/>
                    <a:pt x="433" y="304"/>
                  </a:cubicBezTo>
                  <a:cubicBezTo>
                    <a:pt x="434" y="304"/>
                    <a:pt x="434" y="304"/>
                    <a:pt x="435" y="304"/>
                  </a:cubicBezTo>
                  <a:cubicBezTo>
                    <a:pt x="436" y="300"/>
                    <a:pt x="438" y="296"/>
                    <a:pt x="439" y="293"/>
                  </a:cubicBezTo>
                  <a:cubicBezTo>
                    <a:pt x="438" y="293"/>
                    <a:pt x="438" y="292"/>
                    <a:pt x="437" y="292"/>
                  </a:cubicBezTo>
                  <a:cubicBezTo>
                    <a:pt x="436" y="292"/>
                    <a:pt x="436" y="292"/>
                    <a:pt x="435" y="292"/>
                  </a:cubicBezTo>
                  <a:cubicBezTo>
                    <a:pt x="426" y="289"/>
                    <a:pt x="420" y="282"/>
                    <a:pt x="421" y="276"/>
                  </a:cubicBezTo>
                  <a:cubicBezTo>
                    <a:pt x="423" y="270"/>
                    <a:pt x="432" y="267"/>
                    <a:pt x="442" y="268"/>
                  </a:cubicBezTo>
                  <a:cubicBezTo>
                    <a:pt x="442" y="268"/>
                    <a:pt x="442" y="268"/>
                    <a:pt x="442" y="268"/>
                  </a:cubicBezTo>
                  <a:cubicBezTo>
                    <a:pt x="442" y="268"/>
                    <a:pt x="442" y="269"/>
                    <a:pt x="443" y="269"/>
                  </a:cubicBezTo>
                  <a:cubicBezTo>
                    <a:pt x="444" y="269"/>
                    <a:pt x="444" y="269"/>
                    <a:pt x="445" y="269"/>
                  </a:cubicBezTo>
                  <a:cubicBezTo>
                    <a:pt x="446" y="265"/>
                    <a:pt x="446" y="261"/>
                    <a:pt x="447" y="258"/>
                  </a:cubicBezTo>
                  <a:cubicBezTo>
                    <a:pt x="446" y="258"/>
                    <a:pt x="445" y="257"/>
                    <a:pt x="445" y="257"/>
                  </a:cubicBezTo>
                  <a:cubicBezTo>
                    <a:pt x="444" y="257"/>
                    <a:pt x="443" y="256"/>
                    <a:pt x="443" y="256"/>
                  </a:cubicBezTo>
                  <a:cubicBezTo>
                    <a:pt x="443" y="256"/>
                    <a:pt x="443" y="256"/>
                    <a:pt x="443" y="256"/>
                  </a:cubicBezTo>
                  <a:cubicBezTo>
                    <a:pt x="433" y="256"/>
                    <a:pt x="427" y="250"/>
                    <a:pt x="427" y="244"/>
                  </a:cubicBezTo>
                  <a:cubicBezTo>
                    <a:pt x="427" y="237"/>
                    <a:pt x="435" y="233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moveTo>
                    <a:pt x="319" y="97"/>
                  </a:moveTo>
                  <a:cubicBezTo>
                    <a:pt x="333" y="88"/>
                    <a:pt x="355" y="106"/>
                    <a:pt x="372" y="132"/>
                  </a:cubicBezTo>
                  <a:cubicBezTo>
                    <a:pt x="388" y="159"/>
                    <a:pt x="395" y="187"/>
                    <a:pt x="381" y="196"/>
                  </a:cubicBezTo>
                  <a:cubicBezTo>
                    <a:pt x="369" y="203"/>
                    <a:pt x="340" y="187"/>
                    <a:pt x="324" y="162"/>
                  </a:cubicBezTo>
                  <a:cubicBezTo>
                    <a:pt x="309" y="138"/>
                    <a:pt x="307" y="104"/>
                    <a:pt x="319" y="97"/>
                  </a:cubicBezTo>
                  <a:moveTo>
                    <a:pt x="280" y="313"/>
                  </a:moveTo>
                  <a:cubicBezTo>
                    <a:pt x="231" y="344"/>
                    <a:pt x="167" y="329"/>
                    <a:pt x="136" y="280"/>
                  </a:cubicBezTo>
                  <a:cubicBezTo>
                    <a:pt x="106" y="231"/>
                    <a:pt x="120" y="167"/>
                    <a:pt x="169" y="137"/>
                  </a:cubicBezTo>
                  <a:cubicBezTo>
                    <a:pt x="218" y="106"/>
                    <a:pt x="282" y="121"/>
                    <a:pt x="313" y="169"/>
                  </a:cubicBezTo>
                  <a:cubicBezTo>
                    <a:pt x="343" y="218"/>
                    <a:pt x="329" y="283"/>
                    <a:pt x="280" y="313"/>
                  </a:cubicBezTo>
                  <a:moveTo>
                    <a:pt x="218" y="51"/>
                  </a:moveTo>
                  <a:cubicBezTo>
                    <a:pt x="249" y="50"/>
                    <a:pt x="277" y="58"/>
                    <a:pt x="277" y="75"/>
                  </a:cubicBezTo>
                  <a:cubicBezTo>
                    <a:pt x="278" y="89"/>
                    <a:pt x="249" y="106"/>
                    <a:pt x="220" y="107"/>
                  </a:cubicBezTo>
                  <a:cubicBezTo>
                    <a:pt x="191" y="108"/>
                    <a:pt x="161" y="93"/>
                    <a:pt x="161" y="79"/>
                  </a:cubicBezTo>
                  <a:cubicBezTo>
                    <a:pt x="160" y="62"/>
                    <a:pt x="187" y="52"/>
                    <a:pt x="218" y="51"/>
                  </a:cubicBezTo>
                  <a:moveTo>
                    <a:pt x="71" y="144"/>
                  </a:moveTo>
                  <a:cubicBezTo>
                    <a:pt x="85" y="116"/>
                    <a:pt x="106" y="96"/>
                    <a:pt x="121" y="104"/>
                  </a:cubicBezTo>
                  <a:cubicBezTo>
                    <a:pt x="133" y="110"/>
                    <a:pt x="134" y="144"/>
                    <a:pt x="120" y="170"/>
                  </a:cubicBezTo>
                  <a:cubicBezTo>
                    <a:pt x="107" y="195"/>
                    <a:pt x="79" y="214"/>
                    <a:pt x="66" y="207"/>
                  </a:cubicBezTo>
                  <a:cubicBezTo>
                    <a:pt x="51" y="199"/>
                    <a:pt x="56" y="171"/>
                    <a:pt x="71" y="144"/>
                  </a:cubicBezTo>
                  <a:moveTo>
                    <a:pt x="130" y="353"/>
                  </a:moveTo>
                  <a:cubicBezTo>
                    <a:pt x="116" y="362"/>
                    <a:pt x="94" y="343"/>
                    <a:pt x="77" y="317"/>
                  </a:cubicBezTo>
                  <a:cubicBezTo>
                    <a:pt x="61" y="291"/>
                    <a:pt x="54" y="263"/>
                    <a:pt x="68" y="254"/>
                  </a:cubicBezTo>
                  <a:cubicBezTo>
                    <a:pt x="80" y="247"/>
                    <a:pt x="109" y="263"/>
                    <a:pt x="125" y="287"/>
                  </a:cubicBezTo>
                  <a:cubicBezTo>
                    <a:pt x="140" y="312"/>
                    <a:pt x="142" y="346"/>
                    <a:pt x="130" y="353"/>
                  </a:cubicBezTo>
                  <a:moveTo>
                    <a:pt x="231" y="399"/>
                  </a:moveTo>
                  <a:cubicBezTo>
                    <a:pt x="200" y="400"/>
                    <a:pt x="172" y="392"/>
                    <a:pt x="172" y="375"/>
                  </a:cubicBezTo>
                  <a:cubicBezTo>
                    <a:pt x="171" y="361"/>
                    <a:pt x="200" y="344"/>
                    <a:pt x="229" y="343"/>
                  </a:cubicBezTo>
                  <a:cubicBezTo>
                    <a:pt x="258" y="342"/>
                    <a:pt x="288" y="357"/>
                    <a:pt x="288" y="371"/>
                  </a:cubicBezTo>
                  <a:cubicBezTo>
                    <a:pt x="289" y="387"/>
                    <a:pt x="262" y="397"/>
                    <a:pt x="231" y="399"/>
                  </a:cubicBezTo>
                  <a:moveTo>
                    <a:pt x="378" y="306"/>
                  </a:moveTo>
                  <a:cubicBezTo>
                    <a:pt x="364" y="334"/>
                    <a:pt x="343" y="354"/>
                    <a:pt x="328" y="346"/>
                  </a:cubicBezTo>
                  <a:cubicBezTo>
                    <a:pt x="316" y="339"/>
                    <a:pt x="315" y="306"/>
                    <a:pt x="329" y="280"/>
                  </a:cubicBezTo>
                  <a:cubicBezTo>
                    <a:pt x="342" y="254"/>
                    <a:pt x="370" y="236"/>
                    <a:pt x="383" y="243"/>
                  </a:cubicBezTo>
                  <a:cubicBezTo>
                    <a:pt x="398" y="250"/>
                    <a:pt x="393" y="279"/>
                    <a:pt x="378" y="30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6932633" y="2390376"/>
              <a:ext cx="1191002" cy="1192631"/>
            </a:xfrm>
            <a:custGeom>
              <a:avLst/>
              <a:gdLst>
                <a:gd name="T0" fmla="*/ 207 w 618"/>
                <a:gd name="T1" fmla="*/ 17 h 619"/>
                <a:gd name="T2" fmla="*/ 187 w 618"/>
                <a:gd name="T3" fmla="*/ 58 h 619"/>
                <a:gd name="T4" fmla="*/ 140 w 618"/>
                <a:gd name="T5" fmla="*/ 72 h 619"/>
                <a:gd name="T6" fmla="*/ 105 w 618"/>
                <a:gd name="T7" fmla="*/ 77 h 619"/>
                <a:gd name="T8" fmla="*/ 60 w 618"/>
                <a:gd name="T9" fmla="*/ 126 h 619"/>
                <a:gd name="T10" fmla="*/ 67 w 618"/>
                <a:gd name="T11" fmla="*/ 170 h 619"/>
                <a:gd name="T12" fmla="*/ 13 w 618"/>
                <a:gd name="T13" fmla="*/ 220 h 619"/>
                <a:gd name="T14" fmla="*/ 30 w 618"/>
                <a:gd name="T15" fmla="*/ 291 h 619"/>
                <a:gd name="T16" fmla="*/ 0 w 618"/>
                <a:gd name="T17" fmla="*/ 324 h 619"/>
                <a:gd name="T18" fmla="*/ 10 w 618"/>
                <a:gd name="T19" fmla="*/ 390 h 619"/>
                <a:gd name="T20" fmla="*/ 49 w 618"/>
                <a:gd name="T21" fmla="*/ 413 h 619"/>
                <a:gd name="T22" fmla="*/ 55 w 618"/>
                <a:gd name="T23" fmla="*/ 485 h 619"/>
                <a:gd name="T24" fmla="*/ 121 w 618"/>
                <a:gd name="T25" fmla="*/ 516 h 619"/>
                <a:gd name="T26" fmla="*/ 128 w 618"/>
                <a:gd name="T27" fmla="*/ 561 h 619"/>
                <a:gd name="T28" fmla="*/ 186 w 618"/>
                <a:gd name="T29" fmla="*/ 594 h 619"/>
                <a:gd name="T30" fmla="*/ 228 w 618"/>
                <a:gd name="T31" fmla="*/ 577 h 619"/>
                <a:gd name="T32" fmla="*/ 288 w 618"/>
                <a:gd name="T33" fmla="*/ 618 h 619"/>
                <a:gd name="T34" fmla="*/ 307 w 618"/>
                <a:gd name="T35" fmla="*/ 602 h 619"/>
                <a:gd name="T36" fmla="*/ 368 w 618"/>
                <a:gd name="T37" fmla="*/ 614 h 619"/>
                <a:gd name="T38" fmla="*/ 393 w 618"/>
                <a:gd name="T39" fmla="*/ 577 h 619"/>
                <a:gd name="T40" fmla="*/ 455 w 618"/>
                <a:gd name="T41" fmla="*/ 583 h 619"/>
                <a:gd name="T42" fmla="*/ 468 w 618"/>
                <a:gd name="T43" fmla="*/ 540 h 619"/>
                <a:gd name="T44" fmla="*/ 538 w 618"/>
                <a:gd name="T45" fmla="*/ 519 h 619"/>
                <a:gd name="T46" fmla="*/ 553 w 618"/>
                <a:gd name="T47" fmla="*/ 448 h 619"/>
                <a:gd name="T48" fmla="*/ 595 w 618"/>
                <a:gd name="T49" fmla="*/ 430 h 619"/>
                <a:gd name="T50" fmla="*/ 576 w 618"/>
                <a:gd name="T51" fmla="*/ 395 h 619"/>
                <a:gd name="T52" fmla="*/ 616 w 618"/>
                <a:gd name="T53" fmla="*/ 354 h 619"/>
                <a:gd name="T54" fmla="*/ 589 w 618"/>
                <a:gd name="T55" fmla="*/ 286 h 619"/>
                <a:gd name="T56" fmla="*/ 614 w 618"/>
                <a:gd name="T57" fmla="*/ 249 h 619"/>
                <a:gd name="T58" fmla="*/ 570 w 618"/>
                <a:gd name="T59" fmla="*/ 205 h 619"/>
                <a:gd name="T60" fmla="*/ 582 w 618"/>
                <a:gd name="T61" fmla="*/ 162 h 619"/>
                <a:gd name="T62" fmla="*/ 544 w 618"/>
                <a:gd name="T63" fmla="*/ 107 h 619"/>
                <a:gd name="T64" fmla="*/ 499 w 618"/>
                <a:gd name="T65" fmla="*/ 103 h 619"/>
                <a:gd name="T66" fmla="*/ 466 w 618"/>
                <a:gd name="T67" fmla="*/ 77 h 619"/>
                <a:gd name="T68" fmla="*/ 452 w 618"/>
                <a:gd name="T69" fmla="*/ 34 h 619"/>
                <a:gd name="T70" fmla="*/ 390 w 618"/>
                <a:gd name="T71" fmla="*/ 10 h 619"/>
                <a:gd name="T72" fmla="*/ 350 w 618"/>
                <a:gd name="T73" fmla="*/ 32 h 619"/>
                <a:gd name="T74" fmla="*/ 285 w 618"/>
                <a:gd name="T75" fmla="*/ 1 h 619"/>
                <a:gd name="T76" fmla="*/ 225 w 618"/>
                <a:gd name="T77" fmla="*/ 42 h 619"/>
                <a:gd name="T78" fmla="*/ 188 w 618"/>
                <a:gd name="T79" fmla="*/ 286 h 619"/>
                <a:gd name="T80" fmla="*/ 228 w 618"/>
                <a:gd name="T81" fmla="*/ 335 h 619"/>
                <a:gd name="T82" fmla="*/ 334 w 618"/>
                <a:gd name="T83" fmla="*/ 390 h 619"/>
                <a:gd name="T84" fmla="*/ 223 w 618"/>
                <a:gd name="T85" fmla="*/ 399 h 619"/>
                <a:gd name="T86" fmla="*/ 82 w 618"/>
                <a:gd name="T87" fmla="*/ 398 h 619"/>
                <a:gd name="T88" fmla="*/ 323 w 618"/>
                <a:gd name="T89" fmla="*/ 552 h 619"/>
                <a:gd name="T90" fmla="*/ 534 w 618"/>
                <a:gd name="T91" fmla="*/ 402 h 619"/>
                <a:gd name="T92" fmla="*/ 437 w 618"/>
                <a:gd name="T93" fmla="*/ 291 h 619"/>
                <a:gd name="T94" fmla="*/ 541 w 618"/>
                <a:gd name="T95" fmla="*/ 237 h 619"/>
                <a:gd name="T96" fmla="*/ 295 w 618"/>
                <a:gd name="T97" fmla="*/ 186 h 619"/>
                <a:gd name="T98" fmla="*/ 441 w 618"/>
                <a:gd name="T99" fmla="*/ 105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8" h="619">
                  <a:moveTo>
                    <a:pt x="225" y="42"/>
                  </a:moveTo>
                  <a:cubicBezTo>
                    <a:pt x="225" y="42"/>
                    <a:pt x="225" y="42"/>
                    <a:pt x="225" y="42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83" y="27"/>
                    <a:pt x="183" y="27"/>
                    <a:pt x="183" y="27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74" y="64"/>
                    <a:pt x="162" y="71"/>
                    <a:pt x="150" y="7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08" y="115"/>
                    <a:pt x="98" y="125"/>
                    <a:pt x="89" y="137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59" y="183"/>
                    <a:pt x="53" y="196"/>
                    <a:pt x="48" y="209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9" y="232"/>
                    <a:pt x="9" y="232"/>
                    <a:pt x="9" y="232"/>
                  </a:cubicBezTo>
                  <a:cubicBezTo>
                    <a:pt x="36" y="248"/>
                    <a:pt x="36" y="248"/>
                    <a:pt x="36" y="248"/>
                  </a:cubicBezTo>
                  <a:cubicBezTo>
                    <a:pt x="33" y="262"/>
                    <a:pt x="31" y="276"/>
                    <a:pt x="30" y="291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30" y="331"/>
                    <a:pt x="30" y="331"/>
                    <a:pt x="30" y="331"/>
                  </a:cubicBezTo>
                  <a:cubicBezTo>
                    <a:pt x="31" y="346"/>
                    <a:pt x="34" y="360"/>
                    <a:pt x="37" y="374"/>
                  </a:cubicBezTo>
                  <a:cubicBezTo>
                    <a:pt x="10" y="390"/>
                    <a:pt x="10" y="390"/>
                    <a:pt x="10" y="390"/>
                  </a:cubicBezTo>
                  <a:cubicBezTo>
                    <a:pt x="14" y="403"/>
                    <a:pt x="14" y="403"/>
                    <a:pt x="14" y="403"/>
                  </a:cubicBezTo>
                  <a:cubicBezTo>
                    <a:pt x="18" y="415"/>
                    <a:pt x="18" y="415"/>
                    <a:pt x="18" y="415"/>
                  </a:cubicBezTo>
                  <a:cubicBezTo>
                    <a:pt x="49" y="413"/>
                    <a:pt x="49" y="413"/>
                    <a:pt x="49" y="413"/>
                  </a:cubicBezTo>
                  <a:cubicBezTo>
                    <a:pt x="55" y="426"/>
                    <a:pt x="61" y="439"/>
                    <a:pt x="68" y="452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55" y="485"/>
                    <a:pt x="55" y="485"/>
                    <a:pt x="55" y="485"/>
                  </a:cubicBezTo>
                  <a:cubicBezTo>
                    <a:pt x="62" y="496"/>
                    <a:pt x="62" y="496"/>
                    <a:pt x="62" y="496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00" y="496"/>
                    <a:pt x="110" y="507"/>
                    <a:pt x="121" y="516"/>
                  </a:cubicBezTo>
                  <a:cubicBezTo>
                    <a:pt x="108" y="545"/>
                    <a:pt x="108" y="545"/>
                    <a:pt x="108" y="545"/>
                  </a:cubicBezTo>
                  <a:cubicBezTo>
                    <a:pt x="118" y="553"/>
                    <a:pt x="118" y="553"/>
                    <a:pt x="118" y="553"/>
                  </a:cubicBezTo>
                  <a:cubicBezTo>
                    <a:pt x="128" y="561"/>
                    <a:pt x="128" y="561"/>
                    <a:pt x="128" y="561"/>
                  </a:cubicBezTo>
                  <a:cubicBezTo>
                    <a:pt x="153" y="542"/>
                    <a:pt x="153" y="542"/>
                    <a:pt x="153" y="542"/>
                  </a:cubicBezTo>
                  <a:cubicBezTo>
                    <a:pt x="165" y="550"/>
                    <a:pt x="177" y="557"/>
                    <a:pt x="190" y="563"/>
                  </a:cubicBezTo>
                  <a:cubicBezTo>
                    <a:pt x="186" y="594"/>
                    <a:pt x="186" y="594"/>
                    <a:pt x="186" y="594"/>
                  </a:cubicBezTo>
                  <a:cubicBezTo>
                    <a:pt x="198" y="598"/>
                    <a:pt x="198" y="598"/>
                    <a:pt x="198" y="598"/>
                  </a:cubicBezTo>
                  <a:cubicBezTo>
                    <a:pt x="210" y="603"/>
                    <a:pt x="210" y="603"/>
                    <a:pt x="210" y="603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42" y="582"/>
                    <a:pt x="256" y="585"/>
                    <a:pt x="270" y="587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88" y="618"/>
                    <a:pt x="288" y="618"/>
                    <a:pt x="288" y="618"/>
                  </a:cubicBezTo>
                  <a:cubicBezTo>
                    <a:pt x="301" y="619"/>
                    <a:pt x="301" y="619"/>
                    <a:pt x="301" y="619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11" y="590"/>
                    <a:pt x="311" y="590"/>
                    <a:pt x="311" y="590"/>
                  </a:cubicBezTo>
                  <a:cubicBezTo>
                    <a:pt x="325" y="590"/>
                    <a:pt x="339" y="588"/>
                    <a:pt x="354" y="586"/>
                  </a:cubicBezTo>
                  <a:cubicBezTo>
                    <a:pt x="368" y="614"/>
                    <a:pt x="368" y="614"/>
                    <a:pt x="368" y="614"/>
                  </a:cubicBezTo>
                  <a:cubicBezTo>
                    <a:pt x="380" y="611"/>
                    <a:pt x="380" y="611"/>
                    <a:pt x="380" y="611"/>
                  </a:cubicBezTo>
                  <a:cubicBezTo>
                    <a:pt x="393" y="608"/>
                    <a:pt x="393" y="608"/>
                    <a:pt x="393" y="608"/>
                  </a:cubicBezTo>
                  <a:cubicBezTo>
                    <a:pt x="393" y="577"/>
                    <a:pt x="393" y="577"/>
                    <a:pt x="393" y="577"/>
                  </a:cubicBezTo>
                  <a:cubicBezTo>
                    <a:pt x="394" y="577"/>
                    <a:pt x="394" y="577"/>
                    <a:pt x="394" y="577"/>
                  </a:cubicBezTo>
                  <a:cubicBezTo>
                    <a:pt x="408" y="572"/>
                    <a:pt x="421" y="567"/>
                    <a:pt x="433" y="561"/>
                  </a:cubicBezTo>
                  <a:cubicBezTo>
                    <a:pt x="455" y="583"/>
                    <a:pt x="455" y="583"/>
                    <a:pt x="455" y="583"/>
                  </a:cubicBezTo>
                  <a:cubicBezTo>
                    <a:pt x="466" y="577"/>
                    <a:pt x="466" y="577"/>
                    <a:pt x="466" y="577"/>
                  </a:cubicBezTo>
                  <a:cubicBezTo>
                    <a:pt x="477" y="570"/>
                    <a:pt x="477" y="570"/>
                    <a:pt x="477" y="570"/>
                  </a:cubicBezTo>
                  <a:cubicBezTo>
                    <a:pt x="468" y="540"/>
                    <a:pt x="468" y="540"/>
                    <a:pt x="468" y="540"/>
                  </a:cubicBezTo>
                  <a:cubicBezTo>
                    <a:pt x="480" y="532"/>
                    <a:pt x="491" y="523"/>
                    <a:pt x="502" y="513"/>
                  </a:cubicBezTo>
                  <a:cubicBezTo>
                    <a:pt x="529" y="528"/>
                    <a:pt x="529" y="528"/>
                    <a:pt x="529" y="528"/>
                  </a:cubicBezTo>
                  <a:cubicBezTo>
                    <a:pt x="538" y="519"/>
                    <a:pt x="538" y="519"/>
                    <a:pt x="538" y="519"/>
                  </a:cubicBezTo>
                  <a:cubicBezTo>
                    <a:pt x="547" y="509"/>
                    <a:pt x="547" y="509"/>
                    <a:pt x="547" y="509"/>
                  </a:cubicBezTo>
                  <a:cubicBezTo>
                    <a:pt x="529" y="483"/>
                    <a:pt x="529" y="483"/>
                    <a:pt x="529" y="483"/>
                  </a:cubicBezTo>
                  <a:cubicBezTo>
                    <a:pt x="538" y="472"/>
                    <a:pt x="546" y="460"/>
                    <a:pt x="553" y="448"/>
                  </a:cubicBezTo>
                  <a:cubicBezTo>
                    <a:pt x="584" y="454"/>
                    <a:pt x="584" y="454"/>
                    <a:pt x="584" y="454"/>
                  </a:cubicBezTo>
                  <a:cubicBezTo>
                    <a:pt x="589" y="442"/>
                    <a:pt x="589" y="442"/>
                    <a:pt x="589" y="442"/>
                  </a:cubicBezTo>
                  <a:cubicBezTo>
                    <a:pt x="595" y="430"/>
                    <a:pt x="595" y="430"/>
                    <a:pt x="595" y="430"/>
                  </a:cubicBezTo>
                  <a:cubicBezTo>
                    <a:pt x="571" y="411"/>
                    <a:pt x="571" y="411"/>
                    <a:pt x="571" y="411"/>
                  </a:cubicBezTo>
                  <a:cubicBezTo>
                    <a:pt x="572" y="408"/>
                    <a:pt x="573" y="405"/>
                    <a:pt x="574" y="402"/>
                  </a:cubicBezTo>
                  <a:cubicBezTo>
                    <a:pt x="576" y="395"/>
                    <a:pt x="576" y="395"/>
                    <a:pt x="576" y="395"/>
                  </a:cubicBezTo>
                  <a:cubicBezTo>
                    <a:pt x="579" y="386"/>
                    <a:pt x="581" y="378"/>
                    <a:pt x="583" y="370"/>
                  </a:cubicBezTo>
                  <a:cubicBezTo>
                    <a:pt x="614" y="367"/>
                    <a:pt x="614" y="367"/>
                    <a:pt x="614" y="367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8" y="341"/>
                    <a:pt x="618" y="341"/>
                    <a:pt x="618" y="341"/>
                  </a:cubicBezTo>
                  <a:cubicBezTo>
                    <a:pt x="589" y="329"/>
                    <a:pt x="589" y="329"/>
                    <a:pt x="589" y="329"/>
                  </a:cubicBezTo>
                  <a:cubicBezTo>
                    <a:pt x="590" y="315"/>
                    <a:pt x="590" y="301"/>
                    <a:pt x="589" y="286"/>
                  </a:cubicBezTo>
                  <a:cubicBezTo>
                    <a:pt x="618" y="274"/>
                    <a:pt x="618" y="274"/>
                    <a:pt x="618" y="274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614" y="249"/>
                    <a:pt x="614" y="249"/>
                    <a:pt x="614" y="249"/>
                  </a:cubicBezTo>
                  <a:cubicBezTo>
                    <a:pt x="582" y="246"/>
                    <a:pt x="582" y="246"/>
                    <a:pt x="582" y="246"/>
                  </a:cubicBezTo>
                  <a:cubicBezTo>
                    <a:pt x="581" y="239"/>
                    <a:pt x="579" y="232"/>
                    <a:pt x="577" y="225"/>
                  </a:cubicBezTo>
                  <a:cubicBezTo>
                    <a:pt x="575" y="218"/>
                    <a:pt x="572" y="212"/>
                    <a:pt x="570" y="205"/>
                  </a:cubicBezTo>
                  <a:cubicBezTo>
                    <a:pt x="594" y="185"/>
                    <a:pt x="594" y="185"/>
                    <a:pt x="594" y="185"/>
                  </a:cubicBezTo>
                  <a:cubicBezTo>
                    <a:pt x="588" y="173"/>
                    <a:pt x="588" y="173"/>
                    <a:pt x="588" y="173"/>
                  </a:cubicBezTo>
                  <a:cubicBezTo>
                    <a:pt x="582" y="162"/>
                    <a:pt x="582" y="162"/>
                    <a:pt x="582" y="162"/>
                  </a:cubicBezTo>
                  <a:cubicBezTo>
                    <a:pt x="552" y="168"/>
                    <a:pt x="552" y="168"/>
                    <a:pt x="552" y="168"/>
                  </a:cubicBezTo>
                  <a:cubicBezTo>
                    <a:pt x="544" y="156"/>
                    <a:pt x="536" y="144"/>
                    <a:pt x="527" y="133"/>
                  </a:cubicBezTo>
                  <a:cubicBezTo>
                    <a:pt x="544" y="107"/>
                    <a:pt x="544" y="107"/>
                    <a:pt x="544" y="107"/>
                  </a:cubicBezTo>
                  <a:cubicBezTo>
                    <a:pt x="535" y="97"/>
                    <a:pt x="535" y="97"/>
                    <a:pt x="535" y="97"/>
                  </a:cubicBezTo>
                  <a:cubicBezTo>
                    <a:pt x="526" y="88"/>
                    <a:pt x="526" y="88"/>
                    <a:pt x="526" y="88"/>
                  </a:cubicBezTo>
                  <a:cubicBezTo>
                    <a:pt x="499" y="103"/>
                    <a:pt x="499" y="103"/>
                    <a:pt x="499" y="103"/>
                  </a:cubicBezTo>
                  <a:cubicBezTo>
                    <a:pt x="493" y="97"/>
                    <a:pt x="486" y="92"/>
                    <a:pt x="479" y="87"/>
                  </a:cubicBezTo>
                  <a:cubicBezTo>
                    <a:pt x="473" y="82"/>
                    <a:pt x="473" y="82"/>
                    <a:pt x="473" y="82"/>
                  </a:cubicBezTo>
                  <a:cubicBezTo>
                    <a:pt x="471" y="80"/>
                    <a:pt x="468" y="78"/>
                    <a:pt x="466" y="7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30" y="57"/>
                    <a:pt x="430" y="57"/>
                    <a:pt x="430" y="57"/>
                  </a:cubicBezTo>
                  <a:cubicBezTo>
                    <a:pt x="417" y="50"/>
                    <a:pt x="404" y="45"/>
                    <a:pt x="390" y="41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77" y="7"/>
                    <a:pt x="377" y="7"/>
                    <a:pt x="377" y="7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50" y="32"/>
                    <a:pt x="350" y="32"/>
                    <a:pt x="350" y="32"/>
                  </a:cubicBezTo>
                  <a:cubicBezTo>
                    <a:pt x="336" y="30"/>
                    <a:pt x="322" y="29"/>
                    <a:pt x="307" y="29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67" y="33"/>
                    <a:pt x="267" y="33"/>
                    <a:pt x="267" y="33"/>
                  </a:cubicBezTo>
                  <a:cubicBezTo>
                    <a:pt x="253" y="35"/>
                    <a:pt x="239" y="38"/>
                    <a:pt x="225" y="42"/>
                  </a:cubicBezTo>
                  <a:moveTo>
                    <a:pt x="156" y="121"/>
                  </a:moveTo>
                  <a:cubicBezTo>
                    <a:pt x="198" y="255"/>
                    <a:pt x="198" y="255"/>
                    <a:pt x="198" y="255"/>
                  </a:cubicBezTo>
                  <a:cubicBezTo>
                    <a:pt x="201" y="266"/>
                    <a:pt x="197" y="279"/>
                    <a:pt x="188" y="286"/>
                  </a:cubicBezTo>
                  <a:cubicBezTo>
                    <a:pt x="73" y="367"/>
                    <a:pt x="73" y="367"/>
                    <a:pt x="73" y="367"/>
                  </a:cubicBezTo>
                  <a:cubicBezTo>
                    <a:pt x="50" y="274"/>
                    <a:pt x="84" y="179"/>
                    <a:pt x="156" y="121"/>
                  </a:cubicBezTo>
                  <a:moveTo>
                    <a:pt x="228" y="335"/>
                  </a:moveTo>
                  <a:cubicBezTo>
                    <a:pt x="214" y="291"/>
                    <a:pt x="239" y="243"/>
                    <a:pt x="284" y="229"/>
                  </a:cubicBezTo>
                  <a:cubicBezTo>
                    <a:pt x="328" y="215"/>
                    <a:pt x="375" y="240"/>
                    <a:pt x="389" y="284"/>
                  </a:cubicBezTo>
                  <a:cubicBezTo>
                    <a:pt x="404" y="329"/>
                    <a:pt x="379" y="376"/>
                    <a:pt x="334" y="390"/>
                  </a:cubicBezTo>
                  <a:cubicBezTo>
                    <a:pt x="290" y="404"/>
                    <a:pt x="242" y="380"/>
                    <a:pt x="228" y="335"/>
                  </a:cubicBezTo>
                  <a:moveTo>
                    <a:pt x="82" y="398"/>
                  </a:moveTo>
                  <a:cubicBezTo>
                    <a:pt x="223" y="399"/>
                    <a:pt x="223" y="399"/>
                    <a:pt x="223" y="399"/>
                  </a:cubicBezTo>
                  <a:cubicBezTo>
                    <a:pt x="235" y="399"/>
                    <a:pt x="246" y="407"/>
                    <a:pt x="249" y="418"/>
                  </a:cubicBezTo>
                  <a:cubicBezTo>
                    <a:pt x="291" y="552"/>
                    <a:pt x="291" y="552"/>
                    <a:pt x="291" y="552"/>
                  </a:cubicBezTo>
                  <a:cubicBezTo>
                    <a:pt x="200" y="546"/>
                    <a:pt x="117" y="487"/>
                    <a:pt x="82" y="398"/>
                  </a:cubicBezTo>
                  <a:moveTo>
                    <a:pt x="534" y="402"/>
                  </a:moveTo>
                  <a:cubicBezTo>
                    <a:pt x="507" y="466"/>
                    <a:pt x="454" y="519"/>
                    <a:pt x="382" y="542"/>
                  </a:cubicBezTo>
                  <a:cubicBezTo>
                    <a:pt x="363" y="548"/>
                    <a:pt x="343" y="551"/>
                    <a:pt x="323" y="552"/>
                  </a:cubicBezTo>
                  <a:cubicBezTo>
                    <a:pt x="368" y="419"/>
                    <a:pt x="368" y="419"/>
                    <a:pt x="368" y="419"/>
                  </a:cubicBezTo>
                  <a:cubicBezTo>
                    <a:pt x="372" y="408"/>
                    <a:pt x="382" y="400"/>
                    <a:pt x="394" y="401"/>
                  </a:cubicBezTo>
                  <a:cubicBezTo>
                    <a:pt x="534" y="402"/>
                    <a:pt x="534" y="402"/>
                    <a:pt x="534" y="402"/>
                  </a:cubicBezTo>
                  <a:moveTo>
                    <a:pt x="541" y="237"/>
                  </a:moveTo>
                  <a:cubicBezTo>
                    <a:pt x="555" y="282"/>
                    <a:pt x="555" y="328"/>
                    <a:pt x="544" y="371"/>
                  </a:cubicBezTo>
                  <a:cubicBezTo>
                    <a:pt x="437" y="291"/>
                    <a:pt x="437" y="291"/>
                    <a:pt x="437" y="291"/>
                  </a:cubicBezTo>
                  <a:cubicBezTo>
                    <a:pt x="424" y="282"/>
                    <a:pt x="419" y="266"/>
                    <a:pt x="424" y="251"/>
                  </a:cubicBezTo>
                  <a:cubicBezTo>
                    <a:pt x="467" y="125"/>
                    <a:pt x="467" y="125"/>
                    <a:pt x="467" y="125"/>
                  </a:cubicBezTo>
                  <a:cubicBezTo>
                    <a:pt x="500" y="153"/>
                    <a:pt x="527" y="191"/>
                    <a:pt x="541" y="237"/>
                  </a:cubicBezTo>
                  <a:moveTo>
                    <a:pt x="441" y="105"/>
                  </a:moveTo>
                  <a:cubicBezTo>
                    <a:pt x="327" y="186"/>
                    <a:pt x="327" y="186"/>
                    <a:pt x="327" y="186"/>
                  </a:cubicBezTo>
                  <a:cubicBezTo>
                    <a:pt x="317" y="193"/>
                    <a:pt x="304" y="193"/>
                    <a:pt x="295" y="186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98" y="92"/>
                    <a:pt x="216" y="84"/>
                    <a:pt x="236" y="78"/>
                  </a:cubicBezTo>
                  <a:cubicBezTo>
                    <a:pt x="308" y="55"/>
                    <a:pt x="382" y="68"/>
                    <a:pt x="441" y="10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5942847" y="4075863"/>
              <a:ext cx="597130" cy="597945"/>
            </a:xfrm>
            <a:custGeom>
              <a:avLst/>
              <a:gdLst>
                <a:gd name="T0" fmla="*/ 234 w 310"/>
                <a:gd name="T1" fmla="*/ 262 h 310"/>
                <a:gd name="T2" fmla="*/ 263 w 310"/>
                <a:gd name="T3" fmla="*/ 266 h 310"/>
                <a:gd name="T4" fmla="*/ 264 w 310"/>
                <a:gd name="T5" fmla="*/ 250 h 310"/>
                <a:gd name="T6" fmla="*/ 280 w 310"/>
                <a:gd name="T7" fmla="*/ 234 h 310"/>
                <a:gd name="T8" fmla="*/ 289 w 310"/>
                <a:gd name="T9" fmla="*/ 216 h 310"/>
                <a:gd name="T10" fmla="*/ 288 w 310"/>
                <a:gd name="T11" fmla="*/ 192 h 310"/>
                <a:gd name="T12" fmla="*/ 308 w 310"/>
                <a:gd name="T13" fmla="*/ 184 h 310"/>
                <a:gd name="T14" fmla="*/ 287 w 310"/>
                <a:gd name="T15" fmla="*/ 164 h 310"/>
                <a:gd name="T16" fmla="*/ 310 w 310"/>
                <a:gd name="T17" fmla="*/ 146 h 310"/>
                <a:gd name="T18" fmla="*/ 298 w 310"/>
                <a:gd name="T19" fmla="*/ 135 h 310"/>
                <a:gd name="T20" fmla="*/ 296 w 310"/>
                <a:gd name="T21" fmla="*/ 112 h 310"/>
                <a:gd name="T22" fmla="*/ 290 w 310"/>
                <a:gd name="T23" fmla="*/ 94 h 310"/>
                <a:gd name="T24" fmla="*/ 276 w 310"/>
                <a:gd name="T25" fmla="*/ 76 h 310"/>
                <a:gd name="T26" fmla="*/ 277 w 310"/>
                <a:gd name="T27" fmla="*/ 59 h 310"/>
                <a:gd name="T28" fmla="*/ 250 w 310"/>
                <a:gd name="T29" fmla="*/ 62 h 310"/>
                <a:gd name="T30" fmla="*/ 250 w 310"/>
                <a:gd name="T31" fmla="*/ 32 h 310"/>
                <a:gd name="T32" fmla="*/ 233 w 310"/>
                <a:gd name="T33" fmla="*/ 34 h 310"/>
                <a:gd name="T34" fmla="*/ 214 w 310"/>
                <a:gd name="T35" fmla="*/ 23 h 310"/>
                <a:gd name="T36" fmla="*/ 206 w 310"/>
                <a:gd name="T37" fmla="*/ 8 h 310"/>
                <a:gd name="T38" fmla="*/ 183 w 310"/>
                <a:gd name="T39" fmla="*/ 25 h 310"/>
                <a:gd name="T40" fmla="*/ 169 w 310"/>
                <a:gd name="T41" fmla="*/ 0 h 310"/>
                <a:gd name="T42" fmla="*/ 156 w 310"/>
                <a:gd name="T43" fmla="*/ 11 h 310"/>
                <a:gd name="T44" fmla="*/ 133 w 310"/>
                <a:gd name="T45" fmla="*/ 9 h 310"/>
                <a:gd name="T46" fmla="*/ 114 w 310"/>
                <a:gd name="T47" fmla="*/ 13 h 310"/>
                <a:gd name="T48" fmla="*/ 94 w 310"/>
                <a:gd name="T49" fmla="*/ 24 h 310"/>
                <a:gd name="T50" fmla="*/ 83 w 310"/>
                <a:gd name="T51" fmla="*/ 17 h 310"/>
                <a:gd name="T52" fmla="*/ 78 w 310"/>
                <a:gd name="T53" fmla="*/ 34 h 310"/>
                <a:gd name="T54" fmla="*/ 58 w 310"/>
                <a:gd name="T55" fmla="*/ 44 h 310"/>
                <a:gd name="T56" fmla="*/ 44 w 310"/>
                <a:gd name="T57" fmla="*/ 58 h 310"/>
                <a:gd name="T58" fmla="*/ 33 w 310"/>
                <a:gd name="T59" fmla="*/ 78 h 310"/>
                <a:gd name="T60" fmla="*/ 17 w 310"/>
                <a:gd name="T61" fmla="*/ 84 h 310"/>
                <a:gd name="T62" fmla="*/ 31 w 310"/>
                <a:gd name="T63" fmla="*/ 109 h 310"/>
                <a:gd name="T64" fmla="*/ 4 w 310"/>
                <a:gd name="T65" fmla="*/ 119 h 310"/>
                <a:gd name="T66" fmla="*/ 13 w 310"/>
                <a:gd name="T67" fmla="*/ 134 h 310"/>
                <a:gd name="T68" fmla="*/ 8 w 310"/>
                <a:gd name="T69" fmla="*/ 156 h 310"/>
                <a:gd name="T70" fmla="*/ 9 w 310"/>
                <a:gd name="T71" fmla="*/ 176 h 310"/>
                <a:gd name="T72" fmla="*/ 17 w 310"/>
                <a:gd name="T73" fmla="*/ 197 h 310"/>
                <a:gd name="T74" fmla="*/ 11 w 310"/>
                <a:gd name="T75" fmla="*/ 213 h 310"/>
                <a:gd name="T76" fmla="*/ 39 w 310"/>
                <a:gd name="T77" fmla="*/ 219 h 310"/>
                <a:gd name="T78" fmla="*/ 29 w 310"/>
                <a:gd name="T79" fmla="*/ 246 h 310"/>
                <a:gd name="T80" fmla="*/ 46 w 310"/>
                <a:gd name="T81" fmla="*/ 249 h 310"/>
                <a:gd name="T82" fmla="*/ 60 w 310"/>
                <a:gd name="T83" fmla="*/ 267 h 310"/>
                <a:gd name="T84" fmla="*/ 75 w 310"/>
                <a:gd name="T85" fmla="*/ 279 h 310"/>
                <a:gd name="T86" fmla="*/ 97 w 310"/>
                <a:gd name="T87" fmla="*/ 287 h 310"/>
                <a:gd name="T88" fmla="*/ 104 w 310"/>
                <a:gd name="T89" fmla="*/ 302 h 310"/>
                <a:gd name="T90" fmla="*/ 126 w 310"/>
                <a:gd name="T91" fmla="*/ 284 h 310"/>
                <a:gd name="T92" fmla="*/ 142 w 310"/>
                <a:gd name="T93" fmla="*/ 309 h 310"/>
                <a:gd name="T94" fmla="*/ 155 w 310"/>
                <a:gd name="T95" fmla="*/ 299 h 310"/>
                <a:gd name="T96" fmla="*/ 177 w 310"/>
                <a:gd name="T97" fmla="*/ 301 h 310"/>
                <a:gd name="T98" fmla="*/ 197 w 310"/>
                <a:gd name="T99" fmla="*/ 297 h 310"/>
                <a:gd name="T100" fmla="*/ 217 w 310"/>
                <a:gd name="T101" fmla="*/ 286 h 310"/>
                <a:gd name="T102" fmla="*/ 227 w 310"/>
                <a:gd name="T103" fmla="*/ 292 h 310"/>
                <a:gd name="T104" fmla="*/ 128 w 310"/>
                <a:gd name="T105" fmla="*/ 120 h 310"/>
                <a:gd name="T106" fmla="*/ 141 w 310"/>
                <a:gd name="T107" fmla="*/ 124 h 310"/>
                <a:gd name="T108" fmla="*/ 198 w 310"/>
                <a:gd name="T109" fmla="*/ 143 h 310"/>
                <a:gd name="T110" fmla="*/ 202 w 310"/>
                <a:gd name="T111" fmla="*/ 130 h 310"/>
                <a:gd name="T112" fmla="*/ 126 w 310"/>
                <a:gd name="T113" fmla="*/ 169 h 310"/>
                <a:gd name="T114" fmla="*/ 133 w 310"/>
                <a:gd name="T115" fmla="*/ 166 h 310"/>
                <a:gd name="T116" fmla="*/ 166 w 310"/>
                <a:gd name="T117" fmla="*/ 177 h 310"/>
                <a:gd name="T118" fmla="*/ 171 w 310"/>
                <a:gd name="T119" fmla="*/ 184 h 310"/>
                <a:gd name="T120" fmla="*/ 167 w 310"/>
                <a:gd name="T121" fmla="*/ 19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310">
                  <a:moveTo>
                    <a:pt x="235" y="279"/>
                  </a:moveTo>
                  <a:cubicBezTo>
                    <a:pt x="233" y="276"/>
                    <a:pt x="233" y="276"/>
                    <a:pt x="233" y="276"/>
                  </a:cubicBezTo>
                  <a:cubicBezTo>
                    <a:pt x="230" y="272"/>
                    <a:pt x="230" y="266"/>
                    <a:pt x="234" y="262"/>
                  </a:cubicBezTo>
                  <a:cubicBezTo>
                    <a:pt x="239" y="257"/>
                    <a:pt x="247" y="258"/>
                    <a:pt x="251" y="263"/>
                  </a:cubicBezTo>
                  <a:cubicBezTo>
                    <a:pt x="253" y="266"/>
                    <a:pt x="253" y="266"/>
                    <a:pt x="253" y="266"/>
                  </a:cubicBezTo>
                  <a:cubicBezTo>
                    <a:pt x="255" y="269"/>
                    <a:pt x="260" y="269"/>
                    <a:pt x="263" y="266"/>
                  </a:cubicBezTo>
                  <a:cubicBezTo>
                    <a:pt x="265" y="265"/>
                    <a:pt x="266" y="264"/>
                    <a:pt x="268" y="262"/>
                  </a:cubicBezTo>
                  <a:cubicBezTo>
                    <a:pt x="270" y="259"/>
                    <a:pt x="270" y="254"/>
                    <a:pt x="267" y="252"/>
                  </a:cubicBezTo>
                  <a:cubicBezTo>
                    <a:pt x="264" y="250"/>
                    <a:pt x="264" y="250"/>
                    <a:pt x="264" y="250"/>
                  </a:cubicBezTo>
                  <a:cubicBezTo>
                    <a:pt x="260" y="246"/>
                    <a:pt x="258" y="240"/>
                    <a:pt x="261" y="235"/>
                  </a:cubicBezTo>
                  <a:cubicBezTo>
                    <a:pt x="264" y="229"/>
                    <a:pt x="272" y="228"/>
                    <a:pt x="277" y="232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3" y="236"/>
                    <a:pt x="288" y="235"/>
                    <a:pt x="290" y="232"/>
                  </a:cubicBezTo>
                  <a:cubicBezTo>
                    <a:pt x="291" y="230"/>
                    <a:pt x="292" y="228"/>
                    <a:pt x="293" y="226"/>
                  </a:cubicBezTo>
                  <a:cubicBezTo>
                    <a:pt x="295" y="222"/>
                    <a:pt x="293" y="218"/>
                    <a:pt x="289" y="216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280" y="213"/>
                    <a:pt x="277" y="206"/>
                    <a:pt x="280" y="200"/>
                  </a:cubicBezTo>
                  <a:cubicBezTo>
                    <a:pt x="277" y="195"/>
                    <a:pt x="282" y="189"/>
                    <a:pt x="288" y="192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301" y="197"/>
                    <a:pt x="305" y="195"/>
                    <a:pt x="306" y="190"/>
                  </a:cubicBezTo>
                  <a:cubicBezTo>
                    <a:pt x="307" y="188"/>
                    <a:pt x="307" y="186"/>
                    <a:pt x="308" y="184"/>
                  </a:cubicBezTo>
                  <a:cubicBezTo>
                    <a:pt x="308" y="180"/>
                    <a:pt x="305" y="176"/>
                    <a:pt x="301" y="176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1" y="175"/>
                    <a:pt x="287" y="170"/>
                    <a:pt x="287" y="164"/>
                  </a:cubicBezTo>
                  <a:cubicBezTo>
                    <a:pt x="288" y="157"/>
                    <a:pt x="293" y="153"/>
                    <a:pt x="300" y="153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7" y="154"/>
                    <a:pt x="310" y="151"/>
                    <a:pt x="310" y="146"/>
                  </a:cubicBezTo>
                  <a:cubicBezTo>
                    <a:pt x="310" y="144"/>
                    <a:pt x="310" y="142"/>
                    <a:pt x="310" y="140"/>
                  </a:cubicBezTo>
                  <a:cubicBezTo>
                    <a:pt x="309" y="136"/>
                    <a:pt x="305" y="133"/>
                    <a:pt x="301" y="134"/>
                  </a:cubicBezTo>
                  <a:cubicBezTo>
                    <a:pt x="298" y="135"/>
                    <a:pt x="298" y="135"/>
                    <a:pt x="298" y="135"/>
                  </a:cubicBezTo>
                  <a:cubicBezTo>
                    <a:pt x="292" y="136"/>
                    <a:pt x="286" y="132"/>
                    <a:pt x="285" y="126"/>
                  </a:cubicBezTo>
                  <a:cubicBezTo>
                    <a:pt x="283" y="120"/>
                    <a:pt x="287" y="114"/>
                    <a:pt x="293" y="113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300" y="111"/>
                    <a:pt x="303" y="107"/>
                    <a:pt x="301" y="103"/>
                  </a:cubicBezTo>
                  <a:cubicBezTo>
                    <a:pt x="301" y="101"/>
                    <a:pt x="300" y="99"/>
                    <a:pt x="299" y="97"/>
                  </a:cubicBezTo>
                  <a:cubicBezTo>
                    <a:pt x="298" y="93"/>
                    <a:pt x="293" y="92"/>
                    <a:pt x="290" y="94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1" y="98"/>
                    <a:pt x="274" y="96"/>
                    <a:pt x="271" y="91"/>
                  </a:cubicBezTo>
                  <a:cubicBezTo>
                    <a:pt x="268" y="85"/>
                    <a:pt x="270" y="79"/>
                    <a:pt x="276" y="76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2" y="72"/>
                    <a:pt x="283" y="67"/>
                    <a:pt x="281" y="64"/>
                  </a:cubicBezTo>
                  <a:cubicBezTo>
                    <a:pt x="280" y="62"/>
                    <a:pt x="278" y="61"/>
                    <a:pt x="277" y="59"/>
                  </a:cubicBezTo>
                  <a:cubicBezTo>
                    <a:pt x="275" y="56"/>
                    <a:pt x="270" y="55"/>
                    <a:pt x="267" y="58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60" y="64"/>
                    <a:pt x="254" y="65"/>
                    <a:pt x="250" y="62"/>
                  </a:cubicBezTo>
                  <a:cubicBezTo>
                    <a:pt x="244" y="58"/>
                    <a:pt x="244" y="50"/>
                    <a:pt x="249" y="45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54" y="40"/>
                    <a:pt x="254" y="35"/>
                    <a:pt x="250" y="32"/>
                  </a:cubicBezTo>
                  <a:cubicBezTo>
                    <a:pt x="249" y="31"/>
                    <a:pt x="247" y="30"/>
                    <a:pt x="245" y="28"/>
                  </a:cubicBezTo>
                  <a:cubicBezTo>
                    <a:pt x="242" y="26"/>
                    <a:pt x="237" y="27"/>
                    <a:pt x="235" y="31"/>
                  </a:cubicBezTo>
                  <a:cubicBezTo>
                    <a:pt x="233" y="34"/>
                    <a:pt x="233" y="34"/>
                    <a:pt x="233" y="34"/>
                  </a:cubicBezTo>
                  <a:cubicBezTo>
                    <a:pt x="230" y="39"/>
                    <a:pt x="223" y="41"/>
                    <a:pt x="218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3" y="35"/>
                    <a:pt x="211" y="28"/>
                    <a:pt x="214" y="23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17"/>
                    <a:pt x="216" y="12"/>
                    <a:pt x="212" y="10"/>
                  </a:cubicBezTo>
                  <a:cubicBezTo>
                    <a:pt x="210" y="10"/>
                    <a:pt x="208" y="9"/>
                    <a:pt x="206" y="8"/>
                  </a:cubicBezTo>
                  <a:cubicBezTo>
                    <a:pt x="202" y="7"/>
                    <a:pt x="198" y="9"/>
                    <a:pt x="197" y="13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5" y="23"/>
                    <a:pt x="189" y="27"/>
                    <a:pt x="183" y="25"/>
                  </a:cubicBezTo>
                  <a:cubicBezTo>
                    <a:pt x="177" y="24"/>
                    <a:pt x="173" y="18"/>
                    <a:pt x="174" y="12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6" y="5"/>
                    <a:pt x="173" y="1"/>
                    <a:pt x="169" y="0"/>
                  </a:cubicBezTo>
                  <a:cubicBezTo>
                    <a:pt x="167" y="0"/>
                    <a:pt x="165" y="0"/>
                    <a:pt x="163" y="0"/>
                  </a:cubicBezTo>
                  <a:cubicBezTo>
                    <a:pt x="158" y="0"/>
                    <a:pt x="155" y="3"/>
                    <a:pt x="155" y="7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7"/>
                    <a:pt x="151" y="22"/>
                    <a:pt x="145" y="23"/>
                  </a:cubicBezTo>
                  <a:cubicBezTo>
                    <a:pt x="139" y="23"/>
                    <a:pt x="134" y="18"/>
                    <a:pt x="133" y="12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5"/>
                    <a:pt x="129" y="2"/>
                    <a:pt x="125" y="3"/>
                  </a:cubicBezTo>
                  <a:cubicBezTo>
                    <a:pt x="123" y="3"/>
                    <a:pt x="121" y="4"/>
                    <a:pt x="119" y="4"/>
                  </a:cubicBezTo>
                  <a:cubicBezTo>
                    <a:pt x="115" y="5"/>
                    <a:pt x="112" y="9"/>
                    <a:pt x="114" y="13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7" y="23"/>
                    <a:pt x="114" y="29"/>
                    <a:pt x="108" y="31"/>
                  </a:cubicBezTo>
                  <a:cubicBezTo>
                    <a:pt x="102" y="33"/>
                    <a:pt x="96" y="30"/>
                    <a:pt x="94" y="24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17"/>
                    <a:pt x="87" y="15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8"/>
                    <a:pt x="79" y="19"/>
                    <a:pt x="78" y="21"/>
                  </a:cubicBezTo>
                  <a:cubicBezTo>
                    <a:pt x="74" y="23"/>
                    <a:pt x="73" y="27"/>
                    <a:pt x="75" y="31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9"/>
                    <a:pt x="80" y="46"/>
                    <a:pt x="75" y="49"/>
                  </a:cubicBezTo>
                  <a:cubicBezTo>
                    <a:pt x="70" y="53"/>
                    <a:pt x="63" y="52"/>
                    <a:pt x="60" y="47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5" y="41"/>
                    <a:pt x="50" y="40"/>
                    <a:pt x="47" y="43"/>
                  </a:cubicBezTo>
                  <a:cubicBezTo>
                    <a:pt x="46" y="45"/>
                    <a:pt x="44" y="46"/>
                    <a:pt x="43" y="48"/>
                  </a:cubicBezTo>
                  <a:cubicBezTo>
                    <a:pt x="40" y="51"/>
                    <a:pt x="40" y="56"/>
                    <a:pt x="44" y="5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52" y="64"/>
                    <a:pt x="52" y="71"/>
                    <a:pt x="49" y="76"/>
                  </a:cubicBezTo>
                  <a:cubicBezTo>
                    <a:pt x="45" y="81"/>
                    <a:pt x="38" y="82"/>
                    <a:pt x="33" y="78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27" y="74"/>
                    <a:pt x="22" y="75"/>
                    <a:pt x="20" y="78"/>
                  </a:cubicBezTo>
                  <a:cubicBezTo>
                    <a:pt x="19" y="80"/>
                    <a:pt x="18" y="82"/>
                    <a:pt x="17" y="84"/>
                  </a:cubicBezTo>
                  <a:cubicBezTo>
                    <a:pt x="15" y="87"/>
                    <a:pt x="17" y="92"/>
                    <a:pt x="21" y="93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0" y="97"/>
                    <a:pt x="33" y="104"/>
                    <a:pt x="31" y="109"/>
                  </a:cubicBezTo>
                  <a:cubicBezTo>
                    <a:pt x="34" y="114"/>
                    <a:pt x="28" y="120"/>
                    <a:pt x="23" y="11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0" y="113"/>
                    <a:pt x="5" y="115"/>
                    <a:pt x="4" y="119"/>
                  </a:cubicBezTo>
                  <a:cubicBezTo>
                    <a:pt x="4" y="121"/>
                    <a:pt x="3" y="123"/>
                    <a:pt x="3" y="125"/>
                  </a:cubicBezTo>
                  <a:cubicBezTo>
                    <a:pt x="2" y="130"/>
                    <a:pt x="5" y="133"/>
                    <a:pt x="9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8" y="135"/>
                    <a:pt x="23" y="139"/>
                    <a:pt x="23" y="144"/>
                  </a:cubicBezTo>
                  <a:cubicBezTo>
                    <a:pt x="24" y="151"/>
                    <a:pt x="18" y="157"/>
                    <a:pt x="11" y="156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4" y="156"/>
                    <a:pt x="0" y="159"/>
                    <a:pt x="0" y="163"/>
                  </a:cubicBezTo>
                  <a:cubicBezTo>
                    <a:pt x="0" y="165"/>
                    <a:pt x="1" y="168"/>
                    <a:pt x="1" y="170"/>
                  </a:cubicBezTo>
                  <a:cubicBezTo>
                    <a:pt x="1" y="174"/>
                    <a:pt x="5" y="177"/>
                    <a:pt x="9" y="176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8" y="174"/>
                    <a:pt x="23" y="177"/>
                    <a:pt x="25" y="182"/>
                  </a:cubicBezTo>
                  <a:cubicBezTo>
                    <a:pt x="28" y="188"/>
                    <a:pt x="24" y="196"/>
                    <a:pt x="17" y="197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0" y="198"/>
                    <a:pt x="8" y="203"/>
                    <a:pt x="9" y="207"/>
                  </a:cubicBezTo>
                  <a:cubicBezTo>
                    <a:pt x="10" y="209"/>
                    <a:pt x="10" y="211"/>
                    <a:pt x="11" y="213"/>
                  </a:cubicBezTo>
                  <a:cubicBezTo>
                    <a:pt x="13" y="216"/>
                    <a:pt x="17" y="218"/>
                    <a:pt x="21" y="216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30" y="212"/>
                    <a:pt x="36" y="214"/>
                    <a:pt x="39" y="219"/>
                  </a:cubicBezTo>
                  <a:cubicBezTo>
                    <a:pt x="42" y="224"/>
                    <a:pt x="40" y="231"/>
                    <a:pt x="35" y="234"/>
                  </a:cubicBezTo>
                  <a:cubicBezTo>
                    <a:pt x="32" y="236"/>
                    <a:pt x="32" y="236"/>
                    <a:pt x="32" y="236"/>
                  </a:cubicBezTo>
                  <a:cubicBezTo>
                    <a:pt x="28" y="238"/>
                    <a:pt x="27" y="242"/>
                    <a:pt x="29" y="246"/>
                  </a:cubicBezTo>
                  <a:cubicBezTo>
                    <a:pt x="31" y="248"/>
                    <a:pt x="32" y="249"/>
                    <a:pt x="33" y="251"/>
                  </a:cubicBezTo>
                  <a:cubicBezTo>
                    <a:pt x="36" y="254"/>
                    <a:pt x="41" y="254"/>
                    <a:pt x="44" y="252"/>
                  </a:cubicBezTo>
                  <a:cubicBezTo>
                    <a:pt x="46" y="249"/>
                    <a:pt x="46" y="249"/>
                    <a:pt x="46" y="249"/>
                  </a:cubicBezTo>
                  <a:cubicBezTo>
                    <a:pt x="50" y="245"/>
                    <a:pt x="56" y="245"/>
                    <a:pt x="61" y="248"/>
                  </a:cubicBezTo>
                  <a:cubicBezTo>
                    <a:pt x="66" y="252"/>
                    <a:pt x="67" y="260"/>
                    <a:pt x="62" y="265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57" y="270"/>
                    <a:pt x="57" y="275"/>
                    <a:pt x="60" y="278"/>
                  </a:cubicBezTo>
                  <a:cubicBezTo>
                    <a:pt x="62" y="279"/>
                    <a:pt x="63" y="280"/>
                    <a:pt x="65" y="281"/>
                  </a:cubicBezTo>
                  <a:cubicBezTo>
                    <a:pt x="69" y="284"/>
                    <a:pt x="73" y="283"/>
                    <a:pt x="75" y="279"/>
                  </a:cubicBezTo>
                  <a:cubicBezTo>
                    <a:pt x="77" y="276"/>
                    <a:pt x="77" y="276"/>
                    <a:pt x="77" y="276"/>
                  </a:cubicBezTo>
                  <a:cubicBezTo>
                    <a:pt x="80" y="271"/>
                    <a:pt x="85" y="269"/>
                    <a:pt x="91" y="271"/>
                  </a:cubicBezTo>
                  <a:cubicBezTo>
                    <a:pt x="97" y="273"/>
                    <a:pt x="100" y="281"/>
                    <a:pt x="97" y="287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3" y="293"/>
                    <a:pt x="95" y="298"/>
                    <a:pt x="99" y="299"/>
                  </a:cubicBezTo>
                  <a:cubicBezTo>
                    <a:pt x="101" y="300"/>
                    <a:pt x="102" y="301"/>
                    <a:pt x="104" y="302"/>
                  </a:cubicBezTo>
                  <a:cubicBezTo>
                    <a:pt x="108" y="303"/>
                    <a:pt x="113" y="301"/>
                    <a:pt x="114" y="297"/>
                  </a:cubicBezTo>
                  <a:cubicBezTo>
                    <a:pt x="114" y="293"/>
                    <a:pt x="114" y="293"/>
                    <a:pt x="114" y="293"/>
                  </a:cubicBezTo>
                  <a:cubicBezTo>
                    <a:pt x="116" y="288"/>
                    <a:pt x="120" y="284"/>
                    <a:pt x="126" y="284"/>
                  </a:cubicBezTo>
                  <a:cubicBezTo>
                    <a:pt x="133" y="285"/>
                    <a:pt x="138" y="291"/>
                    <a:pt x="136" y="298"/>
                  </a:cubicBezTo>
                  <a:cubicBezTo>
                    <a:pt x="135" y="301"/>
                    <a:pt x="135" y="301"/>
                    <a:pt x="135" y="301"/>
                  </a:cubicBezTo>
                  <a:cubicBezTo>
                    <a:pt x="134" y="305"/>
                    <a:pt x="137" y="309"/>
                    <a:pt x="142" y="309"/>
                  </a:cubicBezTo>
                  <a:cubicBezTo>
                    <a:pt x="144" y="310"/>
                    <a:pt x="146" y="310"/>
                    <a:pt x="148" y="310"/>
                  </a:cubicBezTo>
                  <a:cubicBezTo>
                    <a:pt x="152" y="310"/>
                    <a:pt x="155" y="307"/>
                    <a:pt x="155" y="303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3"/>
                    <a:pt x="159" y="287"/>
                    <a:pt x="165" y="287"/>
                  </a:cubicBezTo>
                  <a:cubicBezTo>
                    <a:pt x="171" y="284"/>
                    <a:pt x="177" y="288"/>
                    <a:pt x="177" y="294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8" y="305"/>
                    <a:pt x="182" y="308"/>
                    <a:pt x="186" y="307"/>
                  </a:cubicBezTo>
                  <a:cubicBezTo>
                    <a:pt x="188" y="307"/>
                    <a:pt x="190" y="306"/>
                    <a:pt x="192" y="306"/>
                  </a:cubicBezTo>
                  <a:cubicBezTo>
                    <a:pt x="196" y="305"/>
                    <a:pt x="198" y="300"/>
                    <a:pt x="197" y="297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193" y="287"/>
                    <a:pt x="197" y="279"/>
                    <a:pt x="204" y="278"/>
                  </a:cubicBezTo>
                  <a:cubicBezTo>
                    <a:pt x="210" y="277"/>
                    <a:pt x="215" y="281"/>
                    <a:pt x="217" y="286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9" y="292"/>
                    <a:pt x="224" y="294"/>
                    <a:pt x="227" y="292"/>
                  </a:cubicBezTo>
                  <a:cubicBezTo>
                    <a:pt x="227" y="292"/>
                    <a:pt x="227" y="292"/>
                    <a:pt x="227" y="292"/>
                  </a:cubicBezTo>
                  <a:cubicBezTo>
                    <a:pt x="229" y="291"/>
                    <a:pt x="231" y="290"/>
                    <a:pt x="233" y="289"/>
                  </a:cubicBezTo>
                  <a:cubicBezTo>
                    <a:pt x="236" y="287"/>
                    <a:pt x="237" y="282"/>
                    <a:pt x="235" y="279"/>
                  </a:cubicBezTo>
                  <a:moveTo>
                    <a:pt x="128" y="120"/>
                  </a:moveTo>
                  <a:cubicBezTo>
                    <a:pt x="125" y="116"/>
                    <a:pt x="127" y="110"/>
                    <a:pt x="132" y="108"/>
                  </a:cubicBezTo>
                  <a:cubicBezTo>
                    <a:pt x="136" y="105"/>
                    <a:pt x="142" y="107"/>
                    <a:pt x="145" y="111"/>
                  </a:cubicBezTo>
                  <a:cubicBezTo>
                    <a:pt x="147" y="116"/>
                    <a:pt x="145" y="122"/>
                    <a:pt x="141" y="124"/>
                  </a:cubicBezTo>
                  <a:cubicBezTo>
                    <a:pt x="136" y="127"/>
                    <a:pt x="130" y="125"/>
                    <a:pt x="128" y="120"/>
                  </a:cubicBezTo>
                  <a:moveTo>
                    <a:pt x="202" y="130"/>
                  </a:moveTo>
                  <a:cubicBezTo>
                    <a:pt x="205" y="135"/>
                    <a:pt x="203" y="140"/>
                    <a:pt x="198" y="143"/>
                  </a:cubicBezTo>
                  <a:cubicBezTo>
                    <a:pt x="194" y="145"/>
                    <a:pt x="188" y="144"/>
                    <a:pt x="186" y="139"/>
                  </a:cubicBezTo>
                  <a:cubicBezTo>
                    <a:pt x="183" y="134"/>
                    <a:pt x="185" y="129"/>
                    <a:pt x="190" y="126"/>
                  </a:cubicBezTo>
                  <a:cubicBezTo>
                    <a:pt x="194" y="124"/>
                    <a:pt x="200" y="126"/>
                    <a:pt x="202" y="130"/>
                  </a:cubicBezTo>
                  <a:moveTo>
                    <a:pt x="109" y="178"/>
                  </a:moveTo>
                  <a:cubicBezTo>
                    <a:pt x="107" y="174"/>
                    <a:pt x="108" y="168"/>
                    <a:pt x="113" y="165"/>
                  </a:cubicBezTo>
                  <a:cubicBezTo>
                    <a:pt x="118" y="163"/>
                    <a:pt x="123" y="165"/>
                    <a:pt x="126" y="169"/>
                  </a:cubicBezTo>
                  <a:cubicBezTo>
                    <a:pt x="128" y="174"/>
                    <a:pt x="126" y="180"/>
                    <a:pt x="122" y="182"/>
                  </a:cubicBezTo>
                  <a:cubicBezTo>
                    <a:pt x="117" y="185"/>
                    <a:pt x="112" y="183"/>
                    <a:pt x="109" y="178"/>
                  </a:cubicBezTo>
                  <a:moveTo>
                    <a:pt x="133" y="166"/>
                  </a:moveTo>
                  <a:cubicBezTo>
                    <a:pt x="127" y="154"/>
                    <a:pt x="132" y="140"/>
                    <a:pt x="144" y="133"/>
                  </a:cubicBezTo>
                  <a:cubicBezTo>
                    <a:pt x="156" y="127"/>
                    <a:pt x="170" y="132"/>
                    <a:pt x="177" y="144"/>
                  </a:cubicBezTo>
                  <a:cubicBezTo>
                    <a:pt x="183" y="156"/>
                    <a:pt x="178" y="170"/>
                    <a:pt x="166" y="177"/>
                  </a:cubicBezTo>
                  <a:cubicBezTo>
                    <a:pt x="155" y="183"/>
                    <a:pt x="140" y="178"/>
                    <a:pt x="133" y="166"/>
                  </a:cubicBezTo>
                  <a:moveTo>
                    <a:pt x="167" y="197"/>
                  </a:moveTo>
                  <a:cubicBezTo>
                    <a:pt x="165" y="192"/>
                    <a:pt x="166" y="187"/>
                    <a:pt x="171" y="184"/>
                  </a:cubicBezTo>
                  <a:cubicBezTo>
                    <a:pt x="176" y="182"/>
                    <a:pt x="181" y="183"/>
                    <a:pt x="184" y="188"/>
                  </a:cubicBezTo>
                  <a:cubicBezTo>
                    <a:pt x="186" y="193"/>
                    <a:pt x="184" y="198"/>
                    <a:pt x="180" y="201"/>
                  </a:cubicBezTo>
                  <a:cubicBezTo>
                    <a:pt x="175" y="203"/>
                    <a:pt x="169" y="202"/>
                    <a:pt x="167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2" name="Picture 3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514" y="2500352"/>
              <a:ext cx="84722" cy="2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200" y="2862866"/>
              <a:ext cx="53766" cy="76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Freeform 40"/>
            <p:cNvSpPr>
              <a:spLocks noEditPoints="1"/>
            </p:cNvSpPr>
            <p:nvPr/>
          </p:nvSpPr>
          <p:spPr bwMode="auto">
            <a:xfrm>
              <a:off x="8130965" y="2556562"/>
              <a:ext cx="366587" cy="365773"/>
            </a:xfrm>
            <a:custGeom>
              <a:avLst/>
              <a:gdLst>
                <a:gd name="T0" fmla="*/ 143 w 190"/>
                <a:gd name="T1" fmla="*/ 160 h 190"/>
                <a:gd name="T2" fmla="*/ 161 w 190"/>
                <a:gd name="T3" fmla="*/ 163 h 190"/>
                <a:gd name="T4" fmla="*/ 161 w 190"/>
                <a:gd name="T5" fmla="*/ 153 h 190"/>
                <a:gd name="T6" fmla="*/ 171 w 190"/>
                <a:gd name="T7" fmla="*/ 143 h 190"/>
                <a:gd name="T8" fmla="*/ 177 w 190"/>
                <a:gd name="T9" fmla="*/ 133 h 190"/>
                <a:gd name="T10" fmla="*/ 176 w 190"/>
                <a:gd name="T11" fmla="*/ 118 h 190"/>
                <a:gd name="T12" fmla="*/ 188 w 190"/>
                <a:gd name="T13" fmla="*/ 113 h 190"/>
                <a:gd name="T14" fmla="*/ 175 w 190"/>
                <a:gd name="T15" fmla="*/ 100 h 190"/>
                <a:gd name="T16" fmla="*/ 189 w 190"/>
                <a:gd name="T17" fmla="*/ 90 h 190"/>
                <a:gd name="T18" fmla="*/ 182 w 190"/>
                <a:gd name="T19" fmla="*/ 83 h 190"/>
                <a:gd name="T20" fmla="*/ 181 w 190"/>
                <a:gd name="T21" fmla="*/ 69 h 190"/>
                <a:gd name="T22" fmla="*/ 177 w 190"/>
                <a:gd name="T23" fmla="*/ 58 h 190"/>
                <a:gd name="T24" fmla="*/ 168 w 190"/>
                <a:gd name="T25" fmla="*/ 47 h 190"/>
                <a:gd name="T26" fmla="*/ 169 w 190"/>
                <a:gd name="T27" fmla="*/ 37 h 190"/>
                <a:gd name="T28" fmla="*/ 153 w 190"/>
                <a:gd name="T29" fmla="*/ 38 h 190"/>
                <a:gd name="T30" fmla="*/ 153 w 190"/>
                <a:gd name="T31" fmla="*/ 20 h 190"/>
                <a:gd name="T32" fmla="*/ 142 w 190"/>
                <a:gd name="T33" fmla="*/ 21 h 190"/>
                <a:gd name="T34" fmla="*/ 131 w 190"/>
                <a:gd name="T35" fmla="*/ 13 h 190"/>
                <a:gd name="T36" fmla="*/ 120 w 190"/>
                <a:gd name="T37" fmla="*/ 9 h 190"/>
                <a:gd name="T38" fmla="*/ 106 w 190"/>
                <a:gd name="T39" fmla="*/ 8 h 190"/>
                <a:gd name="T40" fmla="*/ 99 w 190"/>
                <a:gd name="T41" fmla="*/ 0 h 190"/>
                <a:gd name="T42" fmla="*/ 89 w 190"/>
                <a:gd name="T43" fmla="*/ 14 h 190"/>
                <a:gd name="T44" fmla="*/ 81 w 190"/>
                <a:gd name="T45" fmla="*/ 6 h 190"/>
                <a:gd name="T46" fmla="*/ 69 w 190"/>
                <a:gd name="T47" fmla="*/ 9 h 190"/>
                <a:gd name="T48" fmla="*/ 57 w 190"/>
                <a:gd name="T49" fmla="*/ 15 h 190"/>
                <a:gd name="T50" fmla="*/ 51 w 190"/>
                <a:gd name="T51" fmla="*/ 11 h 190"/>
                <a:gd name="T52" fmla="*/ 47 w 190"/>
                <a:gd name="T53" fmla="*/ 21 h 190"/>
                <a:gd name="T54" fmla="*/ 35 w 190"/>
                <a:gd name="T55" fmla="*/ 28 h 190"/>
                <a:gd name="T56" fmla="*/ 27 w 190"/>
                <a:gd name="T57" fmla="*/ 36 h 190"/>
                <a:gd name="T58" fmla="*/ 20 w 190"/>
                <a:gd name="T59" fmla="*/ 48 h 190"/>
                <a:gd name="T60" fmla="*/ 11 w 190"/>
                <a:gd name="T61" fmla="*/ 52 h 190"/>
                <a:gd name="T62" fmla="*/ 19 w 190"/>
                <a:gd name="T63" fmla="*/ 67 h 190"/>
                <a:gd name="T64" fmla="*/ 3 w 190"/>
                <a:gd name="T65" fmla="*/ 73 h 190"/>
                <a:gd name="T66" fmla="*/ 8 w 190"/>
                <a:gd name="T67" fmla="*/ 82 h 190"/>
                <a:gd name="T68" fmla="*/ 5 w 190"/>
                <a:gd name="T69" fmla="*/ 96 h 190"/>
                <a:gd name="T70" fmla="*/ 6 w 190"/>
                <a:gd name="T71" fmla="*/ 108 h 190"/>
                <a:gd name="T72" fmla="*/ 10 w 190"/>
                <a:gd name="T73" fmla="*/ 121 h 190"/>
                <a:gd name="T74" fmla="*/ 7 w 190"/>
                <a:gd name="T75" fmla="*/ 130 h 190"/>
                <a:gd name="T76" fmla="*/ 24 w 190"/>
                <a:gd name="T77" fmla="*/ 134 h 190"/>
                <a:gd name="T78" fmla="*/ 18 w 190"/>
                <a:gd name="T79" fmla="*/ 151 h 190"/>
                <a:gd name="T80" fmla="*/ 28 w 190"/>
                <a:gd name="T81" fmla="*/ 153 h 190"/>
                <a:gd name="T82" fmla="*/ 36 w 190"/>
                <a:gd name="T83" fmla="*/ 164 h 190"/>
                <a:gd name="T84" fmla="*/ 46 w 190"/>
                <a:gd name="T85" fmla="*/ 171 h 190"/>
                <a:gd name="T86" fmla="*/ 59 w 190"/>
                <a:gd name="T87" fmla="*/ 176 h 190"/>
                <a:gd name="T88" fmla="*/ 64 w 190"/>
                <a:gd name="T89" fmla="*/ 185 h 190"/>
                <a:gd name="T90" fmla="*/ 77 w 190"/>
                <a:gd name="T91" fmla="*/ 174 h 190"/>
                <a:gd name="T92" fmla="*/ 86 w 190"/>
                <a:gd name="T93" fmla="*/ 189 h 190"/>
                <a:gd name="T94" fmla="*/ 95 w 190"/>
                <a:gd name="T95" fmla="*/ 183 h 190"/>
                <a:gd name="T96" fmla="*/ 108 w 190"/>
                <a:gd name="T97" fmla="*/ 184 h 190"/>
                <a:gd name="T98" fmla="*/ 120 w 190"/>
                <a:gd name="T99" fmla="*/ 182 h 190"/>
                <a:gd name="T100" fmla="*/ 132 w 190"/>
                <a:gd name="T101" fmla="*/ 175 h 190"/>
                <a:gd name="T102" fmla="*/ 139 w 190"/>
                <a:gd name="T103" fmla="*/ 179 h 190"/>
                <a:gd name="T104" fmla="*/ 78 w 190"/>
                <a:gd name="T105" fmla="*/ 74 h 190"/>
                <a:gd name="T106" fmla="*/ 86 w 190"/>
                <a:gd name="T107" fmla="*/ 76 h 190"/>
                <a:gd name="T108" fmla="*/ 121 w 190"/>
                <a:gd name="T109" fmla="*/ 88 h 190"/>
                <a:gd name="T110" fmla="*/ 124 w 190"/>
                <a:gd name="T111" fmla="*/ 80 h 190"/>
                <a:gd name="T112" fmla="*/ 77 w 190"/>
                <a:gd name="T113" fmla="*/ 104 h 190"/>
                <a:gd name="T114" fmla="*/ 81 w 190"/>
                <a:gd name="T115" fmla="*/ 102 h 190"/>
                <a:gd name="T116" fmla="*/ 102 w 190"/>
                <a:gd name="T117" fmla="*/ 108 h 190"/>
                <a:gd name="T118" fmla="*/ 104 w 190"/>
                <a:gd name="T119" fmla="*/ 113 h 190"/>
                <a:gd name="T120" fmla="*/ 102 w 190"/>
                <a:gd name="T121" fmla="*/ 1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1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1" y="163"/>
                  </a:cubicBezTo>
                  <a:cubicBezTo>
                    <a:pt x="162" y="162"/>
                    <a:pt x="162" y="161"/>
                    <a:pt x="163" y="160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9" y="151"/>
                    <a:pt x="158" y="147"/>
                    <a:pt x="159" y="144"/>
                  </a:cubicBezTo>
                  <a:cubicBezTo>
                    <a:pt x="161" y="140"/>
                    <a:pt x="166" y="139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5" y="132"/>
                    <a:pt x="175" y="132"/>
                    <a:pt x="175" y="132"/>
                  </a:cubicBezTo>
                  <a:cubicBezTo>
                    <a:pt x="171" y="130"/>
                    <a:pt x="169" y="126"/>
                    <a:pt x="171" y="123"/>
                  </a:cubicBezTo>
                  <a:cubicBezTo>
                    <a:pt x="169" y="120"/>
                    <a:pt x="172" y="116"/>
                    <a:pt x="176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4" y="121"/>
                    <a:pt x="186" y="119"/>
                    <a:pt x="187" y="117"/>
                  </a:cubicBezTo>
                  <a:cubicBezTo>
                    <a:pt x="187" y="116"/>
                    <a:pt x="188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78" y="107"/>
                    <a:pt x="175" y="104"/>
                    <a:pt x="175" y="100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90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4" y="77"/>
                  </a:cubicBezTo>
                  <a:cubicBezTo>
                    <a:pt x="173" y="74"/>
                    <a:pt x="175" y="70"/>
                    <a:pt x="179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3"/>
                  </a:cubicBezTo>
                  <a:cubicBezTo>
                    <a:pt x="184" y="62"/>
                    <a:pt x="183" y="61"/>
                    <a:pt x="183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6" y="56"/>
                  </a:cubicBezTo>
                  <a:cubicBezTo>
                    <a:pt x="164" y="53"/>
                    <a:pt x="165" y="48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2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8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3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19"/>
                    <a:pt x="151" y="19"/>
                    <a:pt x="150" y="18"/>
                  </a:cubicBezTo>
                  <a:cubicBezTo>
                    <a:pt x="148" y="16"/>
                    <a:pt x="145" y="17"/>
                    <a:pt x="144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5"/>
                    <a:pt x="136" y="26"/>
                    <a:pt x="133" y="24"/>
                  </a:cubicBezTo>
                  <a:cubicBezTo>
                    <a:pt x="130" y="22"/>
                    <a:pt x="129" y="18"/>
                    <a:pt x="131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6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6" y="11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3"/>
                    <a:pt x="106" y="1"/>
                    <a:pt x="103" y="1"/>
                  </a:cubicBezTo>
                  <a:cubicBezTo>
                    <a:pt x="102" y="1"/>
                    <a:pt x="101" y="1"/>
                    <a:pt x="99" y="0"/>
                  </a:cubicBezTo>
                  <a:cubicBezTo>
                    <a:pt x="97" y="0"/>
                    <a:pt x="95" y="2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5" y="15"/>
                    <a:pt x="82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9" y="2"/>
                    <a:pt x="76" y="2"/>
                  </a:cubicBezTo>
                  <a:cubicBezTo>
                    <a:pt x="75" y="2"/>
                    <a:pt x="74" y="3"/>
                    <a:pt x="72" y="3"/>
                  </a:cubicBezTo>
                  <a:cubicBezTo>
                    <a:pt x="70" y="4"/>
                    <a:pt x="69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70" y="18"/>
                    <a:pt x="66" y="19"/>
                  </a:cubicBezTo>
                  <a:cubicBezTo>
                    <a:pt x="63" y="21"/>
                    <a:pt x="59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48" y="12"/>
                    <a:pt x="47" y="13"/>
                  </a:cubicBezTo>
                  <a:cubicBezTo>
                    <a:pt x="45" y="14"/>
                    <a:pt x="45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24"/>
                    <a:pt x="49" y="28"/>
                    <a:pt x="46" y="31"/>
                  </a:cubicBezTo>
                  <a:cubicBezTo>
                    <a:pt x="43" y="33"/>
                    <a:pt x="39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5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5" y="34"/>
                    <a:pt x="27" y="36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40"/>
                    <a:pt x="32" y="44"/>
                    <a:pt x="30" y="47"/>
                  </a:cubicBezTo>
                  <a:cubicBezTo>
                    <a:pt x="27" y="50"/>
                    <a:pt x="23" y="50"/>
                    <a:pt x="20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7" y="45"/>
                    <a:pt x="14" y="46"/>
                    <a:pt x="12" y="48"/>
                  </a:cubicBezTo>
                  <a:cubicBezTo>
                    <a:pt x="12" y="49"/>
                    <a:pt x="11" y="51"/>
                    <a:pt x="11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0"/>
                    <a:pt x="17" y="74"/>
                    <a:pt x="14" y="7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69"/>
                    <a:pt x="3" y="71"/>
                    <a:pt x="3" y="73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6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1" y="107"/>
                    <a:pt x="3" y="108"/>
                    <a:pt x="6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1" y="107"/>
                    <a:pt x="14" y="108"/>
                    <a:pt x="15" y="112"/>
                  </a:cubicBezTo>
                  <a:cubicBezTo>
                    <a:pt x="17" y="116"/>
                    <a:pt x="15" y="120"/>
                    <a:pt x="10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6" y="122"/>
                    <a:pt x="5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1" y="134"/>
                    <a:pt x="13" y="132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3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7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1" y="150"/>
                    <a:pt x="34" y="150"/>
                    <a:pt x="37" y="152"/>
                  </a:cubicBezTo>
                  <a:cubicBezTo>
                    <a:pt x="40" y="154"/>
                    <a:pt x="41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5" y="165"/>
                    <a:pt x="35" y="168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9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79"/>
                    <a:pt x="58" y="182"/>
                    <a:pt x="60" y="183"/>
                  </a:cubicBezTo>
                  <a:cubicBezTo>
                    <a:pt x="61" y="184"/>
                    <a:pt x="63" y="184"/>
                    <a:pt x="64" y="185"/>
                  </a:cubicBezTo>
                  <a:cubicBezTo>
                    <a:pt x="66" y="185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6"/>
                    <a:pt x="74" y="174"/>
                    <a:pt x="77" y="174"/>
                  </a:cubicBezTo>
                  <a:cubicBezTo>
                    <a:pt x="81" y="174"/>
                    <a:pt x="84" y="178"/>
                    <a:pt x="83" y="182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2" y="187"/>
                    <a:pt x="84" y="189"/>
                    <a:pt x="86" y="189"/>
                  </a:cubicBezTo>
                  <a:cubicBezTo>
                    <a:pt x="88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5" y="185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5" y="188"/>
                    <a:pt x="116" y="187"/>
                    <a:pt x="117" y="187"/>
                  </a:cubicBezTo>
                  <a:cubicBezTo>
                    <a:pt x="120" y="187"/>
                    <a:pt x="121" y="184"/>
                    <a:pt x="120" y="182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18" y="176"/>
                    <a:pt x="120" y="171"/>
                    <a:pt x="125" y="170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close/>
                  <a:moveTo>
                    <a:pt x="78" y="74"/>
                  </a:moveTo>
                  <a:cubicBezTo>
                    <a:pt x="77" y="71"/>
                    <a:pt x="78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90" y="71"/>
                    <a:pt x="89" y="75"/>
                    <a:pt x="86" y="76"/>
                  </a:cubicBezTo>
                  <a:cubicBezTo>
                    <a:pt x="83" y="78"/>
                    <a:pt x="79" y="77"/>
                    <a:pt x="78" y="74"/>
                  </a:cubicBezTo>
                  <a:close/>
                  <a:moveTo>
                    <a:pt x="124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9" y="76"/>
                    <a:pt x="122" y="77"/>
                    <a:pt x="124" y="80"/>
                  </a:cubicBezTo>
                  <a:close/>
                  <a:moveTo>
                    <a:pt x="67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2" y="113"/>
                    <a:pt x="68" y="112"/>
                    <a:pt x="67" y="109"/>
                  </a:cubicBezTo>
                  <a:close/>
                  <a:moveTo>
                    <a:pt x="81" y="102"/>
                  </a:moveTo>
                  <a:cubicBezTo>
                    <a:pt x="78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2" y="108"/>
                  </a:cubicBezTo>
                  <a:cubicBezTo>
                    <a:pt x="94" y="112"/>
                    <a:pt x="85" y="109"/>
                    <a:pt x="81" y="102"/>
                  </a:cubicBezTo>
                  <a:close/>
                  <a:moveTo>
                    <a:pt x="102" y="121"/>
                  </a:moveTo>
                  <a:cubicBezTo>
                    <a:pt x="100" y="118"/>
                    <a:pt x="102" y="114"/>
                    <a:pt x="104" y="113"/>
                  </a:cubicBezTo>
                  <a:cubicBezTo>
                    <a:pt x="107" y="111"/>
                    <a:pt x="111" y="113"/>
                    <a:pt x="112" y="115"/>
                  </a:cubicBezTo>
                  <a:cubicBezTo>
                    <a:pt x="114" y="118"/>
                    <a:pt x="113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6607592" y="3575676"/>
              <a:ext cx="1232549" cy="1236621"/>
            </a:xfrm>
            <a:custGeom>
              <a:avLst/>
              <a:gdLst>
                <a:gd name="T0" fmla="*/ 619 w 640"/>
                <a:gd name="T1" fmla="*/ 436 h 642"/>
                <a:gd name="T2" fmla="*/ 614 w 640"/>
                <a:gd name="T3" fmla="*/ 371 h 642"/>
                <a:gd name="T4" fmla="*/ 625 w 640"/>
                <a:gd name="T5" fmla="*/ 332 h 642"/>
                <a:gd name="T6" fmla="*/ 623 w 640"/>
                <a:gd name="T7" fmla="*/ 286 h 642"/>
                <a:gd name="T8" fmla="*/ 608 w 640"/>
                <a:gd name="T9" fmla="*/ 248 h 642"/>
                <a:gd name="T10" fmla="*/ 609 w 640"/>
                <a:gd name="T11" fmla="*/ 182 h 642"/>
                <a:gd name="T12" fmla="*/ 547 w 640"/>
                <a:gd name="T13" fmla="*/ 167 h 642"/>
                <a:gd name="T14" fmla="*/ 550 w 640"/>
                <a:gd name="T15" fmla="*/ 97 h 642"/>
                <a:gd name="T16" fmla="*/ 488 w 640"/>
                <a:gd name="T17" fmla="*/ 74 h 642"/>
                <a:gd name="T18" fmla="*/ 457 w 640"/>
                <a:gd name="T19" fmla="*/ 48 h 642"/>
                <a:gd name="T20" fmla="*/ 414 w 640"/>
                <a:gd name="T21" fmla="*/ 31 h 642"/>
                <a:gd name="T22" fmla="*/ 374 w 640"/>
                <a:gd name="T23" fmla="*/ 29 h 642"/>
                <a:gd name="T24" fmla="*/ 314 w 640"/>
                <a:gd name="T25" fmla="*/ 0 h 642"/>
                <a:gd name="T26" fmla="*/ 266 w 640"/>
                <a:gd name="T27" fmla="*/ 52 h 642"/>
                <a:gd name="T28" fmla="*/ 224 w 640"/>
                <a:gd name="T29" fmla="*/ 15 h 642"/>
                <a:gd name="T30" fmla="*/ 200 w 640"/>
                <a:gd name="T31" fmla="*/ 75 h 642"/>
                <a:gd name="T32" fmla="*/ 131 w 640"/>
                <a:gd name="T33" fmla="*/ 62 h 642"/>
                <a:gd name="T34" fmla="*/ 100 w 640"/>
                <a:gd name="T35" fmla="*/ 120 h 642"/>
                <a:gd name="T36" fmla="*/ 70 w 640"/>
                <a:gd name="T37" fmla="*/ 147 h 642"/>
                <a:gd name="T38" fmla="*/ 47 w 640"/>
                <a:gd name="T39" fmla="*/ 187 h 642"/>
                <a:gd name="T40" fmla="*/ 39 w 640"/>
                <a:gd name="T41" fmla="*/ 227 h 642"/>
                <a:gd name="T42" fmla="*/ 2 w 640"/>
                <a:gd name="T43" fmla="*/ 281 h 642"/>
                <a:gd name="T44" fmla="*/ 47 w 640"/>
                <a:gd name="T45" fmla="*/ 332 h 642"/>
                <a:gd name="T46" fmla="*/ 6 w 640"/>
                <a:gd name="T47" fmla="*/ 385 h 642"/>
                <a:gd name="T48" fmla="*/ 46 w 640"/>
                <a:gd name="T49" fmla="*/ 438 h 642"/>
                <a:gd name="T50" fmla="*/ 58 w 640"/>
                <a:gd name="T51" fmla="*/ 476 h 642"/>
                <a:gd name="T52" fmla="*/ 85 w 640"/>
                <a:gd name="T53" fmla="*/ 514 h 642"/>
                <a:gd name="T54" fmla="*/ 117 w 640"/>
                <a:gd name="T55" fmla="*/ 538 h 642"/>
                <a:gd name="T56" fmla="*/ 152 w 640"/>
                <a:gd name="T57" fmla="*/ 594 h 642"/>
                <a:gd name="T58" fmla="*/ 217 w 640"/>
                <a:gd name="T59" fmla="*/ 574 h 642"/>
                <a:gd name="T60" fmla="*/ 248 w 640"/>
                <a:gd name="T61" fmla="*/ 633 h 642"/>
                <a:gd name="T62" fmla="*/ 313 w 640"/>
                <a:gd name="T63" fmla="*/ 619 h 642"/>
                <a:gd name="T64" fmla="*/ 353 w 640"/>
                <a:gd name="T65" fmla="*/ 624 h 642"/>
                <a:gd name="T66" fmla="*/ 398 w 640"/>
                <a:gd name="T67" fmla="*/ 615 h 642"/>
                <a:gd name="T68" fmla="*/ 437 w 640"/>
                <a:gd name="T69" fmla="*/ 603 h 642"/>
                <a:gd name="T70" fmla="*/ 478 w 640"/>
                <a:gd name="T71" fmla="*/ 581 h 642"/>
                <a:gd name="T72" fmla="*/ 506 w 640"/>
                <a:gd name="T73" fmla="*/ 553 h 642"/>
                <a:gd name="T74" fmla="*/ 567 w 640"/>
                <a:gd name="T75" fmla="*/ 526 h 642"/>
                <a:gd name="T76" fmla="*/ 557 w 640"/>
                <a:gd name="T77" fmla="*/ 459 h 642"/>
                <a:gd name="T78" fmla="*/ 540 w 640"/>
                <a:gd name="T79" fmla="*/ 327 h 642"/>
                <a:gd name="T80" fmla="*/ 480 w 640"/>
                <a:gd name="T81" fmla="*/ 170 h 642"/>
                <a:gd name="T82" fmla="*/ 346 w 640"/>
                <a:gd name="T83" fmla="*/ 103 h 642"/>
                <a:gd name="T84" fmla="*/ 326 w 640"/>
                <a:gd name="T85" fmla="*/ 111 h 642"/>
                <a:gd name="T86" fmla="*/ 169 w 640"/>
                <a:gd name="T87" fmla="*/ 161 h 642"/>
                <a:gd name="T88" fmla="*/ 102 w 640"/>
                <a:gd name="T89" fmla="*/ 295 h 642"/>
                <a:gd name="T90" fmla="*/ 101 w 640"/>
                <a:gd name="T91" fmla="*/ 315 h 642"/>
                <a:gd name="T92" fmla="*/ 161 w 640"/>
                <a:gd name="T93" fmla="*/ 472 h 642"/>
                <a:gd name="T94" fmla="*/ 295 w 640"/>
                <a:gd name="T95" fmla="*/ 539 h 642"/>
                <a:gd name="T96" fmla="*/ 393 w 640"/>
                <a:gd name="T97" fmla="*/ 164 h 642"/>
                <a:gd name="T98" fmla="*/ 314 w 640"/>
                <a:gd name="T99" fmla="*/ 540 h 642"/>
                <a:gd name="T100" fmla="*/ 386 w 640"/>
                <a:gd name="T101" fmla="*/ 530 h 642"/>
                <a:gd name="T102" fmla="*/ 528 w 640"/>
                <a:gd name="T103" fmla="*/ 346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642">
                  <a:moveTo>
                    <a:pt x="576" y="444"/>
                  </a:moveTo>
                  <a:cubicBezTo>
                    <a:pt x="594" y="455"/>
                    <a:pt x="594" y="455"/>
                    <a:pt x="594" y="455"/>
                  </a:cubicBezTo>
                  <a:cubicBezTo>
                    <a:pt x="601" y="459"/>
                    <a:pt x="611" y="456"/>
                    <a:pt x="614" y="448"/>
                  </a:cubicBezTo>
                  <a:cubicBezTo>
                    <a:pt x="616" y="444"/>
                    <a:pt x="618" y="440"/>
                    <a:pt x="619" y="436"/>
                  </a:cubicBezTo>
                  <a:cubicBezTo>
                    <a:pt x="622" y="428"/>
                    <a:pt x="618" y="420"/>
                    <a:pt x="610" y="417"/>
                  </a:cubicBezTo>
                  <a:cubicBezTo>
                    <a:pt x="603" y="415"/>
                    <a:pt x="603" y="415"/>
                    <a:pt x="603" y="415"/>
                  </a:cubicBezTo>
                  <a:cubicBezTo>
                    <a:pt x="592" y="412"/>
                    <a:pt x="584" y="402"/>
                    <a:pt x="585" y="391"/>
                  </a:cubicBezTo>
                  <a:cubicBezTo>
                    <a:pt x="587" y="376"/>
                    <a:pt x="601" y="367"/>
                    <a:pt x="614" y="371"/>
                  </a:cubicBezTo>
                  <a:cubicBezTo>
                    <a:pt x="620" y="372"/>
                    <a:pt x="620" y="372"/>
                    <a:pt x="620" y="372"/>
                  </a:cubicBezTo>
                  <a:cubicBezTo>
                    <a:pt x="629" y="375"/>
                    <a:pt x="637" y="369"/>
                    <a:pt x="638" y="360"/>
                  </a:cubicBezTo>
                  <a:cubicBezTo>
                    <a:pt x="639" y="356"/>
                    <a:pt x="639" y="352"/>
                    <a:pt x="640" y="348"/>
                  </a:cubicBezTo>
                  <a:cubicBezTo>
                    <a:pt x="640" y="339"/>
                    <a:pt x="634" y="332"/>
                    <a:pt x="625" y="332"/>
                  </a:cubicBezTo>
                  <a:cubicBezTo>
                    <a:pt x="618" y="332"/>
                    <a:pt x="618" y="332"/>
                    <a:pt x="618" y="332"/>
                  </a:cubicBezTo>
                  <a:cubicBezTo>
                    <a:pt x="607" y="332"/>
                    <a:pt x="596" y="325"/>
                    <a:pt x="594" y="314"/>
                  </a:cubicBezTo>
                  <a:cubicBezTo>
                    <a:pt x="591" y="299"/>
                    <a:pt x="602" y="286"/>
                    <a:pt x="616" y="286"/>
                  </a:cubicBezTo>
                  <a:cubicBezTo>
                    <a:pt x="623" y="286"/>
                    <a:pt x="623" y="286"/>
                    <a:pt x="623" y="286"/>
                  </a:cubicBezTo>
                  <a:cubicBezTo>
                    <a:pt x="631" y="286"/>
                    <a:pt x="638" y="278"/>
                    <a:pt x="637" y="269"/>
                  </a:cubicBezTo>
                  <a:cubicBezTo>
                    <a:pt x="636" y="265"/>
                    <a:pt x="635" y="261"/>
                    <a:pt x="634" y="256"/>
                  </a:cubicBezTo>
                  <a:cubicBezTo>
                    <a:pt x="633" y="248"/>
                    <a:pt x="624" y="243"/>
                    <a:pt x="616" y="246"/>
                  </a:cubicBezTo>
                  <a:cubicBezTo>
                    <a:pt x="608" y="248"/>
                    <a:pt x="608" y="248"/>
                    <a:pt x="608" y="248"/>
                  </a:cubicBezTo>
                  <a:cubicBezTo>
                    <a:pt x="596" y="252"/>
                    <a:pt x="583" y="245"/>
                    <a:pt x="579" y="233"/>
                  </a:cubicBezTo>
                  <a:cubicBezTo>
                    <a:pt x="576" y="221"/>
                    <a:pt x="582" y="208"/>
                    <a:pt x="595" y="204"/>
                  </a:cubicBezTo>
                  <a:cubicBezTo>
                    <a:pt x="601" y="202"/>
                    <a:pt x="601" y="202"/>
                    <a:pt x="601" y="202"/>
                  </a:cubicBezTo>
                  <a:cubicBezTo>
                    <a:pt x="609" y="199"/>
                    <a:pt x="613" y="190"/>
                    <a:pt x="609" y="182"/>
                  </a:cubicBezTo>
                  <a:cubicBezTo>
                    <a:pt x="607" y="178"/>
                    <a:pt x="605" y="174"/>
                    <a:pt x="603" y="171"/>
                  </a:cubicBezTo>
                  <a:cubicBezTo>
                    <a:pt x="599" y="163"/>
                    <a:pt x="590" y="161"/>
                    <a:pt x="583" y="165"/>
                  </a:cubicBezTo>
                  <a:cubicBezTo>
                    <a:pt x="577" y="169"/>
                    <a:pt x="577" y="169"/>
                    <a:pt x="577" y="169"/>
                  </a:cubicBezTo>
                  <a:cubicBezTo>
                    <a:pt x="567" y="176"/>
                    <a:pt x="554" y="175"/>
                    <a:pt x="547" y="167"/>
                  </a:cubicBezTo>
                  <a:cubicBezTo>
                    <a:pt x="537" y="156"/>
                    <a:pt x="539" y="139"/>
                    <a:pt x="550" y="132"/>
                  </a:cubicBezTo>
                  <a:cubicBezTo>
                    <a:pt x="556" y="128"/>
                    <a:pt x="556" y="128"/>
                    <a:pt x="556" y="128"/>
                  </a:cubicBezTo>
                  <a:cubicBezTo>
                    <a:pt x="563" y="123"/>
                    <a:pt x="564" y="113"/>
                    <a:pt x="558" y="106"/>
                  </a:cubicBezTo>
                  <a:cubicBezTo>
                    <a:pt x="556" y="103"/>
                    <a:pt x="553" y="100"/>
                    <a:pt x="550" y="97"/>
                  </a:cubicBezTo>
                  <a:cubicBezTo>
                    <a:pt x="544" y="91"/>
                    <a:pt x="534" y="91"/>
                    <a:pt x="528" y="98"/>
                  </a:cubicBezTo>
                  <a:cubicBezTo>
                    <a:pt x="524" y="103"/>
                    <a:pt x="524" y="103"/>
                    <a:pt x="524" y="103"/>
                  </a:cubicBezTo>
                  <a:cubicBezTo>
                    <a:pt x="516" y="112"/>
                    <a:pt x="504" y="115"/>
                    <a:pt x="494" y="109"/>
                  </a:cubicBezTo>
                  <a:cubicBezTo>
                    <a:pt x="481" y="102"/>
                    <a:pt x="479" y="85"/>
                    <a:pt x="488" y="74"/>
                  </a:cubicBezTo>
                  <a:cubicBezTo>
                    <a:pt x="492" y="70"/>
                    <a:pt x="492" y="70"/>
                    <a:pt x="492" y="70"/>
                  </a:cubicBezTo>
                  <a:cubicBezTo>
                    <a:pt x="497" y="63"/>
                    <a:pt x="496" y="53"/>
                    <a:pt x="488" y="48"/>
                  </a:cubicBezTo>
                  <a:cubicBezTo>
                    <a:pt x="485" y="46"/>
                    <a:pt x="481" y="44"/>
                    <a:pt x="477" y="41"/>
                  </a:cubicBezTo>
                  <a:cubicBezTo>
                    <a:pt x="470" y="37"/>
                    <a:pt x="460" y="40"/>
                    <a:pt x="457" y="48"/>
                  </a:cubicBezTo>
                  <a:cubicBezTo>
                    <a:pt x="454" y="55"/>
                    <a:pt x="454" y="55"/>
                    <a:pt x="454" y="55"/>
                  </a:cubicBezTo>
                  <a:cubicBezTo>
                    <a:pt x="450" y="65"/>
                    <a:pt x="438" y="71"/>
                    <a:pt x="427" y="69"/>
                  </a:cubicBezTo>
                  <a:cubicBezTo>
                    <a:pt x="413" y="65"/>
                    <a:pt x="406" y="50"/>
                    <a:pt x="412" y="37"/>
                  </a:cubicBezTo>
                  <a:cubicBezTo>
                    <a:pt x="414" y="31"/>
                    <a:pt x="414" y="31"/>
                    <a:pt x="414" y="31"/>
                  </a:cubicBezTo>
                  <a:cubicBezTo>
                    <a:pt x="418" y="23"/>
                    <a:pt x="413" y="14"/>
                    <a:pt x="405" y="12"/>
                  </a:cubicBezTo>
                  <a:cubicBezTo>
                    <a:pt x="401" y="11"/>
                    <a:pt x="396" y="9"/>
                    <a:pt x="392" y="9"/>
                  </a:cubicBezTo>
                  <a:cubicBezTo>
                    <a:pt x="384" y="7"/>
                    <a:pt x="376" y="12"/>
                    <a:pt x="375" y="21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41"/>
                    <a:pt x="360" y="50"/>
                    <a:pt x="348" y="49"/>
                  </a:cubicBezTo>
                  <a:cubicBezTo>
                    <a:pt x="337" y="52"/>
                    <a:pt x="325" y="43"/>
                    <a:pt x="327" y="31"/>
                  </a:cubicBezTo>
                  <a:cubicBezTo>
                    <a:pt x="329" y="17"/>
                    <a:pt x="329" y="17"/>
                    <a:pt x="329" y="17"/>
                  </a:cubicBezTo>
                  <a:cubicBezTo>
                    <a:pt x="330" y="8"/>
                    <a:pt x="323" y="0"/>
                    <a:pt x="314" y="0"/>
                  </a:cubicBezTo>
                  <a:cubicBezTo>
                    <a:pt x="310" y="0"/>
                    <a:pt x="306" y="1"/>
                    <a:pt x="301" y="1"/>
                  </a:cubicBezTo>
                  <a:cubicBezTo>
                    <a:pt x="293" y="1"/>
                    <a:pt x="286" y="9"/>
                    <a:pt x="288" y="18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291" y="39"/>
                    <a:pt x="281" y="52"/>
                    <a:pt x="266" y="52"/>
                  </a:cubicBezTo>
                  <a:cubicBezTo>
                    <a:pt x="255" y="52"/>
                    <a:pt x="245" y="43"/>
                    <a:pt x="244" y="32"/>
                  </a:cubicBezTo>
                  <a:cubicBezTo>
                    <a:pt x="243" y="27"/>
                    <a:pt x="243" y="27"/>
                    <a:pt x="243" y="27"/>
                  </a:cubicBezTo>
                  <a:cubicBezTo>
                    <a:pt x="241" y="18"/>
                    <a:pt x="233" y="13"/>
                    <a:pt x="224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0" y="17"/>
                    <a:pt x="216" y="18"/>
                    <a:pt x="212" y="19"/>
                  </a:cubicBezTo>
                  <a:cubicBezTo>
                    <a:pt x="204" y="22"/>
                    <a:pt x="200" y="31"/>
                    <a:pt x="204" y="39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12" y="56"/>
                    <a:pt x="209" y="68"/>
                    <a:pt x="200" y="75"/>
                  </a:cubicBezTo>
                  <a:cubicBezTo>
                    <a:pt x="188" y="83"/>
                    <a:pt x="172" y="79"/>
                    <a:pt x="166" y="66"/>
                  </a:cubicBezTo>
                  <a:cubicBezTo>
                    <a:pt x="163" y="60"/>
                    <a:pt x="163" y="60"/>
                    <a:pt x="163" y="60"/>
                  </a:cubicBezTo>
                  <a:cubicBezTo>
                    <a:pt x="159" y="52"/>
                    <a:pt x="149" y="50"/>
                    <a:pt x="142" y="55"/>
                  </a:cubicBezTo>
                  <a:cubicBezTo>
                    <a:pt x="138" y="57"/>
                    <a:pt x="135" y="59"/>
                    <a:pt x="131" y="62"/>
                  </a:cubicBezTo>
                  <a:cubicBezTo>
                    <a:pt x="124" y="67"/>
                    <a:pt x="123" y="77"/>
                    <a:pt x="129" y="83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41" y="97"/>
                    <a:pt x="142" y="110"/>
                    <a:pt x="135" y="119"/>
                  </a:cubicBezTo>
                  <a:cubicBezTo>
                    <a:pt x="126" y="130"/>
                    <a:pt x="109" y="130"/>
                    <a:pt x="100" y="120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0" y="109"/>
                    <a:pt x="80" y="109"/>
                    <a:pt x="74" y="116"/>
                  </a:cubicBezTo>
                  <a:cubicBezTo>
                    <a:pt x="71" y="119"/>
                    <a:pt x="69" y="122"/>
                    <a:pt x="66" y="126"/>
                  </a:cubicBezTo>
                  <a:cubicBezTo>
                    <a:pt x="61" y="133"/>
                    <a:pt x="63" y="142"/>
                    <a:pt x="70" y="147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87" y="158"/>
                    <a:pt x="91" y="172"/>
                    <a:pt x="84" y="183"/>
                  </a:cubicBezTo>
                  <a:cubicBezTo>
                    <a:pt x="88" y="194"/>
                    <a:pt x="75" y="204"/>
                    <a:pt x="65" y="19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0" y="182"/>
                    <a:pt x="30" y="185"/>
                    <a:pt x="26" y="193"/>
                  </a:cubicBezTo>
                  <a:cubicBezTo>
                    <a:pt x="25" y="197"/>
                    <a:pt x="23" y="201"/>
                    <a:pt x="21" y="205"/>
                  </a:cubicBezTo>
                  <a:cubicBezTo>
                    <a:pt x="18" y="213"/>
                    <a:pt x="23" y="222"/>
                    <a:pt x="31" y="225"/>
                  </a:cubicBezTo>
                  <a:cubicBezTo>
                    <a:pt x="39" y="227"/>
                    <a:pt x="39" y="227"/>
                    <a:pt x="39" y="227"/>
                  </a:cubicBezTo>
                  <a:cubicBezTo>
                    <a:pt x="51" y="230"/>
                    <a:pt x="58" y="243"/>
                    <a:pt x="55" y="255"/>
                  </a:cubicBezTo>
                  <a:cubicBezTo>
                    <a:pt x="51" y="267"/>
                    <a:pt x="39" y="274"/>
                    <a:pt x="26" y="271"/>
                  </a:cubicBezTo>
                  <a:cubicBezTo>
                    <a:pt x="20" y="269"/>
                    <a:pt x="20" y="269"/>
                    <a:pt x="20" y="269"/>
                  </a:cubicBezTo>
                  <a:cubicBezTo>
                    <a:pt x="12" y="267"/>
                    <a:pt x="3" y="273"/>
                    <a:pt x="2" y="281"/>
                  </a:cubicBezTo>
                  <a:cubicBezTo>
                    <a:pt x="2" y="286"/>
                    <a:pt x="1" y="290"/>
                    <a:pt x="1" y="294"/>
                  </a:cubicBezTo>
                  <a:cubicBezTo>
                    <a:pt x="0" y="303"/>
                    <a:pt x="7" y="310"/>
                    <a:pt x="16" y="310"/>
                  </a:cubicBezTo>
                  <a:cubicBezTo>
                    <a:pt x="23" y="310"/>
                    <a:pt x="23" y="310"/>
                    <a:pt x="23" y="310"/>
                  </a:cubicBezTo>
                  <a:cubicBezTo>
                    <a:pt x="36" y="310"/>
                    <a:pt x="47" y="320"/>
                    <a:pt x="47" y="332"/>
                  </a:cubicBezTo>
                  <a:cubicBezTo>
                    <a:pt x="47" y="345"/>
                    <a:pt x="37" y="356"/>
                    <a:pt x="24" y="356"/>
                  </a:cubicBezTo>
                  <a:cubicBezTo>
                    <a:pt x="18" y="356"/>
                    <a:pt x="18" y="356"/>
                    <a:pt x="18" y="356"/>
                  </a:cubicBezTo>
                  <a:cubicBezTo>
                    <a:pt x="9" y="356"/>
                    <a:pt x="3" y="364"/>
                    <a:pt x="4" y="373"/>
                  </a:cubicBezTo>
                  <a:cubicBezTo>
                    <a:pt x="5" y="377"/>
                    <a:pt x="5" y="381"/>
                    <a:pt x="6" y="385"/>
                  </a:cubicBezTo>
                  <a:cubicBezTo>
                    <a:pt x="8" y="394"/>
                    <a:pt x="17" y="399"/>
                    <a:pt x="25" y="396"/>
                  </a:cubicBezTo>
                  <a:cubicBezTo>
                    <a:pt x="32" y="394"/>
                    <a:pt x="32" y="394"/>
                    <a:pt x="32" y="394"/>
                  </a:cubicBezTo>
                  <a:cubicBezTo>
                    <a:pt x="44" y="390"/>
                    <a:pt x="57" y="397"/>
                    <a:pt x="61" y="409"/>
                  </a:cubicBezTo>
                  <a:cubicBezTo>
                    <a:pt x="65" y="421"/>
                    <a:pt x="58" y="434"/>
                    <a:pt x="46" y="438"/>
                  </a:cubicBezTo>
                  <a:cubicBezTo>
                    <a:pt x="40" y="440"/>
                    <a:pt x="40" y="440"/>
                    <a:pt x="40" y="440"/>
                  </a:cubicBezTo>
                  <a:cubicBezTo>
                    <a:pt x="32" y="442"/>
                    <a:pt x="28" y="452"/>
                    <a:pt x="31" y="460"/>
                  </a:cubicBezTo>
                  <a:cubicBezTo>
                    <a:pt x="33" y="464"/>
                    <a:pt x="35" y="467"/>
                    <a:pt x="37" y="471"/>
                  </a:cubicBezTo>
                  <a:cubicBezTo>
                    <a:pt x="41" y="479"/>
                    <a:pt x="51" y="481"/>
                    <a:pt x="58" y="476"/>
                  </a:cubicBezTo>
                  <a:cubicBezTo>
                    <a:pt x="64" y="472"/>
                    <a:pt x="64" y="472"/>
                    <a:pt x="64" y="472"/>
                  </a:cubicBezTo>
                  <a:cubicBezTo>
                    <a:pt x="73" y="466"/>
                    <a:pt x="86" y="467"/>
                    <a:pt x="94" y="475"/>
                  </a:cubicBezTo>
                  <a:cubicBezTo>
                    <a:pt x="104" y="486"/>
                    <a:pt x="102" y="503"/>
                    <a:pt x="90" y="510"/>
                  </a:cubicBezTo>
                  <a:cubicBezTo>
                    <a:pt x="85" y="514"/>
                    <a:pt x="85" y="514"/>
                    <a:pt x="85" y="514"/>
                  </a:cubicBezTo>
                  <a:cubicBezTo>
                    <a:pt x="78" y="519"/>
                    <a:pt x="76" y="529"/>
                    <a:pt x="82" y="535"/>
                  </a:cubicBezTo>
                  <a:cubicBezTo>
                    <a:pt x="85" y="539"/>
                    <a:pt x="88" y="542"/>
                    <a:pt x="91" y="545"/>
                  </a:cubicBezTo>
                  <a:cubicBezTo>
                    <a:pt x="97" y="551"/>
                    <a:pt x="107" y="551"/>
                    <a:pt x="112" y="544"/>
                  </a:cubicBezTo>
                  <a:cubicBezTo>
                    <a:pt x="117" y="538"/>
                    <a:pt x="117" y="538"/>
                    <a:pt x="117" y="538"/>
                  </a:cubicBezTo>
                  <a:cubicBezTo>
                    <a:pt x="126" y="528"/>
                    <a:pt x="140" y="527"/>
                    <a:pt x="150" y="535"/>
                  </a:cubicBezTo>
                  <a:cubicBezTo>
                    <a:pt x="160" y="543"/>
                    <a:pt x="161" y="558"/>
                    <a:pt x="153" y="567"/>
                  </a:cubicBezTo>
                  <a:cubicBezTo>
                    <a:pt x="149" y="572"/>
                    <a:pt x="149" y="572"/>
                    <a:pt x="149" y="572"/>
                  </a:cubicBezTo>
                  <a:cubicBezTo>
                    <a:pt x="143" y="579"/>
                    <a:pt x="145" y="589"/>
                    <a:pt x="152" y="594"/>
                  </a:cubicBezTo>
                  <a:cubicBezTo>
                    <a:pt x="156" y="596"/>
                    <a:pt x="160" y="598"/>
                    <a:pt x="163" y="600"/>
                  </a:cubicBezTo>
                  <a:cubicBezTo>
                    <a:pt x="171" y="605"/>
                    <a:pt x="180" y="601"/>
                    <a:pt x="184" y="594"/>
                  </a:cubicBezTo>
                  <a:cubicBezTo>
                    <a:pt x="187" y="586"/>
                    <a:pt x="187" y="586"/>
                    <a:pt x="187" y="586"/>
                  </a:cubicBezTo>
                  <a:cubicBezTo>
                    <a:pt x="192" y="575"/>
                    <a:pt x="205" y="569"/>
                    <a:pt x="217" y="574"/>
                  </a:cubicBezTo>
                  <a:cubicBezTo>
                    <a:pt x="229" y="579"/>
                    <a:pt x="234" y="593"/>
                    <a:pt x="229" y="605"/>
                  </a:cubicBezTo>
                  <a:cubicBezTo>
                    <a:pt x="227" y="610"/>
                    <a:pt x="227" y="610"/>
                    <a:pt x="227" y="610"/>
                  </a:cubicBezTo>
                  <a:cubicBezTo>
                    <a:pt x="223" y="619"/>
                    <a:pt x="228" y="628"/>
                    <a:pt x="236" y="630"/>
                  </a:cubicBezTo>
                  <a:cubicBezTo>
                    <a:pt x="240" y="631"/>
                    <a:pt x="244" y="632"/>
                    <a:pt x="248" y="633"/>
                  </a:cubicBezTo>
                  <a:cubicBezTo>
                    <a:pt x="257" y="635"/>
                    <a:pt x="265" y="629"/>
                    <a:pt x="266" y="621"/>
                  </a:cubicBezTo>
                  <a:cubicBezTo>
                    <a:pt x="267" y="613"/>
                    <a:pt x="267" y="613"/>
                    <a:pt x="267" y="613"/>
                  </a:cubicBezTo>
                  <a:cubicBezTo>
                    <a:pt x="269" y="601"/>
                    <a:pt x="280" y="592"/>
                    <a:pt x="293" y="593"/>
                  </a:cubicBezTo>
                  <a:cubicBezTo>
                    <a:pt x="305" y="595"/>
                    <a:pt x="314" y="606"/>
                    <a:pt x="313" y="619"/>
                  </a:cubicBezTo>
                  <a:cubicBezTo>
                    <a:pt x="312" y="625"/>
                    <a:pt x="312" y="625"/>
                    <a:pt x="312" y="625"/>
                  </a:cubicBezTo>
                  <a:cubicBezTo>
                    <a:pt x="311" y="634"/>
                    <a:pt x="318" y="642"/>
                    <a:pt x="327" y="641"/>
                  </a:cubicBezTo>
                  <a:cubicBezTo>
                    <a:pt x="331" y="641"/>
                    <a:pt x="335" y="641"/>
                    <a:pt x="339" y="641"/>
                  </a:cubicBezTo>
                  <a:cubicBezTo>
                    <a:pt x="348" y="640"/>
                    <a:pt x="354" y="633"/>
                    <a:pt x="353" y="624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49" y="604"/>
                    <a:pt x="358" y="592"/>
                    <a:pt x="371" y="590"/>
                  </a:cubicBezTo>
                  <a:cubicBezTo>
                    <a:pt x="383" y="588"/>
                    <a:pt x="395" y="596"/>
                    <a:pt x="397" y="609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24"/>
                    <a:pt x="408" y="629"/>
                    <a:pt x="416" y="627"/>
                  </a:cubicBezTo>
                  <a:cubicBezTo>
                    <a:pt x="417" y="627"/>
                    <a:pt x="417" y="627"/>
                    <a:pt x="417" y="627"/>
                  </a:cubicBezTo>
                  <a:cubicBezTo>
                    <a:pt x="421" y="625"/>
                    <a:pt x="425" y="624"/>
                    <a:pt x="429" y="622"/>
                  </a:cubicBezTo>
                  <a:cubicBezTo>
                    <a:pt x="437" y="620"/>
                    <a:pt x="441" y="610"/>
                    <a:pt x="437" y="603"/>
                  </a:cubicBezTo>
                  <a:cubicBezTo>
                    <a:pt x="434" y="596"/>
                    <a:pt x="434" y="596"/>
                    <a:pt x="434" y="596"/>
                  </a:cubicBezTo>
                  <a:cubicBezTo>
                    <a:pt x="428" y="584"/>
                    <a:pt x="433" y="570"/>
                    <a:pt x="444" y="565"/>
                  </a:cubicBezTo>
                  <a:cubicBezTo>
                    <a:pt x="456" y="559"/>
                    <a:pt x="470" y="564"/>
                    <a:pt x="475" y="576"/>
                  </a:cubicBezTo>
                  <a:cubicBezTo>
                    <a:pt x="478" y="581"/>
                    <a:pt x="478" y="581"/>
                    <a:pt x="478" y="581"/>
                  </a:cubicBezTo>
                  <a:cubicBezTo>
                    <a:pt x="482" y="589"/>
                    <a:pt x="492" y="592"/>
                    <a:pt x="499" y="587"/>
                  </a:cubicBezTo>
                  <a:cubicBezTo>
                    <a:pt x="502" y="585"/>
                    <a:pt x="506" y="582"/>
                    <a:pt x="509" y="580"/>
                  </a:cubicBezTo>
                  <a:cubicBezTo>
                    <a:pt x="516" y="575"/>
                    <a:pt x="517" y="565"/>
                    <a:pt x="512" y="558"/>
                  </a:cubicBezTo>
                  <a:cubicBezTo>
                    <a:pt x="506" y="553"/>
                    <a:pt x="506" y="553"/>
                    <a:pt x="506" y="553"/>
                  </a:cubicBezTo>
                  <a:cubicBezTo>
                    <a:pt x="498" y="543"/>
                    <a:pt x="499" y="529"/>
                    <a:pt x="508" y="520"/>
                  </a:cubicBezTo>
                  <a:cubicBezTo>
                    <a:pt x="517" y="512"/>
                    <a:pt x="532" y="512"/>
                    <a:pt x="541" y="522"/>
                  </a:cubicBezTo>
                  <a:cubicBezTo>
                    <a:pt x="545" y="526"/>
                    <a:pt x="545" y="526"/>
                    <a:pt x="545" y="526"/>
                  </a:cubicBezTo>
                  <a:cubicBezTo>
                    <a:pt x="551" y="533"/>
                    <a:pt x="561" y="533"/>
                    <a:pt x="567" y="526"/>
                  </a:cubicBezTo>
                  <a:cubicBezTo>
                    <a:pt x="569" y="523"/>
                    <a:pt x="572" y="519"/>
                    <a:pt x="575" y="516"/>
                  </a:cubicBezTo>
                  <a:cubicBezTo>
                    <a:pt x="580" y="509"/>
                    <a:pt x="578" y="499"/>
                    <a:pt x="571" y="495"/>
                  </a:cubicBezTo>
                  <a:cubicBezTo>
                    <a:pt x="564" y="491"/>
                    <a:pt x="564" y="491"/>
                    <a:pt x="564" y="491"/>
                  </a:cubicBezTo>
                  <a:cubicBezTo>
                    <a:pt x="553" y="484"/>
                    <a:pt x="550" y="470"/>
                    <a:pt x="557" y="459"/>
                  </a:cubicBezTo>
                  <a:cubicBezTo>
                    <a:pt x="553" y="448"/>
                    <a:pt x="566" y="438"/>
                    <a:pt x="576" y="444"/>
                  </a:cubicBezTo>
                  <a:moveTo>
                    <a:pt x="493" y="185"/>
                  </a:moveTo>
                  <a:cubicBezTo>
                    <a:pt x="509" y="205"/>
                    <a:pt x="521" y="229"/>
                    <a:pt x="530" y="255"/>
                  </a:cubicBezTo>
                  <a:cubicBezTo>
                    <a:pt x="537" y="279"/>
                    <a:pt x="540" y="303"/>
                    <a:pt x="540" y="327"/>
                  </a:cubicBezTo>
                  <a:cubicBezTo>
                    <a:pt x="530" y="326"/>
                    <a:pt x="530" y="326"/>
                    <a:pt x="530" y="326"/>
                  </a:cubicBezTo>
                  <a:cubicBezTo>
                    <a:pt x="531" y="278"/>
                    <a:pt x="515" y="230"/>
                    <a:pt x="485" y="191"/>
                  </a:cubicBezTo>
                  <a:cubicBezTo>
                    <a:pt x="493" y="185"/>
                    <a:pt x="493" y="185"/>
                    <a:pt x="493" y="185"/>
                  </a:cubicBezTo>
                  <a:moveTo>
                    <a:pt x="480" y="170"/>
                  </a:moveTo>
                  <a:cubicBezTo>
                    <a:pt x="472" y="177"/>
                    <a:pt x="472" y="177"/>
                    <a:pt x="472" y="177"/>
                  </a:cubicBezTo>
                  <a:cubicBezTo>
                    <a:pt x="455" y="158"/>
                    <a:pt x="433" y="142"/>
                    <a:pt x="409" y="131"/>
                  </a:cubicBezTo>
                  <a:cubicBezTo>
                    <a:pt x="388" y="121"/>
                    <a:pt x="367" y="115"/>
                    <a:pt x="345" y="113"/>
                  </a:cubicBezTo>
                  <a:cubicBezTo>
                    <a:pt x="346" y="103"/>
                    <a:pt x="346" y="103"/>
                    <a:pt x="346" y="103"/>
                  </a:cubicBezTo>
                  <a:cubicBezTo>
                    <a:pt x="397" y="109"/>
                    <a:pt x="445" y="133"/>
                    <a:pt x="480" y="170"/>
                  </a:cubicBezTo>
                  <a:moveTo>
                    <a:pt x="254" y="112"/>
                  </a:moveTo>
                  <a:cubicBezTo>
                    <a:pt x="278" y="104"/>
                    <a:pt x="303" y="101"/>
                    <a:pt x="326" y="101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277" y="110"/>
                    <a:pt x="229" y="126"/>
                    <a:pt x="191" y="156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205" y="133"/>
                    <a:pt x="228" y="120"/>
                    <a:pt x="254" y="112"/>
                  </a:cubicBezTo>
                  <a:moveTo>
                    <a:pt x="169" y="161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57" y="187"/>
                    <a:pt x="142" y="208"/>
                    <a:pt x="130" y="233"/>
                  </a:cubicBezTo>
                  <a:cubicBezTo>
                    <a:pt x="121" y="253"/>
                    <a:pt x="115" y="275"/>
                    <a:pt x="112" y="296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8" y="244"/>
                    <a:pt x="132" y="197"/>
                    <a:pt x="169" y="161"/>
                  </a:cubicBezTo>
                  <a:moveTo>
                    <a:pt x="148" y="457"/>
                  </a:moveTo>
                  <a:cubicBezTo>
                    <a:pt x="132" y="437"/>
                    <a:pt x="119" y="413"/>
                    <a:pt x="111" y="387"/>
                  </a:cubicBezTo>
                  <a:cubicBezTo>
                    <a:pt x="103" y="363"/>
                    <a:pt x="100" y="339"/>
                    <a:pt x="101" y="315"/>
                  </a:cubicBezTo>
                  <a:cubicBezTo>
                    <a:pt x="111" y="315"/>
                    <a:pt x="111" y="315"/>
                    <a:pt x="111" y="315"/>
                  </a:cubicBezTo>
                  <a:cubicBezTo>
                    <a:pt x="110" y="364"/>
                    <a:pt x="126" y="412"/>
                    <a:pt x="156" y="450"/>
                  </a:cubicBezTo>
                  <a:cubicBezTo>
                    <a:pt x="148" y="457"/>
                    <a:pt x="148" y="457"/>
                    <a:pt x="148" y="457"/>
                  </a:cubicBezTo>
                  <a:moveTo>
                    <a:pt x="161" y="472"/>
                  </a:moveTo>
                  <a:cubicBezTo>
                    <a:pt x="168" y="465"/>
                    <a:pt x="168" y="465"/>
                    <a:pt x="168" y="465"/>
                  </a:cubicBezTo>
                  <a:cubicBezTo>
                    <a:pt x="186" y="484"/>
                    <a:pt x="207" y="499"/>
                    <a:pt x="232" y="511"/>
                  </a:cubicBezTo>
                  <a:cubicBezTo>
                    <a:pt x="253" y="521"/>
                    <a:pt x="274" y="526"/>
                    <a:pt x="295" y="529"/>
                  </a:cubicBezTo>
                  <a:cubicBezTo>
                    <a:pt x="295" y="539"/>
                    <a:pt x="295" y="539"/>
                    <a:pt x="295" y="539"/>
                  </a:cubicBezTo>
                  <a:cubicBezTo>
                    <a:pt x="244" y="533"/>
                    <a:pt x="196" y="509"/>
                    <a:pt x="161" y="472"/>
                  </a:cubicBezTo>
                  <a:moveTo>
                    <a:pt x="247" y="478"/>
                  </a:moveTo>
                  <a:cubicBezTo>
                    <a:pt x="161" y="438"/>
                    <a:pt x="123" y="335"/>
                    <a:pt x="163" y="248"/>
                  </a:cubicBezTo>
                  <a:cubicBezTo>
                    <a:pt x="204" y="161"/>
                    <a:pt x="307" y="124"/>
                    <a:pt x="393" y="164"/>
                  </a:cubicBezTo>
                  <a:cubicBezTo>
                    <a:pt x="480" y="204"/>
                    <a:pt x="517" y="307"/>
                    <a:pt x="477" y="394"/>
                  </a:cubicBezTo>
                  <a:cubicBezTo>
                    <a:pt x="437" y="480"/>
                    <a:pt x="334" y="518"/>
                    <a:pt x="247" y="478"/>
                  </a:cubicBezTo>
                  <a:moveTo>
                    <a:pt x="386" y="530"/>
                  </a:moveTo>
                  <a:cubicBezTo>
                    <a:pt x="362" y="538"/>
                    <a:pt x="338" y="541"/>
                    <a:pt x="314" y="54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64" y="532"/>
                    <a:pt x="411" y="516"/>
                    <a:pt x="450" y="486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36" y="509"/>
                    <a:pt x="412" y="522"/>
                    <a:pt x="386" y="530"/>
                  </a:cubicBezTo>
                  <a:moveTo>
                    <a:pt x="471" y="480"/>
                  </a:moveTo>
                  <a:cubicBezTo>
                    <a:pt x="465" y="473"/>
                    <a:pt x="465" y="473"/>
                    <a:pt x="465" y="473"/>
                  </a:cubicBezTo>
                  <a:cubicBezTo>
                    <a:pt x="483" y="455"/>
                    <a:pt x="499" y="434"/>
                    <a:pt x="510" y="409"/>
                  </a:cubicBezTo>
                  <a:cubicBezTo>
                    <a:pt x="520" y="389"/>
                    <a:pt x="526" y="367"/>
                    <a:pt x="528" y="346"/>
                  </a:cubicBezTo>
                  <a:cubicBezTo>
                    <a:pt x="538" y="347"/>
                    <a:pt x="538" y="347"/>
                    <a:pt x="538" y="347"/>
                  </a:cubicBezTo>
                  <a:cubicBezTo>
                    <a:pt x="532" y="398"/>
                    <a:pt x="508" y="445"/>
                    <a:pt x="471" y="48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4624762" y="3802960"/>
              <a:ext cx="1292831" cy="1294460"/>
            </a:xfrm>
            <a:custGeom>
              <a:avLst/>
              <a:gdLst>
                <a:gd name="T0" fmla="*/ 640 w 671"/>
                <a:gd name="T1" fmla="*/ 357 h 672"/>
                <a:gd name="T2" fmla="*/ 626 w 671"/>
                <a:gd name="T3" fmla="*/ 244 h 672"/>
                <a:gd name="T4" fmla="*/ 573 w 671"/>
                <a:gd name="T5" fmla="*/ 144 h 672"/>
                <a:gd name="T6" fmla="*/ 515 w 671"/>
                <a:gd name="T7" fmla="*/ 51 h 672"/>
                <a:gd name="T8" fmla="*/ 409 w 671"/>
                <a:gd name="T9" fmla="*/ 8 h 672"/>
                <a:gd name="T10" fmla="*/ 295 w 671"/>
                <a:gd name="T11" fmla="*/ 2 h 672"/>
                <a:gd name="T12" fmla="*/ 198 w 671"/>
                <a:gd name="T13" fmla="*/ 29 h 672"/>
                <a:gd name="T14" fmla="*/ 129 w 671"/>
                <a:gd name="T15" fmla="*/ 114 h 672"/>
                <a:gd name="T16" fmla="*/ 52 w 671"/>
                <a:gd name="T17" fmla="*/ 227 h 672"/>
                <a:gd name="T18" fmla="*/ 0 w 671"/>
                <a:gd name="T19" fmla="*/ 324 h 672"/>
                <a:gd name="T20" fmla="*/ 16 w 671"/>
                <a:gd name="T21" fmla="*/ 437 h 672"/>
                <a:gd name="T22" fmla="*/ 68 w 671"/>
                <a:gd name="T23" fmla="*/ 539 h 672"/>
                <a:gd name="T24" fmla="*/ 166 w 671"/>
                <a:gd name="T25" fmla="*/ 588 h 672"/>
                <a:gd name="T26" fmla="*/ 293 w 671"/>
                <a:gd name="T27" fmla="*/ 637 h 672"/>
                <a:gd name="T28" fmla="*/ 399 w 671"/>
                <a:gd name="T29" fmla="*/ 666 h 672"/>
                <a:gd name="T30" fmla="*/ 494 w 671"/>
                <a:gd name="T31" fmla="*/ 633 h 672"/>
                <a:gd name="T32" fmla="*/ 584 w 671"/>
                <a:gd name="T33" fmla="*/ 563 h 672"/>
                <a:gd name="T34" fmla="*/ 646 w 671"/>
                <a:gd name="T35" fmla="*/ 467 h 672"/>
                <a:gd name="T36" fmla="*/ 579 w 671"/>
                <a:gd name="T37" fmla="*/ 437 h 672"/>
                <a:gd name="T38" fmla="*/ 598 w 671"/>
                <a:gd name="T39" fmla="*/ 364 h 672"/>
                <a:gd name="T40" fmla="*/ 599 w 671"/>
                <a:gd name="T41" fmla="*/ 327 h 672"/>
                <a:gd name="T42" fmla="*/ 548 w 671"/>
                <a:gd name="T43" fmla="*/ 273 h 672"/>
                <a:gd name="T44" fmla="*/ 575 w 671"/>
                <a:gd name="T45" fmla="*/ 225 h 672"/>
                <a:gd name="T46" fmla="*/ 557 w 671"/>
                <a:gd name="T47" fmla="*/ 192 h 672"/>
                <a:gd name="T48" fmla="*/ 530 w 671"/>
                <a:gd name="T49" fmla="*/ 157 h 672"/>
                <a:gd name="T50" fmla="*/ 502 w 671"/>
                <a:gd name="T51" fmla="*/ 131 h 672"/>
                <a:gd name="T52" fmla="*/ 429 w 671"/>
                <a:gd name="T53" fmla="*/ 136 h 672"/>
                <a:gd name="T54" fmla="*/ 398 w 671"/>
                <a:gd name="T55" fmla="*/ 124 h 672"/>
                <a:gd name="T56" fmla="*/ 373 w 671"/>
                <a:gd name="T57" fmla="*/ 75 h 672"/>
                <a:gd name="T58" fmla="*/ 365 w 671"/>
                <a:gd name="T59" fmla="*/ 74 h 672"/>
                <a:gd name="T60" fmla="*/ 290 w 671"/>
                <a:gd name="T61" fmla="*/ 76 h 672"/>
                <a:gd name="T62" fmla="*/ 267 w 671"/>
                <a:gd name="T63" fmla="*/ 127 h 672"/>
                <a:gd name="T64" fmla="*/ 217 w 671"/>
                <a:gd name="T65" fmla="*/ 151 h 672"/>
                <a:gd name="T66" fmla="*/ 162 w 671"/>
                <a:gd name="T67" fmla="*/ 137 h 672"/>
                <a:gd name="T68" fmla="*/ 157 w 671"/>
                <a:gd name="T69" fmla="*/ 142 h 672"/>
                <a:gd name="T70" fmla="*/ 109 w 671"/>
                <a:gd name="T71" fmla="*/ 200 h 672"/>
                <a:gd name="T72" fmla="*/ 92 w 671"/>
                <a:gd name="T73" fmla="*/ 234 h 672"/>
                <a:gd name="T74" fmla="*/ 123 w 671"/>
                <a:gd name="T75" fmla="*/ 281 h 672"/>
                <a:gd name="T76" fmla="*/ 117 w 671"/>
                <a:gd name="T77" fmla="*/ 312 h 672"/>
                <a:gd name="T78" fmla="*/ 74 w 671"/>
                <a:gd name="T79" fmla="*/ 375 h 672"/>
                <a:gd name="T80" fmla="*/ 76 w 671"/>
                <a:gd name="T81" fmla="*/ 382 h 672"/>
                <a:gd name="T82" fmla="*/ 114 w 671"/>
                <a:gd name="T83" fmla="*/ 480 h 672"/>
                <a:gd name="T84" fmla="*/ 155 w 671"/>
                <a:gd name="T85" fmla="*/ 462 h 672"/>
                <a:gd name="T86" fmla="*/ 193 w 671"/>
                <a:gd name="T87" fmla="*/ 503 h 672"/>
                <a:gd name="T88" fmla="*/ 218 w 671"/>
                <a:gd name="T89" fmla="*/ 522 h 672"/>
                <a:gd name="T90" fmla="*/ 228 w 671"/>
                <a:gd name="T91" fmla="*/ 577 h 672"/>
                <a:gd name="T92" fmla="*/ 251 w 671"/>
                <a:gd name="T93" fmla="*/ 521 h 672"/>
                <a:gd name="T94" fmla="*/ 271 w 671"/>
                <a:gd name="T95" fmla="*/ 592 h 672"/>
                <a:gd name="T96" fmla="*/ 313 w 671"/>
                <a:gd name="T97" fmla="*/ 555 h 672"/>
                <a:gd name="T98" fmla="*/ 369 w 671"/>
                <a:gd name="T99" fmla="*/ 554 h 672"/>
                <a:gd name="T100" fmla="*/ 412 w 671"/>
                <a:gd name="T101" fmla="*/ 589 h 672"/>
                <a:gd name="T102" fmla="*/ 419 w 671"/>
                <a:gd name="T103" fmla="*/ 586 h 672"/>
                <a:gd name="T104" fmla="*/ 487 w 671"/>
                <a:gd name="T105" fmla="*/ 553 h 672"/>
                <a:gd name="T106" fmla="*/ 487 w 671"/>
                <a:gd name="T107" fmla="*/ 497 h 672"/>
                <a:gd name="T108" fmla="*/ 522 w 671"/>
                <a:gd name="T109" fmla="*/ 454 h 672"/>
                <a:gd name="T110" fmla="*/ 537 w 671"/>
                <a:gd name="T111" fmla="*/ 42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1" h="672">
                  <a:moveTo>
                    <a:pt x="620" y="446"/>
                  </a:moveTo>
                  <a:cubicBezTo>
                    <a:pt x="626" y="431"/>
                    <a:pt x="630" y="416"/>
                    <a:pt x="633" y="401"/>
                  </a:cubicBezTo>
                  <a:cubicBezTo>
                    <a:pt x="667" y="398"/>
                    <a:pt x="667" y="398"/>
                    <a:pt x="667" y="398"/>
                  </a:cubicBezTo>
                  <a:cubicBezTo>
                    <a:pt x="669" y="384"/>
                    <a:pt x="669" y="384"/>
                    <a:pt x="669" y="384"/>
                  </a:cubicBezTo>
                  <a:cubicBezTo>
                    <a:pt x="671" y="370"/>
                    <a:pt x="671" y="370"/>
                    <a:pt x="671" y="370"/>
                  </a:cubicBezTo>
                  <a:cubicBezTo>
                    <a:pt x="640" y="357"/>
                    <a:pt x="640" y="357"/>
                    <a:pt x="640" y="357"/>
                  </a:cubicBezTo>
                  <a:cubicBezTo>
                    <a:pt x="641" y="342"/>
                    <a:pt x="641" y="326"/>
                    <a:pt x="639" y="311"/>
                  </a:cubicBezTo>
                  <a:cubicBezTo>
                    <a:pt x="671" y="298"/>
                    <a:pt x="671" y="298"/>
                    <a:pt x="671" y="298"/>
                  </a:cubicBezTo>
                  <a:cubicBezTo>
                    <a:pt x="669" y="284"/>
                    <a:pt x="669" y="284"/>
                    <a:pt x="669" y="284"/>
                  </a:cubicBezTo>
                  <a:cubicBezTo>
                    <a:pt x="666" y="270"/>
                    <a:pt x="666" y="270"/>
                    <a:pt x="666" y="270"/>
                  </a:cubicBezTo>
                  <a:cubicBezTo>
                    <a:pt x="633" y="267"/>
                    <a:pt x="633" y="267"/>
                    <a:pt x="633" y="267"/>
                  </a:cubicBezTo>
                  <a:cubicBezTo>
                    <a:pt x="631" y="259"/>
                    <a:pt x="629" y="252"/>
                    <a:pt x="626" y="244"/>
                  </a:cubicBezTo>
                  <a:cubicBezTo>
                    <a:pt x="624" y="237"/>
                    <a:pt x="621" y="230"/>
                    <a:pt x="619" y="222"/>
                  </a:cubicBezTo>
                  <a:cubicBezTo>
                    <a:pt x="645" y="201"/>
                    <a:pt x="645" y="201"/>
                    <a:pt x="645" y="201"/>
                  </a:cubicBezTo>
                  <a:cubicBezTo>
                    <a:pt x="638" y="188"/>
                    <a:pt x="638" y="188"/>
                    <a:pt x="638" y="188"/>
                  </a:cubicBezTo>
                  <a:cubicBezTo>
                    <a:pt x="632" y="175"/>
                    <a:pt x="632" y="175"/>
                    <a:pt x="632" y="175"/>
                  </a:cubicBezTo>
                  <a:cubicBezTo>
                    <a:pt x="599" y="183"/>
                    <a:pt x="599" y="183"/>
                    <a:pt x="599" y="183"/>
                  </a:cubicBezTo>
                  <a:cubicBezTo>
                    <a:pt x="591" y="169"/>
                    <a:pt x="582" y="156"/>
                    <a:pt x="573" y="144"/>
                  </a:cubicBezTo>
                  <a:cubicBezTo>
                    <a:pt x="591" y="116"/>
                    <a:pt x="591" y="116"/>
                    <a:pt x="591" y="116"/>
                  </a:cubicBezTo>
                  <a:cubicBezTo>
                    <a:pt x="581" y="106"/>
                    <a:pt x="581" y="106"/>
                    <a:pt x="581" y="106"/>
                  </a:cubicBezTo>
                  <a:cubicBezTo>
                    <a:pt x="572" y="95"/>
                    <a:pt x="572" y="95"/>
                    <a:pt x="572" y="95"/>
                  </a:cubicBezTo>
                  <a:cubicBezTo>
                    <a:pt x="542" y="112"/>
                    <a:pt x="542" y="112"/>
                    <a:pt x="542" y="112"/>
                  </a:cubicBezTo>
                  <a:cubicBezTo>
                    <a:pt x="531" y="101"/>
                    <a:pt x="519" y="92"/>
                    <a:pt x="506" y="83"/>
                  </a:cubicBezTo>
                  <a:cubicBezTo>
                    <a:pt x="515" y="51"/>
                    <a:pt x="515" y="51"/>
                    <a:pt x="515" y="51"/>
                  </a:cubicBezTo>
                  <a:cubicBezTo>
                    <a:pt x="503" y="44"/>
                    <a:pt x="503" y="44"/>
                    <a:pt x="503" y="44"/>
                  </a:cubicBezTo>
                  <a:cubicBezTo>
                    <a:pt x="490" y="37"/>
                    <a:pt x="490" y="37"/>
                    <a:pt x="490" y="37"/>
                  </a:cubicBezTo>
                  <a:cubicBezTo>
                    <a:pt x="467" y="61"/>
                    <a:pt x="467" y="61"/>
                    <a:pt x="467" y="61"/>
                  </a:cubicBezTo>
                  <a:cubicBezTo>
                    <a:pt x="453" y="55"/>
                    <a:pt x="439" y="49"/>
                    <a:pt x="424" y="44"/>
                  </a:cubicBezTo>
                  <a:cubicBezTo>
                    <a:pt x="423" y="11"/>
                    <a:pt x="423" y="11"/>
                    <a:pt x="423" y="11"/>
                  </a:cubicBezTo>
                  <a:cubicBezTo>
                    <a:pt x="409" y="8"/>
                    <a:pt x="409" y="8"/>
                    <a:pt x="409" y="8"/>
                  </a:cubicBezTo>
                  <a:cubicBezTo>
                    <a:pt x="395" y="4"/>
                    <a:pt x="395" y="4"/>
                    <a:pt x="395" y="4"/>
                  </a:cubicBezTo>
                  <a:cubicBezTo>
                    <a:pt x="381" y="35"/>
                    <a:pt x="381" y="35"/>
                    <a:pt x="381" y="35"/>
                  </a:cubicBezTo>
                  <a:cubicBezTo>
                    <a:pt x="365" y="33"/>
                    <a:pt x="350" y="32"/>
                    <a:pt x="334" y="32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295" y="2"/>
                    <a:pt x="295" y="2"/>
                    <a:pt x="295" y="2"/>
                  </a:cubicBezTo>
                  <a:cubicBezTo>
                    <a:pt x="290" y="35"/>
                    <a:pt x="290" y="35"/>
                    <a:pt x="290" y="35"/>
                  </a:cubicBezTo>
                  <a:cubicBezTo>
                    <a:pt x="275" y="38"/>
                    <a:pt x="260" y="41"/>
                    <a:pt x="245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12" y="24"/>
                    <a:pt x="212" y="24"/>
                    <a:pt x="212" y="24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189" y="69"/>
                    <a:pt x="176" y="77"/>
                    <a:pt x="163" y="86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29" y="114"/>
                    <a:pt x="129" y="114"/>
                    <a:pt x="129" y="114"/>
                  </a:cubicBezTo>
                  <a:cubicBezTo>
                    <a:pt x="117" y="124"/>
                    <a:pt x="107" y="136"/>
                    <a:pt x="97" y="148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65" y="198"/>
                    <a:pt x="58" y="212"/>
                    <a:pt x="52" y="227"/>
                  </a:cubicBezTo>
                  <a:cubicBezTo>
                    <a:pt x="19" y="225"/>
                    <a:pt x="19" y="225"/>
                    <a:pt x="19" y="225"/>
                  </a:cubicBezTo>
                  <a:cubicBezTo>
                    <a:pt x="14" y="239"/>
                    <a:pt x="14" y="239"/>
                    <a:pt x="14" y="239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40" y="269"/>
                    <a:pt x="40" y="269"/>
                    <a:pt x="40" y="269"/>
                  </a:cubicBezTo>
                  <a:cubicBezTo>
                    <a:pt x="36" y="284"/>
                    <a:pt x="34" y="300"/>
                    <a:pt x="33" y="316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4" y="375"/>
                    <a:pt x="37" y="390"/>
                    <a:pt x="40" y="406"/>
                  </a:cubicBezTo>
                  <a:cubicBezTo>
                    <a:pt x="11" y="423"/>
                    <a:pt x="11" y="423"/>
                    <a:pt x="11" y="423"/>
                  </a:cubicBezTo>
                  <a:cubicBezTo>
                    <a:pt x="16" y="437"/>
                    <a:pt x="16" y="437"/>
                    <a:pt x="16" y="437"/>
                  </a:cubicBezTo>
                  <a:cubicBezTo>
                    <a:pt x="20" y="450"/>
                    <a:pt x="20" y="450"/>
                    <a:pt x="20" y="450"/>
                  </a:cubicBezTo>
                  <a:cubicBezTo>
                    <a:pt x="54" y="448"/>
                    <a:pt x="54" y="448"/>
                    <a:pt x="54" y="448"/>
                  </a:cubicBezTo>
                  <a:cubicBezTo>
                    <a:pt x="60" y="463"/>
                    <a:pt x="66" y="477"/>
                    <a:pt x="74" y="490"/>
                  </a:cubicBezTo>
                  <a:cubicBezTo>
                    <a:pt x="52" y="515"/>
                    <a:pt x="52" y="515"/>
                    <a:pt x="52" y="515"/>
                  </a:cubicBezTo>
                  <a:cubicBezTo>
                    <a:pt x="60" y="527"/>
                    <a:pt x="60" y="527"/>
                    <a:pt x="60" y="527"/>
                  </a:cubicBezTo>
                  <a:cubicBezTo>
                    <a:pt x="68" y="539"/>
                    <a:pt x="68" y="539"/>
                    <a:pt x="68" y="539"/>
                  </a:cubicBezTo>
                  <a:cubicBezTo>
                    <a:pt x="99" y="526"/>
                    <a:pt x="99" y="526"/>
                    <a:pt x="99" y="526"/>
                  </a:cubicBezTo>
                  <a:cubicBezTo>
                    <a:pt x="109" y="539"/>
                    <a:pt x="120" y="550"/>
                    <a:pt x="131" y="560"/>
                  </a:cubicBezTo>
                  <a:cubicBezTo>
                    <a:pt x="117" y="591"/>
                    <a:pt x="117" y="591"/>
                    <a:pt x="117" y="591"/>
                  </a:cubicBezTo>
                  <a:cubicBezTo>
                    <a:pt x="128" y="600"/>
                    <a:pt x="128" y="600"/>
                    <a:pt x="128" y="600"/>
                  </a:cubicBezTo>
                  <a:cubicBezTo>
                    <a:pt x="139" y="609"/>
                    <a:pt x="139" y="609"/>
                    <a:pt x="139" y="609"/>
                  </a:cubicBezTo>
                  <a:cubicBezTo>
                    <a:pt x="166" y="588"/>
                    <a:pt x="166" y="588"/>
                    <a:pt x="166" y="588"/>
                  </a:cubicBezTo>
                  <a:cubicBezTo>
                    <a:pt x="179" y="596"/>
                    <a:pt x="193" y="604"/>
                    <a:pt x="207" y="611"/>
                  </a:cubicBezTo>
                  <a:cubicBezTo>
                    <a:pt x="202" y="644"/>
                    <a:pt x="202" y="644"/>
                    <a:pt x="202" y="644"/>
                  </a:cubicBezTo>
                  <a:cubicBezTo>
                    <a:pt x="215" y="650"/>
                    <a:pt x="215" y="650"/>
                    <a:pt x="215" y="650"/>
                  </a:cubicBezTo>
                  <a:cubicBezTo>
                    <a:pt x="229" y="655"/>
                    <a:pt x="229" y="655"/>
                    <a:pt x="229" y="655"/>
                  </a:cubicBezTo>
                  <a:cubicBezTo>
                    <a:pt x="248" y="627"/>
                    <a:pt x="248" y="627"/>
                    <a:pt x="248" y="627"/>
                  </a:cubicBezTo>
                  <a:cubicBezTo>
                    <a:pt x="263" y="631"/>
                    <a:pt x="278" y="635"/>
                    <a:pt x="293" y="637"/>
                  </a:cubicBezTo>
                  <a:cubicBezTo>
                    <a:pt x="299" y="670"/>
                    <a:pt x="299" y="670"/>
                    <a:pt x="299" y="670"/>
                  </a:cubicBezTo>
                  <a:cubicBezTo>
                    <a:pt x="313" y="671"/>
                    <a:pt x="313" y="671"/>
                    <a:pt x="313" y="671"/>
                  </a:cubicBezTo>
                  <a:cubicBezTo>
                    <a:pt x="327" y="672"/>
                    <a:pt x="327" y="672"/>
                    <a:pt x="327" y="672"/>
                  </a:cubicBezTo>
                  <a:cubicBezTo>
                    <a:pt x="338" y="640"/>
                    <a:pt x="338" y="640"/>
                    <a:pt x="338" y="640"/>
                  </a:cubicBezTo>
                  <a:cubicBezTo>
                    <a:pt x="353" y="640"/>
                    <a:pt x="369" y="639"/>
                    <a:pt x="384" y="636"/>
                  </a:cubicBezTo>
                  <a:cubicBezTo>
                    <a:pt x="399" y="666"/>
                    <a:pt x="399" y="666"/>
                    <a:pt x="399" y="666"/>
                  </a:cubicBezTo>
                  <a:cubicBezTo>
                    <a:pt x="413" y="663"/>
                    <a:pt x="413" y="663"/>
                    <a:pt x="413" y="663"/>
                  </a:cubicBezTo>
                  <a:cubicBezTo>
                    <a:pt x="427" y="660"/>
                    <a:pt x="427" y="660"/>
                    <a:pt x="427" y="660"/>
                  </a:cubicBezTo>
                  <a:cubicBezTo>
                    <a:pt x="427" y="626"/>
                    <a:pt x="427" y="626"/>
                    <a:pt x="427" y="626"/>
                  </a:cubicBezTo>
                  <a:cubicBezTo>
                    <a:pt x="428" y="626"/>
                    <a:pt x="428" y="626"/>
                    <a:pt x="428" y="626"/>
                  </a:cubicBezTo>
                  <a:cubicBezTo>
                    <a:pt x="443" y="621"/>
                    <a:pt x="457" y="615"/>
                    <a:pt x="471" y="609"/>
                  </a:cubicBezTo>
                  <a:cubicBezTo>
                    <a:pt x="494" y="633"/>
                    <a:pt x="494" y="633"/>
                    <a:pt x="494" y="633"/>
                  </a:cubicBezTo>
                  <a:cubicBezTo>
                    <a:pt x="506" y="626"/>
                    <a:pt x="506" y="626"/>
                    <a:pt x="506" y="626"/>
                  </a:cubicBezTo>
                  <a:cubicBezTo>
                    <a:pt x="518" y="619"/>
                    <a:pt x="518" y="619"/>
                    <a:pt x="518" y="619"/>
                  </a:cubicBezTo>
                  <a:cubicBezTo>
                    <a:pt x="509" y="586"/>
                    <a:pt x="509" y="586"/>
                    <a:pt x="509" y="586"/>
                  </a:cubicBezTo>
                  <a:cubicBezTo>
                    <a:pt x="522" y="578"/>
                    <a:pt x="534" y="568"/>
                    <a:pt x="545" y="557"/>
                  </a:cubicBezTo>
                  <a:cubicBezTo>
                    <a:pt x="575" y="574"/>
                    <a:pt x="575" y="574"/>
                    <a:pt x="575" y="574"/>
                  </a:cubicBezTo>
                  <a:cubicBezTo>
                    <a:pt x="584" y="563"/>
                    <a:pt x="584" y="563"/>
                    <a:pt x="584" y="563"/>
                  </a:cubicBezTo>
                  <a:cubicBezTo>
                    <a:pt x="594" y="553"/>
                    <a:pt x="594" y="553"/>
                    <a:pt x="594" y="553"/>
                  </a:cubicBezTo>
                  <a:cubicBezTo>
                    <a:pt x="575" y="525"/>
                    <a:pt x="575" y="525"/>
                    <a:pt x="575" y="525"/>
                  </a:cubicBezTo>
                  <a:cubicBezTo>
                    <a:pt x="585" y="512"/>
                    <a:pt x="593" y="499"/>
                    <a:pt x="601" y="486"/>
                  </a:cubicBezTo>
                  <a:cubicBezTo>
                    <a:pt x="634" y="493"/>
                    <a:pt x="634" y="493"/>
                    <a:pt x="634" y="493"/>
                  </a:cubicBezTo>
                  <a:cubicBezTo>
                    <a:pt x="640" y="480"/>
                    <a:pt x="640" y="480"/>
                    <a:pt x="640" y="480"/>
                  </a:cubicBezTo>
                  <a:cubicBezTo>
                    <a:pt x="646" y="467"/>
                    <a:pt x="646" y="467"/>
                    <a:pt x="646" y="467"/>
                  </a:cubicBezTo>
                  <a:cubicBezTo>
                    <a:pt x="620" y="446"/>
                    <a:pt x="620" y="446"/>
                    <a:pt x="620" y="446"/>
                  </a:cubicBezTo>
                  <a:moveTo>
                    <a:pt x="579" y="437"/>
                  </a:moveTo>
                  <a:cubicBezTo>
                    <a:pt x="540" y="420"/>
                    <a:pt x="540" y="420"/>
                    <a:pt x="540" y="420"/>
                  </a:cubicBezTo>
                  <a:cubicBezTo>
                    <a:pt x="543" y="412"/>
                    <a:pt x="546" y="405"/>
                    <a:pt x="548" y="397"/>
                  </a:cubicBezTo>
                  <a:cubicBezTo>
                    <a:pt x="589" y="408"/>
                    <a:pt x="589" y="408"/>
                    <a:pt x="589" y="408"/>
                  </a:cubicBezTo>
                  <a:cubicBezTo>
                    <a:pt x="587" y="418"/>
                    <a:pt x="583" y="428"/>
                    <a:pt x="579" y="437"/>
                  </a:cubicBezTo>
                  <a:moveTo>
                    <a:pt x="591" y="401"/>
                  </a:moveTo>
                  <a:cubicBezTo>
                    <a:pt x="550" y="390"/>
                    <a:pt x="550" y="390"/>
                    <a:pt x="550" y="390"/>
                  </a:cubicBezTo>
                  <a:cubicBezTo>
                    <a:pt x="552" y="382"/>
                    <a:pt x="554" y="374"/>
                    <a:pt x="555" y="366"/>
                  </a:cubicBezTo>
                  <a:cubicBezTo>
                    <a:pt x="597" y="372"/>
                    <a:pt x="597" y="372"/>
                    <a:pt x="597" y="372"/>
                  </a:cubicBezTo>
                  <a:cubicBezTo>
                    <a:pt x="596" y="382"/>
                    <a:pt x="594" y="392"/>
                    <a:pt x="591" y="401"/>
                  </a:cubicBezTo>
                  <a:moveTo>
                    <a:pt x="598" y="364"/>
                  </a:moveTo>
                  <a:cubicBezTo>
                    <a:pt x="556" y="359"/>
                    <a:pt x="556" y="359"/>
                    <a:pt x="556" y="359"/>
                  </a:cubicBezTo>
                  <a:cubicBezTo>
                    <a:pt x="556" y="351"/>
                    <a:pt x="557" y="343"/>
                    <a:pt x="557" y="335"/>
                  </a:cubicBezTo>
                  <a:cubicBezTo>
                    <a:pt x="600" y="334"/>
                    <a:pt x="600" y="334"/>
                    <a:pt x="600" y="334"/>
                  </a:cubicBezTo>
                  <a:cubicBezTo>
                    <a:pt x="600" y="344"/>
                    <a:pt x="599" y="354"/>
                    <a:pt x="598" y="364"/>
                  </a:cubicBezTo>
                  <a:moveTo>
                    <a:pt x="597" y="297"/>
                  </a:moveTo>
                  <a:cubicBezTo>
                    <a:pt x="598" y="307"/>
                    <a:pt x="599" y="317"/>
                    <a:pt x="599" y="327"/>
                  </a:cubicBezTo>
                  <a:cubicBezTo>
                    <a:pt x="557" y="328"/>
                    <a:pt x="557" y="328"/>
                    <a:pt x="557" y="328"/>
                  </a:cubicBezTo>
                  <a:cubicBezTo>
                    <a:pt x="556" y="320"/>
                    <a:pt x="556" y="312"/>
                    <a:pt x="554" y="304"/>
                  </a:cubicBezTo>
                  <a:cubicBezTo>
                    <a:pt x="597" y="297"/>
                    <a:pt x="597" y="297"/>
                    <a:pt x="597" y="297"/>
                  </a:cubicBezTo>
                  <a:moveTo>
                    <a:pt x="595" y="290"/>
                  </a:moveTo>
                  <a:cubicBezTo>
                    <a:pt x="553" y="297"/>
                    <a:pt x="553" y="297"/>
                    <a:pt x="553" y="297"/>
                  </a:cubicBezTo>
                  <a:cubicBezTo>
                    <a:pt x="552" y="289"/>
                    <a:pt x="550" y="281"/>
                    <a:pt x="548" y="273"/>
                  </a:cubicBezTo>
                  <a:cubicBezTo>
                    <a:pt x="588" y="260"/>
                    <a:pt x="588" y="260"/>
                    <a:pt x="588" y="260"/>
                  </a:cubicBezTo>
                  <a:cubicBezTo>
                    <a:pt x="591" y="270"/>
                    <a:pt x="594" y="280"/>
                    <a:pt x="595" y="290"/>
                  </a:cubicBezTo>
                  <a:moveTo>
                    <a:pt x="586" y="253"/>
                  </a:moveTo>
                  <a:cubicBezTo>
                    <a:pt x="545" y="266"/>
                    <a:pt x="545" y="266"/>
                    <a:pt x="545" y="266"/>
                  </a:cubicBezTo>
                  <a:cubicBezTo>
                    <a:pt x="543" y="259"/>
                    <a:pt x="540" y="251"/>
                    <a:pt x="537" y="244"/>
                  </a:cubicBezTo>
                  <a:cubicBezTo>
                    <a:pt x="575" y="225"/>
                    <a:pt x="575" y="225"/>
                    <a:pt x="575" y="225"/>
                  </a:cubicBezTo>
                  <a:cubicBezTo>
                    <a:pt x="579" y="234"/>
                    <a:pt x="583" y="244"/>
                    <a:pt x="586" y="253"/>
                  </a:cubicBezTo>
                  <a:moveTo>
                    <a:pt x="557" y="192"/>
                  </a:moveTo>
                  <a:cubicBezTo>
                    <a:pt x="562" y="201"/>
                    <a:pt x="567" y="209"/>
                    <a:pt x="572" y="219"/>
                  </a:cubicBezTo>
                  <a:cubicBezTo>
                    <a:pt x="533" y="237"/>
                    <a:pt x="533" y="237"/>
                    <a:pt x="533" y="237"/>
                  </a:cubicBezTo>
                  <a:cubicBezTo>
                    <a:pt x="530" y="230"/>
                    <a:pt x="526" y="223"/>
                    <a:pt x="521" y="216"/>
                  </a:cubicBezTo>
                  <a:cubicBezTo>
                    <a:pt x="557" y="192"/>
                    <a:pt x="557" y="192"/>
                    <a:pt x="557" y="192"/>
                  </a:cubicBezTo>
                  <a:moveTo>
                    <a:pt x="553" y="186"/>
                  </a:moveTo>
                  <a:cubicBezTo>
                    <a:pt x="517" y="210"/>
                    <a:pt x="517" y="210"/>
                    <a:pt x="517" y="210"/>
                  </a:cubicBezTo>
                  <a:cubicBezTo>
                    <a:pt x="513" y="204"/>
                    <a:pt x="508" y="197"/>
                    <a:pt x="503" y="19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41" y="170"/>
                    <a:pt x="547" y="178"/>
                    <a:pt x="553" y="186"/>
                  </a:cubicBezTo>
                  <a:moveTo>
                    <a:pt x="530" y="157"/>
                  </a:moveTo>
                  <a:cubicBezTo>
                    <a:pt x="498" y="186"/>
                    <a:pt x="498" y="186"/>
                    <a:pt x="498" y="186"/>
                  </a:cubicBezTo>
                  <a:cubicBezTo>
                    <a:pt x="492" y="180"/>
                    <a:pt x="486" y="174"/>
                    <a:pt x="480" y="169"/>
                  </a:cubicBezTo>
                  <a:cubicBezTo>
                    <a:pt x="508" y="136"/>
                    <a:pt x="508" y="136"/>
                    <a:pt x="508" y="136"/>
                  </a:cubicBezTo>
                  <a:cubicBezTo>
                    <a:pt x="515" y="142"/>
                    <a:pt x="523" y="149"/>
                    <a:pt x="530" y="157"/>
                  </a:cubicBezTo>
                  <a:moveTo>
                    <a:pt x="478" y="114"/>
                  </a:moveTo>
                  <a:cubicBezTo>
                    <a:pt x="486" y="119"/>
                    <a:pt x="494" y="125"/>
                    <a:pt x="502" y="131"/>
                  </a:cubicBezTo>
                  <a:cubicBezTo>
                    <a:pt x="475" y="164"/>
                    <a:pt x="475" y="164"/>
                    <a:pt x="475" y="164"/>
                  </a:cubicBezTo>
                  <a:cubicBezTo>
                    <a:pt x="468" y="159"/>
                    <a:pt x="462" y="155"/>
                    <a:pt x="455" y="150"/>
                  </a:cubicBezTo>
                  <a:cubicBezTo>
                    <a:pt x="478" y="114"/>
                    <a:pt x="478" y="114"/>
                    <a:pt x="478" y="114"/>
                  </a:cubicBezTo>
                  <a:moveTo>
                    <a:pt x="471" y="110"/>
                  </a:moveTo>
                  <a:cubicBezTo>
                    <a:pt x="449" y="146"/>
                    <a:pt x="449" y="146"/>
                    <a:pt x="449" y="146"/>
                  </a:cubicBezTo>
                  <a:cubicBezTo>
                    <a:pt x="443" y="143"/>
                    <a:pt x="436" y="139"/>
                    <a:pt x="429" y="136"/>
                  </a:cubicBezTo>
                  <a:cubicBezTo>
                    <a:pt x="429" y="136"/>
                    <a:pt x="428" y="136"/>
                    <a:pt x="427" y="135"/>
                  </a:cubicBezTo>
                  <a:cubicBezTo>
                    <a:pt x="445" y="96"/>
                    <a:pt x="445" y="96"/>
                    <a:pt x="445" y="96"/>
                  </a:cubicBezTo>
                  <a:cubicBezTo>
                    <a:pt x="454" y="100"/>
                    <a:pt x="463" y="105"/>
                    <a:pt x="471" y="110"/>
                  </a:cubicBezTo>
                  <a:moveTo>
                    <a:pt x="438" y="93"/>
                  </a:moveTo>
                  <a:cubicBezTo>
                    <a:pt x="421" y="132"/>
                    <a:pt x="421" y="132"/>
                    <a:pt x="421" y="132"/>
                  </a:cubicBezTo>
                  <a:cubicBezTo>
                    <a:pt x="413" y="129"/>
                    <a:pt x="406" y="127"/>
                    <a:pt x="398" y="124"/>
                  </a:cubicBezTo>
                  <a:cubicBezTo>
                    <a:pt x="409" y="83"/>
                    <a:pt x="409" y="83"/>
                    <a:pt x="409" y="83"/>
                  </a:cubicBezTo>
                  <a:cubicBezTo>
                    <a:pt x="419" y="85"/>
                    <a:pt x="429" y="89"/>
                    <a:pt x="438" y="93"/>
                  </a:cubicBezTo>
                  <a:moveTo>
                    <a:pt x="402" y="81"/>
                  </a:moveTo>
                  <a:cubicBezTo>
                    <a:pt x="391" y="122"/>
                    <a:pt x="391" y="122"/>
                    <a:pt x="391" y="122"/>
                  </a:cubicBezTo>
                  <a:cubicBezTo>
                    <a:pt x="383" y="120"/>
                    <a:pt x="375" y="119"/>
                    <a:pt x="367" y="118"/>
                  </a:cubicBezTo>
                  <a:cubicBezTo>
                    <a:pt x="373" y="75"/>
                    <a:pt x="373" y="75"/>
                    <a:pt x="373" y="75"/>
                  </a:cubicBezTo>
                  <a:cubicBezTo>
                    <a:pt x="383" y="76"/>
                    <a:pt x="393" y="78"/>
                    <a:pt x="402" y="81"/>
                  </a:cubicBezTo>
                  <a:moveTo>
                    <a:pt x="365" y="74"/>
                  </a:moveTo>
                  <a:cubicBezTo>
                    <a:pt x="360" y="117"/>
                    <a:pt x="360" y="117"/>
                    <a:pt x="360" y="117"/>
                  </a:cubicBezTo>
                  <a:cubicBezTo>
                    <a:pt x="352" y="116"/>
                    <a:pt x="344" y="115"/>
                    <a:pt x="336" y="116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45" y="72"/>
                    <a:pt x="355" y="73"/>
                    <a:pt x="365" y="74"/>
                  </a:cubicBezTo>
                  <a:moveTo>
                    <a:pt x="328" y="72"/>
                  </a:moveTo>
                  <a:cubicBezTo>
                    <a:pt x="329" y="116"/>
                    <a:pt x="329" y="116"/>
                    <a:pt x="329" y="116"/>
                  </a:cubicBezTo>
                  <a:cubicBezTo>
                    <a:pt x="321" y="116"/>
                    <a:pt x="313" y="117"/>
                    <a:pt x="305" y="118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308" y="73"/>
                    <a:pt x="318" y="72"/>
                    <a:pt x="328" y="72"/>
                  </a:cubicBezTo>
                  <a:moveTo>
                    <a:pt x="290" y="76"/>
                  </a:moveTo>
                  <a:cubicBezTo>
                    <a:pt x="297" y="119"/>
                    <a:pt x="297" y="119"/>
                    <a:pt x="297" y="119"/>
                  </a:cubicBezTo>
                  <a:cubicBezTo>
                    <a:pt x="289" y="120"/>
                    <a:pt x="282" y="122"/>
                    <a:pt x="274" y="125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71" y="80"/>
                    <a:pt x="280" y="78"/>
                    <a:pt x="290" y="76"/>
                  </a:cubicBezTo>
                  <a:moveTo>
                    <a:pt x="254" y="85"/>
                  </a:moveTo>
                  <a:cubicBezTo>
                    <a:pt x="267" y="127"/>
                    <a:pt x="267" y="127"/>
                    <a:pt x="267" y="127"/>
                  </a:cubicBezTo>
                  <a:cubicBezTo>
                    <a:pt x="259" y="129"/>
                    <a:pt x="252" y="132"/>
                    <a:pt x="244" y="136"/>
                  </a:cubicBezTo>
                  <a:cubicBezTo>
                    <a:pt x="225" y="96"/>
                    <a:pt x="225" y="96"/>
                    <a:pt x="225" y="96"/>
                  </a:cubicBezTo>
                  <a:cubicBezTo>
                    <a:pt x="235" y="92"/>
                    <a:pt x="244" y="88"/>
                    <a:pt x="254" y="85"/>
                  </a:cubicBezTo>
                  <a:moveTo>
                    <a:pt x="219" y="99"/>
                  </a:moveTo>
                  <a:cubicBezTo>
                    <a:pt x="238" y="139"/>
                    <a:pt x="238" y="139"/>
                    <a:pt x="238" y="139"/>
                  </a:cubicBezTo>
                  <a:cubicBezTo>
                    <a:pt x="231" y="142"/>
                    <a:pt x="224" y="146"/>
                    <a:pt x="217" y="151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201" y="109"/>
                    <a:pt x="210" y="104"/>
                    <a:pt x="219" y="99"/>
                  </a:cubicBezTo>
                  <a:moveTo>
                    <a:pt x="186" y="118"/>
                  </a:moveTo>
                  <a:cubicBezTo>
                    <a:pt x="211" y="155"/>
                    <a:pt x="211" y="155"/>
                    <a:pt x="211" y="155"/>
                  </a:cubicBezTo>
                  <a:cubicBezTo>
                    <a:pt x="204" y="159"/>
                    <a:pt x="198" y="164"/>
                    <a:pt x="192" y="170"/>
                  </a:cubicBezTo>
                  <a:cubicBezTo>
                    <a:pt x="162" y="137"/>
                    <a:pt x="162" y="137"/>
                    <a:pt x="162" y="137"/>
                  </a:cubicBezTo>
                  <a:cubicBezTo>
                    <a:pt x="170" y="130"/>
                    <a:pt x="178" y="124"/>
                    <a:pt x="186" y="118"/>
                  </a:cubicBezTo>
                  <a:moveTo>
                    <a:pt x="157" y="142"/>
                  </a:moveTo>
                  <a:cubicBezTo>
                    <a:pt x="186" y="175"/>
                    <a:pt x="186" y="175"/>
                    <a:pt x="186" y="175"/>
                  </a:cubicBezTo>
                  <a:cubicBezTo>
                    <a:pt x="180" y="180"/>
                    <a:pt x="175" y="186"/>
                    <a:pt x="170" y="192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42" y="156"/>
                    <a:pt x="149" y="149"/>
                    <a:pt x="157" y="142"/>
                  </a:cubicBezTo>
                  <a:moveTo>
                    <a:pt x="131" y="169"/>
                  </a:moveTo>
                  <a:cubicBezTo>
                    <a:pt x="165" y="198"/>
                    <a:pt x="165" y="198"/>
                    <a:pt x="165" y="198"/>
                  </a:cubicBezTo>
                  <a:cubicBezTo>
                    <a:pt x="160" y="204"/>
                    <a:pt x="155" y="210"/>
                    <a:pt x="151" y="217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85"/>
                    <a:pt x="125" y="177"/>
                    <a:pt x="131" y="169"/>
                  </a:cubicBezTo>
                  <a:moveTo>
                    <a:pt x="109" y="200"/>
                  </a:moveTo>
                  <a:cubicBezTo>
                    <a:pt x="147" y="223"/>
                    <a:pt x="147" y="223"/>
                    <a:pt x="147" y="223"/>
                  </a:cubicBezTo>
                  <a:cubicBezTo>
                    <a:pt x="143" y="230"/>
                    <a:pt x="140" y="236"/>
                    <a:pt x="136" y="243"/>
                  </a:cubicBezTo>
                  <a:cubicBezTo>
                    <a:pt x="136" y="244"/>
                    <a:pt x="136" y="244"/>
                    <a:pt x="136" y="245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9" y="218"/>
                    <a:pt x="104" y="209"/>
                    <a:pt x="109" y="200"/>
                  </a:cubicBezTo>
                  <a:moveTo>
                    <a:pt x="92" y="234"/>
                  </a:moveTo>
                  <a:cubicBezTo>
                    <a:pt x="133" y="251"/>
                    <a:pt x="133" y="251"/>
                    <a:pt x="133" y="251"/>
                  </a:cubicBezTo>
                  <a:cubicBezTo>
                    <a:pt x="130" y="259"/>
                    <a:pt x="127" y="267"/>
                    <a:pt x="125" y="274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5" y="253"/>
                    <a:pt x="88" y="243"/>
                    <a:pt x="92" y="234"/>
                  </a:cubicBezTo>
                  <a:moveTo>
                    <a:pt x="80" y="270"/>
                  </a:moveTo>
                  <a:cubicBezTo>
                    <a:pt x="123" y="281"/>
                    <a:pt x="123" y="281"/>
                    <a:pt x="123" y="281"/>
                  </a:cubicBezTo>
                  <a:cubicBezTo>
                    <a:pt x="121" y="289"/>
                    <a:pt x="119" y="297"/>
                    <a:pt x="118" y="305"/>
                  </a:cubicBezTo>
                  <a:cubicBezTo>
                    <a:pt x="74" y="300"/>
                    <a:pt x="74" y="300"/>
                    <a:pt x="74" y="300"/>
                  </a:cubicBezTo>
                  <a:cubicBezTo>
                    <a:pt x="75" y="289"/>
                    <a:pt x="78" y="279"/>
                    <a:pt x="80" y="270"/>
                  </a:cubicBezTo>
                  <a:moveTo>
                    <a:pt x="72" y="337"/>
                  </a:moveTo>
                  <a:cubicBezTo>
                    <a:pt x="71" y="327"/>
                    <a:pt x="72" y="317"/>
                    <a:pt x="73" y="307"/>
                  </a:cubicBezTo>
                  <a:cubicBezTo>
                    <a:pt x="117" y="312"/>
                    <a:pt x="117" y="312"/>
                    <a:pt x="117" y="312"/>
                  </a:cubicBezTo>
                  <a:cubicBezTo>
                    <a:pt x="116" y="320"/>
                    <a:pt x="116" y="328"/>
                    <a:pt x="116" y="336"/>
                  </a:cubicBezTo>
                  <a:cubicBezTo>
                    <a:pt x="72" y="337"/>
                    <a:pt x="72" y="337"/>
                    <a:pt x="72" y="337"/>
                  </a:cubicBezTo>
                  <a:moveTo>
                    <a:pt x="72" y="345"/>
                  </a:moveTo>
                  <a:cubicBezTo>
                    <a:pt x="116" y="344"/>
                    <a:pt x="116" y="344"/>
                    <a:pt x="116" y="344"/>
                  </a:cubicBezTo>
                  <a:cubicBezTo>
                    <a:pt x="116" y="352"/>
                    <a:pt x="117" y="360"/>
                    <a:pt x="118" y="368"/>
                  </a:cubicBezTo>
                  <a:cubicBezTo>
                    <a:pt x="74" y="375"/>
                    <a:pt x="74" y="375"/>
                    <a:pt x="74" y="375"/>
                  </a:cubicBezTo>
                  <a:cubicBezTo>
                    <a:pt x="73" y="365"/>
                    <a:pt x="72" y="355"/>
                    <a:pt x="72" y="345"/>
                  </a:cubicBezTo>
                  <a:moveTo>
                    <a:pt x="76" y="382"/>
                  </a:moveTo>
                  <a:cubicBezTo>
                    <a:pt x="120" y="375"/>
                    <a:pt x="120" y="375"/>
                    <a:pt x="120" y="375"/>
                  </a:cubicBezTo>
                  <a:cubicBezTo>
                    <a:pt x="121" y="383"/>
                    <a:pt x="123" y="391"/>
                    <a:pt x="125" y="399"/>
                  </a:cubicBezTo>
                  <a:cubicBezTo>
                    <a:pt x="83" y="412"/>
                    <a:pt x="83" y="412"/>
                    <a:pt x="83" y="412"/>
                  </a:cubicBezTo>
                  <a:cubicBezTo>
                    <a:pt x="80" y="402"/>
                    <a:pt x="77" y="392"/>
                    <a:pt x="76" y="382"/>
                  </a:cubicBezTo>
                  <a:moveTo>
                    <a:pt x="96" y="447"/>
                  </a:moveTo>
                  <a:cubicBezTo>
                    <a:pt x="92" y="438"/>
                    <a:pt x="88" y="429"/>
                    <a:pt x="85" y="419"/>
                  </a:cubicBezTo>
                  <a:cubicBezTo>
                    <a:pt x="127" y="406"/>
                    <a:pt x="127" y="406"/>
                    <a:pt x="127" y="406"/>
                  </a:cubicBezTo>
                  <a:cubicBezTo>
                    <a:pt x="130" y="413"/>
                    <a:pt x="133" y="421"/>
                    <a:pt x="136" y="428"/>
                  </a:cubicBezTo>
                  <a:cubicBezTo>
                    <a:pt x="96" y="447"/>
                    <a:pt x="96" y="447"/>
                    <a:pt x="96" y="447"/>
                  </a:cubicBezTo>
                  <a:moveTo>
                    <a:pt x="114" y="480"/>
                  </a:moveTo>
                  <a:cubicBezTo>
                    <a:pt x="109" y="472"/>
                    <a:pt x="104" y="463"/>
                    <a:pt x="99" y="454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143" y="442"/>
                    <a:pt x="147" y="449"/>
                    <a:pt x="151" y="456"/>
                  </a:cubicBezTo>
                  <a:cubicBezTo>
                    <a:pt x="114" y="480"/>
                    <a:pt x="114" y="480"/>
                    <a:pt x="114" y="480"/>
                  </a:cubicBezTo>
                  <a:moveTo>
                    <a:pt x="119" y="486"/>
                  </a:moveTo>
                  <a:cubicBezTo>
                    <a:pt x="155" y="462"/>
                    <a:pt x="155" y="462"/>
                    <a:pt x="155" y="462"/>
                  </a:cubicBezTo>
                  <a:cubicBezTo>
                    <a:pt x="160" y="468"/>
                    <a:pt x="165" y="475"/>
                    <a:pt x="170" y="481"/>
                  </a:cubicBezTo>
                  <a:cubicBezTo>
                    <a:pt x="137" y="510"/>
                    <a:pt x="137" y="510"/>
                    <a:pt x="137" y="510"/>
                  </a:cubicBezTo>
                  <a:cubicBezTo>
                    <a:pt x="131" y="503"/>
                    <a:pt x="124" y="495"/>
                    <a:pt x="119" y="486"/>
                  </a:cubicBezTo>
                  <a:moveTo>
                    <a:pt x="142" y="516"/>
                  </a:moveTo>
                  <a:cubicBezTo>
                    <a:pt x="175" y="486"/>
                    <a:pt x="175" y="486"/>
                    <a:pt x="175" y="486"/>
                  </a:cubicBezTo>
                  <a:cubicBezTo>
                    <a:pt x="181" y="492"/>
                    <a:pt x="186" y="498"/>
                    <a:pt x="193" y="503"/>
                  </a:cubicBezTo>
                  <a:cubicBezTo>
                    <a:pt x="164" y="537"/>
                    <a:pt x="164" y="537"/>
                    <a:pt x="164" y="537"/>
                  </a:cubicBezTo>
                  <a:cubicBezTo>
                    <a:pt x="157" y="530"/>
                    <a:pt x="149" y="523"/>
                    <a:pt x="142" y="516"/>
                  </a:cubicBezTo>
                  <a:moveTo>
                    <a:pt x="195" y="559"/>
                  </a:moveTo>
                  <a:cubicBezTo>
                    <a:pt x="186" y="554"/>
                    <a:pt x="178" y="548"/>
                    <a:pt x="170" y="542"/>
                  </a:cubicBezTo>
                  <a:cubicBezTo>
                    <a:pt x="198" y="508"/>
                    <a:pt x="198" y="508"/>
                    <a:pt x="198" y="508"/>
                  </a:cubicBezTo>
                  <a:cubicBezTo>
                    <a:pt x="204" y="513"/>
                    <a:pt x="211" y="517"/>
                    <a:pt x="218" y="522"/>
                  </a:cubicBezTo>
                  <a:cubicBezTo>
                    <a:pt x="195" y="559"/>
                    <a:pt x="195" y="559"/>
                    <a:pt x="195" y="559"/>
                  </a:cubicBezTo>
                  <a:moveTo>
                    <a:pt x="201" y="563"/>
                  </a:moveTo>
                  <a:cubicBezTo>
                    <a:pt x="224" y="526"/>
                    <a:pt x="224" y="526"/>
                    <a:pt x="224" y="526"/>
                  </a:cubicBezTo>
                  <a:cubicBezTo>
                    <a:pt x="230" y="529"/>
                    <a:pt x="237" y="533"/>
                    <a:pt x="244" y="536"/>
                  </a:cubicBezTo>
                  <a:cubicBezTo>
                    <a:pt x="244" y="536"/>
                    <a:pt x="245" y="536"/>
                    <a:pt x="245" y="537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19" y="573"/>
                    <a:pt x="210" y="568"/>
                    <a:pt x="201" y="563"/>
                  </a:cubicBezTo>
                  <a:moveTo>
                    <a:pt x="251" y="521"/>
                  </a:moveTo>
                  <a:cubicBezTo>
                    <a:pt x="148" y="473"/>
                    <a:pt x="104" y="352"/>
                    <a:pt x="152" y="250"/>
                  </a:cubicBezTo>
                  <a:cubicBezTo>
                    <a:pt x="199" y="148"/>
                    <a:pt x="320" y="104"/>
                    <a:pt x="422" y="151"/>
                  </a:cubicBezTo>
                  <a:cubicBezTo>
                    <a:pt x="524" y="199"/>
                    <a:pt x="569" y="320"/>
                    <a:pt x="521" y="422"/>
                  </a:cubicBezTo>
                  <a:cubicBezTo>
                    <a:pt x="474" y="524"/>
                    <a:pt x="353" y="568"/>
                    <a:pt x="251" y="521"/>
                  </a:cubicBezTo>
                  <a:moveTo>
                    <a:pt x="235" y="580"/>
                  </a:moveTo>
                  <a:cubicBezTo>
                    <a:pt x="252" y="540"/>
                    <a:pt x="252" y="540"/>
                    <a:pt x="252" y="540"/>
                  </a:cubicBezTo>
                  <a:cubicBezTo>
                    <a:pt x="260" y="543"/>
                    <a:pt x="267" y="545"/>
                    <a:pt x="275" y="548"/>
                  </a:cubicBezTo>
                  <a:cubicBezTo>
                    <a:pt x="263" y="590"/>
                    <a:pt x="263" y="590"/>
                    <a:pt x="263" y="590"/>
                  </a:cubicBezTo>
                  <a:cubicBezTo>
                    <a:pt x="254" y="587"/>
                    <a:pt x="244" y="584"/>
                    <a:pt x="235" y="580"/>
                  </a:cubicBezTo>
                  <a:moveTo>
                    <a:pt x="271" y="592"/>
                  </a:moveTo>
                  <a:cubicBezTo>
                    <a:pt x="282" y="550"/>
                    <a:pt x="282" y="550"/>
                    <a:pt x="282" y="550"/>
                  </a:cubicBezTo>
                  <a:cubicBezTo>
                    <a:pt x="290" y="552"/>
                    <a:pt x="298" y="553"/>
                    <a:pt x="306" y="554"/>
                  </a:cubicBezTo>
                  <a:cubicBezTo>
                    <a:pt x="300" y="598"/>
                    <a:pt x="300" y="598"/>
                    <a:pt x="300" y="598"/>
                  </a:cubicBezTo>
                  <a:cubicBezTo>
                    <a:pt x="290" y="596"/>
                    <a:pt x="280" y="594"/>
                    <a:pt x="271" y="592"/>
                  </a:cubicBezTo>
                  <a:moveTo>
                    <a:pt x="308" y="599"/>
                  </a:moveTo>
                  <a:cubicBezTo>
                    <a:pt x="313" y="555"/>
                    <a:pt x="313" y="555"/>
                    <a:pt x="313" y="555"/>
                  </a:cubicBezTo>
                  <a:cubicBezTo>
                    <a:pt x="321" y="556"/>
                    <a:pt x="329" y="556"/>
                    <a:pt x="337" y="556"/>
                  </a:cubicBezTo>
                  <a:cubicBezTo>
                    <a:pt x="338" y="600"/>
                    <a:pt x="338" y="600"/>
                    <a:pt x="338" y="600"/>
                  </a:cubicBezTo>
                  <a:cubicBezTo>
                    <a:pt x="328" y="600"/>
                    <a:pt x="318" y="600"/>
                    <a:pt x="308" y="599"/>
                  </a:cubicBezTo>
                  <a:moveTo>
                    <a:pt x="345" y="600"/>
                  </a:moveTo>
                  <a:cubicBezTo>
                    <a:pt x="345" y="556"/>
                    <a:pt x="345" y="556"/>
                    <a:pt x="345" y="556"/>
                  </a:cubicBezTo>
                  <a:cubicBezTo>
                    <a:pt x="353" y="556"/>
                    <a:pt x="361" y="555"/>
                    <a:pt x="369" y="554"/>
                  </a:cubicBezTo>
                  <a:cubicBezTo>
                    <a:pt x="376" y="597"/>
                    <a:pt x="376" y="597"/>
                    <a:pt x="376" y="597"/>
                  </a:cubicBezTo>
                  <a:cubicBezTo>
                    <a:pt x="366" y="599"/>
                    <a:pt x="355" y="600"/>
                    <a:pt x="345" y="600"/>
                  </a:cubicBezTo>
                  <a:moveTo>
                    <a:pt x="383" y="596"/>
                  </a:moveTo>
                  <a:cubicBezTo>
                    <a:pt x="376" y="553"/>
                    <a:pt x="376" y="553"/>
                    <a:pt x="376" y="553"/>
                  </a:cubicBezTo>
                  <a:cubicBezTo>
                    <a:pt x="384" y="551"/>
                    <a:pt x="392" y="549"/>
                    <a:pt x="399" y="547"/>
                  </a:cubicBezTo>
                  <a:cubicBezTo>
                    <a:pt x="412" y="589"/>
                    <a:pt x="412" y="589"/>
                    <a:pt x="412" y="589"/>
                  </a:cubicBezTo>
                  <a:cubicBezTo>
                    <a:pt x="403" y="592"/>
                    <a:pt x="393" y="594"/>
                    <a:pt x="383" y="596"/>
                  </a:cubicBezTo>
                  <a:moveTo>
                    <a:pt x="419" y="586"/>
                  </a:moveTo>
                  <a:cubicBezTo>
                    <a:pt x="406" y="545"/>
                    <a:pt x="406" y="545"/>
                    <a:pt x="406" y="545"/>
                  </a:cubicBezTo>
                  <a:cubicBezTo>
                    <a:pt x="414" y="542"/>
                    <a:pt x="421" y="539"/>
                    <a:pt x="429" y="536"/>
                  </a:cubicBezTo>
                  <a:cubicBezTo>
                    <a:pt x="448" y="575"/>
                    <a:pt x="448" y="575"/>
                    <a:pt x="448" y="575"/>
                  </a:cubicBezTo>
                  <a:cubicBezTo>
                    <a:pt x="438" y="579"/>
                    <a:pt x="429" y="583"/>
                    <a:pt x="419" y="586"/>
                  </a:cubicBezTo>
                  <a:moveTo>
                    <a:pt x="454" y="572"/>
                  </a:moveTo>
                  <a:cubicBezTo>
                    <a:pt x="435" y="533"/>
                    <a:pt x="435" y="533"/>
                    <a:pt x="435" y="533"/>
                  </a:cubicBezTo>
                  <a:cubicBezTo>
                    <a:pt x="443" y="529"/>
                    <a:pt x="449" y="525"/>
                    <a:pt x="456" y="521"/>
                  </a:cubicBezTo>
                  <a:cubicBezTo>
                    <a:pt x="480" y="557"/>
                    <a:pt x="480" y="557"/>
                    <a:pt x="480" y="557"/>
                  </a:cubicBezTo>
                  <a:cubicBezTo>
                    <a:pt x="472" y="562"/>
                    <a:pt x="463" y="567"/>
                    <a:pt x="454" y="572"/>
                  </a:cubicBezTo>
                  <a:moveTo>
                    <a:pt x="487" y="553"/>
                  </a:moveTo>
                  <a:cubicBezTo>
                    <a:pt x="462" y="517"/>
                    <a:pt x="462" y="517"/>
                    <a:pt x="462" y="517"/>
                  </a:cubicBezTo>
                  <a:cubicBezTo>
                    <a:pt x="469" y="512"/>
                    <a:pt x="475" y="507"/>
                    <a:pt x="481" y="502"/>
                  </a:cubicBezTo>
                  <a:cubicBezTo>
                    <a:pt x="510" y="534"/>
                    <a:pt x="510" y="534"/>
                    <a:pt x="510" y="534"/>
                  </a:cubicBezTo>
                  <a:cubicBezTo>
                    <a:pt x="503" y="541"/>
                    <a:pt x="495" y="547"/>
                    <a:pt x="487" y="553"/>
                  </a:cubicBezTo>
                  <a:moveTo>
                    <a:pt x="516" y="529"/>
                  </a:moveTo>
                  <a:cubicBezTo>
                    <a:pt x="487" y="497"/>
                    <a:pt x="487" y="497"/>
                    <a:pt x="487" y="497"/>
                  </a:cubicBezTo>
                  <a:cubicBezTo>
                    <a:pt x="493" y="492"/>
                    <a:pt x="498" y="486"/>
                    <a:pt x="503" y="480"/>
                  </a:cubicBezTo>
                  <a:cubicBezTo>
                    <a:pt x="537" y="507"/>
                    <a:pt x="537" y="507"/>
                    <a:pt x="537" y="507"/>
                  </a:cubicBezTo>
                  <a:cubicBezTo>
                    <a:pt x="530" y="515"/>
                    <a:pt x="523" y="522"/>
                    <a:pt x="516" y="529"/>
                  </a:cubicBezTo>
                  <a:moveTo>
                    <a:pt x="541" y="501"/>
                  </a:moveTo>
                  <a:cubicBezTo>
                    <a:pt x="508" y="474"/>
                    <a:pt x="508" y="474"/>
                    <a:pt x="508" y="474"/>
                  </a:cubicBezTo>
                  <a:cubicBezTo>
                    <a:pt x="513" y="468"/>
                    <a:pt x="518" y="461"/>
                    <a:pt x="522" y="454"/>
                  </a:cubicBezTo>
                  <a:cubicBezTo>
                    <a:pt x="559" y="477"/>
                    <a:pt x="559" y="477"/>
                    <a:pt x="559" y="477"/>
                  </a:cubicBezTo>
                  <a:cubicBezTo>
                    <a:pt x="553" y="485"/>
                    <a:pt x="548" y="494"/>
                    <a:pt x="541" y="501"/>
                  </a:cubicBezTo>
                  <a:moveTo>
                    <a:pt x="563" y="471"/>
                  </a:moveTo>
                  <a:cubicBezTo>
                    <a:pt x="526" y="448"/>
                    <a:pt x="526" y="448"/>
                    <a:pt x="526" y="448"/>
                  </a:cubicBezTo>
                  <a:cubicBezTo>
                    <a:pt x="530" y="442"/>
                    <a:pt x="533" y="435"/>
                    <a:pt x="536" y="429"/>
                  </a:cubicBezTo>
                  <a:cubicBezTo>
                    <a:pt x="537" y="428"/>
                    <a:pt x="537" y="427"/>
                    <a:pt x="537" y="427"/>
                  </a:cubicBezTo>
                  <a:cubicBezTo>
                    <a:pt x="577" y="444"/>
                    <a:pt x="577" y="444"/>
                    <a:pt x="577" y="444"/>
                  </a:cubicBezTo>
                  <a:cubicBezTo>
                    <a:pt x="572" y="453"/>
                    <a:pt x="568" y="462"/>
                    <a:pt x="563" y="47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43"/>
            <p:cNvSpPr>
              <a:spLocks noEditPoints="1"/>
            </p:cNvSpPr>
            <p:nvPr/>
          </p:nvSpPr>
          <p:spPr bwMode="auto">
            <a:xfrm>
              <a:off x="5718821" y="4771564"/>
              <a:ext cx="788569" cy="786126"/>
            </a:xfrm>
            <a:custGeom>
              <a:avLst/>
              <a:gdLst>
                <a:gd name="T0" fmla="*/ 140 w 409"/>
                <a:gd name="T1" fmla="*/ 29 h 408"/>
                <a:gd name="T2" fmla="*/ 109 w 409"/>
                <a:gd name="T3" fmla="*/ 44 h 408"/>
                <a:gd name="T4" fmla="*/ 81 w 409"/>
                <a:gd name="T5" fmla="*/ 64 h 408"/>
                <a:gd name="T6" fmla="*/ 58 w 409"/>
                <a:gd name="T7" fmla="*/ 89 h 408"/>
                <a:gd name="T8" fmla="*/ 39 w 409"/>
                <a:gd name="T9" fmla="*/ 118 h 408"/>
                <a:gd name="T10" fmla="*/ 26 w 409"/>
                <a:gd name="T11" fmla="*/ 150 h 408"/>
                <a:gd name="T12" fmla="*/ 19 w 409"/>
                <a:gd name="T13" fmla="*/ 184 h 408"/>
                <a:gd name="T14" fmla="*/ 19 w 409"/>
                <a:gd name="T15" fmla="*/ 218 h 408"/>
                <a:gd name="T16" fmla="*/ 25 w 409"/>
                <a:gd name="T17" fmla="*/ 252 h 408"/>
                <a:gd name="T18" fmla="*/ 36 w 409"/>
                <a:gd name="T19" fmla="*/ 284 h 408"/>
                <a:gd name="T20" fmla="*/ 54 w 409"/>
                <a:gd name="T21" fmla="*/ 314 h 408"/>
                <a:gd name="T22" fmla="*/ 77 w 409"/>
                <a:gd name="T23" fmla="*/ 340 h 408"/>
                <a:gd name="T24" fmla="*/ 104 w 409"/>
                <a:gd name="T25" fmla="*/ 361 h 408"/>
                <a:gd name="T26" fmla="*/ 134 w 409"/>
                <a:gd name="T27" fmla="*/ 377 h 408"/>
                <a:gd name="T28" fmla="*/ 167 w 409"/>
                <a:gd name="T29" fmla="*/ 387 h 408"/>
                <a:gd name="T30" fmla="*/ 201 w 409"/>
                <a:gd name="T31" fmla="*/ 391 h 408"/>
                <a:gd name="T32" fmla="*/ 236 w 409"/>
                <a:gd name="T33" fmla="*/ 388 h 408"/>
                <a:gd name="T34" fmla="*/ 269 w 409"/>
                <a:gd name="T35" fmla="*/ 379 h 408"/>
                <a:gd name="T36" fmla="*/ 300 w 409"/>
                <a:gd name="T37" fmla="*/ 364 h 408"/>
                <a:gd name="T38" fmla="*/ 328 w 409"/>
                <a:gd name="T39" fmla="*/ 344 h 408"/>
                <a:gd name="T40" fmla="*/ 351 w 409"/>
                <a:gd name="T41" fmla="*/ 319 h 408"/>
                <a:gd name="T42" fmla="*/ 370 w 409"/>
                <a:gd name="T43" fmla="*/ 290 h 408"/>
                <a:gd name="T44" fmla="*/ 383 w 409"/>
                <a:gd name="T45" fmla="*/ 258 h 408"/>
                <a:gd name="T46" fmla="*/ 390 w 409"/>
                <a:gd name="T47" fmla="*/ 225 h 408"/>
                <a:gd name="T48" fmla="*/ 390 w 409"/>
                <a:gd name="T49" fmla="*/ 190 h 408"/>
                <a:gd name="T50" fmla="*/ 385 w 409"/>
                <a:gd name="T51" fmla="*/ 156 h 408"/>
                <a:gd name="T52" fmla="*/ 373 w 409"/>
                <a:gd name="T53" fmla="*/ 124 h 408"/>
                <a:gd name="T54" fmla="*/ 355 w 409"/>
                <a:gd name="T55" fmla="*/ 95 h 408"/>
                <a:gd name="T56" fmla="*/ 332 w 409"/>
                <a:gd name="T57" fmla="*/ 69 h 408"/>
                <a:gd name="T58" fmla="*/ 305 w 409"/>
                <a:gd name="T59" fmla="*/ 48 h 408"/>
                <a:gd name="T60" fmla="*/ 275 w 409"/>
                <a:gd name="T61" fmla="*/ 32 h 408"/>
                <a:gd name="T62" fmla="*/ 242 w 409"/>
                <a:gd name="T63" fmla="*/ 22 h 408"/>
                <a:gd name="T64" fmla="*/ 208 w 409"/>
                <a:gd name="T65" fmla="*/ 18 h 408"/>
                <a:gd name="T66" fmla="*/ 174 w 409"/>
                <a:gd name="T67" fmla="*/ 21 h 408"/>
                <a:gd name="T68" fmla="*/ 179 w 409"/>
                <a:gd name="T69" fmla="*/ 124 h 408"/>
                <a:gd name="T70" fmla="*/ 124 w 409"/>
                <a:gd name="T71" fmla="*/ 230 h 408"/>
                <a:gd name="T72" fmla="*/ 316 w 409"/>
                <a:gd name="T73" fmla="*/ 288 h 408"/>
                <a:gd name="T74" fmla="*/ 74 w 409"/>
                <a:gd name="T75" fmla="*/ 288 h 408"/>
                <a:gd name="T76" fmla="*/ 120 w 409"/>
                <a:gd name="T77" fmla="*/ 265 h 408"/>
                <a:gd name="T78" fmla="*/ 309 w 409"/>
                <a:gd name="T79" fmla="*/ 89 h 408"/>
                <a:gd name="T80" fmla="*/ 336 w 409"/>
                <a:gd name="T81" fmla="*/ 252 h 408"/>
                <a:gd name="T82" fmla="*/ 304 w 409"/>
                <a:gd name="T83" fmla="*/ 173 h 408"/>
                <a:gd name="T84" fmla="*/ 289 w 409"/>
                <a:gd name="T85" fmla="*/ 93 h 408"/>
                <a:gd name="T86" fmla="*/ 252 w 409"/>
                <a:gd name="T87" fmla="*/ 73 h 408"/>
                <a:gd name="T88" fmla="*/ 173 w 409"/>
                <a:gd name="T89" fmla="*/ 104 h 408"/>
                <a:gd name="T90" fmla="*/ 67 w 409"/>
                <a:gd name="T91" fmla="*/ 229 h 408"/>
                <a:gd name="T92" fmla="*/ 244 w 409"/>
                <a:gd name="T93" fmla="*/ 54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9" h="408">
                  <a:moveTo>
                    <a:pt x="157" y="24"/>
                  </a:moveTo>
                  <a:cubicBezTo>
                    <a:pt x="143" y="9"/>
                    <a:pt x="143" y="9"/>
                    <a:pt x="143" y="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39" y="37"/>
                    <a:pt x="131" y="40"/>
                    <a:pt x="125" y="36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0" y="52"/>
                    <a:pt x="102" y="57"/>
                    <a:pt x="95" y="53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3" y="72"/>
                    <a:pt x="76" y="78"/>
                    <a:pt x="69" y="76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61" y="96"/>
                    <a:pt x="55" y="104"/>
                    <a:pt x="48" y="103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3" y="125"/>
                    <a:pt x="40" y="133"/>
                    <a:pt x="32" y="134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32" y="155"/>
                    <a:pt x="29" y="164"/>
                    <a:pt x="22" y="167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26" y="188"/>
                    <a:pt x="25" y="197"/>
                    <a:pt x="18" y="2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6" y="221"/>
                    <a:pt x="27" y="230"/>
                    <a:pt x="21" y="235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32" y="254"/>
                    <a:pt x="35" y="263"/>
                    <a:pt x="30" y="268"/>
                  </a:cubicBezTo>
                  <a:cubicBezTo>
                    <a:pt x="16" y="283"/>
                    <a:pt x="16" y="283"/>
                    <a:pt x="16" y="283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44" y="285"/>
                    <a:pt x="48" y="293"/>
                    <a:pt x="44" y="299"/>
                  </a:cubicBezTo>
                  <a:cubicBezTo>
                    <a:pt x="34" y="317"/>
                    <a:pt x="34" y="317"/>
                    <a:pt x="34" y="317"/>
                  </a:cubicBezTo>
                  <a:cubicBezTo>
                    <a:pt x="54" y="314"/>
                    <a:pt x="54" y="314"/>
                    <a:pt x="54" y="314"/>
                  </a:cubicBezTo>
                  <a:cubicBezTo>
                    <a:pt x="61" y="313"/>
                    <a:pt x="67" y="320"/>
                    <a:pt x="65" y="327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84" y="337"/>
                    <a:pt x="91" y="343"/>
                    <a:pt x="89" y="351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104" y="361"/>
                    <a:pt x="104" y="361"/>
                    <a:pt x="104" y="361"/>
                  </a:cubicBezTo>
                  <a:cubicBezTo>
                    <a:pt x="110" y="357"/>
                    <a:pt x="118" y="362"/>
                    <a:pt x="118" y="369"/>
                  </a:cubicBezTo>
                  <a:cubicBezTo>
                    <a:pt x="119" y="390"/>
                    <a:pt x="119" y="390"/>
                    <a:pt x="119" y="390"/>
                  </a:cubicBezTo>
                  <a:cubicBezTo>
                    <a:pt x="134" y="377"/>
                    <a:pt x="134" y="377"/>
                    <a:pt x="134" y="377"/>
                  </a:cubicBezTo>
                  <a:cubicBezTo>
                    <a:pt x="140" y="372"/>
                    <a:pt x="149" y="375"/>
                    <a:pt x="150" y="38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67" y="387"/>
                    <a:pt x="167" y="387"/>
                    <a:pt x="167" y="387"/>
                  </a:cubicBezTo>
                  <a:cubicBezTo>
                    <a:pt x="172" y="381"/>
                    <a:pt x="181" y="383"/>
                    <a:pt x="184" y="389"/>
                  </a:cubicBezTo>
                  <a:cubicBezTo>
                    <a:pt x="191" y="408"/>
                    <a:pt x="191" y="408"/>
                    <a:pt x="191" y="408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5" y="384"/>
                    <a:pt x="214" y="384"/>
                    <a:pt x="218" y="390"/>
                  </a:cubicBezTo>
                  <a:cubicBezTo>
                    <a:pt x="229" y="407"/>
                    <a:pt x="229" y="407"/>
                    <a:pt x="229" y="407"/>
                  </a:cubicBezTo>
                  <a:cubicBezTo>
                    <a:pt x="236" y="388"/>
                    <a:pt x="236" y="388"/>
                    <a:pt x="236" y="388"/>
                  </a:cubicBezTo>
                  <a:cubicBezTo>
                    <a:pt x="238" y="381"/>
                    <a:pt x="247" y="379"/>
                    <a:pt x="252" y="384"/>
                  </a:cubicBezTo>
                  <a:cubicBezTo>
                    <a:pt x="266" y="399"/>
                    <a:pt x="266" y="399"/>
                    <a:pt x="266" y="399"/>
                  </a:cubicBezTo>
                  <a:cubicBezTo>
                    <a:pt x="269" y="379"/>
                    <a:pt x="269" y="379"/>
                    <a:pt x="269" y="379"/>
                  </a:cubicBezTo>
                  <a:cubicBezTo>
                    <a:pt x="270" y="372"/>
                    <a:pt x="278" y="368"/>
                    <a:pt x="284" y="373"/>
                  </a:cubicBezTo>
                  <a:cubicBezTo>
                    <a:pt x="301" y="385"/>
                    <a:pt x="301" y="385"/>
                    <a:pt x="301" y="385"/>
                  </a:cubicBezTo>
                  <a:cubicBezTo>
                    <a:pt x="300" y="364"/>
                    <a:pt x="300" y="364"/>
                    <a:pt x="300" y="364"/>
                  </a:cubicBezTo>
                  <a:cubicBezTo>
                    <a:pt x="300" y="357"/>
                    <a:pt x="307" y="352"/>
                    <a:pt x="314" y="355"/>
                  </a:cubicBezTo>
                  <a:cubicBezTo>
                    <a:pt x="332" y="364"/>
                    <a:pt x="332" y="364"/>
                    <a:pt x="332" y="364"/>
                  </a:cubicBezTo>
                  <a:cubicBezTo>
                    <a:pt x="328" y="344"/>
                    <a:pt x="328" y="344"/>
                    <a:pt x="328" y="344"/>
                  </a:cubicBezTo>
                  <a:cubicBezTo>
                    <a:pt x="326" y="337"/>
                    <a:pt x="333" y="330"/>
                    <a:pt x="340" y="332"/>
                  </a:cubicBezTo>
                  <a:cubicBezTo>
                    <a:pt x="359" y="338"/>
                    <a:pt x="359" y="338"/>
                    <a:pt x="359" y="338"/>
                  </a:cubicBezTo>
                  <a:cubicBezTo>
                    <a:pt x="351" y="319"/>
                    <a:pt x="351" y="319"/>
                    <a:pt x="351" y="319"/>
                  </a:cubicBezTo>
                  <a:cubicBezTo>
                    <a:pt x="348" y="312"/>
                    <a:pt x="354" y="305"/>
                    <a:pt x="361" y="305"/>
                  </a:cubicBezTo>
                  <a:cubicBezTo>
                    <a:pt x="381" y="307"/>
                    <a:pt x="381" y="307"/>
                    <a:pt x="381" y="307"/>
                  </a:cubicBezTo>
                  <a:cubicBezTo>
                    <a:pt x="370" y="290"/>
                    <a:pt x="370" y="290"/>
                    <a:pt x="370" y="290"/>
                  </a:cubicBezTo>
                  <a:cubicBezTo>
                    <a:pt x="366" y="284"/>
                    <a:pt x="370" y="276"/>
                    <a:pt x="377" y="275"/>
                  </a:cubicBezTo>
                  <a:cubicBezTo>
                    <a:pt x="397" y="273"/>
                    <a:pt x="397" y="273"/>
                    <a:pt x="397" y="273"/>
                  </a:cubicBezTo>
                  <a:cubicBezTo>
                    <a:pt x="383" y="258"/>
                    <a:pt x="383" y="258"/>
                    <a:pt x="383" y="258"/>
                  </a:cubicBezTo>
                  <a:cubicBezTo>
                    <a:pt x="378" y="253"/>
                    <a:pt x="380" y="244"/>
                    <a:pt x="387" y="242"/>
                  </a:cubicBezTo>
                  <a:cubicBezTo>
                    <a:pt x="406" y="236"/>
                    <a:pt x="406" y="236"/>
                    <a:pt x="406" y="236"/>
                  </a:cubicBezTo>
                  <a:cubicBezTo>
                    <a:pt x="390" y="225"/>
                    <a:pt x="390" y="225"/>
                    <a:pt x="390" y="225"/>
                  </a:cubicBezTo>
                  <a:cubicBezTo>
                    <a:pt x="384" y="220"/>
                    <a:pt x="384" y="211"/>
                    <a:pt x="391" y="208"/>
                  </a:cubicBezTo>
                  <a:cubicBezTo>
                    <a:pt x="409" y="199"/>
                    <a:pt x="409" y="199"/>
                    <a:pt x="409" y="199"/>
                  </a:cubicBezTo>
                  <a:cubicBezTo>
                    <a:pt x="390" y="190"/>
                    <a:pt x="390" y="190"/>
                    <a:pt x="390" y="190"/>
                  </a:cubicBezTo>
                  <a:cubicBezTo>
                    <a:pt x="384" y="187"/>
                    <a:pt x="382" y="178"/>
                    <a:pt x="388" y="174"/>
                  </a:cubicBezTo>
                  <a:cubicBezTo>
                    <a:pt x="404" y="161"/>
                    <a:pt x="404" y="161"/>
                    <a:pt x="404" y="161"/>
                  </a:cubicBezTo>
                  <a:cubicBezTo>
                    <a:pt x="385" y="156"/>
                    <a:pt x="385" y="156"/>
                    <a:pt x="385" y="156"/>
                  </a:cubicBezTo>
                  <a:cubicBezTo>
                    <a:pt x="377" y="155"/>
                    <a:pt x="375" y="146"/>
                    <a:pt x="380" y="140"/>
                  </a:cubicBezTo>
                  <a:cubicBezTo>
                    <a:pt x="393" y="125"/>
                    <a:pt x="393" y="125"/>
                    <a:pt x="393" y="125"/>
                  </a:cubicBezTo>
                  <a:cubicBezTo>
                    <a:pt x="373" y="124"/>
                    <a:pt x="373" y="124"/>
                    <a:pt x="373" y="124"/>
                  </a:cubicBezTo>
                  <a:cubicBezTo>
                    <a:pt x="365" y="124"/>
                    <a:pt x="361" y="116"/>
                    <a:pt x="365" y="109"/>
                  </a:cubicBezTo>
                  <a:cubicBezTo>
                    <a:pt x="375" y="92"/>
                    <a:pt x="375" y="92"/>
                    <a:pt x="375" y="92"/>
                  </a:cubicBezTo>
                  <a:cubicBezTo>
                    <a:pt x="355" y="95"/>
                    <a:pt x="355" y="95"/>
                    <a:pt x="355" y="95"/>
                  </a:cubicBezTo>
                  <a:cubicBezTo>
                    <a:pt x="348" y="96"/>
                    <a:pt x="342" y="88"/>
                    <a:pt x="345" y="81"/>
                  </a:cubicBezTo>
                  <a:cubicBezTo>
                    <a:pt x="352" y="62"/>
                    <a:pt x="352" y="62"/>
                    <a:pt x="352" y="62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25" y="71"/>
                    <a:pt x="318" y="65"/>
                    <a:pt x="320" y="58"/>
                  </a:cubicBezTo>
                  <a:cubicBezTo>
                    <a:pt x="323" y="38"/>
                    <a:pt x="323" y="38"/>
                    <a:pt x="323" y="3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299" y="51"/>
                    <a:pt x="291" y="47"/>
                    <a:pt x="291" y="39"/>
                  </a:cubicBezTo>
                  <a:cubicBezTo>
                    <a:pt x="291" y="19"/>
                    <a:pt x="291" y="19"/>
                    <a:pt x="291" y="19"/>
                  </a:cubicBezTo>
                  <a:cubicBezTo>
                    <a:pt x="275" y="32"/>
                    <a:pt x="275" y="32"/>
                    <a:pt x="275" y="32"/>
                  </a:cubicBezTo>
                  <a:cubicBezTo>
                    <a:pt x="269" y="36"/>
                    <a:pt x="260" y="33"/>
                    <a:pt x="259" y="2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37" y="27"/>
                    <a:pt x="228" y="26"/>
                    <a:pt x="225" y="1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04" y="24"/>
                    <a:pt x="195" y="25"/>
                    <a:pt x="191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1" y="28"/>
                    <a:pt x="162" y="30"/>
                    <a:pt x="157" y="24"/>
                  </a:cubicBezTo>
                  <a:close/>
                  <a:moveTo>
                    <a:pt x="124" y="230"/>
                  </a:moveTo>
                  <a:cubicBezTo>
                    <a:pt x="110" y="185"/>
                    <a:pt x="135" y="138"/>
                    <a:pt x="179" y="124"/>
                  </a:cubicBezTo>
                  <a:cubicBezTo>
                    <a:pt x="224" y="110"/>
                    <a:pt x="271" y="134"/>
                    <a:pt x="285" y="179"/>
                  </a:cubicBezTo>
                  <a:cubicBezTo>
                    <a:pt x="299" y="223"/>
                    <a:pt x="274" y="271"/>
                    <a:pt x="230" y="285"/>
                  </a:cubicBezTo>
                  <a:cubicBezTo>
                    <a:pt x="185" y="299"/>
                    <a:pt x="138" y="274"/>
                    <a:pt x="124" y="230"/>
                  </a:cubicBezTo>
                  <a:close/>
                  <a:moveTo>
                    <a:pt x="278" y="279"/>
                  </a:moveTo>
                  <a:cubicBezTo>
                    <a:pt x="282" y="275"/>
                    <a:pt x="288" y="274"/>
                    <a:pt x="293" y="276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24" y="292"/>
                    <a:pt x="326" y="302"/>
                    <a:pt x="320" y="308"/>
                  </a:cubicBezTo>
                  <a:cubicBezTo>
                    <a:pt x="302" y="328"/>
                    <a:pt x="279" y="344"/>
                    <a:pt x="251" y="352"/>
                  </a:cubicBezTo>
                  <a:cubicBezTo>
                    <a:pt x="183" y="374"/>
                    <a:pt x="110" y="346"/>
                    <a:pt x="74" y="288"/>
                  </a:cubicBezTo>
                  <a:cubicBezTo>
                    <a:pt x="69" y="281"/>
                    <a:pt x="72" y="271"/>
                    <a:pt x="81" y="26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59"/>
                    <a:pt x="116" y="261"/>
                    <a:pt x="120" y="265"/>
                  </a:cubicBezTo>
                  <a:cubicBezTo>
                    <a:pt x="145" y="301"/>
                    <a:pt x="192" y="318"/>
                    <a:pt x="236" y="304"/>
                  </a:cubicBezTo>
                  <a:cubicBezTo>
                    <a:pt x="252" y="299"/>
                    <a:pt x="267" y="290"/>
                    <a:pt x="278" y="279"/>
                  </a:cubicBezTo>
                  <a:close/>
                  <a:moveTo>
                    <a:pt x="309" y="89"/>
                  </a:moveTo>
                  <a:cubicBezTo>
                    <a:pt x="329" y="107"/>
                    <a:pt x="344" y="130"/>
                    <a:pt x="353" y="158"/>
                  </a:cubicBezTo>
                  <a:cubicBezTo>
                    <a:pt x="362" y="187"/>
                    <a:pt x="362" y="216"/>
                    <a:pt x="355" y="244"/>
                  </a:cubicBezTo>
                  <a:cubicBezTo>
                    <a:pt x="353" y="252"/>
                    <a:pt x="344" y="256"/>
                    <a:pt x="336" y="252"/>
                  </a:cubicBezTo>
                  <a:cubicBezTo>
                    <a:pt x="314" y="240"/>
                    <a:pt x="314" y="240"/>
                    <a:pt x="314" y="240"/>
                  </a:cubicBezTo>
                  <a:cubicBezTo>
                    <a:pt x="309" y="238"/>
                    <a:pt x="306" y="232"/>
                    <a:pt x="307" y="226"/>
                  </a:cubicBezTo>
                  <a:cubicBezTo>
                    <a:pt x="311" y="209"/>
                    <a:pt x="310" y="191"/>
                    <a:pt x="304" y="173"/>
                  </a:cubicBezTo>
                  <a:cubicBezTo>
                    <a:pt x="299" y="156"/>
                    <a:pt x="290" y="142"/>
                    <a:pt x="279" y="131"/>
                  </a:cubicBezTo>
                  <a:cubicBezTo>
                    <a:pt x="275" y="127"/>
                    <a:pt x="274" y="121"/>
                    <a:pt x="277" y="116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85"/>
                    <a:pt x="302" y="83"/>
                    <a:pt x="309" y="89"/>
                  </a:cubicBezTo>
                  <a:close/>
                  <a:moveTo>
                    <a:pt x="244" y="54"/>
                  </a:moveTo>
                  <a:cubicBezTo>
                    <a:pt x="252" y="56"/>
                    <a:pt x="256" y="65"/>
                    <a:pt x="252" y="73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100"/>
                    <a:pt x="232" y="103"/>
                    <a:pt x="227" y="102"/>
                  </a:cubicBezTo>
                  <a:cubicBezTo>
                    <a:pt x="209" y="98"/>
                    <a:pt x="191" y="99"/>
                    <a:pt x="173" y="104"/>
                  </a:cubicBezTo>
                  <a:cubicBezTo>
                    <a:pt x="127" y="119"/>
                    <a:pt x="98" y="163"/>
                    <a:pt x="100" y="209"/>
                  </a:cubicBezTo>
                  <a:cubicBezTo>
                    <a:pt x="100" y="215"/>
                    <a:pt x="96" y="220"/>
                    <a:pt x="91" y="222"/>
                  </a:cubicBezTo>
                  <a:cubicBezTo>
                    <a:pt x="67" y="229"/>
                    <a:pt x="67" y="229"/>
                    <a:pt x="67" y="229"/>
                  </a:cubicBezTo>
                  <a:cubicBezTo>
                    <a:pt x="59" y="232"/>
                    <a:pt x="51" y="226"/>
                    <a:pt x="50" y="218"/>
                  </a:cubicBezTo>
                  <a:cubicBezTo>
                    <a:pt x="43" y="147"/>
                    <a:pt x="87" y="78"/>
                    <a:pt x="158" y="56"/>
                  </a:cubicBezTo>
                  <a:cubicBezTo>
                    <a:pt x="187" y="47"/>
                    <a:pt x="217" y="47"/>
                    <a:pt x="244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6562789" y="4812296"/>
              <a:ext cx="873292" cy="870848"/>
            </a:xfrm>
            <a:custGeom>
              <a:avLst/>
              <a:gdLst>
                <a:gd name="T0" fmla="*/ 446 w 453"/>
                <a:gd name="T1" fmla="*/ 172 h 452"/>
                <a:gd name="T2" fmla="*/ 407 w 453"/>
                <a:gd name="T3" fmla="*/ 167 h 452"/>
                <a:gd name="T4" fmla="*/ 394 w 453"/>
                <a:gd name="T5" fmla="*/ 151 h 452"/>
                <a:gd name="T6" fmla="*/ 419 w 453"/>
                <a:gd name="T7" fmla="*/ 122 h 452"/>
                <a:gd name="T8" fmla="*/ 396 w 453"/>
                <a:gd name="T9" fmla="*/ 76 h 452"/>
                <a:gd name="T10" fmla="*/ 360 w 453"/>
                <a:gd name="T11" fmla="*/ 89 h 452"/>
                <a:gd name="T12" fmla="*/ 334 w 453"/>
                <a:gd name="T13" fmla="*/ 76 h 452"/>
                <a:gd name="T14" fmla="*/ 340 w 453"/>
                <a:gd name="T15" fmla="*/ 40 h 452"/>
                <a:gd name="T16" fmla="*/ 297 w 453"/>
                <a:gd name="T17" fmla="*/ 12 h 452"/>
                <a:gd name="T18" fmla="*/ 274 w 453"/>
                <a:gd name="T19" fmla="*/ 39 h 452"/>
                <a:gd name="T20" fmla="*/ 238 w 453"/>
                <a:gd name="T21" fmla="*/ 41 h 452"/>
                <a:gd name="T22" fmla="*/ 225 w 453"/>
                <a:gd name="T23" fmla="*/ 8 h 452"/>
                <a:gd name="T24" fmla="*/ 173 w 453"/>
                <a:gd name="T25" fmla="*/ 7 h 452"/>
                <a:gd name="T26" fmla="*/ 168 w 453"/>
                <a:gd name="T27" fmla="*/ 41 h 452"/>
                <a:gd name="T28" fmla="*/ 150 w 453"/>
                <a:gd name="T29" fmla="*/ 56 h 452"/>
                <a:gd name="T30" fmla="*/ 123 w 453"/>
                <a:gd name="T31" fmla="*/ 34 h 452"/>
                <a:gd name="T32" fmla="*/ 77 w 453"/>
                <a:gd name="T33" fmla="*/ 57 h 452"/>
                <a:gd name="T34" fmla="*/ 88 w 453"/>
                <a:gd name="T35" fmla="*/ 90 h 452"/>
                <a:gd name="T36" fmla="*/ 75 w 453"/>
                <a:gd name="T37" fmla="*/ 117 h 452"/>
                <a:gd name="T38" fmla="*/ 41 w 453"/>
                <a:gd name="T39" fmla="*/ 112 h 452"/>
                <a:gd name="T40" fmla="*/ 12 w 453"/>
                <a:gd name="T41" fmla="*/ 155 h 452"/>
                <a:gd name="T42" fmla="*/ 40 w 453"/>
                <a:gd name="T43" fmla="*/ 178 h 452"/>
                <a:gd name="T44" fmla="*/ 42 w 453"/>
                <a:gd name="T45" fmla="*/ 214 h 452"/>
                <a:gd name="T46" fmla="*/ 9 w 453"/>
                <a:gd name="T47" fmla="*/ 228 h 452"/>
                <a:gd name="T48" fmla="*/ 7 w 453"/>
                <a:gd name="T49" fmla="*/ 279 h 452"/>
                <a:gd name="T50" fmla="*/ 44 w 453"/>
                <a:gd name="T51" fmla="*/ 284 h 452"/>
                <a:gd name="T52" fmla="*/ 58 w 453"/>
                <a:gd name="T53" fmla="*/ 301 h 452"/>
                <a:gd name="T54" fmla="*/ 35 w 453"/>
                <a:gd name="T55" fmla="*/ 329 h 452"/>
                <a:gd name="T56" fmla="*/ 58 w 453"/>
                <a:gd name="T57" fmla="*/ 375 h 452"/>
                <a:gd name="T58" fmla="*/ 94 w 453"/>
                <a:gd name="T59" fmla="*/ 362 h 452"/>
                <a:gd name="T60" fmla="*/ 119 w 453"/>
                <a:gd name="T61" fmla="*/ 374 h 452"/>
                <a:gd name="T62" fmla="*/ 113 w 453"/>
                <a:gd name="T63" fmla="*/ 411 h 452"/>
                <a:gd name="T64" fmla="*/ 156 w 453"/>
                <a:gd name="T65" fmla="*/ 440 h 452"/>
                <a:gd name="T66" fmla="*/ 181 w 453"/>
                <a:gd name="T67" fmla="*/ 409 h 452"/>
                <a:gd name="T68" fmla="*/ 214 w 453"/>
                <a:gd name="T69" fmla="*/ 406 h 452"/>
                <a:gd name="T70" fmla="*/ 228 w 453"/>
                <a:gd name="T71" fmla="*/ 443 h 452"/>
                <a:gd name="T72" fmla="*/ 280 w 453"/>
                <a:gd name="T73" fmla="*/ 445 h 452"/>
                <a:gd name="T74" fmla="*/ 285 w 453"/>
                <a:gd name="T75" fmla="*/ 405 h 452"/>
                <a:gd name="T76" fmla="*/ 300 w 453"/>
                <a:gd name="T77" fmla="*/ 391 h 452"/>
                <a:gd name="T78" fmla="*/ 330 w 453"/>
                <a:gd name="T79" fmla="*/ 418 h 452"/>
                <a:gd name="T80" fmla="*/ 376 w 453"/>
                <a:gd name="T81" fmla="*/ 395 h 452"/>
                <a:gd name="T82" fmla="*/ 362 w 453"/>
                <a:gd name="T83" fmla="*/ 357 h 452"/>
                <a:gd name="T84" fmla="*/ 373 w 453"/>
                <a:gd name="T85" fmla="*/ 332 h 452"/>
                <a:gd name="T86" fmla="*/ 412 w 453"/>
                <a:gd name="T87" fmla="*/ 340 h 452"/>
                <a:gd name="T88" fmla="*/ 441 w 453"/>
                <a:gd name="T89" fmla="*/ 297 h 452"/>
                <a:gd name="T90" fmla="*/ 409 w 453"/>
                <a:gd name="T91" fmla="*/ 271 h 452"/>
                <a:gd name="T92" fmla="*/ 408 w 453"/>
                <a:gd name="T93" fmla="*/ 238 h 452"/>
                <a:gd name="T94" fmla="*/ 444 w 453"/>
                <a:gd name="T95" fmla="*/ 224 h 452"/>
                <a:gd name="T96" fmla="*/ 315 w 453"/>
                <a:gd name="T97" fmla="*/ 351 h 452"/>
                <a:gd name="T98" fmla="*/ 134 w 453"/>
                <a:gd name="T99" fmla="*/ 105 h 452"/>
                <a:gd name="T100" fmla="*/ 315 w 453"/>
                <a:gd name="T101" fmla="*/ 3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452">
                  <a:moveTo>
                    <a:pt x="452" y="213"/>
                  </a:moveTo>
                  <a:cubicBezTo>
                    <a:pt x="446" y="172"/>
                    <a:pt x="446" y="172"/>
                    <a:pt x="446" y="172"/>
                  </a:cubicBezTo>
                  <a:cubicBezTo>
                    <a:pt x="445" y="167"/>
                    <a:pt x="440" y="164"/>
                    <a:pt x="435" y="164"/>
                  </a:cubicBezTo>
                  <a:cubicBezTo>
                    <a:pt x="407" y="167"/>
                    <a:pt x="407" y="167"/>
                    <a:pt x="407" y="167"/>
                  </a:cubicBezTo>
                  <a:cubicBezTo>
                    <a:pt x="403" y="168"/>
                    <a:pt x="399" y="165"/>
                    <a:pt x="397" y="161"/>
                  </a:cubicBezTo>
                  <a:cubicBezTo>
                    <a:pt x="396" y="158"/>
                    <a:pt x="395" y="154"/>
                    <a:pt x="394" y="151"/>
                  </a:cubicBezTo>
                  <a:cubicBezTo>
                    <a:pt x="392" y="147"/>
                    <a:pt x="393" y="143"/>
                    <a:pt x="396" y="140"/>
                  </a:cubicBezTo>
                  <a:cubicBezTo>
                    <a:pt x="419" y="122"/>
                    <a:pt x="419" y="122"/>
                    <a:pt x="419" y="122"/>
                  </a:cubicBezTo>
                  <a:cubicBezTo>
                    <a:pt x="423" y="119"/>
                    <a:pt x="423" y="113"/>
                    <a:pt x="420" y="109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3" y="72"/>
                    <a:pt x="387" y="71"/>
                    <a:pt x="383" y="73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57" y="91"/>
                    <a:pt x="352" y="91"/>
                    <a:pt x="349" y="88"/>
                  </a:cubicBezTo>
                  <a:cubicBezTo>
                    <a:pt x="344" y="84"/>
                    <a:pt x="339" y="80"/>
                    <a:pt x="334" y="76"/>
                  </a:cubicBezTo>
                  <a:cubicBezTo>
                    <a:pt x="331" y="73"/>
                    <a:pt x="329" y="69"/>
                    <a:pt x="331" y="65"/>
                  </a:cubicBezTo>
                  <a:cubicBezTo>
                    <a:pt x="340" y="40"/>
                    <a:pt x="340" y="40"/>
                    <a:pt x="340" y="40"/>
                  </a:cubicBezTo>
                  <a:cubicBezTo>
                    <a:pt x="342" y="35"/>
                    <a:pt x="340" y="30"/>
                    <a:pt x="335" y="28"/>
                  </a:cubicBezTo>
                  <a:cubicBezTo>
                    <a:pt x="297" y="12"/>
                    <a:pt x="297" y="12"/>
                    <a:pt x="297" y="12"/>
                  </a:cubicBezTo>
                  <a:cubicBezTo>
                    <a:pt x="293" y="9"/>
                    <a:pt x="287" y="11"/>
                    <a:pt x="285" y="16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2" y="43"/>
                    <a:pt x="268" y="45"/>
                    <a:pt x="263" y="44"/>
                  </a:cubicBezTo>
                  <a:cubicBezTo>
                    <a:pt x="255" y="42"/>
                    <a:pt x="247" y="41"/>
                    <a:pt x="238" y="41"/>
                  </a:cubicBezTo>
                  <a:cubicBezTo>
                    <a:pt x="234" y="40"/>
                    <a:pt x="230" y="37"/>
                    <a:pt x="229" y="33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3"/>
                    <a:pt x="219" y="0"/>
                    <a:pt x="214" y="0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68" y="7"/>
                    <a:pt x="164" y="12"/>
                    <a:pt x="165" y="17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68" y="46"/>
                    <a:pt x="165" y="50"/>
                    <a:pt x="161" y="51"/>
                  </a:cubicBezTo>
                  <a:cubicBezTo>
                    <a:pt x="158" y="53"/>
                    <a:pt x="154" y="54"/>
                    <a:pt x="150" y="56"/>
                  </a:cubicBezTo>
                  <a:cubicBezTo>
                    <a:pt x="146" y="58"/>
                    <a:pt x="141" y="57"/>
                    <a:pt x="139" y="53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0" y="30"/>
                    <a:pt x="114" y="29"/>
                    <a:pt x="110" y="3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3" y="60"/>
                    <a:pt x="72" y="66"/>
                    <a:pt x="75" y="7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94"/>
                    <a:pt x="90" y="99"/>
                    <a:pt x="87" y="102"/>
                  </a:cubicBezTo>
                  <a:cubicBezTo>
                    <a:pt x="83" y="107"/>
                    <a:pt x="79" y="112"/>
                    <a:pt x="75" y="117"/>
                  </a:cubicBezTo>
                  <a:cubicBezTo>
                    <a:pt x="73" y="121"/>
                    <a:pt x="68" y="122"/>
                    <a:pt x="64" y="12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36" y="110"/>
                    <a:pt x="31" y="112"/>
                    <a:pt x="29" y="117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0" y="160"/>
                    <a:pt x="12" y="165"/>
                    <a:pt x="17" y="167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3" y="180"/>
                    <a:pt x="46" y="184"/>
                    <a:pt x="45" y="189"/>
                  </a:cubicBezTo>
                  <a:cubicBezTo>
                    <a:pt x="43" y="197"/>
                    <a:pt x="42" y="205"/>
                    <a:pt x="42" y="214"/>
                  </a:cubicBezTo>
                  <a:cubicBezTo>
                    <a:pt x="41" y="218"/>
                    <a:pt x="38" y="222"/>
                    <a:pt x="34" y="223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4" y="228"/>
                    <a:pt x="0" y="233"/>
                    <a:pt x="1" y="238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8" y="284"/>
                    <a:pt x="13" y="288"/>
                    <a:pt x="18" y="287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8" y="284"/>
                    <a:pt x="52" y="286"/>
                    <a:pt x="54" y="290"/>
                  </a:cubicBezTo>
                  <a:cubicBezTo>
                    <a:pt x="55" y="294"/>
                    <a:pt x="57" y="297"/>
                    <a:pt x="58" y="301"/>
                  </a:cubicBezTo>
                  <a:cubicBezTo>
                    <a:pt x="60" y="305"/>
                    <a:pt x="59" y="309"/>
                    <a:pt x="56" y="312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1" y="332"/>
                    <a:pt x="30" y="338"/>
                    <a:pt x="33" y="342"/>
                  </a:cubicBezTo>
                  <a:cubicBezTo>
                    <a:pt x="58" y="375"/>
                    <a:pt x="58" y="375"/>
                    <a:pt x="58" y="375"/>
                  </a:cubicBezTo>
                  <a:cubicBezTo>
                    <a:pt x="61" y="379"/>
                    <a:pt x="66" y="380"/>
                    <a:pt x="71" y="378"/>
                  </a:cubicBezTo>
                  <a:cubicBezTo>
                    <a:pt x="94" y="362"/>
                    <a:pt x="94" y="362"/>
                    <a:pt x="94" y="362"/>
                  </a:cubicBezTo>
                  <a:cubicBezTo>
                    <a:pt x="97" y="360"/>
                    <a:pt x="102" y="360"/>
                    <a:pt x="105" y="363"/>
                  </a:cubicBezTo>
                  <a:cubicBezTo>
                    <a:pt x="110" y="367"/>
                    <a:pt x="115" y="370"/>
                    <a:pt x="119" y="374"/>
                  </a:cubicBezTo>
                  <a:cubicBezTo>
                    <a:pt x="123" y="376"/>
                    <a:pt x="124" y="381"/>
                    <a:pt x="123" y="385"/>
                  </a:cubicBezTo>
                  <a:cubicBezTo>
                    <a:pt x="113" y="411"/>
                    <a:pt x="113" y="411"/>
                    <a:pt x="113" y="411"/>
                  </a:cubicBezTo>
                  <a:cubicBezTo>
                    <a:pt x="111" y="416"/>
                    <a:pt x="113" y="421"/>
                    <a:pt x="118" y="423"/>
                  </a:cubicBezTo>
                  <a:cubicBezTo>
                    <a:pt x="156" y="440"/>
                    <a:pt x="156" y="440"/>
                    <a:pt x="156" y="440"/>
                  </a:cubicBezTo>
                  <a:cubicBezTo>
                    <a:pt x="160" y="442"/>
                    <a:pt x="166" y="440"/>
                    <a:pt x="168" y="435"/>
                  </a:cubicBezTo>
                  <a:cubicBezTo>
                    <a:pt x="181" y="409"/>
                    <a:pt x="181" y="409"/>
                    <a:pt x="181" y="409"/>
                  </a:cubicBezTo>
                  <a:cubicBezTo>
                    <a:pt x="183" y="405"/>
                    <a:pt x="187" y="403"/>
                    <a:pt x="191" y="404"/>
                  </a:cubicBezTo>
                  <a:cubicBezTo>
                    <a:pt x="199" y="405"/>
                    <a:pt x="206" y="406"/>
                    <a:pt x="214" y="406"/>
                  </a:cubicBezTo>
                  <a:cubicBezTo>
                    <a:pt x="218" y="407"/>
                    <a:pt x="222" y="410"/>
                    <a:pt x="223" y="414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9" y="448"/>
                    <a:pt x="234" y="452"/>
                    <a:pt x="239" y="451"/>
                  </a:cubicBezTo>
                  <a:cubicBezTo>
                    <a:pt x="280" y="445"/>
                    <a:pt x="280" y="445"/>
                    <a:pt x="280" y="445"/>
                  </a:cubicBezTo>
                  <a:cubicBezTo>
                    <a:pt x="285" y="444"/>
                    <a:pt x="289" y="440"/>
                    <a:pt x="288" y="435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4" y="400"/>
                    <a:pt x="287" y="396"/>
                    <a:pt x="291" y="395"/>
                  </a:cubicBezTo>
                  <a:cubicBezTo>
                    <a:pt x="294" y="393"/>
                    <a:pt x="297" y="392"/>
                    <a:pt x="300" y="391"/>
                  </a:cubicBezTo>
                  <a:cubicBezTo>
                    <a:pt x="303" y="389"/>
                    <a:pt x="308" y="391"/>
                    <a:pt x="311" y="394"/>
                  </a:cubicBezTo>
                  <a:cubicBezTo>
                    <a:pt x="330" y="418"/>
                    <a:pt x="330" y="418"/>
                    <a:pt x="330" y="418"/>
                  </a:cubicBezTo>
                  <a:cubicBezTo>
                    <a:pt x="333" y="422"/>
                    <a:pt x="339" y="423"/>
                    <a:pt x="343" y="420"/>
                  </a:cubicBezTo>
                  <a:cubicBezTo>
                    <a:pt x="376" y="395"/>
                    <a:pt x="376" y="395"/>
                    <a:pt x="376" y="395"/>
                  </a:cubicBezTo>
                  <a:cubicBezTo>
                    <a:pt x="381" y="392"/>
                    <a:pt x="382" y="386"/>
                    <a:pt x="379" y="382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59" y="353"/>
                    <a:pt x="359" y="348"/>
                    <a:pt x="362" y="345"/>
                  </a:cubicBezTo>
                  <a:cubicBezTo>
                    <a:pt x="366" y="341"/>
                    <a:pt x="369" y="337"/>
                    <a:pt x="373" y="332"/>
                  </a:cubicBezTo>
                  <a:cubicBezTo>
                    <a:pt x="375" y="329"/>
                    <a:pt x="380" y="327"/>
                    <a:pt x="384" y="329"/>
                  </a:cubicBezTo>
                  <a:cubicBezTo>
                    <a:pt x="412" y="340"/>
                    <a:pt x="412" y="340"/>
                    <a:pt x="412" y="340"/>
                  </a:cubicBezTo>
                  <a:cubicBezTo>
                    <a:pt x="417" y="342"/>
                    <a:pt x="422" y="339"/>
                    <a:pt x="424" y="335"/>
                  </a:cubicBezTo>
                  <a:cubicBezTo>
                    <a:pt x="441" y="297"/>
                    <a:pt x="441" y="297"/>
                    <a:pt x="441" y="297"/>
                  </a:cubicBezTo>
                  <a:cubicBezTo>
                    <a:pt x="443" y="292"/>
                    <a:pt x="441" y="286"/>
                    <a:pt x="436" y="284"/>
                  </a:cubicBezTo>
                  <a:cubicBezTo>
                    <a:pt x="409" y="271"/>
                    <a:pt x="409" y="271"/>
                    <a:pt x="409" y="271"/>
                  </a:cubicBezTo>
                  <a:cubicBezTo>
                    <a:pt x="406" y="269"/>
                    <a:pt x="403" y="265"/>
                    <a:pt x="404" y="261"/>
                  </a:cubicBezTo>
                  <a:cubicBezTo>
                    <a:pt x="406" y="253"/>
                    <a:pt x="407" y="246"/>
                    <a:pt x="408" y="238"/>
                  </a:cubicBezTo>
                  <a:cubicBezTo>
                    <a:pt x="408" y="234"/>
                    <a:pt x="411" y="230"/>
                    <a:pt x="415" y="230"/>
                  </a:cubicBezTo>
                  <a:cubicBezTo>
                    <a:pt x="444" y="224"/>
                    <a:pt x="444" y="224"/>
                    <a:pt x="444" y="224"/>
                  </a:cubicBezTo>
                  <a:cubicBezTo>
                    <a:pt x="449" y="223"/>
                    <a:pt x="453" y="218"/>
                    <a:pt x="452" y="213"/>
                  </a:cubicBezTo>
                  <a:close/>
                  <a:moveTo>
                    <a:pt x="315" y="351"/>
                  </a:moveTo>
                  <a:cubicBezTo>
                    <a:pt x="247" y="400"/>
                    <a:pt x="151" y="386"/>
                    <a:pt x="101" y="318"/>
                  </a:cubicBezTo>
                  <a:cubicBezTo>
                    <a:pt x="52" y="250"/>
                    <a:pt x="66" y="155"/>
                    <a:pt x="134" y="105"/>
                  </a:cubicBezTo>
                  <a:cubicBezTo>
                    <a:pt x="202" y="55"/>
                    <a:pt x="297" y="70"/>
                    <a:pt x="347" y="138"/>
                  </a:cubicBezTo>
                  <a:cubicBezTo>
                    <a:pt x="397" y="205"/>
                    <a:pt x="382" y="301"/>
                    <a:pt x="315" y="3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6688242" y="4945082"/>
              <a:ext cx="612608" cy="612607"/>
            </a:xfrm>
            <a:custGeom>
              <a:avLst/>
              <a:gdLst>
                <a:gd name="T0" fmla="*/ 76 w 318"/>
                <a:gd name="T1" fmla="*/ 46 h 318"/>
                <a:gd name="T2" fmla="*/ 46 w 318"/>
                <a:gd name="T3" fmla="*/ 242 h 318"/>
                <a:gd name="T4" fmla="*/ 242 w 318"/>
                <a:gd name="T5" fmla="*/ 272 h 318"/>
                <a:gd name="T6" fmla="*/ 272 w 318"/>
                <a:gd name="T7" fmla="*/ 76 h 318"/>
                <a:gd name="T8" fmla="*/ 76 w 318"/>
                <a:gd name="T9" fmla="*/ 46 h 318"/>
                <a:gd name="T10" fmla="*/ 233 w 318"/>
                <a:gd name="T11" fmla="*/ 259 h 318"/>
                <a:gd name="T12" fmla="*/ 59 w 318"/>
                <a:gd name="T13" fmla="*/ 232 h 318"/>
                <a:gd name="T14" fmla="*/ 86 w 318"/>
                <a:gd name="T15" fmla="*/ 59 h 318"/>
                <a:gd name="T16" fmla="*/ 259 w 318"/>
                <a:gd name="T17" fmla="*/ 85 h 318"/>
                <a:gd name="T18" fmla="*/ 233 w 318"/>
                <a:gd name="T19" fmla="*/ 2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76" y="46"/>
                  </a:moveTo>
                  <a:cubicBezTo>
                    <a:pt x="14" y="91"/>
                    <a:pt x="0" y="179"/>
                    <a:pt x="46" y="242"/>
                  </a:cubicBezTo>
                  <a:cubicBezTo>
                    <a:pt x="92" y="304"/>
                    <a:pt x="180" y="318"/>
                    <a:pt x="242" y="272"/>
                  </a:cubicBezTo>
                  <a:cubicBezTo>
                    <a:pt x="305" y="226"/>
                    <a:pt x="318" y="138"/>
                    <a:pt x="272" y="76"/>
                  </a:cubicBezTo>
                  <a:cubicBezTo>
                    <a:pt x="227" y="13"/>
                    <a:pt x="139" y="0"/>
                    <a:pt x="76" y="46"/>
                  </a:cubicBezTo>
                  <a:close/>
                  <a:moveTo>
                    <a:pt x="233" y="259"/>
                  </a:moveTo>
                  <a:cubicBezTo>
                    <a:pt x="177" y="299"/>
                    <a:pt x="100" y="287"/>
                    <a:pt x="59" y="232"/>
                  </a:cubicBezTo>
                  <a:cubicBezTo>
                    <a:pt x="19" y="177"/>
                    <a:pt x="31" y="99"/>
                    <a:pt x="86" y="59"/>
                  </a:cubicBezTo>
                  <a:cubicBezTo>
                    <a:pt x="141" y="18"/>
                    <a:pt x="219" y="30"/>
                    <a:pt x="259" y="85"/>
                  </a:cubicBezTo>
                  <a:cubicBezTo>
                    <a:pt x="300" y="141"/>
                    <a:pt x="288" y="218"/>
                    <a:pt x="233" y="2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45" name="Picture 6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7913" y="4064458"/>
              <a:ext cx="131157" cy="30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Freeform 63"/>
            <p:cNvSpPr>
              <a:spLocks noEditPoints="1"/>
            </p:cNvSpPr>
            <p:nvPr/>
          </p:nvSpPr>
          <p:spPr bwMode="auto">
            <a:xfrm>
              <a:off x="5306616" y="2411557"/>
              <a:ext cx="1628463" cy="1627648"/>
            </a:xfrm>
            <a:custGeom>
              <a:avLst/>
              <a:gdLst>
                <a:gd name="T0" fmla="*/ 814 w 845"/>
                <a:gd name="T1" fmla="*/ 532 h 845"/>
                <a:gd name="T2" fmla="*/ 754 w 845"/>
                <a:gd name="T3" fmla="*/ 488 h 845"/>
                <a:gd name="T4" fmla="*/ 775 w 845"/>
                <a:gd name="T5" fmla="*/ 430 h 845"/>
                <a:gd name="T6" fmla="*/ 843 w 845"/>
                <a:gd name="T7" fmla="*/ 399 h 845"/>
                <a:gd name="T8" fmla="*/ 812 w 845"/>
                <a:gd name="T9" fmla="*/ 308 h 845"/>
                <a:gd name="T10" fmla="*/ 741 w 845"/>
                <a:gd name="T11" fmla="*/ 301 h 845"/>
                <a:gd name="T12" fmla="*/ 740 w 845"/>
                <a:gd name="T13" fmla="*/ 262 h 845"/>
                <a:gd name="T14" fmla="*/ 785 w 845"/>
                <a:gd name="T15" fmla="*/ 205 h 845"/>
                <a:gd name="T16" fmla="*/ 714 w 845"/>
                <a:gd name="T17" fmla="*/ 138 h 845"/>
                <a:gd name="T18" fmla="*/ 650 w 845"/>
                <a:gd name="T19" fmla="*/ 165 h 845"/>
                <a:gd name="T20" fmla="*/ 617 w 845"/>
                <a:gd name="T21" fmla="*/ 122 h 845"/>
                <a:gd name="T22" fmla="*/ 626 w 845"/>
                <a:gd name="T23" fmla="*/ 53 h 845"/>
                <a:gd name="T24" fmla="*/ 531 w 845"/>
                <a:gd name="T25" fmla="*/ 31 h 845"/>
                <a:gd name="T26" fmla="*/ 491 w 845"/>
                <a:gd name="T27" fmla="*/ 83 h 845"/>
                <a:gd name="T28" fmla="*/ 428 w 845"/>
                <a:gd name="T29" fmla="*/ 62 h 845"/>
                <a:gd name="T30" fmla="*/ 399 w 845"/>
                <a:gd name="T31" fmla="*/ 2 h 845"/>
                <a:gd name="T32" fmla="*/ 307 w 845"/>
                <a:gd name="T33" fmla="*/ 33 h 845"/>
                <a:gd name="T34" fmla="*/ 301 w 845"/>
                <a:gd name="T35" fmla="*/ 97 h 845"/>
                <a:gd name="T36" fmla="*/ 258 w 845"/>
                <a:gd name="T37" fmla="*/ 100 h 845"/>
                <a:gd name="T38" fmla="*/ 205 w 845"/>
                <a:gd name="T39" fmla="*/ 61 h 845"/>
                <a:gd name="T40" fmla="*/ 138 w 845"/>
                <a:gd name="T41" fmla="*/ 131 h 845"/>
                <a:gd name="T42" fmla="*/ 162 w 845"/>
                <a:gd name="T43" fmla="*/ 191 h 845"/>
                <a:gd name="T44" fmla="*/ 118 w 845"/>
                <a:gd name="T45" fmla="*/ 227 h 845"/>
                <a:gd name="T46" fmla="*/ 53 w 845"/>
                <a:gd name="T47" fmla="*/ 219 h 845"/>
                <a:gd name="T48" fmla="*/ 30 w 845"/>
                <a:gd name="T49" fmla="*/ 314 h 845"/>
                <a:gd name="T50" fmla="*/ 83 w 845"/>
                <a:gd name="T51" fmla="*/ 354 h 845"/>
                <a:gd name="T52" fmla="*/ 62 w 845"/>
                <a:gd name="T53" fmla="*/ 417 h 845"/>
                <a:gd name="T54" fmla="*/ 1 w 845"/>
                <a:gd name="T55" fmla="*/ 446 h 845"/>
                <a:gd name="T56" fmla="*/ 32 w 845"/>
                <a:gd name="T57" fmla="*/ 538 h 845"/>
                <a:gd name="T58" fmla="*/ 100 w 845"/>
                <a:gd name="T59" fmla="*/ 544 h 845"/>
                <a:gd name="T60" fmla="*/ 103 w 845"/>
                <a:gd name="T61" fmla="*/ 584 h 845"/>
                <a:gd name="T62" fmla="*/ 61 w 845"/>
                <a:gd name="T63" fmla="*/ 640 h 845"/>
                <a:gd name="T64" fmla="*/ 131 w 845"/>
                <a:gd name="T65" fmla="*/ 707 h 845"/>
                <a:gd name="T66" fmla="*/ 196 w 845"/>
                <a:gd name="T67" fmla="*/ 678 h 845"/>
                <a:gd name="T68" fmla="*/ 229 w 845"/>
                <a:gd name="T69" fmla="*/ 720 h 845"/>
                <a:gd name="T70" fmla="*/ 219 w 845"/>
                <a:gd name="T71" fmla="*/ 792 h 845"/>
                <a:gd name="T72" fmla="*/ 313 w 845"/>
                <a:gd name="T73" fmla="*/ 814 h 845"/>
                <a:gd name="T74" fmla="*/ 356 w 845"/>
                <a:gd name="T75" fmla="*/ 755 h 845"/>
                <a:gd name="T76" fmla="*/ 415 w 845"/>
                <a:gd name="T77" fmla="*/ 775 h 845"/>
                <a:gd name="T78" fmla="*/ 446 w 845"/>
                <a:gd name="T79" fmla="*/ 844 h 845"/>
                <a:gd name="T80" fmla="*/ 537 w 845"/>
                <a:gd name="T81" fmla="*/ 813 h 845"/>
                <a:gd name="T82" fmla="*/ 543 w 845"/>
                <a:gd name="T83" fmla="*/ 738 h 845"/>
                <a:gd name="T84" fmla="*/ 580 w 845"/>
                <a:gd name="T85" fmla="*/ 737 h 845"/>
                <a:gd name="T86" fmla="*/ 640 w 845"/>
                <a:gd name="T87" fmla="*/ 785 h 845"/>
                <a:gd name="T88" fmla="*/ 707 w 845"/>
                <a:gd name="T89" fmla="*/ 715 h 845"/>
                <a:gd name="T90" fmla="*/ 676 w 845"/>
                <a:gd name="T91" fmla="*/ 646 h 845"/>
                <a:gd name="T92" fmla="*/ 716 w 845"/>
                <a:gd name="T93" fmla="*/ 615 h 845"/>
                <a:gd name="T94" fmla="*/ 792 w 845"/>
                <a:gd name="T95" fmla="*/ 626 h 845"/>
                <a:gd name="T96" fmla="*/ 606 w 845"/>
                <a:gd name="T97" fmla="*/ 665 h 845"/>
                <a:gd name="T98" fmla="*/ 244 w 845"/>
                <a:gd name="T99" fmla="*/ 172 h 845"/>
                <a:gd name="T100" fmla="*/ 606 w 845"/>
                <a:gd name="T101" fmla="*/ 66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845">
                  <a:moveTo>
                    <a:pt x="823" y="555"/>
                  </a:moveTo>
                  <a:cubicBezTo>
                    <a:pt x="826" y="546"/>
                    <a:pt x="823" y="536"/>
                    <a:pt x="814" y="532"/>
                  </a:cubicBezTo>
                  <a:cubicBezTo>
                    <a:pt x="764" y="508"/>
                    <a:pt x="764" y="508"/>
                    <a:pt x="764" y="508"/>
                  </a:cubicBezTo>
                  <a:cubicBezTo>
                    <a:pt x="757" y="504"/>
                    <a:pt x="753" y="496"/>
                    <a:pt x="754" y="488"/>
                  </a:cubicBezTo>
                  <a:cubicBezTo>
                    <a:pt x="757" y="474"/>
                    <a:pt x="759" y="460"/>
                    <a:pt x="761" y="446"/>
                  </a:cubicBezTo>
                  <a:cubicBezTo>
                    <a:pt x="761" y="438"/>
                    <a:pt x="767" y="431"/>
                    <a:pt x="775" y="430"/>
                  </a:cubicBezTo>
                  <a:cubicBezTo>
                    <a:pt x="829" y="420"/>
                    <a:pt x="829" y="420"/>
                    <a:pt x="829" y="420"/>
                  </a:cubicBezTo>
                  <a:cubicBezTo>
                    <a:pt x="838" y="418"/>
                    <a:pt x="845" y="409"/>
                    <a:pt x="843" y="399"/>
                  </a:cubicBezTo>
                  <a:cubicBezTo>
                    <a:pt x="832" y="323"/>
                    <a:pt x="832" y="323"/>
                    <a:pt x="832" y="323"/>
                  </a:cubicBezTo>
                  <a:cubicBezTo>
                    <a:pt x="830" y="313"/>
                    <a:pt x="822" y="307"/>
                    <a:pt x="812" y="308"/>
                  </a:cubicBezTo>
                  <a:cubicBezTo>
                    <a:pt x="760" y="313"/>
                    <a:pt x="760" y="313"/>
                    <a:pt x="760" y="313"/>
                  </a:cubicBezTo>
                  <a:cubicBezTo>
                    <a:pt x="752" y="314"/>
                    <a:pt x="744" y="309"/>
                    <a:pt x="741" y="301"/>
                  </a:cubicBezTo>
                  <a:cubicBezTo>
                    <a:pt x="739" y="295"/>
                    <a:pt x="737" y="289"/>
                    <a:pt x="734" y="283"/>
                  </a:cubicBezTo>
                  <a:cubicBezTo>
                    <a:pt x="731" y="276"/>
                    <a:pt x="733" y="267"/>
                    <a:pt x="740" y="262"/>
                  </a:cubicBezTo>
                  <a:cubicBezTo>
                    <a:pt x="781" y="229"/>
                    <a:pt x="781" y="229"/>
                    <a:pt x="781" y="229"/>
                  </a:cubicBezTo>
                  <a:cubicBezTo>
                    <a:pt x="789" y="223"/>
                    <a:pt x="790" y="213"/>
                    <a:pt x="785" y="205"/>
                  </a:cubicBezTo>
                  <a:cubicBezTo>
                    <a:pt x="739" y="142"/>
                    <a:pt x="739" y="142"/>
                    <a:pt x="739" y="142"/>
                  </a:cubicBezTo>
                  <a:cubicBezTo>
                    <a:pt x="733" y="135"/>
                    <a:pt x="722" y="133"/>
                    <a:pt x="714" y="138"/>
                  </a:cubicBezTo>
                  <a:cubicBezTo>
                    <a:pt x="672" y="167"/>
                    <a:pt x="672" y="167"/>
                    <a:pt x="672" y="167"/>
                  </a:cubicBezTo>
                  <a:cubicBezTo>
                    <a:pt x="666" y="171"/>
                    <a:pt x="657" y="170"/>
                    <a:pt x="650" y="165"/>
                  </a:cubicBezTo>
                  <a:cubicBezTo>
                    <a:pt x="642" y="157"/>
                    <a:pt x="633" y="150"/>
                    <a:pt x="623" y="143"/>
                  </a:cubicBezTo>
                  <a:cubicBezTo>
                    <a:pt x="617" y="138"/>
                    <a:pt x="614" y="130"/>
                    <a:pt x="617" y="122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9" y="67"/>
                    <a:pt x="634" y="57"/>
                    <a:pt x="626" y="53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46" y="19"/>
                    <a:pt x="536" y="22"/>
                    <a:pt x="531" y="31"/>
                  </a:cubicBezTo>
                  <a:cubicBezTo>
                    <a:pt x="511" y="74"/>
                    <a:pt x="511" y="74"/>
                    <a:pt x="511" y="74"/>
                  </a:cubicBezTo>
                  <a:cubicBezTo>
                    <a:pt x="507" y="81"/>
                    <a:pt x="499" y="85"/>
                    <a:pt x="491" y="83"/>
                  </a:cubicBezTo>
                  <a:cubicBezTo>
                    <a:pt x="475" y="80"/>
                    <a:pt x="460" y="78"/>
                    <a:pt x="444" y="77"/>
                  </a:cubicBezTo>
                  <a:cubicBezTo>
                    <a:pt x="436" y="76"/>
                    <a:pt x="429" y="70"/>
                    <a:pt x="428" y="62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7" y="7"/>
                    <a:pt x="408" y="0"/>
                    <a:pt x="399" y="2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5"/>
                    <a:pt x="306" y="23"/>
                    <a:pt x="307" y="33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3" y="86"/>
                    <a:pt x="308" y="94"/>
                    <a:pt x="301" y="97"/>
                  </a:cubicBezTo>
                  <a:cubicBezTo>
                    <a:pt x="293" y="99"/>
                    <a:pt x="286" y="102"/>
                    <a:pt x="279" y="106"/>
                  </a:cubicBezTo>
                  <a:cubicBezTo>
                    <a:pt x="272" y="109"/>
                    <a:pt x="263" y="107"/>
                    <a:pt x="258" y="100"/>
                  </a:cubicBezTo>
                  <a:cubicBezTo>
                    <a:pt x="229" y="65"/>
                    <a:pt x="229" y="65"/>
                    <a:pt x="229" y="65"/>
                  </a:cubicBezTo>
                  <a:cubicBezTo>
                    <a:pt x="223" y="57"/>
                    <a:pt x="213" y="56"/>
                    <a:pt x="205" y="61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35" y="113"/>
                    <a:pt x="133" y="124"/>
                    <a:pt x="138" y="131"/>
                  </a:cubicBezTo>
                  <a:cubicBezTo>
                    <a:pt x="164" y="169"/>
                    <a:pt x="164" y="169"/>
                    <a:pt x="164" y="169"/>
                  </a:cubicBezTo>
                  <a:cubicBezTo>
                    <a:pt x="168" y="176"/>
                    <a:pt x="168" y="185"/>
                    <a:pt x="162" y="191"/>
                  </a:cubicBezTo>
                  <a:cubicBezTo>
                    <a:pt x="154" y="201"/>
                    <a:pt x="146" y="210"/>
                    <a:pt x="139" y="220"/>
                  </a:cubicBezTo>
                  <a:cubicBezTo>
                    <a:pt x="135" y="227"/>
                    <a:pt x="126" y="230"/>
                    <a:pt x="118" y="227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67" y="207"/>
                    <a:pt x="57" y="211"/>
                    <a:pt x="53" y="219"/>
                  </a:cubicBezTo>
                  <a:cubicBezTo>
                    <a:pt x="22" y="290"/>
                    <a:pt x="22" y="290"/>
                    <a:pt x="22" y="290"/>
                  </a:cubicBezTo>
                  <a:cubicBezTo>
                    <a:pt x="18" y="299"/>
                    <a:pt x="22" y="309"/>
                    <a:pt x="30" y="314"/>
                  </a:cubicBezTo>
                  <a:cubicBezTo>
                    <a:pt x="73" y="334"/>
                    <a:pt x="73" y="334"/>
                    <a:pt x="73" y="334"/>
                  </a:cubicBezTo>
                  <a:cubicBezTo>
                    <a:pt x="80" y="338"/>
                    <a:pt x="84" y="346"/>
                    <a:pt x="83" y="354"/>
                  </a:cubicBezTo>
                  <a:cubicBezTo>
                    <a:pt x="80" y="369"/>
                    <a:pt x="78" y="385"/>
                    <a:pt x="77" y="401"/>
                  </a:cubicBezTo>
                  <a:cubicBezTo>
                    <a:pt x="76" y="409"/>
                    <a:pt x="70" y="416"/>
                    <a:pt x="62" y="417"/>
                  </a:cubicBezTo>
                  <a:cubicBezTo>
                    <a:pt x="16" y="426"/>
                    <a:pt x="16" y="426"/>
                    <a:pt x="16" y="426"/>
                  </a:cubicBezTo>
                  <a:cubicBezTo>
                    <a:pt x="6" y="428"/>
                    <a:pt x="0" y="437"/>
                    <a:pt x="1" y="446"/>
                  </a:cubicBezTo>
                  <a:cubicBezTo>
                    <a:pt x="13" y="523"/>
                    <a:pt x="13" y="523"/>
                    <a:pt x="13" y="523"/>
                  </a:cubicBezTo>
                  <a:cubicBezTo>
                    <a:pt x="14" y="532"/>
                    <a:pt x="23" y="539"/>
                    <a:pt x="32" y="538"/>
                  </a:cubicBezTo>
                  <a:cubicBezTo>
                    <a:pt x="82" y="532"/>
                    <a:pt x="82" y="532"/>
                    <a:pt x="82" y="532"/>
                  </a:cubicBezTo>
                  <a:cubicBezTo>
                    <a:pt x="89" y="532"/>
                    <a:pt x="97" y="536"/>
                    <a:pt x="100" y="544"/>
                  </a:cubicBezTo>
                  <a:cubicBezTo>
                    <a:pt x="102" y="550"/>
                    <a:pt x="105" y="556"/>
                    <a:pt x="108" y="563"/>
                  </a:cubicBezTo>
                  <a:cubicBezTo>
                    <a:pt x="112" y="570"/>
                    <a:pt x="110" y="579"/>
                    <a:pt x="103" y="584"/>
                  </a:cubicBezTo>
                  <a:cubicBezTo>
                    <a:pt x="64" y="615"/>
                    <a:pt x="64" y="615"/>
                    <a:pt x="64" y="615"/>
                  </a:cubicBezTo>
                  <a:cubicBezTo>
                    <a:pt x="57" y="621"/>
                    <a:pt x="55" y="632"/>
                    <a:pt x="61" y="640"/>
                  </a:cubicBezTo>
                  <a:cubicBezTo>
                    <a:pt x="107" y="702"/>
                    <a:pt x="107" y="702"/>
                    <a:pt x="107" y="702"/>
                  </a:cubicBezTo>
                  <a:cubicBezTo>
                    <a:pt x="112" y="710"/>
                    <a:pt x="123" y="712"/>
                    <a:pt x="131" y="70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81" y="673"/>
                    <a:pt x="190" y="673"/>
                    <a:pt x="196" y="678"/>
                  </a:cubicBezTo>
                  <a:cubicBezTo>
                    <a:pt x="204" y="686"/>
                    <a:pt x="213" y="693"/>
                    <a:pt x="222" y="699"/>
                  </a:cubicBezTo>
                  <a:cubicBezTo>
                    <a:pt x="229" y="704"/>
                    <a:pt x="232" y="712"/>
                    <a:pt x="229" y="720"/>
                  </a:cubicBezTo>
                  <a:cubicBezTo>
                    <a:pt x="209" y="769"/>
                    <a:pt x="209" y="769"/>
                    <a:pt x="209" y="769"/>
                  </a:cubicBezTo>
                  <a:cubicBezTo>
                    <a:pt x="206" y="778"/>
                    <a:pt x="210" y="788"/>
                    <a:pt x="219" y="792"/>
                  </a:cubicBezTo>
                  <a:cubicBezTo>
                    <a:pt x="290" y="823"/>
                    <a:pt x="290" y="823"/>
                    <a:pt x="290" y="823"/>
                  </a:cubicBezTo>
                  <a:cubicBezTo>
                    <a:pt x="299" y="827"/>
                    <a:pt x="309" y="823"/>
                    <a:pt x="313" y="814"/>
                  </a:cubicBezTo>
                  <a:cubicBezTo>
                    <a:pt x="337" y="765"/>
                    <a:pt x="337" y="765"/>
                    <a:pt x="337" y="765"/>
                  </a:cubicBezTo>
                  <a:cubicBezTo>
                    <a:pt x="341" y="758"/>
                    <a:pt x="348" y="754"/>
                    <a:pt x="356" y="755"/>
                  </a:cubicBezTo>
                  <a:cubicBezTo>
                    <a:pt x="370" y="758"/>
                    <a:pt x="384" y="760"/>
                    <a:pt x="399" y="760"/>
                  </a:cubicBezTo>
                  <a:cubicBezTo>
                    <a:pt x="407" y="761"/>
                    <a:pt x="413" y="767"/>
                    <a:pt x="415" y="775"/>
                  </a:cubicBezTo>
                  <a:cubicBezTo>
                    <a:pt x="425" y="829"/>
                    <a:pt x="425" y="829"/>
                    <a:pt x="425" y="829"/>
                  </a:cubicBezTo>
                  <a:cubicBezTo>
                    <a:pt x="427" y="839"/>
                    <a:pt x="436" y="845"/>
                    <a:pt x="446" y="844"/>
                  </a:cubicBezTo>
                  <a:cubicBezTo>
                    <a:pt x="522" y="832"/>
                    <a:pt x="522" y="832"/>
                    <a:pt x="522" y="832"/>
                  </a:cubicBezTo>
                  <a:cubicBezTo>
                    <a:pt x="532" y="831"/>
                    <a:pt x="538" y="822"/>
                    <a:pt x="537" y="813"/>
                  </a:cubicBezTo>
                  <a:cubicBezTo>
                    <a:pt x="531" y="757"/>
                    <a:pt x="531" y="757"/>
                    <a:pt x="531" y="757"/>
                  </a:cubicBezTo>
                  <a:cubicBezTo>
                    <a:pt x="530" y="749"/>
                    <a:pt x="535" y="741"/>
                    <a:pt x="543" y="738"/>
                  </a:cubicBezTo>
                  <a:cubicBezTo>
                    <a:pt x="548" y="736"/>
                    <a:pt x="553" y="734"/>
                    <a:pt x="559" y="732"/>
                  </a:cubicBezTo>
                  <a:cubicBezTo>
                    <a:pt x="566" y="729"/>
                    <a:pt x="575" y="731"/>
                    <a:pt x="580" y="737"/>
                  </a:cubicBezTo>
                  <a:cubicBezTo>
                    <a:pt x="616" y="782"/>
                    <a:pt x="616" y="782"/>
                    <a:pt x="616" y="782"/>
                  </a:cubicBezTo>
                  <a:cubicBezTo>
                    <a:pt x="622" y="789"/>
                    <a:pt x="632" y="791"/>
                    <a:pt x="640" y="785"/>
                  </a:cubicBezTo>
                  <a:cubicBezTo>
                    <a:pt x="702" y="739"/>
                    <a:pt x="702" y="739"/>
                    <a:pt x="702" y="739"/>
                  </a:cubicBezTo>
                  <a:cubicBezTo>
                    <a:pt x="710" y="734"/>
                    <a:pt x="712" y="723"/>
                    <a:pt x="707" y="715"/>
                  </a:cubicBezTo>
                  <a:cubicBezTo>
                    <a:pt x="675" y="667"/>
                    <a:pt x="675" y="667"/>
                    <a:pt x="675" y="667"/>
                  </a:cubicBezTo>
                  <a:cubicBezTo>
                    <a:pt x="670" y="661"/>
                    <a:pt x="671" y="652"/>
                    <a:pt x="676" y="646"/>
                  </a:cubicBezTo>
                  <a:cubicBezTo>
                    <a:pt x="683" y="638"/>
                    <a:pt x="689" y="630"/>
                    <a:pt x="695" y="621"/>
                  </a:cubicBezTo>
                  <a:cubicBezTo>
                    <a:pt x="700" y="615"/>
                    <a:pt x="709" y="612"/>
                    <a:pt x="716" y="615"/>
                  </a:cubicBezTo>
                  <a:cubicBezTo>
                    <a:pt x="769" y="636"/>
                    <a:pt x="769" y="636"/>
                    <a:pt x="769" y="636"/>
                  </a:cubicBezTo>
                  <a:cubicBezTo>
                    <a:pt x="778" y="639"/>
                    <a:pt x="788" y="635"/>
                    <a:pt x="792" y="626"/>
                  </a:cubicBezTo>
                  <a:lnTo>
                    <a:pt x="823" y="555"/>
                  </a:lnTo>
                  <a:close/>
                  <a:moveTo>
                    <a:pt x="606" y="665"/>
                  </a:moveTo>
                  <a:cubicBezTo>
                    <a:pt x="470" y="765"/>
                    <a:pt x="278" y="736"/>
                    <a:pt x="178" y="599"/>
                  </a:cubicBezTo>
                  <a:cubicBezTo>
                    <a:pt x="79" y="463"/>
                    <a:pt x="108" y="272"/>
                    <a:pt x="244" y="172"/>
                  </a:cubicBezTo>
                  <a:cubicBezTo>
                    <a:pt x="380" y="72"/>
                    <a:pt x="571" y="102"/>
                    <a:pt x="671" y="238"/>
                  </a:cubicBezTo>
                  <a:cubicBezTo>
                    <a:pt x="771" y="374"/>
                    <a:pt x="742" y="565"/>
                    <a:pt x="606" y="6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5"/>
            <p:cNvSpPr>
              <a:spLocks noEditPoints="1"/>
            </p:cNvSpPr>
            <p:nvPr/>
          </p:nvSpPr>
          <p:spPr bwMode="auto">
            <a:xfrm>
              <a:off x="5458953" y="2550046"/>
              <a:ext cx="1333564" cy="1335193"/>
            </a:xfrm>
            <a:custGeom>
              <a:avLst/>
              <a:gdLst>
                <a:gd name="T0" fmla="*/ 592 w 692"/>
                <a:gd name="T1" fmla="*/ 166 h 693"/>
                <a:gd name="T2" fmla="*/ 165 w 692"/>
                <a:gd name="T3" fmla="*/ 100 h 693"/>
                <a:gd name="T4" fmla="*/ 99 w 692"/>
                <a:gd name="T5" fmla="*/ 527 h 693"/>
                <a:gd name="T6" fmla="*/ 527 w 692"/>
                <a:gd name="T7" fmla="*/ 593 h 693"/>
                <a:gd name="T8" fmla="*/ 592 w 692"/>
                <a:gd name="T9" fmla="*/ 166 h 693"/>
                <a:gd name="T10" fmla="*/ 512 w 692"/>
                <a:gd name="T11" fmla="*/ 573 h 693"/>
                <a:gd name="T12" fmla="*/ 119 w 692"/>
                <a:gd name="T13" fmla="*/ 513 h 693"/>
                <a:gd name="T14" fmla="*/ 180 w 692"/>
                <a:gd name="T15" fmla="*/ 120 h 693"/>
                <a:gd name="T16" fmla="*/ 573 w 692"/>
                <a:gd name="T17" fmla="*/ 180 h 693"/>
                <a:gd name="T18" fmla="*/ 512 w 692"/>
                <a:gd name="T19" fmla="*/ 57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2" h="693">
                  <a:moveTo>
                    <a:pt x="592" y="166"/>
                  </a:moveTo>
                  <a:cubicBezTo>
                    <a:pt x="492" y="30"/>
                    <a:pt x="301" y="0"/>
                    <a:pt x="165" y="100"/>
                  </a:cubicBezTo>
                  <a:cubicBezTo>
                    <a:pt x="29" y="200"/>
                    <a:pt x="0" y="391"/>
                    <a:pt x="99" y="527"/>
                  </a:cubicBezTo>
                  <a:cubicBezTo>
                    <a:pt x="199" y="664"/>
                    <a:pt x="391" y="693"/>
                    <a:pt x="527" y="593"/>
                  </a:cubicBezTo>
                  <a:cubicBezTo>
                    <a:pt x="663" y="493"/>
                    <a:pt x="692" y="302"/>
                    <a:pt x="592" y="166"/>
                  </a:cubicBezTo>
                  <a:close/>
                  <a:moveTo>
                    <a:pt x="512" y="573"/>
                  </a:moveTo>
                  <a:cubicBezTo>
                    <a:pt x="387" y="665"/>
                    <a:pt x="211" y="638"/>
                    <a:pt x="119" y="513"/>
                  </a:cubicBezTo>
                  <a:cubicBezTo>
                    <a:pt x="27" y="388"/>
                    <a:pt x="54" y="212"/>
                    <a:pt x="180" y="120"/>
                  </a:cubicBezTo>
                  <a:cubicBezTo>
                    <a:pt x="305" y="28"/>
                    <a:pt x="481" y="55"/>
                    <a:pt x="573" y="180"/>
                  </a:cubicBezTo>
                  <a:cubicBezTo>
                    <a:pt x="664" y="305"/>
                    <a:pt x="637" y="481"/>
                    <a:pt x="512" y="5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8"/>
            <p:cNvSpPr>
              <a:spLocks noEditPoints="1"/>
            </p:cNvSpPr>
            <p:nvPr/>
          </p:nvSpPr>
          <p:spPr bwMode="auto">
            <a:xfrm>
              <a:off x="5511089" y="2604627"/>
              <a:ext cx="1226846" cy="1226845"/>
            </a:xfrm>
            <a:custGeom>
              <a:avLst/>
              <a:gdLst>
                <a:gd name="T0" fmla="*/ 546 w 637"/>
                <a:gd name="T1" fmla="*/ 152 h 637"/>
                <a:gd name="T2" fmla="*/ 153 w 637"/>
                <a:gd name="T3" fmla="*/ 92 h 637"/>
                <a:gd name="T4" fmla="*/ 92 w 637"/>
                <a:gd name="T5" fmla="*/ 485 h 637"/>
                <a:gd name="T6" fmla="*/ 485 w 637"/>
                <a:gd name="T7" fmla="*/ 545 h 637"/>
                <a:gd name="T8" fmla="*/ 546 w 637"/>
                <a:gd name="T9" fmla="*/ 152 h 637"/>
                <a:gd name="T10" fmla="*/ 450 w 637"/>
                <a:gd name="T11" fmla="*/ 497 h 637"/>
                <a:gd name="T12" fmla="*/ 141 w 637"/>
                <a:gd name="T13" fmla="*/ 449 h 637"/>
                <a:gd name="T14" fmla="*/ 188 w 637"/>
                <a:gd name="T15" fmla="*/ 140 h 637"/>
                <a:gd name="T16" fmla="*/ 497 w 637"/>
                <a:gd name="T17" fmla="*/ 188 h 637"/>
                <a:gd name="T18" fmla="*/ 450 w 637"/>
                <a:gd name="T19" fmla="*/ 49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7" h="637">
                  <a:moveTo>
                    <a:pt x="546" y="152"/>
                  </a:moveTo>
                  <a:cubicBezTo>
                    <a:pt x="454" y="27"/>
                    <a:pt x="278" y="0"/>
                    <a:pt x="153" y="92"/>
                  </a:cubicBezTo>
                  <a:cubicBezTo>
                    <a:pt x="27" y="184"/>
                    <a:pt x="0" y="360"/>
                    <a:pt x="92" y="485"/>
                  </a:cubicBezTo>
                  <a:cubicBezTo>
                    <a:pt x="184" y="610"/>
                    <a:pt x="360" y="637"/>
                    <a:pt x="485" y="545"/>
                  </a:cubicBezTo>
                  <a:cubicBezTo>
                    <a:pt x="610" y="453"/>
                    <a:pt x="637" y="277"/>
                    <a:pt x="546" y="152"/>
                  </a:cubicBezTo>
                  <a:close/>
                  <a:moveTo>
                    <a:pt x="450" y="497"/>
                  </a:moveTo>
                  <a:cubicBezTo>
                    <a:pt x="351" y="569"/>
                    <a:pt x="213" y="548"/>
                    <a:pt x="141" y="449"/>
                  </a:cubicBezTo>
                  <a:cubicBezTo>
                    <a:pt x="69" y="351"/>
                    <a:pt x="90" y="213"/>
                    <a:pt x="188" y="140"/>
                  </a:cubicBezTo>
                  <a:cubicBezTo>
                    <a:pt x="287" y="68"/>
                    <a:pt x="425" y="90"/>
                    <a:pt x="497" y="188"/>
                  </a:cubicBezTo>
                  <a:cubicBezTo>
                    <a:pt x="569" y="286"/>
                    <a:pt x="548" y="424"/>
                    <a:pt x="450" y="4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74"/>
            <p:cNvSpPr>
              <a:spLocks noEditPoints="1"/>
            </p:cNvSpPr>
            <p:nvPr/>
          </p:nvSpPr>
          <p:spPr bwMode="auto">
            <a:xfrm>
              <a:off x="4000750" y="5640785"/>
              <a:ext cx="943351" cy="943351"/>
            </a:xfrm>
            <a:custGeom>
              <a:avLst/>
              <a:gdLst>
                <a:gd name="T0" fmla="*/ 472 w 490"/>
                <a:gd name="T1" fmla="*/ 309 h 490"/>
                <a:gd name="T2" fmla="*/ 438 w 490"/>
                <a:gd name="T3" fmla="*/ 283 h 490"/>
                <a:gd name="T4" fmla="*/ 450 w 490"/>
                <a:gd name="T5" fmla="*/ 249 h 490"/>
                <a:gd name="T6" fmla="*/ 489 w 490"/>
                <a:gd name="T7" fmla="*/ 232 h 490"/>
                <a:gd name="T8" fmla="*/ 471 w 490"/>
                <a:gd name="T9" fmla="*/ 179 h 490"/>
                <a:gd name="T10" fmla="*/ 430 w 490"/>
                <a:gd name="T11" fmla="*/ 175 h 490"/>
                <a:gd name="T12" fmla="*/ 429 w 490"/>
                <a:gd name="T13" fmla="*/ 152 h 490"/>
                <a:gd name="T14" fmla="*/ 455 w 490"/>
                <a:gd name="T15" fmla="*/ 119 h 490"/>
                <a:gd name="T16" fmla="*/ 415 w 490"/>
                <a:gd name="T17" fmla="*/ 80 h 490"/>
                <a:gd name="T18" fmla="*/ 377 w 490"/>
                <a:gd name="T19" fmla="*/ 96 h 490"/>
                <a:gd name="T20" fmla="*/ 358 w 490"/>
                <a:gd name="T21" fmla="*/ 71 h 490"/>
                <a:gd name="T22" fmla="*/ 363 w 490"/>
                <a:gd name="T23" fmla="*/ 31 h 490"/>
                <a:gd name="T24" fmla="*/ 308 w 490"/>
                <a:gd name="T25" fmla="*/ 18 h 490"/>
                <a:gd name="T26" fmla="*/ 285 w 490"/>
                <a:gd name="T27" fmla="*/ 48 h 490"/>
                <a:gd name="T28" fmla="*/ 248 w 490"/>
                <a:gd name="T29" fmla="*/ 36 h 490"/>
                <a:gd name="T30" fmla="*/ 232 w 490"/>
                <a:gd name="T31" fmla="*/ 1 h 490"/>
                <a:gd name="T32" fmla="*/ 178 w 490"/>
                <a:gd name="T33" fmla="*/ 19 h 490"/>
                <a:gd name="T34" fmla="*/ 175 w 490"/>
                <a:gd name="T35" fmla="*/ 56 h 490"/>
                <a:gd name="T36" fmla="*/ 150 w 490"/>
                <a:gd name="T37" fmla="*/ 58 h 490"/>
                <a:gd name="T38" fmla="*/ 119 w 490"/>
                <a:gd name="T39" fmla="*/ 36 h 490"/>
                <a:gd name="T40" fmla="*/ 80 w 490"/>
                <a:gd name="T41" fmla="*/ 76 h 490"/>
                <a:gd name="T42" fmla="*/ 94 w 490"/>
                <a:gd name="T43" fmla="*/ 111 h 490"/>
                <a:gd name="T44" fmla="*/ 69 w 490"/>
                <a:gd name="T45" fmla="*/ 131 h 490"/>
                <a:gd name="T46" fmla="*/ 31 w 490"/>
                <a:gd name="T47" fmla="*/ 127 h 490"/>
                <a:gd name="T48" fmla="*/ 18 w 490"/>
                <a:gd name="T49" fmla="*/ 182 h 490"/>
                <a:gd name="T50" fmla="*/ 48 w 490"/>
                <a:gd name="T51" fmla="*/ 205 h 490"/>
                <a:gd name="T52" fmla="*/ 36 w 490"/>
                <a:gd name="T53" fmla="*/ 242 h 490"/>
                <a:gd name="T54" fmla="*/ 1 w 490"/>
                <a:gd name="T55" fmla="*/ 259 h 490"/>
                <a:gd name="T56" fmla="*/ 19 w 490"/>
                <a:gd name="T57" fmla="*/ 312 h 490"/>
                <a:gd name="T58" fmla="*/ 58 w 490"/>
                <a:gd name="T59" fmla="*/ 315 h 490"/>
                <a:gd name="T60" fmla="*/ 60 w 490"/>
                <a:gd name="T61" fmla="*/ 339 h 490"/>
                <a:gd name="T62" fmla="*/ 36 w 490"/>
                <a:gd name="T63" fmla="*/ 371 h 490"/>
                <a:gd name="T64" fmla="*/ 76 w 490"/>
                <a:gd name="T65" fmla="*/ 410 h 490"/>
                <a:gd name="T66" fmla="*/ 114 w 490"/>
                <a:gd name="T67" fmla="*/ 394 h 490"/>
                <a:gd name="T68" fmla="*/ 133 w 490"/>
                <a:gd name="T69" fmla="*/ 418 h 490"/>
                <a:gd name="T70" fmla="*/ 127 w 490"/>
                <a:gd name="T71" fmla="*/ 459 h 490"/>
                <a:gd name="T72" fmla="*/ 182 w 490"/>
                <a:gd name="T73" fmla="*/ 472 h 490"/>
                <a:gd name="T74" fmla="*/ 207 w 490"/>
                <a:gd name="T75" fmla="*/ 438 h 490"/>
                <a:gd name="T76" fmla="*/ 241 w 490"/>
                <a:gd name="T77" fmla="*/ 449 h 490"/>
                <a:gd name="T78" fmla="*/ 259 w 490"/>
                <a:gd name="T79" fmla="*/ 489 h 490"/>
                <a:gd name="T80" fmla="*/ 312 w 490"/>
                <a:gd name="T81" fmla="*/ 472 h 490"/>
                <a:gd name="T82" fmla="*/ 315 w 490"/>
                <a:gd name="T83" fmla="*/ 428 h 490"/>
                <a:gd name="T84" fmla="*/ 336 w 490"/>
                <a:gd name="T85" fmla="*/ 427 h 490"/>
                <a:gd name="T86" fmla="*/ 371 w 490"/>
                <a:gd name="T87" fmla="*/ 455 h 490"/>
                <a:gd name="T88" fmla="*/ 410 w 490"/>
                <a:gd name="T89" fmla="*/ 415 h 490"/>
                <a:gd name="T90" fmla="*/ 392 w 490"/>
                <a:gd name="T91" fmla="*/ 375 h 490"/>
                <a:gd name="T92" fmla="*/ 416 w 490"/>
                <a:gd name="T93" fmla="*/ 357 h 490"/>
                <a:gd name="T94" fmla="*/ 459 w 490"/>
                <a:gd name="T95" fmla="*/ 363 h 490"/>
                <a:gd name="T96" fmla="*/ 352 w 490"/>
                <a:gd name="T97" fmla="*/ 386 h 490"/>
                <a:gd name="T98" fmla="*/ 142 w 490"/>
                <a:gd name="T99" fmla="*/ 100 h 490"/>
                <a:gd name="T100" fmla="*/ 352 w 490"/>
                <a:gd name="T101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0" h="490">
                  <a:moveTo>
                    <a:pt x="477" y="322"/>
                  </a:moveTo>
                  <a:cubicBezTo>
                    <a:pt x="479" y="317"/>
                    <a:pt x="477" y="311"/>
                    <a:pt x="472" y="309"/>
                  </a:cubicBezTo>
                  <a:cubicBezTo>
                    <a:pt x="443" y="295"/>
                    <a:pt x="443" y="295"/>
                    <a:pt x="443" y="295"/>
                  </a:cubicBezTo>
                  <a:cubicBezTo>
                    <a:pt x="439" y="293"/>
                    <a:pt x="437" y="288"/>
                    <a:pt x="438" y="283"/>
                  </a:cubicBezTo>
                  <a:cubicBezTo>
                    <a:pt x="439" y="275"/>
                    <a:pt x="441" y="267"/>
                    <a:pt x="441" y="259"/>
                  </a:cubicBezTo>
                  <a:cubicBezTo>
                    <a:pt x="442" y="254"/>
                    <a:pt x="445" y="250"/>
                    <a:pt x="450" y="249"/>
                  </a:cubicBezTo>
                  <a:cubicBezTo>
                    <a:pt x="481" y="243"/>
                    <a:pt x="481" y="243"/>
                    <a:pt x="481" y="243"/>
                  </a:cubicBezTo>
                  <a:cubicBezTo>
                    <a:pt x="486" y="242"/>
                    <a:pt x="490" y="237"/>
                    <a:pt x="489" y="232"/>
                  </a:cubicBezTo>
                  <a:cubicBezTo>
                    <a:pt x="483" y="187"/>
                    <a:pt x="483" y="187"/>
                    <a:pt x="483" y="187"/>
                  </a:cubicBezTo>
                  <a:cubicBezTo>
                    <a:pt x="482" y="182"/>
                    <a:pt x="477" y="178"/>
                    <a:pt x="471" y="179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36" y="182"/>
                    <a:pt x="432" y="179"/>
                    <a:pt x="430" y="175"/>
                  </a:cubicBezTo>
                  <a:cubicBezTo>
                    <a:pt x="429" y="171"/>
                    <a:pt x="428" y="168"/>
                    <a:pt x="426" y="164"/>
                  </a:cubicBezTo>
                  <a:cubicBezTo>
                    <a:pt x="424" y="160"/>
                    <a:pt x="426" y="155"/>
                    <a:pt x="429" y="152"/>
                  </a:cubicBezTo>
                  <a:cubicBezTo>
                    <a:pt x="453" y="133"/>
                    <a:pt x="453" y="133"/>
                    <a:pt x="453" y="133"/>
                  </a:cubicBezTo>
                  <a:cubicBezTo>
                    <a:pt x="458" y="130"/>
                    <a:pt x="458" y="123"/>
                    <a:pt x="455" y="119"/>
                  </a:cubicBezTo>
                  <a:cubicBezTo>
                    <a:pt x="429" y="83"/>
                    <a:pt x="429" y="83"/>
                    <a:pt x="429" y="83"/>
                  </a:cubicBezTo>
                  <a:cubicBezTo>
                    <a:pt x="425" y="78"/>
                    <a:pt x="419" y="77"/>
                    <a:pt x="415" y="80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86" y="99"/>
                    <a:pt x="381" y="99"/>
                    <a:pt x="377" y="96"/>
                  </a:cubicBezTo>
                  <a:cubicBezTo>
                    <a:pt x="372" y="91"/>
                    <a:pt x="367" y="87"/>
                    <a:pt x="362" y="83"/>
                  </a:cubicBezTo>
                  <a:cubicBezTo>
                    <a:pt x="358" y="80"/>
                    <a:pt x="357" y="75"/>
                    <a:pt x="358" y="71"/>
                  </a:cubicBezTo>
                  <a:cubicBezTo>
                    <a:pt x="369" y="44"/>
                    <a:pt x="369" y="44"/>
                    <a:pt x="369" y="44"/>
                  </a:cubicBezTo>
                  <a:cubicBezTo>
                    <a:pt x="371" y="39"/>
                    <a:pt x="368" y="33"/>
                    <a:pt x="363" y="31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7" y="11"/>
                    <a:pt x="311" y="13"/>
                    <a:pt x="308" y="18"/>
                  </a:cubicBezTo>
                  <a:cubicBezTo>
                    <a:pt x="296" y="43"/>
                    <a:pt x="296" y="43"/>
                    <a:pt x="296" y="43"/>
                  </a:cubicBezTo>
                  <a:cubicBezTo>
                    <a:pt x="294" y="47"/>
                    <a:pt x="290" y="49"/>
                    <a:pt x="285" y="48"/>
                  </a:cubicBezTo>
                  <a:cubicBezTo>
                    <a:pt x="276" y="46"/>
                    <a:pt x="267" y="45"/>
                    <a:pt x="258" y="45"/>
                  </a:cubicBezTo>
                  <a:cubicBezTo>
                    <a:pt x="253" y="44"/>
                    <a:pt x="249" y="41"/>
                    <a:pt x="248" y="36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2" y="4"/>
                    <a:pt x="237" y="0"/>
                    <a:pt x="232" y="1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2" y="9"/>
                    <a:pt x="178" y="14"/>
                    <a:pt x="178" y="19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50"/>
                    <a:pt x="179" y="55"/>
                    <a:pt x="175" y="56"/>
                  </a:cubicBezTo>
                  <a:cubicBezTo>
                    <a:pt x="170" y="58"/>
                    <a:pt x="166" y="59"/>
                    <a:pt x="162" y="61"/>
                  </a:cubicBezTo>
                  <a:cubicBezTo>
                    <a:pt x="158" y="63"/>
                    <a:pt x="153" y="62"/>
                    <a:pt x="150" y="58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0" y="33"/>
                    <a:pt x="124" y="32"/>
                    <a:pt x="119" y="3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78" y="66"/>
                    <a:pt x="77" y="72"/>
                    <a:pt x="80" y="7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8" y="102"/>
                    <a:pt x="98" y="107"/>
                    <a:pt x="94" y="111"/>
                  </a:cubicBezTo>
                  <a:cubicBezTo>
                    <a:pt x="90" y="116"/>
                    <a:pt x="85" y="122"/>
                    <a:pt x="81" y="128"/>
                  </a:cubicBezTo>
                  <a:cubicBezTo>
                    <a:pt x="78" y="132"/>
                    <a:pt x="73" y="133"/>
                    <a:pt x="69" y="131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39" y="120"/>
                    <a:pt x="33" y="122"/>
                    <a:pt x="31" y="127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1" y="174"/>
                    <a:pt x="13" y="179"/>
                    <a:pt x="18" y="182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7" y="196"/>
                    <a:pt x="49" y="201"/>
                    <a:pt x="48" y="205"/>
                  </a:cubicBezTo>
                  <a:cubicBezTo>
                    <a:pt x="46" y="214"/>
                    <a:pt x="45" y="223"/>
                    <a:pt x="45" y="232"/>
                  </a:cubicBezTo>
                  <a:cubicBezTo>
                    <a:pt x="44" y="237"/>
                    <a:pt x="41" y="241"/>
                    <a:pt x="36" y="242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4" y="248"/>
                    <a:pt x="0" y="253"/>
                    <a:pt x="1" y="259"/>
                  </a:cubicBezTo>
                  <a:cubicBezTo>
                    <a:pt x="7" y="303"/>
                    <a:pt x="7" y="303"/>
                    <a:pt x="7" y="303"/>
                  </a:cubicBezTo>
                  <a:cubicBezTo>
                    <a:pt x="8" y="309"/>
                    <a:pt x="13" y="313"/>
                    <a:pt x="19" y="312"/>
                  </a:cubicBezTo>
                  <a:cubicBezTo>
                    <a:pt x="47" y="309"/>
                    <a:pt x="47" y="309"/>
                    <a:pt x="47" y="309"/>
                  </a:cubicBezTo>
                  <a:cubicBezTo>
                    <a:pt x="52" y="308"/>
                    <a:pt x="56" y="311"/>
                    <a:pt x="58" y="315"/>
                  </a:cubicBezTo>
                  <a:cubicBezTo>
                    <a:pt x="60" y="319"/>
                    <a:pt x="61" y="323"/>
                    <a:pt x="63" y="326"/>
                  </a:cubicBezTo>
                  <a:cubicBezTo>
                    <a:pt x="65" y="331"/>
                    <a:pt x="64" y="336"/>
                    <a:pt x="60" y="339"/>
                  </a:cubicBezTo>
                  <a:cubicBezTo>
                    <a:pt x="37" y="357"/>
                    <a:pt x="37" y="357"/>
                    <a:pt x="37" y="357"/>
                  </a:cubicBezTo>
                  <a:cubicBezTo>
                    <a:pt x="33" y="360"/>
                    <a:pt x="32" y="367"/>
                    <a:pt x="36" y="371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5" y="412"/>
                    <a:pt x="72" y="413"/>
                    <a:pt x="76" y="410"/>
                  </a:cubicBezTo>
                  <a:cubicBezTo>
                    <a:pt x="101" y="393"/>
                    <a:pt x="101" y="393"/>
                    <a:pt x="101" y="393"/>
                  </a:cubicBezTo>
                  <a:cubicBezTo>
                    <a:pt x="105" y="390"/>
                    <a:pt x="110" y="391"/>
                    <a:pt x="114" y="394"/>
                  </a:cubicBezTo>
                  <a:cubicBezTo>
                    <a:pt x="119" y="398"/>
                    <a:pt x="124" y="402"/>
                    <a:pt x="129" y="405"/>
                  </a:cubicBezTo>
                  <a:cubicBezTo>
                    <a:pt x="133" y="408"/>
                    <a:pt x="135" y="413"/>
                    <a:pt x="133" y="418"/>
                  </a:cubicBezTo>
                  <a:cubicBezTo>
                    <a:pt x="122" y="446"/>
                    <a:pt x="122" y="446"/>
                    <a:pt x="122" y="446"/>
                  </a:cubicBezTo>
                  <a:cubicBezTo>
                    <a:pt x="120" y="451"/>
                    <a:pt x="122" y="457"/>
                    <a:pt x="127" y="459"/>
                  </a:cubicBezTo>
                  <a:cubicBezTo>
                    <a:pt x="168" y="477"/>
                    <a:pt x="168" y="477"/>
                    <a:pt x="168" y="477"/>
                  </a:cubicBezTo>
                  <a:cubicBezTo>
                    <a:pt x="173" y="480"/>
                    <a:pt x="179" y="477"/>
                    <a:pt x="182" y="472"/>
                  </a:cubicBezTo>
                  <a:cubicBezTo>
                    <a:pt x="196" y="444"/>
                    <a:pt x="196" y="444"/>
                    <a:pt x="196" y="444"/>
                  </a:cubicBezTo>
                  <a:cubicBezTo>
                    <a:pt x="198" y="440"/>
                    <a:pt x="202" y="437"/>
                    <a:pt x="207" y="438"/>
                  </a:cubicBezTo>
                  <a:cubicBezTo>
                    <a:pt x="215" y="440"/>
                    <a:pt x="223" y="441"/>
                    <a:pt x="231" y="441"/>
                  </a:cubicBezTo>
                  <a:cubicBezTo>
                    <a:pt x="236" y="441"/>
                    <a:pt x="240" y="445"/>
                    <a:pt x="241" y="449"/>
                  </a:cubicBezTo>
                  <a:cubicBezTo>
                    <a:pt x="247" y="481"/>
                    <a:pt x="247" y="481"/>
                    <a:pt x="247" y="481"/>
                  </a:cubicBezTo>
                  <a:cubicBezTo>
                    <a:pt x="248" y="487"/>
                    <a:pt x="253" y="490"/>
                    <a:pt x="259" y="489"/>
                  </a:cubicBezTo>
                  <a:cubicBezTo>
                    <a:pt x="303" y="483"/>
                    <a:pt x="303" y="483"/>
                    <a:pt x="303" y="483"/>
                  </a:cubicBezTo>
                  <a:cubicBezTo>
                    <a:pt x="308" y="482"/>
                    <a:pt x="312" y="477"/>
                    <a:pt x="312" y="472"/>
                  </a:cubicBezTo>
                  <a:cubicBezTo>
                    <a:pt x="308" y="439"/>
                    <a:pt x="308" y="439"/>
                    <a:pt x="308" y="439"/>
                  </a:cubicBezTo>
                  <a:cubicBezTo>
                    <a:pt x="308" y="434"/>
                    <a:pt x="311" y="430"/>
                    <a:pt x="315" y="428"/>
                  </a:cubicBezTo>
                  <a:cubicBezTo>
                    <a:pt x="318" y="427"/>
                    <a:pt x="321" y="426"/>
                    <a:pt x="324" y="424"/>
                  </a:cubicBezTo>
                  <a:cubicBezTo>
                    <a:pt x="329" y="423"/>
                    <a:pt x="334" y="424"/>
                    <a:pt x="336" y="427"/>
                  </a:cubicBezTo>
                  <a:cubicBezTo>
                    <a:pt x="357" y="453"/>
                    <a:pt x="357" y="453"/>
                    <a:pt x="357" y="453"/>
                  </a:cubicBezTo>
                  <a:cubicBezTo>
                    <a:pt x="361" y="458"/>
                    <a:pt x="367" y="459"/>
                    <a:pt x="371" y="455"/>
                  </a:cubicBezTo>
                  <a:cubicBezTo>
                    <a:pt x="408" y="429"/>
                    <a:pt x="408" y="429"/>
                    <a:pt x="408" y="429"/>
                  </a:cubicBezTo>
                  <a:cubicBezTo>
                    <a:pt x="412" y="426"/>
                    <a:pt x="413" y="419"/>
                    <a:pt x="410" y="415"/>
                  </a:cubicBezTo>
                  <a:cubicBezTo>
                    <a:pt x="391" y="387"/>
                    <a:pt x="391" y="387"/>
                    <a:pt x="391" y="387"/>
                  </a:cubicBezTo>
                  <a:cubicBezTo>
                    <a:pt x="389" y="383"/>
                    <a:pt x="389" y="378"/>
                    <a:pt x="392" y="375"/>
                  </a:cubicBezTo>
                  <a:cubicBezTo>
                    <a:pt x="396" y="370"/>
                    <a:pt x="400" y="365"/>
                    <a:pt x="404" y="361"/>
                  </a:cubicBezTo>
                  <a:cubicBezTo>
                    <a:pt x="406" y="357"/>
                    <a:pt x="411" y="355"/>
                    <a:pt x="416" y="357"/>
                  </a:cubicBezTo>
                  <a:cubicBezTo>
                    <a:pt x="446" y="369"/>
                    <a:pt x="446" y="369"/>
                    <a:pt x="446" y="369"/>
                  </a:cubicBezTo>
                  <a:cubicBezTo>
                    <a:pt x="451" y="371"/>
                    <a:pt x="457" y="368"/>
                    <a:pt x="459" y="363"/>
                  </a:cubicBezTo>
                  <a:lnTo>
                    <a:pt x="477" y="322"/>
                  </a:lnTo>
                  <a:close/>
                  <a:moveTo>
                    <a:pt x="352" y="386"/>
                  </a:moveTo>
                  <a:cubicBezTo>
                    <a:pt x="273" y="444"/>
                    <a:pt x="162" y="427"/>
                    <a:pt x="104" y="348"/>
                  </a:cubicBezTo>
                  <a:cubicBezTo>
                    <a:pt x="46" y="269"/>
                    <a:pt x="63" y="158"/>
                    <a:pt x="142" y="100"/>
                  </a:cubicBezTo>
                  <a:cubicBezTo>
                    <a:pt x="221" y="42"/>
                    <a:pt x="332" y="59"/>
                    <a:pt x="390" y="138"/>
                  </a:cubicBezTo>
                  <a:cubicBezTo>
                    <a:pt x="447" y="217"/>
                    <a:pt x="430" y="328"/>
                    <a:pt x="352" y="3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76"/>
            <p:cNvSpPr>
              <a:spLocks noEditPoints="1"/>
            </p:cNvSpPr>
            <p:nvPr/>
          </p:nvSpPr>
          <p:spPr bwMode="auto">
            <a:xfrm>
              <a:off x="4088730" y="5721433"/>
              <a:ext cx="773092" cy="774721"/>
            </a:xfrm>
            <a:custGeom>
              <a:avLst/>
              <a:gdLst>
                <a:gd name="T0" fmla="*/ 344 w 401"/>
                <a:gd name="T1" fmla="*/ 96 h 402"/>
                <a:gd name="T2" fmla="*/ 96 w 401"/>
                <a:gd name="T3" fmla="*/ 58 h 402"/>
                <a:gd name="T4" fmla="*/ 58 w 401"/>
                <a:gd name="T5" fmla="*/ 306 h 402"/>
                <a:gd name="T6" fmla="*/ 306 w 401"/>
                <a:gd name="T7" fmla="*/ 344 h 402"/>
                <a:gd name="T8" fmla="*/ 344 w 401"/>
                <a:gd name="T9" fmla="*/ 96 h 402"/>
                <a:gd name="T10" fmla="*/ 297 w 401"/>
                <a:gd name="T11" fmla="*/ 332 h 402"/>
                <a:gd name="T12" fmla="*/ 69 w 401"/>
                <a:gd name="T13" fmla="*/ 297 h 402"/>
                <a:gd name="T14" fmla="*/ 104 w 401"/>
                <a:gd name="T15" fmla="*/ 69 h 402"/>
                <a:gd name="T16" fmla="*/ 332 w 401"/>
                <a:gd name="T17" fmla="*/ 104 h 402"/>
                <a:gd name="T18" fmla="*/ 297 w 401"/>
                <a:gd name="T19" fmla="*/ 33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1" h="402">
                  <a:moveTo>
                    <a:pt x="344" y="96"/>
                  </a:moveTo>
                  <a:cubicBezTo>
                    <a:pt x="286" y="17"/>
                    <a:pt x="175" y="0"/>
                    <a:pt x="96" y="58"/>
                  </a:cubicBezTo>
                  <a:cubicBezTo>
                    <a:pt x="17" y="116"/>
                    <a:pt x="0" y="227"/>
                    <a:pt x="58" y="306"/>
                  </a:cubicBezTo>
                  <a:cubicBezTo>
                    <a:pt x="116" y="385"/>
                    <a:pt x="227" y="402"/>
                    <a:pt x="306" y="344"/>
                  </a:cubicBezTo>
                  <a:cubicBezTo>
                    <a:pt x="384" y="286"/>
                    <a:pt x="401" y="175"/>
                    <a:pt x="344" y="96"/>
                  </a:cubicBezTo>
                  <a:close/>
                  <a:moveTo>
                    <a:pt x="297" y="332"/>
                  </a:moveTo>
                  <a:cubicBezTo>
                    <a:pt x="224" y="386"/>
                    <a:pt x="122" y="370"/>
                    <a:pt x="69" y="297"/>
                  </a:cubicBezTo>
                  <a:cubicBezTo>
                    <a:pt x="16" y="225"/>
                    <a:pt x="32" y="123"/>
                    <a:pt x="104" y="69"/>
                  </a:cubicBezTo>
                  <a:cubicBezTo>
                    <a:pt x="177" y="16"/>
                    <a:pt x="279" y="32"/>
                    <a:pt x="332" y="104"/>
                  </a:cubicBezTo>
                  <a:cubicBezTo>
                    <a:pt x="385" y="177"/>
                    <a:pt x="370" y="279"/>
                    <a:pt x="297" y="3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79"/>
            <p:cNvSpPr>
              <a:spLocks noEditPoints="1"/>
            </p:cNvSpPr>
            <p:nvPr/>
          </p:nvSpPr>
          <p:spPr bwMode="auto">
            <a:xfrm>
              <a:off x="4119686" y="5752391"/>
              <a:ext cx="711179" cy="712808"/>
            </a:xfrm>
            <a:custGeom>
              <a:avLst/>
              <a:gdLst>
                <a:gd name="T0" fmla="*/ 316 w 369"/>
                <a:gd name="T1" fmla="*/ 88 h 370"/>
                <a:gd name="T2" fmla="*/ 88 w 369"/>
                <a:gd name="T3" fmla="*/ 53 h 370"/>
                <a:gd name="T4" fmla="*/ 53 w 369"/>
                <a:gd name="T5" fmla="*/ 281 h 370"/>
                <a:gd name="T6" fmla="*/ 281 w 369"/>
                <a:gd name="T7" fmla="*/ 316 h 370"/>
                <a:gd name="T8" fmla="*/ 316 w 369"/>
                <a:gd name="T9" fmla="*/ 88 h 370"/>
                <a:gd name="T10" fmla="*/ 264 w 369"/>
                <a:gd name="T11" fmla="*/ 293 h 370"/>
                <a:gd name="T12" fmla="*/ 76 w 369"/>
                <a:gd name="T13" fmla="*/ 264 h 370"/>
                <a:gd name="T14" fmla="*/ 105 w 369"/>
                <a:gd name="T15" fmla="*/ 76 h 370"/>
                <a:gd name="T16" fmla="*/ 293 w 369"/>
                <a:gd name="T17" fmla="*/ 105 h 370"/>
                <a:gd name="T18" fmla="*/ 264 w 369"/>
                <a:gd name="T19" fmla="*/ 29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9" h="370">
                  <a:moveTo>
                    <a:pt x="316" y="88"/>
                  </a:moveTo>
                  <a:cubicBezTo>
                    <a:pt x="263" y="16"/>
                    <a:pt x="161" y="0"/>
                    <a:pt x="88" y="53"/>
                  </a:cubicBezTo>
                  <a:cubicBezTo>
                    <a:pt x="16" y="107"/>
                    <a:pt x="0" y="209"/>
                    <a:pt x="53" y="281"/>
                  </a:cubicBezTo>
                  <a:cubicBezTo>
                    <a:pt x="106" y="354"/>
                    <a:pt x="208" y="370"/>
                    <a:pt x="281" y="316"/>
                  </a:cubicBezTo>
                  <a:cubicBezTo>
                    <a:pt x="354" y="263"/>
                    <a:pt x="369" y="161"/>
                    <a:pt x="316" y="88"/>
                  </a:cubicBezTo>
                  <a:close/>
                  <a:moveTo>
                    <a:pt x="264" y="293"/>
                  </a:moveTo>
                  <a:cubicBezTo>
                    <a:pt x="204" y="337"/>
                    <a:pt x="120" y="324"/>
                    <a:pt x="76" y="264"/>
                  </a:cubicBezTo>
                  <a:cubicBezTo>
                    <a:pt x="32" y="205"/>
                    <a:pt x="45" y="120"/>
                    <a:pt x="105" y="76"/>
                  </a:cubicBezTo>
                  <a:cubicBezTo>
                    <a:pt x="165" y="32"/>
                    <a:pt x="249" y="45"/>
                    <a:pt x="293" y="105"/>
                  </a:cubicBezTo>
                  <a:cubicBezTo>
                    <a:pt x="337" y="165"/>
                    <a:pt x="324" y="249"/>
                    <a:pt x="264" y="2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80"/>
            <p:cNvSpPr>
              <a:spLocks noEditPoints="1"/>
            </p:cNvSpPr>
            <p:nvPr/>
          </p:nvSpPr>
          <p:spPr bwMode="auto">
            <a:xfrm>
              <a:off x="4840641" y="5128376"/>
              <a:ext cx="988156" cy="985712"/>
            </a:xfrm>
            <a:custGeom>
              <a:avLst/>
              <a:gdLst>
                <a:gd name="T0" fmla="*/ 136 w 513"/>
                <a:gd name="T1" fmla="*/ 29 h 512"/>
                <a:gd name="T2" fmla="*/ 119 w 513"/>
                <a:gd name="T3" fmla="*/ 66 h 512"/>
                <a:gd name="T4" fmla="*/ 102 w 513"/>
                <a:gd name="T5" fmla="*/ 80 h 512"/>
                <a:gd name="T6" fmla="*/ 62 w 513"/>
                <a:gd name="T7" fmla="*/ 88 h 512"/>
                <a:gd name="T8" fmla="*/ 60 w 513"/>
                <a:gd name="T9" fmla="*/ 129 h 512"/>
                <a:gd name="T10" fmla="*/ 49 w 513"/>
                <a:gd name="T11" fmla="*/ 148 h 512"/>
                <a:gd name="T12" fmla="*/ 15 w 513"/>
                <a:gd name="T13" fmla="*/ 170 h 512"/>
                <a:gd name="T14" fmla="*/ 27 w 513"/>
                <a:gd name="T15" fmla="*/ 208 h 512"/>
                <a:gd name="T16" fmla="*/ 24 w 513"/>
                <a:gd name="T17" fmla="*/ 230 h 512"/>
                <a:gd name="T18" fmla="*/ 0 w 513"/>
                <a:gd name="T19" fmla="*/ 263 h 512"/>
                <a:gd name="T20" fmla="*/ 26 w 513"/>
                <a:gd name="T21" fmla="*/ 294 h 512"/>
                <a:gd name="T22" fmla="*/ 30 w 513"/>
                <a:gd name="T23" fmla="*/ 316 h 512"/>
                <a:gd name="T24" fmla="*/ 20 w 513"/>
                <a:gd name="T25" fmla="*/ 355 h 512"/>
                <a:gd name="T26" fmla="*/ 55 w 513"/>
                <a:gd name="T27" fmla="*/ 375 h 512"/>
                <a:gd name="T28" fmla="*/ 67 w 513"/>
                <a:gd name="T29" fmla="*/ 393 h 512"/>
                <a:gd name="T30" fmla="*/ 72 w 513"/>
                <a:gd name="T31" fmla="*/ 434 h 512"/>
                <a:gd name="T32" fmla="*/ 112 w 513"/>
                <a:gd name="T33" fmla="*/ 440 h 512"/>
                <a:gd name="T34" fmla="*/ 130 w 513"/>
                <a:gd name="T35" fmla="*/ 452 h 512"/>
                <a:gd name="T36" fmla="*/ 148 w 513"/>
                <a:gd name="T37" fmla="*/ 488 h 512"/>
                <a:gd name="T38" fmla="*/ 188 w 513"/>
                <a:gd name="T39" fmla="*/ 479 h 512"/>
                <a:gd name="T40" fmla="*/ 209 w 513"/>
                <a:gd name="T41" fmla="*/ 485 h 512"/>
                <a:gd name="T42" fmla="*/ 240 w 513"/>
                <a:gd name="T43" fmla="*/ 512 h 512"/>
                <a:gd name="T44" fmla="*/ 273 w 513"/>
                <a:gd name="T45" fmla="*/ 489 h 512"/>
                <a:gd name="T46" fmla="*/ 295 w 513"/>
                <a:gd name="T47" fmla="*/ 486 h 512"/>
                <a:gd name="T48" fmla="*/ 333 w 513"/>
                <a:gd name="T49" fmla="*/ 500 h 512"/>
                <a:gd name="T50" fmla="*/ 357 w 513"/>
                <a:gd name="T51" fmla="*/ 467 h 512"/>
                <a:gd name="T52" fmla="*/ 376 w 513"/>
                <a:gd name="T53" fmla="*/ 457 h 512"/>
                <a:gd name="T54" fmla="*/ 417 w 513"/>
                <a:gd name="T55" fmla="*/ 456 h 512"/>
                <a:gd name="T56" fmla="*/ 426 w 513"/>
                <a:gd name="T57" fmla="*/ 417 h 512"/>
                <a:gd name="T58" fmla="*/ 441 w 513"/>
                <a:gd name="T59" fmla="*/ 400 h 512"/>
                <a:gd name="T60" fmla="*/ 478 w 513"/>
                <a:gd name="T61" fmla="*/ 385 h 512"/>
                <a:gd name="T62" fmla="*/ 473 w 513"/>
                <a:gd name="T63" fmla="*/ 344 h 512"/>
                <a:gd name="T64" fmla="*/ 480 w 513"/>
                <a:gd name="T65" fmla="*/ 324 h 512"/>
                <a:gd name="T66" fmla="*/ 510 w 513"/>
                <a:gd name="T67" fmla="*/ 296 h 512"/>
                <a:gd name="T68" fmla="*/ 490 w 513"/>
                <a:gd name="T69" fmla="*/ 260 h 512"/>
                <a:gd name="T70" fmla="*/ 490 w 513"/>
                <a:gd name="T71" fmla="*/ 238 h 512"/>
                <a:gd name="T72" fmla="*/ 507 w 513"/>
                <a:gd name="T73" fmla="*/ 202 h 512"/>
                <a:gd name="T74" fmla="*/ 476 w 513"/>
                <a:gd name="T75" fmla="*/ 175 h 512"/>
                <a:gd name="T76" fmla="*/ 468 w 513"/>
                <a:gd name="T77" fmla="*/ 155 h 512"/>
                <a:gd name="T78" fmla="*/ 471 w 513"/>
                <a:gd name="T79" fmla="*/ 115 h 512"/>
                <a:gd name="T80" fmla="*/ 432 w 513"/>
                <a:gd name="T81" fmla="*/ 101 h 512"/>
                <a:gd name="T82" fmla="*/ 417 w 513"/>
                <a:gd name="T83" fmla="*/ 86 h 512"/>
                <a:gd name="T84" fmla="*/ 405 w 513"/>
                <a:gd name="T85" fmla="*/ 47 h 512"/>
                <a:gd name="T86" fmla="*/ 365 w 513"/>
                <a:gd name="T87" fmla="*/ 48 h 512"/>
                <a:gd name="T88" fmla="*/ 345 w 513"/>
                <a:gd name="T89" fmla="*/ 39 h 512"/>
                <a:gd name="T90" fmla="*/ 320 w 513"/>
                <a:gd name="T91" fmla="*/ 7 h 512"/>
                <a:gd name="T92" fmla="*/ 282 w 513"/>
                <a:gd name="T93" fmla="*/ 23 h 512"/>
                <a:gd name="T94" fmla="*/ 260 w 513"/>
                <a:gd name="T95" fmla="*/ 22 h 512"/>
                <a:gd name="T96" fmla="*/ 226 w 513"/>
                <a:gd name="T97" fmla="*/ 1 h 512"/>
                <a:gd name="T98" fmla="*/ 197 w 513"/>
                <a:gd name="T99" fmla="*/ 30 h 512"/>
                <a:gd name="T100" fmla="*/ 176 w 513"/>
                <a:gd name="T101" fmla="*/ 36 h 512"/>
                <a:gd name="T102" fmla="*/ 407 w 513"/>
                <a:gd name="T103" fmla="*/ 207 h 512"/>
                <a:gd name="T104" fmla="*/ 106 w 513"/>
                <a:gd name="T105" fmla="*/ 304 h 512"/>
                <a:gd name="T106" fmla="*/ 407 w 513"/>
                <a:gd name="T107" fmla="*/ 2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3" h="512">
                  <a:moveTo>
                    <a:pt x="156" y="44"/>
                  </a:moveTo>
                  <a:cubicBezTo>
                    <a:pt x="136" y="29"/>
                    <a:pt x="136" y="29"/>
                    <a:pt x="136" y="29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7" y="64"/>
                    <a:pt x="127" y="70"/>
                    <a:pt x="119" y="6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4" y="89"/>
                    <a:pt x="96" y="97"/>
                    <a:pt x="87" y="95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6" y="120"/>
                    <a:pt x="69" y="129"/>
                    <a:pt x="60" y="12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49" y="148"/>
                    <a:pt x="49" y="148"/>
                    <a:pt x="49" y="148"/>
                  </a:cubicBezTo>
                  <a:cubicBezTo>
                    <a:pt x="54" y="156"/>
                    <a:pt x="49" y="166"/>
                    <a:pt x="40" y="167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9" y="194"/>
                    <a:pt x="36" y="206"/>
                    <a:pt x="27" y="208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32" y="235"/>
                    <a:pt x="31" y="247"/>
                    <a:pt x="22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32" y="277"/>
                    <a:pt x="33" y="289"/>
                    <a:pt x="26" y="294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30" y="316"/>
                    <a:pt x="30" y="316"/>
                    <a:pt x="30" y="316"/>
                  </a:cubicBezTo>
                  <a:cubicBezTo>
                    <a:pt x="39" y="318"/>
                    <a:pt x="43" y="329"/>
                    <a:pt x="37" y="336"/>
                  </a:cubicBezTo>
                  <a:cubicBezTo>
                    <a:pt x="20" y="355"/>
                    <a:pt x="20" y="355"/>
                    <a:pt x="20" y="355"/>
                  </a:cubicBezTo>
                  <a:cubicBezTo>
                    <a:pt x="45" y="356"/>
                    <a:pt x="45" y="356"/>
                    <a:pt x="45" y="356"/>
                  </a:cubicBezTo>
                  <a:cubicBezTo>
                    <a:pt x="54" y="357"/>
                    <a:pt x="60" y="367"/>
                    <a:pt x="55" y="375"/>
                  </a:cubicBezTo>
                  <a:cubicBezTo>
                    <a:pt x="42" y="397"/>
                    <a:pt x="42" y="397"/>
                    <a:pt x="42" y="397"/>
                  </a:cubicBezTo>
                  <a:cubicBezTo>
                    <a:pt x="67" y="393"/>
                    <a:pt x="67" y="393"/>
                    <a:pt x="67" y="393"/>
                  </a:cubicBezTo>
                  <a:cubicBezTo>
                    <a:pt x="76" y="392"/>
                    <a:pt x="84" y="401"/>
                    <a:pt x="80" y="410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96" y="426"/>
                    <a:pt x="96" y="426"/>
                    <a:pt x="96" y="426"/>
                  </a:cubicBezTo>
                  <a:cubicBezTo>
                    <a:pt x="105" y="423"/>
                    <a:pt x="113" y="430"/>
                    <a:pt x="112" y="440"/>
                  </a:cubicBezTo>
                  <a:cubicBezTo>
                    <a:pt x="108" y="465"/>
                    <a:pt x="108" y="465"/>
                    <a:pt x="108" y="465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38" y="448"/>
                    <a:pt x="148" y="454"/>
                    <a:pt x="148" y="463"/>
                  </a:cubicBezTo>
                  <a:cubicBezTo>
                    <a:pt x="148" y="488"/>
                    <a:pt x="148" y="488"/>
                    <a:pt x="148" y="488"/>
                  </a:cubicBezTo>
                  <a:cubicBezTo>
                    <a:pt x="168" y="472"/>
                    <a:pt x="168" y="472"/>
                    <a:pt x="168" y="472"/>
                  </a:cubicBezTo>
                  <a:cubicBezTo>
                    <a:pt x="175" y="466"/>
                    <a:pt x="186" y="470"/>
                    <a:pt x="188" y="479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209" y="485"/>
                    <a:pt x="209" y="485"/>
                    <a:pt x="209" y="485"/>
                  </a:cubicBezTo>
                  <a:cubicBezTo>
                    <a:pt x="215" y="478"/>
                    <a:pt x="227" y="479"/>
                    <a:pt x="230" y="488"/>
                  </a:cubicBezTo>
                  <a:cubicBezTo>
                    <a:pt x="240" y="512"/>
                    <a:pt x="240" y="512"/>
                    <a:pt x="240" y="512"/>
                  </a:cubicBezTo>
                  <a:cubicBezTo>
                    <a:pt x="252" y="490"/>
                    <a:pt x="252" y="490"/>
                    <a:pt x="252" y="490"/>
                  </a:cubicBezTo>
                  <a:cubicBezTo>
                    <a:pt x="257" y="481"/>
                    <a:pt x="268" y="481"/>
                    <a:pt x="273" y="489"/>
                  </a:cubicBezTo>
                  <a:cubicBezTo>
                    <a:pt x="287" y="510"/>
                    <a:pt x="287" y="510"/>
                    <a:pt x="287" y="510"/>
                  </a:cubicBezTo>
                  <a:cubicBezTo>
                    <a:pt x="295" y="486"/>
                    <a:pt x="295" y="486"/>
                    <a:pt x="295" y="486"/>
                  </a:cubicBezTo>
                  <a:cubicBezTo>
                    <a:pt x="298" y="477"/>
                    <a:pt x="310" y="475"/>
                    <a:pt x="316" y="482"/>
                  </a:cubicBezTo>
                  <a:cubicBezTo>
                    <a:pt x="333" y="500"/>
                    <a:pt x="333" y="500"/>
                    <a:pt x="333" y="500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8" y="466"/>
                    <a:pt x="349" y="462"/>
                    <a:pt x="357" y="467"/>
                  </a:cubicBezTo>
                  <a:cubicBezTo>
                    <a:pt x="377" y="482"/>
                    <a:pt x="377" y="482"/>
                    <a:pt x="377" y="482"/>
                  </a:cubicBezTo>
                  <a:cubicBezTo>
                    <a:pt x="376" y="457"/>
                    <a:pt x="376" y="457"/>
                    <a:pt x="376" y="457"/>
                  </a:cubicBezTo>
                  <a:cubicBezTo>
                    <a:pt x="376" y="447"/>
                    <a:pt x="385" y="441"/>
                    <a:pt x="394" y="445"/>
                  </a:cubicBezTo>
                  <a:cubicBezTo>
                    <a:pt x="417" y="456"/>
                    <a:pt x="417" y="456"/>
                    <a:pt x="417" y="456"/>
                  </a:cubicBezTo>
                  <a:cubicBezTo>
                    <a:pt x="411" y="431"/>
                    <a:pt x="411" y="431"/>
                    <a:pt x="411" y="431"/>
                  </a:cubicBezTo>
                  <a:cubicBezTo>
                    <a:pt x="409" y="422"/>
                    <a:pt x="417" y="414"/>
                    <a:pt x="426" y="417"/>
                  </a:cubicBezTo>
                  <a:cubicBezTo>
                    <a:pt x="451" y="423"/>
                    <a:pt x="451" y="423"/>
                    <a:pt x="451" y="423"/>
                  </a:cubicBezTo>
                  <a:cubicBezTo>
                    <a:pt x="441" y="400"/>
                    <a:pt x="441" y="400"/>
                    <a:pt x="441" y="400"/>
                  </a:cubicBezTo>
                  <a:cubicBezTo>
                    <a:pt x="437" y="391"/>
                    <a:pt x="444" y="382"/>
                    <a:pt x="453" y="383"/>
                  </a:cubicBezTo>
                  <a:cubicBezTo>
                    <a:pt x="478" y="385"/>
                    <a:pt x="478" y="385"/>
                    <a:pt x="478" y="385"/>
                  </a:cubicBezTo>
                  <a:cubicBezTo>
                    <a:pt x="464" y="364"/>
                    <a:pt x="464" y="364"/>
                    <a:pt x="464" y="364"/>
                  </a:cubicBezTo>
                  <a:cubicBezTo>
                    <a:pt x="459" y="356"/>
                    <a:pt x="464" y="345"/>
                    <a:pt x="473" y="344"/>
                  </a:cubicBezTo>
                  <a:cubicBezTo>
                    <a:pt x="498" y="342"/>
                    <a:pt x="498" y="342"/>
                    <a:pt x="498" y="342"/>
                  </a:cubicBezTo>
                  <a:cubicBezTo>
                    <a:pt x="480" y="324"/>
                    <a:pt x="480" y="324"/>
                    <a:pt x="480" y="324"/>
                  </a:cubicBezTo>
                  <a:cubicBezTo>
                    <a:pt x="474" y="317"/>
                    <a:pt x="476" y="306"/>
                    <a:pt x="485" y="303"/>
                  </a:cubicBezTo>
                  <a:cubicBezTo>
                    <a:pt x="510" y="296"/>
                    <a:pt x="510" y="296"/>
                    <a:pt x="510" y="296"/>
                  </a:cubicBezTo>
                  <a:cubicBezTo>
                    <a:pt x="489" y="281"/>
                    <a:pt x="489" y="281"/>
                    <a:pt x="489" y="281"/>
                  </a:cubicBezTo>
                  <a:cubicBezTo>
                    <a:pt x="481" y="276"/>
                    <a:pt x="482" y="264"/>
                    <a:pt x="490" y="260"/>
                  </a:cubicBezTo>
                  <a:cubicBezTo>
                    <a:pt x="513" y="249"/>
                    <a:pt x="513" y="249"/>
                    <a:pt x="513" y="249"/>
                  </a:cubicBezTo>
                  <a:cubicBezTo>
                    <a:pt x="490" y="238"/>
                    <a:pt x="490" y="238"/>
                    <a:pt x="490" y="238"/>
                  </a:cubicBezTo>
                  <a:cubicBezTo>
                    <a:pt x="481" y="234"/>
                    <a:pt x="480" y="223"/>
                    <a:pt x="487" y="217"/>
                  </a:cubicBezTo>
                  <a:cubicBezTo>
                    <a:pt x="507" y="202"/>
                    <a:pt x="507" y="202"/>
                    <a:pt x="507" y="202"/>
                  </a:cubicBezTo>
                  <a:cubicBezTo>
                    <a:pt x="482" y="196"/>
                    <a:pt x="482" y="196"/>
                    <a:pt x="482" y="196"/>
                  </a:cubicBezTo>
                  <a:cubicBezTo>
                    <a:pt x="473" y="193"/>
                    <a:pt x="470" y="182"/>
                    <a:pt x="476" y="175"/>
                  </a:cubicBezTo>
                  <a:cubicBezTo>
                    <a:pt x="493" y="156"/>
                    <a:pt x="493" y="156"/>
                    <a:pt x="493" y="156"/>
                  </a:cubicBezTo>
                  <a:cubicBezTo>
                    <a:pt x="468" y="155"/>
                    <a:pt x="468" y="155"/>
                    <a:pt x="468" y="155"/>
                  </a:cubicBezTo>
                  <a:cubicBezTo>
                    <a:pt x="458" y="155"/>
                    <a:pt x="453" y="144"/>
                    <a:pt x="458" y="136"/>
                  </a:cubicBezTo>
                  <a:cubicBezTo>
                    <a:pt x="471" y="115"/>
                    <a:pt x="471" y="115"/>
                    <a:pt x="471" y="115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436" y="119"/>
                    <a:pt x="429" y="110"/>
                    <a:pt x="432" y="101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17" y="86"/>
                    <a:pt x="417" y="86"/>
                    <a:pt x="417" y="86"/>
                  </a:cubicBezTo>
                  <a:cubicBezTo>
                    <a:pt x="408" y="89"/>
                    <a:pt x="399" y="81"/>
                    <a:pt x="401" y="72"/>
                  </a:cubicBezTo>
                  <a:cubicBezTo>
                    <a:pt x="405" y="47"/>
                    <a:pt x="405" y="47"/>
                    <a:pt x="405" y="47"/>
                  </a:cubicBezTo>
                  <a:cubicBezTo>
                    <a:pt x="383" y="59"/>
                    <a:pt x="383" y="59"/>
                    <a:pt x="383" y="59"/>
                  </a:cubicBezTo>
                  <a:cubicBezTo>
                    <a:pt x="375" y="63"/>
                    <a:pt x="365" y="58"/>
                    <a:pt x="365" y="48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45" y="39"/>
                    <a:pt x="345" y="39"/>
                    <a:pt x="345" y="39"/>
                  </a:cubicBezTo>
                  <a:cubicBezTo>
                    <a:pt x="337" y="45"/>
                    <a:pt x="326" y="41"/>
                    <a:pt x="325" y="32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297" y="34"/>
                    <a:pt x="286" y="32"/>
                    <a:pt x="282" y="23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60" y="22"/>
                    <a:pt x="260" y="22"/>
                    <a:pt x="260" y="22"/>
                  </a:cubicBezTo>
                  <a:cubicBezTo>
                    <a:pt x="256" y="30"/>
                    <a:pt x="244" y="30"/>
                    <a:pt x="239" y="22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4" y="34"/>
                    <a:pt x="203" y="36"/>
                    <a:pt x="197" y="3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4" y="45"/>
                    <a:pt x="164" y="50"/>
                    <a:pt x="156" y="44"/>
                  </a:cubicBezTo>
                  <a:close/>
                  <a:moveTo>
                    <a:pt x="407" y="207"/>
                  </a:moveTo>
                  <a:cubicBezTo>
                    <a:pt x="434" y="290"/>
                    <a:pt x="388" y="379"/>
                    <a:pt x="305" y="406"/>
                  </a:cubicBezTo>
                  <a:cubicBezTo>
                    <a:pt x="222" y="433"/>
                    <a:pt x="133" y="387"/>
                    <a:pt x="106" y="304"/>
                  </a:cubicBezTo>
                  <a:cubicBezTo>
                    <a:pt x="79" y="221"/>
                    <a:pt x="125" y="132"/>
                    <a:pt x="208" y="105"/>
                  </a:cubicBezTo>
                  <a:cubicBezTo>
                    <a:pt x="291" y="78"/>
                    <a:pt x="380" y="124"/>
                    <a:pt x="407" y="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5932150" y="2976348"/>
              <a:ext cx="426710" cy="48258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16"/>
          <p:cNvGrpSpPr/>
          <p:nvPr/>
        </p:nvGrpSpPr>
        <p:grpSpPr>
          <a:xfrm>
            <a:off x="1919928" y="2523958"/>
            <a:ext cx="2514349" cy="616632"/>
            <a:chOff x="897773" y="2420683"/>
            <a:chExt cx="2384237" cy="584722"/>
          </a:xfrm>
        </p:grpSpPr>
        <p:sp>
          <p:nvSpPr>
            <p:cNvPr id="85" name="TextBox 153"/>
            <p:cNvSpPr txBox="1"/>
            <p:nvPr/>
          </p:nvSpPr>
          <p:spPr>
            <a:xfrm>
              <a:off x="1406474" y="2420683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154"/>
            <p:cNvSpPr/>
            <p:nvPr/>
          </p:nvSpPr>
          <p:spPr>
            <a:xfrm>
              <a:off x="897773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155"/>
          <p:cNvGrpSpPr/>
          <p:nvPr/>
        </p:nvGrpSpPr>
        <p:grpSpPr>
          <a:xfrm>
            <a:off x="3030702" y="1985137"/>
            <a:ext cx="292799" cy="291926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Group 17"/>
          <p:cNvGrpSpPr/>
          <p:nvPr/>
        </p:nvGrpSpPr>
        <p:grpSpPr>
          <a:xfrm>
            <a:off x="1919928" y="4144238"/>
            <a:ext cx="2514349" cy="624653"/>
            <a:chOff x="897773" y="3957115"/>
            <a:chExt cx="2384237" cy="592328"/>
          </a:xfrm>
        </p:grpSpPr>
        <p:sp>
          <p:nvSpPr>
            <p:cNvPr id="91" name="TextBox 158"/>
            <p:cNvSpPr txBox="1"/>
            <p:nvPr/>
          </p:nvSpPr>
          <p:spPr>
            <a:xfrm>
              <a:off x="1406479" y="395711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159"/>
            <p:cNvSpPr/>
            <p:nvPr/>
          </p:nvSpPr>
          <p:spPr>
            <a:xfrm>
              <a:off x="897773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160"/>
          <p:cNvGrpSpPr/>
          <p:nvPr/>
        </p:nvGrpSpPr>
        <p:grpSpPr>
          <a:xfrm>
            <a:off x="3030702" y="3613436"/>
            <a:ext cx="292799" cy="291926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18"/>
          <p:cNvGrpSpPr/>
          <p:nvPr/>
        </p:nvGrpSpPr>
        <p:grpSpPr>
          <a:xfrm>
            <a:off x="1919928" y="5751126"/>
            <a:ext cx="2514349" cy="644530"/>
            <a:chOff x="897773" y="5480860"/>
            <a:chExt cx="2384237" cy="611178"/>
          </a:xfrm>
        </p:grpSpPr>
        <p:sp>
          <p:nvSpPr>
            <p:cNvPr id="97" name="TextBox 163"/>
            <p:cNvSpPr txBox="1"/>
            <p:nvPr/>
          </p:nvSpPr>
          <p:spPr>
            <a:xfrm>
              <a:off x="1406479" y="5480860"/>
              <a:ext cx="136683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64"/>
            <p:cNvSpPr/>
            <p:nvPr/>
          </p:nvSpPr>
          <p:spPr>
            <a:xfrm>
              <a:off x="897773" y="5724307"/>
              <a:ext cx="2384237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165"/>
          <p:cNvGrpSpPr/>
          <p:nvPr/>
        </p:nvGrpSpPr>
        <p:grpSpPr>
          <a:xfrm>
            <a:off x="3030702" y="5240213"/>
            <a:ext cx="292799" cy="291926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9"/>
          <p:cNvGrpSpPr/>
          <p:nvPr/>
        </p:nvGrpSpPr>
        <p:grpSpPr>
          <a:xfrm>
            <a:off x="8581387" y="3773622"/>
            <a:ext cx="2514349" cy="610353"/>
            <a:chOff x="8854418" y="2426637"/>
            <a:chExt cx="2384237" cy="578768"/>
          </a:xfrm>
        </p:grpSpPr>
        <p:sp>
          <p:nvSpPr>
            <p:cNvPr id="103" name="TextBox 286"/>
            <p:cNvSpPr txBox="1"/>
            <p:nvPr/>
          </p:nvSpPr>
          <p:spPr>
            <a:xfrm>
              <a:off x="9363124" y="2426637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Rectangle 287"/>
            <p:cNvSpPr/>
            <p:nvPr/>
          </p:nvSpPr>
          <p:spPr>
            <a:xfrm>
              <a:off x="8854418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5" name="Group 288"/>
          <p:cNvGrpSpPr/>
          <p:nvPr/>
        </p:nvGrpSpPr>
        <p:grpSpPr>
          <a:xfrm>
            <a:off x="9692161" y="3228522"/>
            <a:ext cx="292799" cy="291926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06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20"/>
          <p:cNvGrpSpPr/>
          <p:nvPr/>
        </p:nvGrpSpPr>
        <p:grpSpPr>
          <a:xfrm>
            <a:off x="8581387" y="5350687"/>
            <a:ext cx="2514349" cy="661587"/>
            <a:chOff x="8854418" y="3922092"/>
            <a:chExt cx="2384237" cy="627351"/>
          </a:xfrm>
        </p:grpSpPr>
        <p:sp>
          <p:nvSpPr>
            <p:cNvPr id="109" name="TextBox 291"/>
            <p:cNvSpPr txBox="1"/>
            <p:nvPr/>
          </p:nvSpPr>
          <p:spPr>
            <a:xfrm>
              <a:off x="9363124" y="392209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Rectangle 292"/>
            <p:cNvSpPr/>
            <p:nvPr/>
          </p:nvSpPr>
          <p:spPr>
            <a:xfrm>
              <a:off x="8854418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293"/>
          <p:cNvGrpSpPr/>
          <p:nvPr/>
        </p:nvGrpSpPr>
        <p:grpSpPr>
          <a:xfrm>
            <a:off x="9692161" y="4856821"/>
            <a:ext cx="292799" cy="291926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12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矩形 79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0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点击添加相关标题文字，修改文字内容，也可以直接复制你的内容到此。，点击添加相关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2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 animBg="1"/>
      <p:bldP spid="68" grpId="0" animBg="1"/>
      <p:bldP spid="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2828975" y="2608213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rgbClr val="2E3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3117788" y="2764474"/>
            <a:ext cx="3038011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PART04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828975" y="5447698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rgbClr val="2E3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3276552" y="4469951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3019459" y="4115017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7487" y="0"/>
            <a:ext cx="5420910" cy="613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1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0"/>
            <a:ext cx="8375587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1502693" y="1888133"/>
            <a:ext cx="4029300" cy="5071784"/>
            <a:chOff x="1054101" y="584198"/>
            <a:chExt cx="2864758" cy="3606801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grpSp>
          <p:nvGrpSpPr>
            <p:cNvPr id="16394" name="组合 7"/>
            <p:cNvGrpSpPr>
              <a:grpSpLocks/>
            </p:cNvGrpSpPr>
            <p:nvPr/>
          </p:nvGrpSpPr>
          <p:grpSpPr bwMode="auto">
            <a:xfrm>
              <a:off x="1306452" y="1158397"/>
              <a:ext cx="2264827" cy="2184697"/>
              <a:chOff x="1708552" y="376804"/>
              <a:chExt cx="2263738" cy="2185010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1723674"/>
                <a:ext cx="2263738" cy="838140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19860" y="376804"/>
                <a:ext cx="1443540" cy="2971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41" name="文本框 66"/>
              <p:cNvSpPr txBox="1">
                <a:spLocks noChangeArrowheads="1"/>
              </p:cNvSpPr>
              <p:nvPr/>
            </p:nvSpPr>
            <p:spPr bwMode="auto">
              <a:xfrm>
                <a:off x="1711725" y="880591"/>
                <a:ext cx="1914331" cy="250329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1687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Please Add Your Title </a:t>
                </a:r>
                <a:r>
                  <a:rPr lang="en-US" altLang="zh-CN" sz="1477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Here</a:t>
                </a:r>
                <a:endParaRPr lang="zh-CN" altLang="en-US" sz="1687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4424770" y="1629579"/>
            <a:ext cx="3877985" cy="155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5590032" y="3186287"/>
            <a:ext cx="51379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dirty="0" smtClean="0">
                <a:solidFill>
                  <a:schemeClr val="bg1"/>
                </a:solidFill>
                <a:latin typeface="+mj-lt"/>
              </a:rPr>
              <a:t>WRITTEN CONTENT</a:t>
            </a:r>
            <a:endParaRPr lang="zh-CN" alt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9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  <p:bldP spid="15" grpId="0" animBg="1"/>
      <p:bldP spid="16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429375" y="1188431"/>
            <a:ext cx="0" cy="197219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429375" y="4660729"/>
            <a:ext cx="0" cy="197219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419836" y="2592191"/>
            <a:ext cx="268808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19836" y="4598361"/>
            <a:ext cx="268808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Freeform 156"/>
          <p:cNvSpPr>
            <a:spLocks/>
          </p:cNvSpPr>
          <p:nvPr/>
        </p:nvSpPr>
        <p:spPr bwMode="auto">
          <a:xfrm>
            <a:off x="4367473" y="1857681"/>
            <a:ext cx="593792" cy="623984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4364676" y="3714819"/>
            <a:ext cx="695935" cy="69593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54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649257" y="2592191"/>
            <a:ext cx="26733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649257" y="4598361"/>
            <a:ext cx="26733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8" name="Freeform 156"/>
          <p:cNvSpPr>
            <a:spLocks/>
          </p:cNvSpPr>
          <p:nvPr/>
        </p:nvSpPr>
        <p:spPr bwMode="auto">
          <a:xfrm>
            <a:off x="7770334" y="1857681"/>
            <a:ext cx="593792" cy="623984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>
            <a:off x="7767537" y="3714819"/>
            <a:ext cx="695935" cy="69593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100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07924" y="3333344"/>
            <a:ext cx="675907" cy="1085151"/>
            <a:chOff x="4343400" y="2465980"/>
            <a:chExt cx="480671" cy="771705"/>
          </a:xfrm>
          <a:solidFill>
            <a:schemeClr val="accent4"/>
          </a:solidFill>
        </p:grpSpPr>
        <p:grpSp>
          <p:nvGrpSpPr>
            <p:cNvPr id="2" name="Group 1"/>
            <p:cNvGrpSpPr/>
            <p:nvPr/>
          </p:nvGrpSpPr>
          <p:grpSpPr>
            <a:xfrm>
              <a:off x="4406106" y="2964635"/>
              <a:ext cx="331788" cy="273050"/>
              <a:chOff x="2112963" y="704056"/>
              <a:chExt cx="331788" cy="273050"/>
            </a:xfrm>
            <a:grpFill/>
          </p:grpSpPr>
          <p:sp>
            <p:nvSpPr>
              <p:cNvPr id="46" name="Freeform 96"/>
              <p:cNvSpPr>
                <a:spLocks/>
              </p:cNvSpPr>
              <p:nvPr/>
            </p:nvSpPr>
            <p:spPr bwMode="auto">
              <a:xfrm>
                <a:off x="2112963" y="813593"/>
                <a:ext cx="322263" cy="163513"/>
              </a:xfrm>
              <a:custGeom>
                <a:avLst/>
                <a:gdLst>
                  <a:gd name="T0" fmla="*/ 270 w 298"/>
                  <a:gd name="T1" fmla="*/ 21 h 152"/>
                  <a:gd name="T2" fmla="*/ 270 w 298"/>
                  <a:gd name="T3" fmla="*/ 27 h 152"/>
                  <a:gd name="T4" fmla="*/ 217 w 298"/>
                  <a:gd name="T5" fmla="*/ 80 h 152"/>
                  <a:gd name="T6" fmla="*/ 74 w 298"/>
                  <a:gd name="T7" fmla="*/ 80 h 152"/>
                  <a:gd name="T8" fmla="*/ 74 w 298"/>
                  <a:gd name="T9" fmla="*/ 32 h 152"/>
                  <a:gd name="T10" fmla="*/ 0 w 298"/>
                  <a:gd name="T11" fmla="*/ 92 h 152"/>
                  <a:gd name="T12" fmla="*/ 74 w 298"/>
                  <a:gd name="T13" fmla="*/ 152 h 152"/>
                  <a:gd name="T14" fmla="*/ 74 w 298"/>
                  <a:gd name="T15" fmla="*/ 108 h 152"/>
                  <a:gd name="T16" fmla="*/ 217 w 298"/>
                  <a:gd name="T17" fmla="*/ 108 h 152"/>
                  <a:gd name="T18" fmla="*/ 298 w 298"/>
                  <a:gd name="T19" fmla="*/ 27 h 152"/>
                  <a:gd name="T20" fmla="*/ 294 w 298"/>
                  <a:gd name="T21" fmla="*/ 0 h 152"/>
                  <a:gd name="T22" fmla="*/ 270 w 298"/>
                  <a:gd name="T23" fmla="*/ 2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8" h="152">
                    <a:moveTo>
                      <a:pt x="270" y="21"/>
                    </a:moveTo>
                    <a:cubicBezTo>
                      <a:pt x="270" y="23"/>
                      <a:pt x="270" y="25"/>
                      <a:pt x="270" y="27"/>
                    </a:cubicBezTo>
                    <a:cubicBezTo>
                      <a:pt x="270" y="56"/>
                      <a:pt x="246" y="80"/>
                      <a:pt x="217" y="8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74" y="152"/>
                      <a:pt x="74" y="152"/>
                      <a:pt x="74" y="152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217" y="108"/>
                      <a:pt x="217" y="108"/>
                      <a:pt x="217" y="108"/>
                    </a:cubicBezTo>
                    <a:cubicBezTo>
                      <a:pt x="262" y="108"/>
                      <a:pt x="298" y="71"/>
                      <a:pt x="298" y="27"/>
                    </a:cubicBezTo>
                    <a:cubicBezTo>
                      <a:pt x="298" y="18"/>
                      <a:pt x="297" y="9"/>
                      <a:pt x="294" y="0"/>
                    </a:cubicBezTo>
                    <a:lnTo>
                      <a:pt x="27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97"/>
              <p:cNvSpPr>
                <a:spLocks/>
              </p:cNvSpPr>
              <p:nvPr/>
            </p:nvSpPr>
            <p:spPr bwMode="auto">
              <a:xfrm>
                <a:off x="2122488" y="704056"/>
                <a:ext cx="322263" cy="165100"/>
              </a:xfrm>
              <a:custGeom>
                <a:avLst/>
                <a:gdLst>
                  <a:gd name="T0" fmla="*/ 28 w 298"/>
                  <a:gd name="T1" fmla="*/ 132 h 153"/>
                  <a:gd name="T2" fmla="*/ 28 w 298"/>
                  <a:gd name="T3" fmla="*/ 126 h 153"/>
                  <a:gd name="T4" fmla="*/ 81 w 298"/>
                  <a:gd name="T5" fmla="*/ 73 h 153"/>
                  <a:gd name="T6" fmla="*/ 224 w 298"/>
                  <a:gd name="T7" fmla="*/ 73 h 153"/>
                  <a:gd name="T8" fmla="*/ 224 w 298"/>
                  <a:gd name="T9" fmla="*/ 121 h 153"/>
                  <a:gd name="T10" fmla="*/ 298 w 298"/>
                  <a:gd name="T11" fmla="*/ 61 h 153"/>
                  <a:gd name="T12" fmla="*/ 224 w 298"/>
                  <a:gd name="T13" fmla="*/ 0 h 153"/>
                  <a:gd name="T14" fmla="*/ 224 w 298"/>
                  <a:gd name="T15" fmla="*/ 45 h 153"/>
                  <a:gd name="T16" fmla="*/ 81 w 298"/>
                  <a:gd name="T17" fmla="*/ 45 h 153"/>
                  <a:gd name="T18" fmla="*/ 0 w 298"/>
                  <a:gd name="T19" fmla="*/ 126 h 153"/>
                  <a:gd name="T20" fmla="*/ 4 w 298"/>
                  <a:gd name="T21" fmla="*/ 153 h 153"/>
                  <a:gd name="T22" fmla="*/ 28 w 298"/>
                  <a:gd name="T23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8" h="153">
                    <a:moveTo>
                      <a:pt x="28" y="132"/>
                    </a:moveTo>
                    <a:cubicBezTo>
                      <a:pt x="28" y="130"/>
                      <a:pt x="28" y="128"/>
                      <a:pt x="28" y="126"/>
                    </a:cubicBezTo>
                    <a:cubicBezTo>
                      <a:pt x="28" y="97"/>
                      <a:pt x="52" y="73"/>
                      <a:pt x="81" y="73"/>
                    </a:cubicBezTo>
                    <a:cubicBezTo>
                      <a:pt x="224" y="73"/>
                      <a:pt x="224" y="73"/>
                      <a:pt x="224" y="73"/>
                    </a:cubicBezTo>
                    <a:cubicBezTo>
                      <a:pt x="224" y="121"/>
                      <a:pt x="224" y="121"/>
                      <a:pt x="224" y="121"/>
                    </a:cubicBezTo>
                    <a:cubicBezTo>
                      <a:pt x="298" y="61"/>
                      <a:pt x="298" y="61"/>
                      <a:pt x="298" y="61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45"/>
                      <a:pt x="224" y="45"/>
                      <a:pt x="224" y="45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36" y="45"/>
                      <a:pt x="0" y="82"/>
                      <a:pt x="0" y="126"/>
                    </a:cubicBezTo>
                    <a:cubicBezTo>
                      <a:pt x="0" y="135"/>
                      <a:pt x="1" y="144"/>
                      <a:pt x="4" y="153"/>
                    </a:cubicBezTo>
                    <a:lnTo>
                      <a:pt x="28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9" name="Title 1"/>
            <p:cNvSpPr txBox="1">
              <a:spLocks/>
            </p:cNvSpPr>
            <p:nvPr/>
          </p:nvSpPr>
          <p:spPr>
            <a:xfrm>
              <a:off x="4343400" y="2465980"/>
              <a:ext cx="480671" cy="399049"/>
            </a:xfrm>
            <a:prstGeom prst="rect">
              <a:avLst/>
            </a:prstGeom>
            <a:noFill/>
          </p:spPr>
          <p:txBody>
            <a:bodyPr vert="horz" lIns="128580" tIns="64290" rIns="128580" bIns="6429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1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531" b="1" dirty="0">
                  <a:solidFill>
                    <a:srgbClr val="EC2D49"/>
                  </a:solidFill>
                  <a:latin typeface="Roboto" pitchFamily="2" charset="0"/>
                  <a:ea typeface="Roboto" pitchFamily="2" charset="0"/>
                </a:rPr>
                <a:t>VS</a:t>
              </a:r>
              <a:endParaRPr lang="en-US" sz="1547" dirty="0">
                <a:solidFill>
                  <a:srgbClr val="EC2D4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4339" y="1354608"/>
            <a:ext cx="12140754" cy="5541165"/>
            <a:chOff x="265960" y="963330"/>
            <a:chExt cx="8633899" cy="3940600"/>
          </a:xfrm>
        </p:grpSpPr>
        <p:grpSp>
          <p:nvGrpSpPr>
            <p:cNvPr id="7" name="Group 6"/>
            <p:cNvGrpSpPr/>
            <p:nvPr/>
          </p:nvGrpSpPr>
          <p:grpSpPr>
            <a:xfrm>
              <a:off x="265960" y="963330"/>
              <a:ext cx="8633899" cy="3940600"/>
              <a:chOff x="265960" y="963330"/>
              <a:chExt cx="8633899" cy="3940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65960" y="963330"/>
                <a:ext cx="2041713" cy="3940600"/>
                <a:chOff x="265960" y="963330"/>
                <a:chExt cx="2041713" cy="39406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265960" y="963330"/>
                  <a:ext cx="2041713" cy="3940600"/>
                  <a:chOff x="265960" y="963330"/>
                  <a:chExt cx="2041713" cy="3940600"/>
                </a:xfrm>
              </p:grpSpPr>
              <p:sp>
                <p:nvSpPr>
                  <p:cNvPr id="161" name="Freeform 8"/>
                  <p:cNvSpPr>
                    <a:spLocks/>
                  </p:cNvSpPr>
                  <p:nvPr/>
                </p:nvSpPr>
                <p:spPr bwMode="auto">
                  <a:xfrm>
                    <a:off x="265960" y="963330"/>
                    <a:ext cx="2041713" cy="3940600"/>
                  </a:xfrm>
                  <a:custGeom>
                    <a:avLst/>
                    <a:gdLst>
                      <a:gd name="T0" fmla="*/ 560 w 560"/>
                      <a:gd name="T1" fmla="*/ 1006 h 1080"/>
                      <a:gd name="T2" fmla="*/ 487 w 560"/>
                      <a:gd name="T3" fmla="*/ 1080 h 1080"/>
                      <a:gd name="T4" fmla="*/ 73 w 560"/>
                      <a:gd name="T5" fmla="*/ 1080 h 1080"/>
                      <a:gd name="T6" fmla="*/ 0 w 560"/>
                      <a:gd name="T7" fmla="*/ 1006 h 1080"/>
                      <a:gd name="T8" fmla="*/ 0 w 560"/>
                      <a:gd name="T9" fmla="*/ 73 h 1080"/>
                      <a:gd name="T10" fmla="*/ 73 w 560"/>
                      <a:gd name="T11" fmla="*/ 0 h 1080"/>
                      <a:gd name="T12" fmla="*/ 487 w 560"/>
                      <a:gd name="T13" fmla="*/ 0 h 1080"/>
                      <a:gd name="T14" fmla="*/ 560 w 560"/>
                      <a:gd name="T15" fmla="*/ 73 h 1080"/>
                      <a:gd name="T16" fmla="*/ 560 w 560"/>
                      <a:gd name="T17" fmla="*/ 1006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0" h="1080">
                        <a:moveTo>
                          <a:pt x="560" y="1006"/>
                        </a:moveTo>
                        <a:cubicBezTo>
                          <a:pt x="560" y="1047"/>
                          <a:pt x="527" y="1080"/>
                          <a:pt x="487" y="1080"/>
                        </a:cubicBezTo>
                        <a:cubicBezTo>
                          <a:pt x="73" y="1080"/>
                          <a:pt x="73" y="1080"/>
                          <a:pt x="73" y="1080"/>
                        </a:cubicBezTo>
                        <a:cubicBezTo>
                          <a:pt x="33" y="1080"/>
                          <a:pt x="0" y="1047"/>
                          <a:pt x="0" y="100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33"/>
                          <a:pt x="33" y="0"/>
                          <a:pt x="73" y="0"/>
                        </a:cubicBezTo>
                        <a:cubicBezTo>
                          <a:pt x="487" y="0"/>
                          <a:pt x="487" y="0"/>
                          <a:pt x="487" y="0"/>
                        </a:cubicBezTo>
                        <a:cubicBezTo>
                          <a:pt x="527" y="0"/>
                          <a:pt x="560" y="33"/>
                          <a:pt x="560" y="73"/>
                        </a:cubicBezTo>
                        <a:lnTo>
                          <a:pt x="560" y="1006"/>
                        </a:lnTo>
                        <a:close/>
                      </a:path>
                    </a:pathLst>
                  </a:custGeom>
                  <a:solidFill>
                    <a:srgbClr val="3138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106527" y="4370088"/>
                    <a:ext cx="358237" cy="360578"/>
                  </a:xfrm>
                  <a:prstGeom prst="ellipse">
                    <a:avLst/>
                  </a:pr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3" name="Freeform 11"/>
                  <p:cNvSpPr>
                    <a:spLocks/>
                  </p:cNvSpPr>
                  <p:nvPr/>
                </p:nvSpPr>
                <p:spPr bwMode="auto">
                  <a:xfrm>
                    <a:off x="928579" y="1197471"/>
                    <a:ext cx="714132" cy="107705"/>
                  </a:xfrm>
                  <a:custGeom>
                    <a:avLst/>
                    <a:gdLst>
                      <a:gd name="T0" fmla="*/ 196 w 196"/>
                      <a:gd name="T1" fmla="*/ 15 h 30"/>
                      <a:gd name="T2" fmla="*/ 181 w 196"/>
                      <a:gd name="T3" fmla="*/ 30 h 30"/>
                      <a:gd name="T4" fmla="*/ 15 w 196"/>
                      <a:gd name="T5" fmla="*/ 30 h 30"/>
                      <a:gd name="T6" fmla="*/ 0 w 196"/>
                      <a:gd name="T7" fmla="*/ 15 h 30"/>
                      <a:gd name="T8" fmla="*/ 0 w 196"/>
                      <a:gd name="T9" fmla="*/ 15 h 30"/>
                      <a:gd name="T10" fmla="*/ 15 w 196"/>
                      <a:gd name="T11" fmla="*/ 0 h 30"/>
                      <a:gd name="T12" fmla="*/ 181 w 196"/>
                      <a:gd name="T13" fmla="*/ 0 h 30"/>
                      <a:gd name="T14" fmla="*/ 196 w 196"/>
                      <a:gd name="T15" fmla="*/ 1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6" h="30">
                        <a:moveTo>
                          <a:pt x="196" y="15"/>
                        </a:moveTo>
                        <a:cubicBezTo>
                          <a:pt x="196" y="24"/>
                          <a:pt x="189" y="30"/>
                          <a:pt x="181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7" y="30"/>
                          <a:pt x="0" y="24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7"/>
                          <a:pt x="7" y="0"/>
                          <a:pt x="15" y="0"/>
                        </a:cubicBezTo>
                        <a:cubicBezTo>
                          <a:pt x="181" y="0"/>
                          <a:pt x="181" y="0"/>
                          <a:pt x="181" y="0"/>
                        </a:cubicBezTo>
                        <a:cubicBezTo>
                          <a:pt x="189" y="0"/>
                          <a:pt x="196" y="7"/>
                          <a:pt x="196" y="15"/>
                        </a:cubicBezTo>
                        <a:close/>
                      </a:path>
                    </a:pathLst>
                  </a:cu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4" name="Rectangle 9"/>
                <p:cNvSpPr>
                  <a:spLocks noChangeArrowheads="1"/>
                </p:cNvSpPr>
                <p:nvPr/>
              </p:nvSpPr>
              <p:spPr bwMode="auto">
                <a:xfrm>
                  <a:off x="390054" y="1471418"/>
                  <a:ext cx="1793523" cy="2781600"/>
                </a:xfrm>
                <a:prstGeom prst="rect">
                  <a:avLst/>
                </a:prstGeom>
                <a:blipFill dpi="0" rotWithShape="1"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6858146" y="963330"/>
                <a:ext cx="2041713" cy="3940600"/>
                <a:chOff x="265960" y="963330"/>
                <a:chExt cx="2041713" cy="3940600"/>
              </a:xfrm>
            </p:grpSpPr>
            <p:sp>
              <p:nvSpPr>
                <p:cNvPr id="151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54" name="Rectangle 9"/>
            <p:cNvSpPr>
              <a:spLocks noChangeArrowheads="1"/>
            </p:cNvSpPr>
            <p:nvPr/>
          </p:nvSpPr>
          <p:spPr bwMode="auto">
            <a:xfrm>
              <a:off x="6982240" y="1471418"/>
              <a:ext cx="1793523" cy="27816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7" name="矩形 15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矩形 15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3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9" grpId="0" animBg="1"/>
      <p:bldP spid="96" grpId="0"/>
      <p:bldP spid="97" grpId="0"/>
      <p:bldP spid="98" grpId="0" animBg="1"/>
      <p:bldP spid="157" grpId="0" animBg="1"/>
      <p:bldP spid="158" grpId="0" animBg="1"/>
      <p:bldP spid="1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 flipH="1">
            <a:off x="8565922" y="3863362"/>
            <a:ext cx="2052993" cy="0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122289" y="3265792"/>
            <a:ext cx="1736912" cy="1971449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7173612" y="3863362"/>
            <a:ext cx="1373474" cy="1563617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843975" y="3240567"/>
            <a:ext cx="1329638" cy="2186413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69102" y="3732056"/>
            <a:ext cx="1853188" cy="1475753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12"/>
          <p:cNvSpPr>
            <a:spLocks noChangeArrowheads="1"/>
          </p:cNvSpPr>
          <p:nvPr/>
        </p:nvSpPr>
        <p:spPr bwMode="auto">
          <a:xfrm>
            <a:off x="3088572" y="4175636"/>
            <a:ext cx="2067435" cy="2064345"/>
          </a:xfrm>
          <a:prstGeom prst="ellipse">
            <a:avLst/>
          </a:prstGeom>
          <a:solidFill>
            <a:schemeClr val="accent2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Oval 12"/>
          <p:cNvSpPr>
            <a:spLocks noChangeArrowheads="1"/>
          </p:cNvSpPr>
          <p:nvPr/>
        </p:nvSpPr>
        <p:spPr bwMode="auto">
          <a:xfrm>
            <a:off x="5156007" y="2604565"/>
            <a:ext cx="1375935" cy="1373879"/>
          </a:xfrm>
          <a:prstGeom prst="ellipse">
            <a:avLst/>
          </a:prstGeom>
          <a:solidFill>
            <a:schemeClr val="accent3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12"/>
          <p:cNvSpPr>
            <a:spLocks noChangeArrowheads="1"/>
          </p:cNvSpPr>
          <p:nvPr/>
        </p:nvSpPr>
        <p:spPr bwMode="auto">
          <a:xfrm>
            <a:off x="6659220" y="4913356"/>
            <a:ext cx="1028785" cy="1027247"/>
          </a:xfrm>
          <a:prstGeom prst="ellipse">
            <a:avLst/>
          </a:prstGeom>
          <a:solidFill>
            <a:schemeClr val="accent4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7727616" y="3045116"/>
            <a:ext cx="1638941" cy="1636492"/>
          </a:xfrm>
          <a:prstGeom prst="ellipse">
            <a:avLst/>
          </a:prstGeom>
          <a:solidFill>
            <a:schemeClr val="accent5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1725443" y="3189209"/>
            <a:ext cx="1087317" cy="1085693"/>
          </a:xfrm>
          <a:prstGeom prst="ellipse">
            <a:avLst/>
          </a:prstGeom>
          <a:solidFill>
            <a:schemeClr val="accent1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Oval 12"/>
          <p:cNvSpPr>
            <a:spLocks noChangeArrowheads="1"/>
          </p:cNvSpPr>
          <p:nvPr/>
        </p:nvSpPr>
        <p:spPr bwMode="auto">
          <a:xfrm>
            <a:off x="10104522" y="3349739"/>
            <a:ext cx="1028785" cy="1027247"/>
          </a:xfrm>
          <a:prstGeom prst="ellipse">
            <a:avLst/>
          </a:prstGeom>
          <a:solidFill>
            <a:schemeClr val="accent6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33"/>
          <p:cNvSpPr txBox="1">
            <a:spLocks/>
          </p:cNvSpPr>
          <p:nvPr/>
        </p:nvSpPr>
        <p:spPr>
          <a:xfrm>
            <a:off x="1584335" y="2416254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3"/>
          <p:cNvSpPr txBox="1">
            <a:spLocks/>
          </p:cNvSpPr>
          <p:nvPr/>
        </p:nvSpPr>
        <p:spPr>
          <a:xfrm>
            <a:off x="3362108" y="3401825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33"/>
          <p:cNvSpPr txBox="1">
            <a:spLocks/>
          </p:cNvSpPr>
          <p:nvPr/>
        </p:nvSpPr>
        <p:spPr>
          <a:xfrm>
            <a:off x="5139680" y="1823321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6469318" y="6122987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33"/>
          <p:cNvSpPr txBox="1">
            <a:spLocks/>
          </p:cNvSpPr>
          <p:nvPr/>
        </p:nvSpPr>
        <p:spPr>
          <a:xfrm>
            <a:off x="9914620" y="2590247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33"/>
          <p:cNvSpPr txBox="1">
            <a:spLocks/>
          </p:cNvSpPr>
          <p:nvPr/>
        </p:nvSpPr>
        <p:spPr>
          <a:xfrm>
            <a:off x="7842792" y="2244572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  <p:bldP spid="21" grpId="0" animBg="1"/>
      <p:bldP spid="22" grpId="0" animBg="1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4" name="矩形 13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3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  <p:bldP spid="14" grpId="0" animBg="1"/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99266" y="2432975"/>
            <a:ext cx="7776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66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感谢聆听，批评指导</a:t>
            </a:r>
            <a:endParaRPr lang="zh-CN" altLang="en-US" sz="66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18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儿童教育"/>
</p:tagLst>
</file>

<file path=ppt/theme/theme1.xml><?xml version="1.0" encoding="utf-8"?>
<a:theme xmlns:a="http://schemas.openxmlformats.org/drawingml/2006/main" name="1_自定义设计方案">
  <a:themeElements>
    <a:clrScheme name="自定义 9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3449"/>
      </a:accent1>
      <a:accent2>
        <a:srgbClr val="F13319"/>
      </a:accent2>
      <a:accent3>
        <a:srgbClr val="2E3449"/>
      </a:accent3>
      <a:accent4>
        <a:srgbClr val="F13319"/>
      </a:accent4>
      <a:accent5>
        <a:srgbClr val="2E3449"/>
      </a:accent5>
      <a:accent6>
        <a:srgbClr val="F13319"/>
      </a:accent6>
      <a:hlink>
        <a:srgbClr val="2E3449"/>
      </a:hlink>
      <a:folHlink>
        <a:srgbClr val="F1331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3785</Words>
  <Application>Microsoft Office PowerPoint</Application>
  <PresentationFormat>自定义</PresentationFormat>
  <Paragraphs>238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SimSun-ExtB</vt:lpstr>
      <vt:lpstr>方正稚艺简体</vt:lpstr>
      <vt:lpstr>宋体</vt:lpstr>
      <vt:lpstr>微软雅黑</vt:lpstr>
      <vt:lpstr>Agency FB</vt:lpstr>
      <vt:lpstr>Arial</vt:lpstr>
      <vt:lpstr>Calibri</vt:lpstr>
      <vt:lpstr>Calibri Light</vt:lpstr>
      <vt:lpstr>Helvetica</vt:lpstr>
      <vt:lpstr>Roboto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儿童教育</dc:title>
  <dc:creator/>
  <cp:keywords>第一PPT www.1ppt.com</cp:keywords>
  <cp:lastModifiedBy/>
  <cp:revision>1</cp:revision>
  <dcterms:created xsi:type="dcterms:W3CDTF">2016-09-13T15:23:47Z</dcterms:created>
  <dcterms:modified xsi:type="dcterms:W3CDTF">2019-02-18T05:36:19Z</dcterms:modified>
</cp:coreProperties>
</file>