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671" r:id="rId3"/>
    <p:sldId id="3672" r:id="rId5"/>
    <p:sldId id="3673" r:id="rId6"/>
    <p:sldId id="3638" r:id="rId7"/>
    <p:sldId id="3646" r:id="rId8"/>
    <p:sldId id="3663" r:id="rId9"/>
    <p:sldId id="3645" r:id="rId10"/>
    <p:sldId id="3648" r:id="rId11"/>
    <p:sldId id="3674" r:id="rId12"/>
    <p:sldId id="3654" r:id="rId13"/>
    <p:sldId id="3644" r:id="rId14"/>
    <p:sldId id="3664" r:id="rId15"/>
    <p:sldId id="3650" r:id="rId16"/>
    <p:sldId id="3652" r:id="rId17"/>
    <p:sldId id="3676" r:id="rId18"/>
    <p:sldId id="3653" r:id="rId19"/>
    <p:sldId id="3655" r:id="rId20"/>
    <p:sldId id="3666" r:id="rId21"/>
    <p:sldId id="3647" r:id="rId22"/>
    <p:sldId id="3662" r:id="rId23"/>
    <p:sldId id="3677" r:id="rId24"/>
    <p:sldId id="3649" r:id="rId25"/>
    <p:sldId id="3651" r:id="rId26"/>
    <p:sldId id="3665" r:id="rId27"/>
    <p:sldId id="3656" r:id="rId28"/>
    <p:sldId id="3678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40F"/>
    <a:srgbClr val="F9AA1A"/>
    <a:srgbClr val="D1D2D6"/>
    <a:srgbClr val="C00000"/>
    <a:srgbClr val="0085D7"/>
    <a:srgbClr val="F2F2F2"/>
    <a:srgbClr val="1D6DC2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1" autoAdjust="0"/>
    <p:restoredTop sz="96340" autoAdjust="0"/>
  </p:normalViewPr>
  <p:slideViewPr>
    <p:cSldViewPr>
      <p:cViewPr varScale="1">
        <p:scale>
          <a:sx n="101" d="100"/>
          <a:sy n="101" d="100"/>
        </p:scale>
        <p:origin x="-810" y="-90"/>
      </p:cViewPr>
      <p:guideLst>
        <p:guide orient="horz" pos="328"/>
        <p:guide orient="horz" pos="4183"/>
        <p:guide pos="4050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132224"/>
        <c:axId val="130420736"/>
      </c:areaChart>
      <c:catAx>
        <c:axId val="13013222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130420736"/>
        <c:crosses val="autoZero"/>
        <c:auto val="1"/>
        <c:lblAlgn val="ctr"/>
        <c:lblOffset val="100"/>
        <c:noMultiLvlLbl val="1"/>
      </c:catAx>
      <c:valAx>
        <c:axId val="130420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13013222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6D025-F0D8-4CCB-9EAE-409D2B32A1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6D025-F0D8-4CCB-9EAE-409D2B32A1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Straight Connector 7"/>
          <p:cNvCxnSpPr/>
          <p:nvPr/>
        </p:nvCxnSpPr>
        <p:spPr>
          <a:xfrm>
            <a:off x="6147844" y="3920092"/>
            <a:ext cx="5630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921929" y="2355644"/>
            <a:ext cx="701489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800" b="1" spc="-158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Meiryo UI" panose="020B0604030504040204" pitchFamily="34" charset="-128"/>
              </a:rPr>
              <a:t>【</a:t>
            </a:r>
            <a:r>
              <a:rPr lang="zh-CN" altLang="en-US" sz="4800" b="1" spc="-158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Meiryo UI" panose="020B0604030504040204" pitchFamily="34" charset="-128"/>
              </a:rPr>
              <a:t>汽车行业工作总结汇报</a:t>
            </a:r>
            <a:r>
              <a:rPr lang="en-US" altLang="zh-CN" sz="4800" b="1" spc="-158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Meiryo UI" panose="020B0604030504040204" pitchFamily="34" charset="-128"/>
              </a:rPr>
              <a:t>】</a:t>
            </a:r>
            <a:endParaRPr lang="en-US" altLang="zh-CN" sz="4800" b="1" spc="-158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Meiryo UI" panose="020B0604030504040204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66667" y="3194094"/>
            <a:ext cx="5325416" cy="431039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Microsoft Yi Baiti" panose="03000500000000000000" pitchFamily="66" charset="0"/>
                <a:cs typeface="Arial" panose="020B0604020202020204" pitchFamily="34" charset="0"/>
              </a:rPr>
              <a:t>AUTO INDUSTRY WORK SUMMARY REPORT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Microsoft Yi Baiti" panose="03000500000000000000" pitchFamily="66" charset="0"/>
              <a:cs typeface="Arial" panose="020B060402020202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76457" y="4199656"/>
            <a:ext cx="4705836" cy="30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</a:t>
            </a:r>
            <a:r>
              <a:rPr lang="en-US" altLang="zh-CN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 </a:t>
            </a:r>
            <a:r>
              <a:rPr lang="en-US" altLang="zh-CN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 </a:t>
            </a:r>
            <a:r>
              <a:rPr lang="en-US" altLang="zh-CN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商务展示</a:t>
            </a:r>
            <a:endParaRPr lang="zh-CN" altLang="zh-CN" sz="19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5277727" y="4584556"/>
            <a:ext cx="3095864" cy="393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97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9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05418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32748E-6 L 0 -0.07221 " pathEditMode="relative" rAng="0" ptsTypes="AA">
                                      <p:cBhvr>
                                        <p:cTn id="23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22"/>
                                    </p:animMotion>
                                    <p:animRot by="1500000">
                                      <p:cBhvr>
                                        <p:cTn id="24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75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75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75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8" grpId="0"/>
      <p:bldP spid="9" grpId="0"/>
      <p:bldP spid="9" grpId="1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8561"/>
            <a:ext cx="12857163" cy="72407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994184" y="-8561"/>
            <a:ext cx="6378321" cy="551062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WordArt 293"/>
          <p:cNvSpPr>
            <a:spLocks noChangeArrowheads="1" noChangeShapeType="1" noTextEdit="1"/>
          </p:cNvSpPr>
          <p:nvPr/>
        </p:nvSpPr>
        <p:spPr bwMode="auto">
          <a:xfrm>
            <a:off x="3477411" y="2238090"/>
            <a:ext cx="1607058" cy="7497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5060" kern="10" dirty="0">
                <a:blipFill dpi="0" rotWithShape="1">
                  <a:blip r:embed="rId1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000000">
                      <a:alpha val="8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060" kern="10" dirty="0">
              <a:blipFill dpi="0" rotWithShape="1">
                <a:blip r:embed="rId1"/>
                <a:srcRect/>
                <a:tile tx="0" ty="0" sx="100000" sy="100000" flip="none" algn="tl"/>
              </a:blipFill>
              <a:effectLst>
                <a:outerShdw dist="35921" dir="2700000" algn="ctr" rotWithShape="0">
                  <a:srgbClr val="000000">
                    <a:alpha val="8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WordArt 294"/>
          <p:cNvSpPr>
            <a:spLocks noChangeArrowheads="1" noChangeShapeType="1" noTextEdit="1"/>
          </p:cNvSpPr>
          <p:nvPr/>
        </p:nvSpPr>
        <p:spPr bwMode="auto">
          <a:xfrm>
            <a:off x="3493001" y="3178300"/>
            <a:ext cx="1607058" cy="21420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50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WordArt 20"/>
          <p:cNvSpPr>
            <a:spLocks noChangeArrowheads="1" noChangeShapeType="1" noTextEdit="1"/>
          </p:cNvSpPr>
          <p:nvPr/>
        </p:nvSpPr>
        <p:spPr bwMode="auto">
          <a:xfrm>
            <a:off x="5930551" y="2987818"/>
            <a:ext cx="321411" cy="642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5060" b="1" kern="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</a:t>
            </a:r>
            <a:endParaRPr lang="zh-CN" altLang="en-US" sz="5060" b="1" kern="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573373" y="2887410"/>
            <a:ext cx="4178348" cy="53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WordArt 20"/>
          <p:cNvSpPr>
            <a:spLocks noChangeArrowheads="1" noChangeShapeType="1" noTextEdit="1"/>
          </p:cNvSpPr>
          <p:nvPr/>
        </p:nvSpPr>
        <p:spPr bwMode="auto">
          <a:xfrm>
            <a:off x="6359099" y="3951756"/>
            <a:ext cx="428548" cy="642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5060" b="1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</a:t>
            </a:r>
            <a:endParaRPr lang="zh-CN" altLang="en-US" sz="5060" b="1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7001921" y="3851348"/>
            <a:ext cx="4178348" cy="53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WordArt 20"/>
          <p:cNvSpPr>
            <a:spLocks noChangeArrowheads="1" noChangeShapeType="1" noTextEdit="1"/>
          </p:cNvSpPr>
          <p:nvPr/>
        </p:nvSpPr>
        <p:spPr bwMode="auto">
          <a:xfrm>
            <a:off x="6894785" y="4909000"/>
            <a:ext cx="428548" cy="642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5060" b="1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</a:t>
            </a:r>
            <a:endParaRPr lang="zh-CN" altLang="en-US" sz="5060" b="1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7537607" y="4808589"/>
            <a:ext cx="4178348" cy="53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WordArt 20"/>
          <p:cNvSpPr>
            <a:spLocks noChangeArrowheads="1" noChangeShapeType="1" noTextEdit="1"/>
          </p:cNvSpPr>
          <p:nvPr/>
        </p:nvSpPr>
        <p:spPr bwMode="auto">
          <a:xfrm>
            <a:off x="7430471" y="5886324"/>
            <a:ext cx="428548" cy="642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5060" b="1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4</a:t>
            </a:r>
            <a:endParaRPr lang="zh-CN" altLang="en-US" sz="5060" b="1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8180430" y="5785914"/>
            <a:ext cx="4178348" cy="53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588" y="895"/>
            <a:ext cx="12888115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1570036" y="1085420"/>
            <a:ext cx="3434268" cy="283700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39" name="Freeform 10"/>
          <p:cNvSpPr/>
          <p:nvPr/>
        </p:nvSpPr>
        <p:spPr bwMode="auto">
          <a:xfrm>
            <a:off x="1719353" y="1369122"/>
            <a:ext cx="9974309" cy="493987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0" name="Freeform 11"/>
          <p:cNvSpPr/>
          <p:nvPr/>
        </p:nvSpPr>
        <p:spPr bwMode="auto">
          <a:xfrm>
            <a:off x="10872422" y="5472822"/>
            <a:ext cx="821239" cy="836169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9"/>
          <p:cNvSpPr/>
          <p:nvPr/>
        </p:nvSpPr>
        <p:spPr bwMode="auto">
          <a:xfrm>
            <a:off x="1570037" y="1085420"/>
            <a:ext cx="3150568" cy="219494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3707" y="6003145"/>
            <a:ext cx="202472" cy="202472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632" y="1207066"/>
            <a:ext cx="1287373" cy="2169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0" dirty="0">
                <a:solidFill>
                  <a:srgbClr val="FFFFFF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01</a:t>
            </a:r>
            <a:endParaRPr lang="zh-CN" altLang="en-US" sz="13500" dirty="0">
              <a:solidFill>
                <a:srgbClr val="FFFFFF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7123" y="1645638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714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329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714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329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5002" y="3864488"/>
            <a:ext cx="8852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，亮亮图文旗舰店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49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49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49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5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矩形 16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/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/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</p:grpSpPr>
        <p:sp>
          <p:nvSpPr>
            <p:cNvPr id="26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03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5" name="矩形 104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08" name="矩形 107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0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53" y="1980013"/>
            <a:ext cx="4446740" cy="3138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47094" y="2241190"/>
            <a:ext cx="2810466" cy="26787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39700" y="2241190"/>
            <a:ext cx="2810464" cy="26787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047933" y="2241190"/>
            <a:ext cx="2810464" cy="26787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906667" y="5539452"/>
            <a:ext cx="11138975" cy="77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Rectangle 11"/>
          <p:cNvSpPr>
            <a:spLocks noChangeArrowheads="1"/>
          </p:cNvSpPr>
          <p:nvPr/>
        </p:nvSpPr>
        <p:spPr bwMode="auto">
          <a:xfrm>
            <a:off x="958009" y="2606225"/>
            <a:ext cx="2531428" cy="68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47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WHAT MAKES US </a:t>
            </a:r>
            <a:r>
              <a:rPr lang="zh-CN" altLang="zh-CN" sz="2955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DIFFERENT</a:t>
            </a:r>
            <a:endParaRPr lang="zh-CN" altLang="zh-CN" sz="295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 Box 12"/>
          <p:cNvSpPr txBox="1">
            <a:spLocks noChangeArrowheads="1"/>
          </p:cNvSpPr>
          <p:nvPr/>
        </p:nvSpPr>
        <p:spPr bwMode="auto">
          <a:xfrm>
            <a:off x="895823" y="3517002"/>
            <a:ext cx="2655800" cy="97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4942" y="3402003"/>
            <a:ext cx="24575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1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矩形 12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33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矩形 34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38" name="矩形 37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04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7" name="矩形 106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11" name="矩形 11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4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588" y="895"/>
            <a:ext cx="12888115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1570036" y="1085420"/>
            <a:ext cx="3434268" cy="283700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39" name="Freeform 10"/>
          <p:cNvSpPr/>
          <p:nvPr/>
        </p:nvSpPr>
        <p:spPr bwMode="auto">
          <a:xfrm>
            <a:off x="1719353" y="1369122"/>
            <a:ext cx="9974309" cy="493987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0" name="Freeform 11"/>
          <p:cNvSpPr/>
          <p:nvPr/>
        </p:nvSpPr>
        <p:spPr bwMode="auto">
          <a:xfrm>
            <a:off x="10872422" y="5472822"/>
            <a:ext cx="821239" cy="836169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9"/>
          <p:cNvSpPr/>
          <p:nvPr/>
        </p:nvSpPr>
        <p:spPr bwMode="auto">
          <a:xfrm>
            <a:off x="1570037" y="1085420"/>
            <a:ext cx="3150568" cy="219494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3707" y="6003145"/>
            <a:ext cx="202472" cy="202472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632" y="1207066"/>
            <a:ext cx="1611339" cy="2169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0" dirty="0" smtClean="0">
                <a:solidFill>
                  <a:srgbClr val="FFFFFF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02</a:t>
            </a:r>
            <a:endParaRPr lang="zh-CN" altLang="en-US" sz="13500" dirty="0">
              <a:solidFill>
                <a:srgbClr val="FFFFFF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7123" y="1645638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714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329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714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329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5002" y="3864488"/>
            <a:ext cx="8852066" cy="113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562285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4276661"/>
            <a:ext cx="360580" cy="12155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  <a:alpha val="7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843965"/>
            <a:ext cx="360580" cy="164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723315"/>
            <a:ext cx="360580" cy="768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4409261"/>
            <a:ext cx="360580" cy="10829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3292626"/>
            <a:ext cx="360580" cy="219953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892818"/>
            <a:ext cx="360580" cy="1599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3409697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3063857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678313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29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矩形 30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34" name="矩形 33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34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矩形 35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6334518" y="3525762"/>
            <a:ext cx="3185342" cy="201021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354" y="1456204"/>
            <a:ext cx="6273985" cy="407976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6334514" y="1456203"/>
            <a:ext cx="6524235" cy="2010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9673410" y="3525762"/>
            <a:ext cx="3185340" cy="20102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/>
          <p:nvPr/>
        </p:nvSpPr>
        <p:spPr>
          <a:xfrm>
            <a:off x="2613161" y="5795267"/>
            <a:ext cx="7755739" cy="707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6658696" y="1907311"/>
            <a:ext cx="587587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10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矩形 12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54"/>
              <p:cNvSpPr/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1"/>
              <p:cNvSpPr/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/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2"/>
              <p:cNvSpPr/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/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2"/>
              <p:cNvSpPr/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3"/>
              <p:cNvSpPr/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6"/>
            <a:ext cx="2862461" cy="739953"/>
            <a:chOff x="8130600" y="2810798"/>
            <a:chExt cx="3856715" cy="701626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295"/>
            <a:ext cx="2880524" cy="739953"/>
            <a:chOff x="163141" y="3887744"/>
            <a:chExt cx="3881053" cy="701626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11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55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0"/>
            <a:ext cx="2862459" cy="739954"/>
            <a:chOff x="1251208" y="1633722"/>
            <a:chExt cx="3856715" cy="701623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11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55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27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矩形 43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32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矩形 33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37" name="矩形 36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588" y="895"/>
            <a:ext cx="12888115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1570036" y="1085420"/>
            <a:ext cx="3434268" cy="283700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39" name="Freeform 10"/>
          <p:cNvSpPr/>
          <p:nvPr/>
        </p:nvSpPr>
        <p:spPr bwMode="auto">
          <a:xfrm>
            <a:off x="1719353" y="1369122"/>
            <a:ext cx="9974309" cy="493987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0" name="Freeform 11"/>
          <p:cNvSpPr/>
          <p:nvPr/>
        </p:nvSpPr>
        <p:spPr bwMode="auto">
          <a:xfrm>
            <a:off x="10872422" y="5472822"/>
            <a:ext cx="821239" cy="836169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9"/>
          <p:cNvSpPr/>
          <p:nvPr/>
        </p:nvSpPr>
        <p:spPr bwMode="auto">
          <a:xfrm>
            <a:off x="1570037" y="1085420"/>
            <a:ext cx="3150568" cy="219494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3707" y="6003145"/>
            <a:ext cx="202472" cy="202472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632" y="1207066"/>
            <a:ext cx="1598515" cy="2169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0" dirty="0" smtClean="0">
                <a:solidFill>
                  <a:srgbClr val="FFFFFF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04</a:t>
            </a:r>
            <a:endParaRPr lang="zh-CN" altLang="en-US" sz="13500" dirty="0">
              <a:solidFill>
                <a:srgbClr val="FFFFFF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7123" y="1645638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714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329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714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329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5002" y="3864488"/>
            <a:ext cx="8852066" cy="113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993" y="1817792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6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矩形 47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2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矩形 43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60" name="矩形 59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531433" y="2335700"/>
            <a:ext cx="5326612" cy="3633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8112510" y="3229409"/>
            <a:ext cx="4050148" cy="184473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7" y="2335700"/>
            <a:ext cx="7530727" cy="363397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6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矩形 1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24645" y="2240575"/>
            <a:ext cx="1631915" cy="1668977"/>
            <a:chOff x="1108416" y="1691638"/>
            <a:chExt cx="1781907" cy="1822375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18064" y="3286290"/>
            <a:ext cx="1631915" cy="1631915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4898" y="3286289"/>
            <a:ext cx="1631915" cy="1693447"/>
            <a:chOff x="6000456" y="2833465"/>
            <a:chExt cx="1781907" cy="1849095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5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391734" y="3286291"/>
            <a:ext cx="1631915" cy="1693447"/>
            <a:chOff x="9261816" y="2833466"/>
            <a:chExt cx="1781907" cy="1849094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7"/>
              <a:ext cx="137016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11481" y="2240575"/>
            <a:ext cx="1631915" cy="1668977"/>
            <a:chOff x="4369776" y="1691638"/>
            <a:chExt cx="1781907" cy="1822375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63721" y="2460170"/>
              <a:ext cx="139401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898315" y="2240575"/>
            <a:ext cx="1631915" cy="1668977"/>
            <a:chOff x="7631136" y="1691638"/>
            <a:chExt cx="1781907" cy="1822375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11646" y="2460170"/>
              <a:ext cx="1425442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802885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04749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742198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06018" y="5156294"/>
            <a:ext cx="2117321" cy="650803"/>
            <a:chOff x="1044259" y="4741945"/>
            <a:chExt cx="2836326" cy="558296"/>
          </a:xfrm>
        </p:grpSpPr>
        <p:sp>
          <p:nvSpPr>
            <p:cNvPr id="30" name="Rectangle 29"/>
            <p:cNvSpPr/>
            <p:nvPr/>
          </p:nvSpPr>
          <p:spPr>
            <a:xfrm>
              <a:off x="1066956" y="4931701"/>
              <a:ext cx="2813629" cy="3685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4259" y="4741945"/>
              <a:ext cx="227382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9023" y="5156267"/>
            <a:ext cx="2117321" cy="650801"/>
            <a:chOff x="4323276" y="4741945"/>
            <a:chExt cx="2836326" cy="558297"/>
          </a:xfrm>
        </p:grpSpPr>
        <p:sp>
          <p:nvSpPr>
            <p:cNvPr id="32" name="Rectangle 31"/>
            <p:cNvSpPr/>
            <p:nvPr/>
          </p:nvSpPr>
          <p:spPr>
            <a:xfrm>
              <a:off x="4345973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3276" y="4741945"/>
              <a:ext cx="1921460" cy="221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066220" y="5143112"/>
            <a:ext cx="2117321" cy="667569"/>
            <a:chOff x="7552274" y="4727562"/>
            <a:chExt cx="2836326" cy="572680"/>
          </a:xfrm>
        </p:grpSpPr>
        <p:sp>
          <p:nvSpPr>
            <p:cNvPr id="34" name="Rectangle 33"/>
            <p:cNvSpPr/>
            <p:nvPr/>
          </p:nvSpPr>
          <p:spPr>
            <a:xfrm>
              <a:off x="7574971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52274" y="4727562"/>
              <a:ext cx="174529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2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矩形 43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47" name="矩形 46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3"/>
          <p:cNvGrpSpPr/>
          <p:nvPr/>
        </p:nvGrpSpPr>
        <p:grpSpPr>
          <a:xfrm>
            <a:off x="502579" y="1952530"/>
            <a:ext cx="1808175" cy="4219075"/>
            <a:chOff x="357158" y="1285866"/>
            <a:chExt cx="1285884" cy="3000396"/>
          </a:xfrm>
        </p:grpSpPr>
        <p:sp>
          <p:nvSpPr>
            <p:cNvPr id="20" name="Rectangle 19"/>
            <p:cNvSpPr/>
            <p:nvPr/>
          </p:nvSpPr>
          <p:spPr>
            <a:xfrm>
              <a:off x="357158" y="1285866"/>
              <a:ext cx="1285884" cy="30003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28596" y="1428742"/>
              <a:ext cx="1120850" cy="1120850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7158" y="3071816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7158" y="2643188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Stephan</a:t>
              </a:r>
              <a:endParaRPr 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45"/>
          <p:cNvGrpSpPr/>
          <p:nvPr/>
        </p:nvGrpSpPr>
        <p:grpSpPr>
          <a:xfrm>
            <a:off x="4520745" y="1952530"/>
            <a:ext cx="1808175" cy="4219075"/>
            <a:chOff x="3214678" y="1285866"/>
            <a:chExt cx="1285884" cy="3000396"/>
          </a:xfrm>
        </p:grpSpPr>
        <p:sp>
          <p:nvSpPr>
            <p:cNvPr id="22" name="Rectangle 21"/>
            <p:cNvSpPr/>
            <p:nvPr/>
          </p:nvSpPr>
          <p:spPr>
            <a:xfrm>
              <a:off x="3214678" y="1285866"/>
              <a:ext cx="1285884" cy="30003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3297195" y="1428742"/>
              <a:ext cx="1120850" cy="1120850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14678" y="3071816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14678" y="2643188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Massimo</a:t>
              </a:r>
              <a:endParaRPr 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7"/>
          <p:cNvGrpSpPr/>
          <p:nvPr/>
        </p:nvGrpSpPr>
        <p:grpSpPr>
          <a:xfrm>
            <a:off x="8538911" y="1952530"/>
            <a:ext cx="1808175" cy="4219075"/>
            <a:chOff x="6072198" y="1285866"/>
            <a:chExt cx="1285884" cy="3000396"/>
          </a:xfrm>
        </p:grpSpPr>
        <p:sp>
          <p:nvSpPr>
            <p:cNvPr id="24" name="Rectangle 23"/>
            <p:cNvSpPr/>
            <p:nvPr/>
          </p:nvSpPr>
          <p:spPr>
            <a:xfrm>
              <a:off x="6072198" y="1285866"/>
              <a:ext cx="1285884" cy="30003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132557" y="1428742"/>
              <a:ext cx="1120850" cy="1120850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072198" y="3071816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072198" y="2643188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Gianluca</a:t>
              </a:r>
              <a:endParaRPr 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0547996" y="1952529"/>
            <a:ext cx="1808175" cy="4219075"/>
            <a:chOff x="7500958" y="1285866"/>
            <a:chExt cx="1285884" cy="3000396"/>
          </a:xfrm>
        </p:grpSpPr>
        <p:sp>
          <p:nvSpPr>
            <p:cNvPr id="25" name="Rectangle 24"/>
            <p:cNvSpPr/>
            <p:nvPr/>
          </p:nvSpPr>
          <p:spPr>
            <a:xfrm>
              <a:off x="7500958" y="1285866"/>
              <a:ext cx="1285884" cy="3000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572396" y="1657350"/>
              <a:ext cx="1120850" cy="112085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500958" y="3286130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00958" y="2876550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Ibrahim</a:t>
              </a:r>
              <a:endParaRPr 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529828" y="1952529"/>
            <a:ext cx="1808175" cy="4219075"/>
            <a:chOff x="4643438" y="1285866"/>
            <a:chExt cx="1285884" cy="3000396"/>
          </a:xfrm>
        </p:grpSpPr>
        <p:sp>
          <p:nvSpPr>
            <p:cNvPr id="23" name="Rectangle 22"/>
            <p:cNvSpPr/>
            <p:nvPr/>
          </p:nvSpPr>
          <p:spPr>
            <a:xfrm>
              <a:off x="4643438" y="1285866"/>
              <a:ext cx="1285884" cy="3000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4703797" y="1657350"/>
              <a:ext cx="1120850" cy="1120850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643438" y="3286130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43438" y="2876550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Siemone</a:t>
              </a:r>
              <a:endParaRPr 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511662" y="1952529"/>
            <a:ext cx="1808175" cy="4219075"/>
            <a:chOff x="1785918" y="1285866"/>
            <a:chExt cx="1285884" cy="3000396"/>
          </a:xfrm>
        </p:grpSpPr>
        <p:sp>
          <p:nvSpPr>
            <p:cNvPr id="21" name="Rectangle 20"/>
            <p:cNvSpPr/>
            <p:nvPr/>
          </p:nvSpPr>
          <p:spPr>
            <a:xfrm>
              <a:off x="1785918" y="1285866"/>
              <a:ext cx="1285884" cy="3000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857356" y="1657350"/>
              <a:ext cx="1120850" cy="1120850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85918" y="3286130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85918" y="2876550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Ricardo</a:t>
              </a:r>
              <a:endParaRPr 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8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矩形 49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1588" y="895"/>
            <a:ext cx="12888115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1570036" y="1085420"/>
            <a:ext cx="3434268" cy="283700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39" name="Freeform 10"/>
          <p:cNvSpPr/>
          <p:nvPr/>
        </p:nvSpPr>
        <p:spPr bwMode="auto">
          <a:xfrm>
            <a:off x="1719353" y="1369122"/>
            <a:ext cx="9974309" cy="493987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0" name="Freeform 11"/>
          <p:cNvSpPr/>
          <p:nvPr/>
        </p:nvSpPr>
        <p:spPr bwMode="auto">
          <a:xfrm>
            <a:off x="10872422" y="5472822"/>
            <a:ext cx="821239" cy="836169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9"/>
          <p:cNvSpPr/>
          <p:nvPr/>
        </p:nvSpPr>
        <p:spPr bwMode="auto">
          <a:xfrm>
            <a:off x="1570037" y="1085420"/>
            <a:ext cx="3150568" cy="219494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56" tIns="64278" rIns="128556" bIns="64278" numCol="1" anchor="t" anchorCtr="0" compatLnSpc="1"/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3707" y="6003145"/>
            <a:ext cx="202472" cy="202472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632" y="1207066"/>
            <a:ext cx="1667444" cy="2169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0" dirty="0" smtClean="0">
                <a:solidFill>
                  <a:srgbClr val="FFFFFF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03</a:t>
            </a:r>
            <a:endParaRPr lang="zh-CN" altLang="en-US" sz="13500" dirty="0">
              <a:solidFill>
                <a:srgbClr val="FFFFFF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7123" y="1645638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714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329" y="2467777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714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329" y="2981150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620" indent="-64262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5002" y="3864488"/>
            <a:ext cx="8852066" cy="113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/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/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2" cy="850779"/>
            <a:chOff x="922980" y="3281022"/>
            <a:chExt cx="630089" cy="6966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6" y="4690307"/>
            <a:ext cx="769442" cy="1247802"/>
            <a:chOff x="1580321" y="3281022"/>
            <a:chExt cx="630089" cy="1021813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2" cy="850779"/>
            <a:chOff x="922980" y="3281022"/>
            <a:chExt cx="630089" cy="6966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4" y="4690307"/>
            <a:ext cx="769442" cy="1247802"/>
            <a:chOff x="1580321" y="3281022"/>
            <a:chExt cx="630089" cy="1021813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2" cy="850779"/>
            <a:chOff x="922980" y="3281022"/>
            <a:chExt cx="630089" cy="6966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2" y="4690307"/>
            <a:ext cx="769442" cy="1247802"/>
            <a:chOff x="1580321" y="3281022"/>
            <a:chExt cx="630089" cy="102181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2" cy="850779"/>
            <a:chOff x="922980" y="3281022"/>
            <a:chExt cx="630089" cy="6966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0" y="4690307"/>
            <a:ext cx="769442" cy="1247802"/>
            <a:chOff x="1580321" y="3281022"/>
            <a:chExt cx="630089" cy="1021813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2" cy="850779"/>
            <a:chOff x="922980" y="3281022"/>
            <a:chExt cx="630089" cy="696693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5" y="4690307"/>
            <a:ext cx="769442" cy="1247802"/>
            <a:chOff x="1580321" y="3281022"/>
            <a:chExt cx="630089" cy="1021813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66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矩形 67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71" name="矩形 7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993" y="1817792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46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矩形 47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4251" y="2520464"/>
            <a:ext cx="6169263" cy="3209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4601" y="2520462"/>
            <a:ext cx="3343543" cy="320948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28820" y="2520462"/>
            <a:ext cx="3343543" cy="320948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4150065" y="3309747"/>
            <a:ext cx="4536254" cy="19486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8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矩形 12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entagon 63"/>
          <p:cNvSpPr/>
          <p:nvPr/>
        </p:nvSpPr>
        <p:spPr>
          <a:xfrm rot="5400000">
            <a:off x="1725606" y="3313251"/>
            <a:ext cx="1581694" cy="168757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72669" y="2528820"/>
            <a:ext cx="1687573" cy="8373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182"/>
          <p:cNvSpPr>
            <a:spLocks noEditPoints="1"/>
          </p:cNvSpPr>
          <p:nvPr/>
        </p:nvSpPr>
        <p:spPr bwMode="auto">
          <a:xfrm>
            <a:off x="2213307" y="3680200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Pentagon 66"/>
          <p:cNvSpPr/>
          <p:nvPr/>
        </p:nvSpPr>
        <p:spPr>
          <a:xfrm rot="5400000">
            <a:off x="3684975" y="3313251"/>
            <a:ext cx="1581694" cy="168757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632039" y="2528820"/>
            <a:ext cx="1687573" cy="8373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172"/>
          <p:cNvSpPr>
            <a:spLocks noEditPoints="1"/>
          </p:cNvSpPr>
          <p:nvPr/>
        </p:nvSpPr>
        <p:spPr bwMode="auto">
          <a:xfrm>
            <a:off x="4174088" y="3743808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Pentagon 69"/>
          <p:cNvSpPr/>
          <p:nvPr/>
        </p:nvSpPr>
        <p:spPr>
          <a:xfrm rot="5400000">
            <a:off x="5644345" y="3313251"/>
            <a:ext cx="1581694" cy="168757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591407" y="2528820"/>
            <a:ext cx="1687573" cy="8373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122"/>
          <p:cNvSpPr>
            <a:spLocks noEditPoints="1"/>
          </p:cNvSpPr>
          <p:nvPr/>
        </p:nvSpPr>
        <p:spPr bwMode="auto">
          <a:xfrm>
            <a:off x="6247133" y="3692964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Pentagon 72"/>
          <p:cNvSpPr/>
          <p:nvPr/>
        </p:nvSpPr>
        <p:spPr>
          <a:xfrm rot="5400000">
            <a:off x="7603715" y="3313251"/>
            <a:ext cx="1581694" cy="168757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550778" y="2528820"/>
            <a:ext cx="1687573" cy="8373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Freeform 100"/>
          <p:cNvSpPr>
            <a:spLocks noEditPoints="1"/>
          </p:cNvSpPr>
          <p:nvPr/>
        </p:nvSpPr>
        <p:spPr bwMode="auto">
          <a:xfrm>
            <a:off x="8112775" y="3693306"/>
            <a:ext cx="563573" cy="540253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Pentagon 76"/>
          <p:cNvSpPr/>
          <p:nvPr/>
        </p:nvSpPr>
        <p:spPr>
          <a:xfrm rot="5400000">
            <a:off x="9563087" y="3313251"/>
            <a:ext cx="1581694" cy="1687573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9510148" y="2528820"/>
            <a:ext cx="1687573" cy="83736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Freeform 66"/>
          <p:cNvSpPr>
            <a:spLocks noEditPoints="1"/>
          </p:cNvSpPr>
          <p:nvPr/>
        </p:nvSpPr>
        <p:spPr bwMode="auto">
          <a:xfrm>
            <a:off x="10043025" y="372227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3"/>
          <p:cNvSpPr txBox="1"/>
          <p:nvPr/>
        </p:nvSpPr>
        <p:spPr>
          <a:xfrm>
            <a:off x="156244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3"/>
          <p:cNvSpPr txBox="1"/>
          <p:nvPr/>
        </p:nvSpPr>
        <p:spPr>
          <a:xfrm>
            <a:off x="3533997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 Placeholder 3"/>
          <p:cNvSpPr txBox="1"/>
          <p:nvPr/>
        </p:nvSpPr>
        <p:spPr>
          <a:xfrm>
            <a:off x="550555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 Placeholder 3"/>
          <p:cNvSpPr txBox="1"/>
          <p:nvPr/>
        </p:nvSpPr>
        <p:spPr>
          <a:xfrm>
            <a:off x="7477107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 Placeholder 3"/>
          <p:cNvSpPr txBox="1"/>
          <p:nvPr/>
        </p:nvSpPr>
        <p:spPr>
          <a:xfrm>
            <a:off x="944866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087" y="180784"/>
            <a:ext cx="792088" cy="822707"/>
            <a:chOff x="1605412" y="1660616"/>
            <a:chExt cx="2790359" cy="2898224"/>
          </a:xfrm>
        </p:grpSpPr>
        <p:sp>
          <p:nvSpPr>
            <p:cNvPr id="23" name="矩形 64"/>
            <p:cNvSpPr/>
            <p:nvPr/>
          </p:nvSpPr>
          <p:spPr>
            <a:xfrm rot="19800000">
              <a:off x="1605412" y="1842698"/>
              <a:ext cx="2561150" cy="2716142"/>
            </a:xfrm>
            <a:custGeom>
              <a:avLst/>
              <a:gdLst>
                <a:gd name="connsiteX0" fmla="*/ 0 w 2016482"/>
                <a:gd name="connsiteY0" fmla="*/ 0 h 1382942"/>
                <a:gd name="connsiteX1" fmla="*/ 2016482 w 2016482"/>
                <a:gd name="connsiteY1" fmla="*/ 0 h 1382942"/>
                <a:gd name="connsiteX2" fmla="*/ 2016482 w 2016482"/>
                <a:gd name="connsiteY2" fmla="*/ 1382942 h 1382942"/>
                <a:gd name="connsiteX3" fmla="*/ 0 w 2016482"/>
                <a:gd name="connsiteY3" fmla="*/ 1382942 h 1382942"/>
                <a:gd name="connsiteX4" fmla="*/ 0 w 2016482"/>
                <a:gd name="connsiteY4" fmla="*/ 0 h 1382942"/>
                <a:gd name="connsiteX0-1" fmla="*/ 0 w 2359690"/>
                <a:gd name="connsiteY0-2" fmla="*/ 0 h 1476553"/>
                <a:gd name="connsiteX1-3" fmla="*/ 2016482 w 2359690"/>
                <a:gd name="connsiteY1-4" fmla="*/ 0 h 1476553"/>
                <a:gd name="connsiteX2-5" fmla="*/ 2359690 w 2359690"/>
                <a:gd name="connsiteY2-6" fmla="*/ 1476553 h 1476553"/>
                <a:gd name="connsiteX3-7" fmla="*/ 0 w 2359690"/>
                <a:gd name="connsiteY3-8" fmla="*/ 1382942 h 1476553"/>
                <a:gd name="connsiteX4-9" fmla="*/ 0 w 2359690"/>
                <a:gd name="connsiteY4-10" fmla="*/ 0 h 1476553"/>
                <a:gd name="connsiteX0-11" fmla="*/ 0 w 2359690"/>
                <a:gd name="connsiteY0-12" fmla="*/ 664857 h 2141410"/>
                <a:gd name="connsiteX1-13" fmla="*/ 1817416 w 2359690"/>
                <a:gd name="connsiteY1-14" fmla="*/ 0 h 2141410"/>
                <a:gd name="connsiteX2-15" fmla="*/ 2359690 w 2359690"/>
                <a:gd name="connsiteY2-16" fmla="*/ 2141410 h 2141410"/>
                <a:gd name="connsiteX3-17" fmla="*/ 0 w 2359690"/>
                <a:gd name="connsiteY3-18" fmla="*/ 2047799 h 2141410"/>
                <a:gd name="connsiteX4-19" fmla="*/ 0 w 2359690"/>
                <a:gd name="connsiteY4-20" fmla="*/ 664857 h 2141410"/>
                <a:gd name="connsiteX0-21" fmla="*/ 0 w 2561150"/>
                <a:gd name="connsiteY0-22" fmla="*/ 537546 h 2141410"/>
                <a:gd name="connsiteX1-23" fmla="*/ 2018876 w 2561150"/>
                <a:gd name="connsiteY1-24" fmla="*/ 0 h 2141410"/>
                <a:gd name="connsiteX2-25" fmla="*/ 2561150 w 2561150"/>
                <a:gd name="connsiteY2-26" fmla="*/ 2141410 h 2141410"/>
                <a:gd name="connsiteX3-27" fmla="*/ 201460 w 2561150"/>
                <a:gd name="connsiteY3-28" fmla="*/ 2047799 h 2141410"/>
                <a:gd name="connsiteX4-29" fmla="*/ 0 w 2561150"/>
                <a:gd name="connsiteY4-30" fmla="*/ 537546 h 2141410"/>
                <a:gd name="connsiteX0-31" fmla="*/ 0 w 2561150"/>
                <a:gd name="connsiteY0-32" fmla="*/ 537546 h 2716142"/>
                <a:gd name="connsiteX1-33" fmla="*/ 2018876 w 2561150"/>
                <a:gd name="connsiteY1-34" fmla="*/ 0 h 2716142"/>
                <a:gd name="connsiteX2-35" fmla="*/ 2561150 w 2561150"/>
                <a:gd name="connsiteY2-36" fmla="*/ 2141410 h 2716142"/>
                <a:gd name="connsiteX3-37" fmla="*/ 387515 w 2561150"/>
                <a:gd name="connsiteY3-38" fmla="*/ 2716142 h 2716142"/>
                <a:gd name="connsiteX4-39" fmla="*/ 0 w 2561150"/>
                <a:gd name="connsiteY4-40" fmla="*/ 537546 h 27161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61150" h="2716142">
                  <a:moveTo>
                    <a:pt x="0" y="537546"/>
                  </a:moveTo>
                  <a:lnTo>
                    <a:pt x="2018876" y="0"/>
                  </a:lnTo>
                  <a:lnTo>
                    <a:pt x="2561150" y="2141410"/>
                  </a:lnTo>
                  <a:lnTo>
                    <a:pt x="387515" y="2716142"/>
                  </a:lnTo>
                  <a:lnTo>
                    <a:pt x="0" y="53754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70000">
                  <a:srgbClr val="E2E2E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rgbClr val="00B050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828975" y="1660616"/>
              <a:ext cx="1566796" cy="1566796"/>
              <a:chOff x="1475106" y="2364061"/>
              <a:chExt cx="1074470" cy="1074470"/>
            </a:xfrm>
            <a:effectLst>
              <a:outerShdw blurRad="76200" dist="127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矩形 24"/>
              <p:cNvSpPr/>
              <p:nvPr/>
            </p:nvSpPr>
            <p:spPr>
              <a:xfrm>
                <a:off x="1475106" y="2364061"/>
                <a:ext cx="1074470" cy="1074470"/>
              </a:xfrm>
              <a:prstGeom prst="rect">
                <a:avLst/>
              </a:prstGeom>
              <a:solidFill>
                <a:srgbClr val="EFEFED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8800" kern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502646" y="2391601"/>
                <a:ext cx="1019391" cy="1019391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4400" kern="0" dirty="0">
                  <a:solidFill>
                    <a:srgbClr val="00B050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94897" y="520266"/>
            <a:ext cx="233356" cy="233356"/>
            <a:chOff x="1475106" y="2364061"/>
            <a:chExt cx="1074470" cy="1074470"/>
          </a:xfrm>
          <a:effectLst>
            <a:outerShdw blurRad="76200" dist="127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矩形 27"/>
            <p:cNvSpPr/>
            <p:nvPr/>
          </p:nvSpPr>
          <p:spPr>
            <a:xfrm>
              <a:off x="1475106" y="2364061"/>
              <a:ext cx="1074470" cy="1074470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502646" y="2391601"/>
              <a:ext cx="1019391" cy="1019391"/>
            </a:xfrm>
            <a:prstGeom prst="rect">
              <a:avLst/>
            </a:prstGeom>
            <a:solidFill>
              <a:srgbClr val="EFEF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000" kern="0">
                <a:solidFill>
                  <a:srgbClr val="46920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Content Placeholder 2"/>
          <p:cNvSpPr txBox="1"/>
          <p:nvPr/>
        </p:nvSpPr>
        <p:spPr>
          <a:xfrm>
            <a:off x="934234" y="258833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rgbClr val="7373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rgbClr val="7373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80" grpId="0" animBg="1"/>
      <p:bldP spid="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Straight Connector 7"/>
          <p:cNvCxnSpPr/>
          <p:nvPr/>
        </p:nvCxnSpPr>
        <p:spPr>
          <a:xfrm>
            <a:off x="6147844" y="3920092"/>
            <a:ext cx="5630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921929" y="2355644"/>
            <a:ext cx="701489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800" b="1" spc="-158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Meiryo UI" panose="020B0604030504040204" pitchFamily="34" charset="-128"/>
              </a:rPr>
              <a:t>【</a:t>
            </a:r>
            <a:r>
              <a:rPr lang="zh-CN" altLang="en-US" sz="4800" b="1" spc="-158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Meiryo UI" panose="020B0604030504040204" pitchFamily="34" charset="-128"/>
              </a:rPr>
              <a:t>感谢聆听 批评指导</a:t>
            </a:r>
            <a:r>
              <a:rPr lang="en-US" altLang="zh-CN" sz="4800" b="1" spc="-158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Meiryo UI" panose="020B0604030504040204" pitchFamily="34" charset="-128"/>
              </a:rPr>
              <a:t>】</a:t>
            </a:r>
            <a:endParaRPr lang="en-US" altLang="zh-CN" sz="4800" b="1" spc="-158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Meiryo UI" panose="020B0604030504040204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66667" y="3194094"/>
            <a:ext cx="5325416" cy="431039"/>
          </a:xfrm>
          <a:prstGeom prst="roundRect">
            <a:avLst>
              <a:gd name="adj" fmla="val 6852"/>
            </a:avLst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Microsoft Yi Baiti" panose="03000500000000000000" pitchFamily="66" charset="0"/>
                <a:cs typeface="Arial" panose="020B0604020202020204" pitchFamily="34" charset="0"/>
              </a:rPr>
              <a:t>AUTO INDUSTRY WORK SUMMARY REPORT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Microsoft Yi Baiti" panose="03000500000000000000" pitchFamily="66" charset="0"/>
              <a:cs typeface="Arial" panose="020B060402020202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076457" y="4199656"/>
            <a:ext cx="4705836" cy="30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</a:t>
            </a:r>
            <a:r>
              <a:rPr lang="en-US" altLang="zh-CN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 </a:t>
            </a:r>
            <a:r>
              <a:rPr lang="en-US" altLang="zh-CN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 </a:t>
            </a:r>
            <a:r>
              <a:rPr lang="en-US" altLang="zh-CN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商务展示</a:t>
            </a:r>
            <a:endParaRPr lang="zh-CN" altLang="zh-CN" sz="19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5277727" y="4584556"/>
            <a:ext cx="2303297" cy="393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19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4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32748E-6 L 0 -0.07221 " pathEditMode="relative" rAng="0" ptsTypes="AA">
                                      <p:cBhvr>
                                        <p:cTn id="20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22"/>
                                    </p:animMotion>
                                    <p:animRot by="1500000">
                                      <p:cBhvr>
                                        <p:cTn id="21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99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99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99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9" grpId="1"/>
      <p:bldP spid="10" grpId="0"/>
      <p:bldP spid="11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 4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0202"/>
      </a:accent1>
      <a:accent2>
        <a:srgbClr val="BE0000"/>
      </a:accent2>
      <a:accent3>
        <a:srgbClr val="020202"/>
      </a:accent3>
      <a:accent4>
        <a:srgbClr val="BE0000"/>
      </a:accent4>
      <a:accent5>
        <a:srgbClr val="020202"/>
      </a:accent5>
      <a:accent6>
        <a:srgbClr val="BE0000"/>
      </a:accent6>
      <a:hlink>
        <a:srgbClr val="020202"/>
      </a:hlink>
      <a:folHlink>
        <a:srgbClr val="BE00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10999</Words>
  <Application>WPS 演示</Application>
  <PresentationFormat>自定义</PresentationFormat>
  <Paragraphs>434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方正正准黑简体</vt:lpstr>
      <vt:lpstr>Meiryo UI</vt:lpstr>
      <vt:lpstr>Microsoft Yi Baiti</vt:lpstr>
      <vt:lpstr>微软雅黑</vt:lpstr>
      <vt:lpstr>Arial</vt:lpstr>
      <vt:lpstr>Agency FB</vt:lpstr>
      <vt:lpstr>Impact</vt:lpstr>
      <vt:lpstr>等线</vt:lpstr>
      <vt:lpstr>Segoe Print</vt:lpstr>
      <vt:lpstr>黑体</vt:lpstr>
      <vt:lpstr>Arial Unicode MS</vt:lpstr>
      <vt:lpstr>Source Sans Pro Light</vt:lpstr>
      <vt:lpstr>Lato Light</vt:lpstr>
      <vt:lpstr>Open Sans</vt:lpstr>
      <vt:lpstr>Open Sans Light</vt:lpstr>
      <vt:lpstr>Malgun Gothic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486</dc:title>
  <dc:creator/>
  <cp:lastModifiedBy>Administrator</cp:lastModifiedBy>
  <cp:revision>2</cp:revision>
  <dcterms:created xsi:type="dcterms:W3CDTF">2016-10-17T14:00:00Z</dcterms:created>
  <dcterms:modified xsi:type="dcterms:W3CDTF">2017-09-19T03:33:11Z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