
<file path=[Content_Types].xml><?xml version="1.0" encoding="utf-8"?>
<Types xmlns="http://schemas.openxmlformats.org/package/2006/content-types">
  <Default Extension="jpeg" ContentType="image/jpeg"/>
  <Default Extension="wdp" ContentType="image/vnd.ms-photo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9" r:id="rId3"/>
    <p:sldId id="284" r:id="rId5"/>
    <p:sldId id="260" r:id="rId6"/>
    <p:sldId id="261" r:id="rId7"/>
    <p:sldId id="267" r:id="rId8"/>
    <p:sldId id="269" r:id="rId9"/>
    <p:sldId id="268" r:id="rId10"/>
    <p:sldId id="266" r:id="rId11"/>
    <p:sldId id="263" r:id="rId12"/>
    <p:sldId id="270" r:id="rId13"/>
    <p:sldId id="283" r:id="rId14"/>
    <p:sldId id="271" r:id="rId15"/>
    <p:sldId id="272" r:id="rId16"/>
    <p:sldId id="273" r:id="rId17"/>
    <p:sldId id="264" r:id="rId18"/>
    <p:sldId id="275" r:id="rId19"/>
    <p:sldId id="276" r:id="rId20"/>
    <p:sldId id="274" r:id="rId21"/>
    <p:sldId id="277" r:id="rId22"/>
    <p:sldId id="282" r:id="rId23"/>
    <p:sldId id="265" r:id="rId24"/>
    <p:sldId id="279" r:id="rId25"/>
    <p:sldId id="278" r:id="rId26"/>
    <p:sldId id="280" r:id="rId27"/>
    <p:sldId id="281" r:id="rId28"/>
    <p:sldId id="285" r:id="rId2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10A12"/>
    <a:srgbClr val="D70003"/>
    <a:srgbClr val="D9070E"/>
    <a:srgbClr val="9E0000"/>
    <a:srgbClr val="C1272D"/>
    <a:srgbClr val="160C0A"/>
    <a:srgbClr val="000000"/>
    <a:srgbClr val="CB9593"/>
    <a:srgbClr val="1A815A"/>
    <a:srgbClr val="124D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8456" autoAdjust="0"/>
    <p:restoredTop sz="94660"/>
  </p:normalViewPr>
  <p:slideViewPr>
    <p:cSldViewPr snapToGrid="0">
      <p:cViewPr varScale="1">
        <p:scale>
          <a:sx n="68" d="100"/>
          <a:sy n="68" d="100"/>
        </p:scale>
        <p:origin x="27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2" Type="http://schemas.openxmlformats.org/officeDocument/2006/relationships/tableStyles" Target="tableStyles.xml"/><Relationship Id="rId31" Type="http://schemas.openxmlformats.org/officeDocument/2006/relationships/viewProps" Target="viewProps.xml"/><Relationship Id="rId30" Type="http://schemas.openxmlformats.org/officeDocument/2006/relationships/presProps" Target="presProps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F92719-CF39-458E-A75D-8A7F4C97D30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61D7BC-20B5-49A5-B528-45B159473BA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61D7BC-20B5-49A5-B528-45B159473BA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61D7BC-20B5-49A5-B528-45B159473BA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61D7BC-20B5-49A5-B528-45B159473BA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61D7BC-20B5-49A5-B528-45B159473BA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61D7BC-20B5-49A5-B528-45B159473BA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61D7BC-20B5-49A5-B528-45B159473BA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61D7BC-20B5-49A5-B528-45B159473BA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61D7BC-20B5-49A5-B528-45B159473BA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61D7BC-20B5-49A5-B528-45B159473BA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61D7BC-20B5-49A5-B528-45B159473BA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61D7BC-20B5-49A5-B528-45B159473BA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61D7BC-20B5-49A5-B528-45B159473BA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61D7BC-20B5-49A5-B528-45B159473BA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61D7BC-20B5-49A5-B528-45B159473BA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61D7BC-20B5-49A5-B528-45B159473BA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61D7BC-20B5-49A5-B528-45B159473BA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61D7BC-20B5-49A5-B528-45B159473BA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61D7BC-20B5-49A5-B528-45B159473BA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61D7BC-20B5-49A5-B528-45B159473BA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61D7BC-20B5-49A5-B528-45B159473BA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61D7BC-20B5-49A5-B528-45B159473BA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61D7BC-20B5-49A5-B528-45B159473BA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61D7BC-20B5-49A5-B528-45B159473BA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61D7BC-20B5-49A5-B528-45B159473BA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61D7BC-20B5-49A5-B528-45B159473BA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61D7BC-20B5-49A5-B528-45B159473BA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 userDrawn="1"/>
        </p:nvSpPr>
        <p:spPr>
          <a:xfrm>
            <a:off x="4318000" y="2971800"/>
            <a:ext cx="3556000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感谢您下载包图网平台上提供的</a:t>
            </a:r>
            <a:r>
              <a:rPr lang="en-US" altLang="zh-CN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PPT</a:t>
            </a:r>
            <a:r>
              <a:rPr lang="zh-CN" altLang="en-US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作品，为了您和包图网以及原创作者的利益，请勿复制、传播、销售，否则将承担法律责任！包图网将对作品进行维权，按照传播下载次数进行十倍的索取赔偿！</a:t>
            </a:r>
            <a:endParaRPr lang="zh-CN" altLang="en-US" sz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r>
              <a:rPr lang="en-US" altLang="zh-CN" sz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ibaotu.com</a:t>
            </a:r>
            <a:endParaRPr lang="en-US" altLang="zh-CN" sz="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audio" Target="../media/media1.mp3"/><Relationship Id="rId8" Type="http://schemas.microsoft.com/office/2007/relationships/hdphoto" Target="../media/hdphoto4.wdp"/><Relationship Id="rId7" Type="http://schemas.openxmlformats.org/officeDocument/2006/relationships/image" Target="../media/image4.png"/><Relationship Id="rId6" Type="http://schemas.microsoft.com/office/2007/relationships/hdphoto" Target="../media/hdphoto3.wdp"/><Relationship Id="rId5" Type="http://schemas.openxmlformats.org/officeDocument/2006/relationships/image" Target="../media/image3.png"/><Relationship Id="rId4" Type="http://schemas.microsoft.com/office/2007/relationships/hdphoto" Target="../media/hdphoto2.wdp"/><Relationship Id="rId3" Type="http://schemas.openxmlformats.org/officeDocument/2006/relationships/image" Target="../media/image2.png"/><Relationship Id="rId2" Type="http://schemas.microsoft.com/office/2007/relationships/hdphoto" Target="../media/hdphoto1.wdp"/><Relationship Id="rId13" Type="http://schemas.openxmlformats.org/officeDocument/2006/relationships/notesSlide" Target="../notesSlides/notesSlide1.xml"/><Relationship Id="rId12" Type="http://schemas.openxmlformats.org/officeDocument/2006/relationships/slideLayout" Target="../slideLayouts/slideLayout1.xml"/><Relationship Id="rId11" Type="http://schemas.openxmlformats.org/officeDocument/2006/relationships/image" Target="../media/image5.png"/><Relationship Id="rId10" Type="http://schemas.microsoft.com/office/2007/relationships/media" Target="../media/media1.mp3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microsoft.com/office/2007/relationships/hdphoto" Target="../media/hdphoto4.wdp"/><Relationship Id="rId7" Type="http://schemas.openxmlformats.org/officeDocument/2006/relationships/image" Target="../media/image4.png"/><Relationship Id="rId6" Type="http://schemas.microsoft.com/office/2007/relationships/hdphoto" Target="../media/hdphoto3.wdp"/><Relationship Id="rId5" Type="http://schemas.openxmlformats.org/officeDocument/2006/relationships/image" Target="../media/image3.png"/><Relationship Id="rId4" Type="http://schemas.microsoft.com/office/2007/relationships/hdphoto" Target="../media/hdphoto2.wdp"/><Relationship Id="rId3" Type="http://schemas.openxmlformats.org/officeDocument/2006/relationships/image" Target="../media/image2.png"/><Relationship Id="rId2" Type="http://schemas.microsoft.com/office/2007/relationships/hdphoto" Target="../media/hdphoto1.wdp"/><Relationship Id="rId10" Type="http://schemas.openxmlformats.org/officeDocument/2006/relationships/notesSlide" Target="../notesSlides/notesSlide2.xml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3.xml"/><Relationship Id="rId7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1.png"/><Relationship Id="rId4" Type="http://schemas.microsoft.com/office/2007/relationships/hdphoto" Target="../media/hdphoto4.wdp"/><Relationship Id="rId3" Type="http://schemas.openxmlformats.org/officeDocument/2006/relationships/image" Target="../media/image4.png"/><Relationship Id="rId2" Type="http://schemas.microsoft.com/office/2007/relationships/hdphoto" Target="../media/hdphoto5.wdp"/><Relationship Id="rId1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4.xml"/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9.png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microsoft.com/office/2007/relationships/hdphoto" Target="../media/hdphoto4.wdp"/><Relationship Id="rId3" Type="http://schemas.openxmlformats.org/officeDocument/2006/relationships/image" Target="../media/image4.png"/><Relationship Id="rId2" Type="http://schemas.microsoft.com/office/2007/relationships/hdphoto" Target="../media/hdphoto1.wdp"/><Relationship Id="rId1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5.xml"/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microsoft.com/office/2007/relationships/hdphoto" Target="../media/hdphoto4.wdp"/><Relationship Id="rId4" Type="http://schemas.openxmlformats.org/officeDocument/2006/relationships/image" Target="../media/image4.png"/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tags" Target="../tags/tag1.xml"/></Relationships>
</file>

<file path=ppt/slides/_rels/slide6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6.xml"/><Relationship Id="rId6" Type="http://schemas.openxmlformats.org/officeDocument/2006/relationships/slideLayout" Target="../slideLayouts/slideLayout2.xml"/><Relationship Id="rId5" Type="http://schemas.microsoft.com/office/2007/relationships/hdphoto" Target="../media/hdphoto4.wdp"/><Relationship Id="rId4" Type="http://schemas.openxmlformats.org/officeDocument/2006/relationships/image" Target="../media/image4.png"/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7.xml"/><Relationship Id="rId6" Type="http://schemas.openxmlformats.org/officeDocument/2006/relationships/slideLayout" Target="../slideLayouts/slideLayout2.xml"/><Relationship Id="rId5" Type="http://schemas.microsoft.com/office/2007/relationships/hdphoto" Target="../media/hdphoto4.wdp"/><Relationship Id="rId4" Type="http://schemas.openxmlformats.org/officeDocument/2006/relationships/image" Target="../media/image4.png"/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tags" Target="../tags/tag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8.xml"/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microsoft.com/office/2007/relationships/hdphoto" Target="../media/hdphoto4.wdp"/><Relationship Id="rId4" Type="http://schemas.openxmlformats.org/officeDocument/2006/relationships/image" Target="../media/image4.png"/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tags" Target="../tags/tag3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9.xml"/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11.png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microsoft.com/office/2007/relationships/hdphoto" Target="../media/hdphoto4.wdp"/><Relationship Id="rId3" Type="http://schemas.openxmlformats.org/officeDocument/2006/relationships/image" Target="../media/image4.png"/><Relationship Id="rId2" Type="http://schemas.microsoft.com/office/2007/relationships/hdphoto" Target="../media/hdphoto1.wdp"/><Relationship Id="rId1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0.xml"/><Relationship Id="rId6" Type="http://schemas.openxmlformats.org/officeDocument/2006/relationships/slideLayout" Target="../slideLayouts/slideLayout2.xml"/><Relationship Id="rId5" Type="http://schemas.microsoft.com/office/2007/relationships/hdphoto" Target="../media/hdphoto4.wdp"/><Relationship Id="rId4" Type="http://schemas.openxmlformats.org/officeDocument/2006/relationships/image" Target="../media/image4.png"/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tags" Target="../tags/tag4.xml"/></Relationships>
</file>

<file path=ppt/slides/_rels/slide1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1.xml"/><Relationship Id="rId5" Type="http://schemas.openxmlformats.org/officeDocument/2006/relationships/slideLayout" Target="../slideLayouts/slideLayout2.xml"/><Relationship Id="rId4" Type="http://schemas.microsoft.com/office/2007/relationships/hdphoto" Target="../media/hdphoto4.wdp"/><Relationship Id="rId3" Type="http://schemas.openxmlformats.org/officeDocument/2006/relationships/image" Target="../media/image4.png"/><Relationship Id="rId2" Type="http://schemas.microsoft.com/office/2007/relationships/hdphoto" Target="../media/hdphoto1.wdp"/><Relationship Id="rId1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2.x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microsoft.com/office/2007/relationships/hdphoto" Target="../media/hdphoto4.wdp"/><Relationship Id="rId3" Type="http://schemas.openxmlformats.org/officeDocument/2006/relationships/image" Target="../media/image4.png"/><Relationship Id="rId2" Type="http://schemas.microsoft.com/office/2007/relationships/hdphoto" Target="../media/hdphoto1.wdp"/><Relationship Id="rId1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3.xml"/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microsoft.com/office/2007/relationships/hdphoto" Target="../media/hdphoto4.wdp"/><Relationship Id="rId4" Type="http://schemas.openxmlformats.org/officeDocument/2006/relationships/image" Target="../media/image4.png"/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tags" Target="../tags/tag5.xml"/></Relationships>
</file>

<file path=ppt/slides/_rels/slide14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4.xml"/><Relationship Id="rId6" Type="http://schemas.openxmlformats.org/officeDocument/2006/relationships/slideLayout" Target="../slideLayouts/slideLayout2.xml"/><Relationship Id="rId5" Type="http://schemas.microsoft.com/office/2007/relationships/hdphoto" Target="../media/hdphoto4.wdp"/><Relationship Id="rId4" Type="http://schemas.openxmlformats.org/officeDocument/2006/relationships/image" Target="../media/image4.png"/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image" Target="../media/image14.jpeg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5.xml"/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11.png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microsoft.com/office/2007/relationships/hdphoto" Target="../media/hdphoto4.wdp"/><Relationship Id="rId3" Type="http://schemas.openxmlformats.org/officeDocument/2006/relationships/image" Target="../media/image4.png"/><Relationship Id="rId2" Type="http://schemas.microsoft.com/office/2007/relationships/hdphoto" Target="../media/hdphoto1.wdp"/><Relationship Id="rId1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6.xml"/><Relationship Id="rId7" Type="http://schemas.openxmlformats.org/officeDocument/2006/relationships/slideLayout" Target="../slideLayouts/slideLayout2.xml"/><Relationship Id="rId6" Type="http://schemas.microsoft.com/office/2007/relationships/hdphoto" Target="../media/hdphoto4.wdp"/><Relationship Id="rId5" Type="http://schemas.openxmlformats.org/officeDocument/2006/relationships/image" Target="../media/image4.png"/><Relationship Id="rId4" Type="http://schemas.microsoft.com/office/2007/relationships/hdphoto" Target="../media/hdphoto1.wdp"/><Relationship Id="rId3" Type="http://schemas.openxmlformats.org/officeDocument/2006/relationships/image" Target="../media/image1.png"/><Relationship Id="rId2" Type="http://schemas.openxmlformats.org/officeDocument/2006/relationships/image" Target="../media/image15.jpeg"/><Relationship Id="rId1" Type="http://schemas.openxmlformats.org/officeDocument/2006/relationships/tags" Target="../tags/tag6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7.xml"/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microsoft.com/office/2007/relationships/hdphoto" Target="../media/hdphoto4.wdp"/><Relationship Id="rId4" Type="http://schemas.openxmlformats.org/officeDocument/2006/relationships/image" Target="../media/image4.png"/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tags" Target="../tags/tag7.xml"/></Relationships>
</file>

<file path=ppt/slides/_rels/slide18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8.xml"/><Relationship Id="rId6" Type="http://schemas.openxmlformats.org/officeDocument/2006/relationships/slideLayout" Target="../slideLayouts/slideLayout2.xml"/><Relationship Id="rId5" Type="http://schemas.microsoft.com/office/2007/relationships/hdphoto" Target="../media/hdphoto4.wdp"/><Relationship Id="rId4" Type="http://schemas.openxmlformats.org/officeDocument/2006/relationships/image" Target="../media/image4.png"/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image" Target="../media/image16.jpeg"/></Relationships>
</file>

<file path=ppt/slides/_rels/slide19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9.xml"/><Relationship Id="rId6" Type="http://schemas.openxmlformats.org/officeDocument/2006/relationships/slideLayout" Target="../slideLayouts/slideLayout2.xml"/><Relationship Id="rId5" Type="http://schemas.microsoft.com/office/2007/relationships/hdphoto" Target="../media/hdphoto4.wdp"/><Relationship Id="rId4" Type="http://schemas.openxmlformats.org/officeDocument/2006/relationships/image" Target="../media/image4.png"/><Relationship Id="rId3" Type="http://schemas.openxmlformats.org/officeDocument/2006/relationships/image" Target="../media/image13.png"/><Relationship Id="rId2" Type="http://schemas.microsoft.com/office/2007/relationships/hdphoto" Target="../media/hdphoto1.wdp"/><Relationship Id="rId1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0.xml"/><Relationship Id="rId7" Type="http://schemas.openxmlformats.org/officeDocument/2006/relationships/slideLayout" Target="../slideLayouts/slideLayout2.xml"/><Relationship Id="rId6" Type="http://schemas.microsoft.com/office/2007/relationships/hdphoto" Target="../media/hdphoto4.wdp"/><Relationship Id="rId5" Type="http://schemas.openxmlformats.org/officeDocument/2006/relationships/image" Target="../media/image4.png"/><Relationship Id="rId4" Type="http://schemas.openxmlformats.org/officeDocument/2006/relationships/image" Target="../media/image13.png"/><Relationship Id="rId3" Type="http://schemas.openxmlformats.org/officeDocument/2006/relationships/tags" Target="../tags/tag8.xml"/><Relationship Id="rId2" Type="http://schemas.microsoft.com/office/2007/relationships/hdphoto" Target="../media/hdphoto1.wdp"/><Relationship Id="rId1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21.xml"/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11.png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microsoft.com/office/2007/relationships/hdphoto" Target="../media/hdphoto4.wdp"/><Relationship Id="rId3" Type="http://schemas.openxmlformats.org/officeDocument/2006/relationships/image" Target="../media/image4.png"/><Relationship Id="rId2" Type="http://schemas.microsoft.com/office/2007/relationships/hdphoto" Target="../media/hdphoto1.wdp"/><Relationship Id="rId1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2.xml"/><Relationship Id="rId6" Type="http://schemas.openxmlformats.org/officeDocument/2006/relationships/slideLayout" Target="../slideLayouts/slideLayout2.xml"/><Relationship Id="rId5" Type="http://schemas.microsoft.com/office/2007/relationships/hdphoto" Target="../media/hdphoto4.wdp"/><Relationship Id="rId4" Type="http://schemas.openxmlformats.org/officeDocument/2006/relationships/image" Target="../media/image4.png"/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tags" Target="../tags/tag9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3.xml"/><Relationship Id="rId7" Type="http://schemas.openxmlformats.org/officeDocument/2006/relationships/slideLayout" Target="../slideLayouts/slideLayout2.xml"/><Relationship Id="rId6" Type="http://schemas.microsoft.com/office/2007/relationships/hdphoto" Target="../media/hdphoto4.wdp"/><Relationship Id="rId5" Type="http://schemas.openxmlformats.org/officeDocument/2006/relationships/image" Target="../media/image4.png"/><Relationship Id="rId4" Type="http://schemas.microsoft.com/office/2007/relationships/hdphoto" Target="../media/hdphoto1.wdp"/><Relationship Id="rId3" Type="http://schemas.openxmlformats.org/officeDocument/2006/relationships/image" Target="../media/image1.png"/><Relationship Id="rId2" Type="http://schemas.openxmlformats.org/officeDocument/2006/relationships/image" Target="../media/image17.jpeg"/><Relationship Id="rId1" Type="http://schemas.openxmlformats.org/officeDocument/2006/relationships/tags" Target="../tags/tag10.xml"/></Relationships>
</file>

<file path=ppt/slides/_rels/slide24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4.xml"/><Relationship Id="rId6" Type="http://schemas.openxmlformats.org/officeDocument/2006/relationships/slideLayout" Target="../slideLayouts/slideLayout2.xml"/><Relationship Id="rId5" Type="http://schemas.microsoft.com/office/2007/relationships/hdphoto" Target="../media/hdphoto4.wdp"/><Relationship Id="rId4" Type="http://schemas.openxmlformats.org/officeDocument/2006/relationships/image" Target="../media/image4.png"/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tags" Target="../tags/tag11.xml"/></Relationships>
</file>

<file path=ppt/slides/_rels/slide25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25.xml"/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11.png"/><Relationship Id="rId6" Type="http://schemas.openxmlformats.org/officeDocument/2006/relationships/image" Target="../media/image9.png"/><Relationship Id="rId5" Type="http://schemas.microsoft.com/office/2007/relationships/hdphoto" Target="../media/hdphoto4.wdp"/><Relationship Id="rId4" Type="http://schemas.openxmlformats.org/officeDocument/2006/relationships/image" Target="../media/image4.png"/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tags" Target="../tags/tag12.xml"/></Relationships>
</file>

<file path=ppt/slides/_rels/slide2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microsoft.com/office/2007/relationships/hdphoto" Target="../media/hdphoto4.wdp"/><Relationship Id="rId7" Type="http://schemas.openxmlformats.org/officeDocument/2006/relationships/image" Target="../media/image4.png"/><Relationship Id="rId6" Type="http://schemas.microsoft.com/office/2007/relationships/hdphoto" Target="../media/hdphoto3.wdp"/><Relationship Id="rId5" Type="http://schemas.openxmlformats.org/officeDocument/2006/relationships/image" Target="../media/image3.png"/><Relationship Id="rId4" Type="http://schemas.microsoft.com/office/2007/relationships/hdphoto" Target="../media/hdphoto2.wdp"/><Relationship Id="rId3" Type="http://schemas.openxmlformats.org/officeDocument/2006/relationships/image" Target="../media/image2.png"/><Relationship Id="rId2" Type="http://schemas.microsoft.com/office/2007/relationships/hdphoto" Target="../media/hdphoto1.wdp"/><Relationship Id="rId10" Type="http://schemas.openxmlformats.org/officeDocument/2006/relationships/notesSlide" Target="../notesSlides/notesSlide26.xml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4814"/>
          <a:stretch>
            <a:fillRect/>
          </a:stretch>
        </p:blipFill>
        <p:spPr>
          <a:xfrm>
            <a:off x="0" y="4472474"/>
            <a:ext cx="12192000" cy="2389650"/>
          </a:xfrm>
          <a:prstGeom prst="rect">
            <a:avLst/>
          </a:prstGeom>
        </p:spPr>
      </p:pic>
      <p:grpSp>
        <p:nvGrpSpPr>
          <p:cNvPr id="27" name="组合 26"/>
          <p:cNvGrpSpPr/>
          <p:nvPr/>
        </p:nvGrpSpPr>
        <p:grpSpPr>
          <a:xfrm>
            <a:off x="454479" y="647099"/>
            <a:ext cx="4787844" cy="3825375"/>
            <a:chOff x="683079" y="647099"/>
            <a:chExt cx="4022271" cy="3213700"/>
          </a:xfrm>
        </p:grpSpPr>
        <p:pic>
          <p:nvPicPr>
            <p:cNvPr id="19" name="图片 18"/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colorTemperature colorTemp="5300"/>
                      </a14:imgEffect>
                      <a14:imgEffect>
                        <a14:saturation sat="3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137"/>
            <a:stretch>
              <a:fillRect/>
            </a:stretch>
          </p:blipFill>
          <p:spPr>
            <a:xfrm>
              <a:off x="683079" y="647099"/>
              <a:ext cx="3450771" cy="3213700"/>
            </a:xfrm>
            <a:prstGeom prst="rect">
              <a:avLst/>
            </a:prstGeom>
          </p:spPr>
        </p:pic>
        <p:pic>
          <p:nvPicPr>
            <p:cNvPr id="20" name="图片 19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137"/>
            <a:stretch>
              <a:fillRect/>
            </a:stretch>
          </p:blipFill>
          <p:spPr>
            <a:xfrm>
              <a:off x="3254829" y="2509929"/>
              <a:ext cx="1450521" cy="1350869"/>
            </a:xfrm>
            <a:prstGeom prst="rect">
              <a:avLst/>
            </a:prstGeom>
          </p:spPr>
        </p:pic>
      </p:grpSp>
      <p:pic>
        <p:nvPicPr>
          <p:cNvPr id="22" name="图片 21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-20000" contrast="20000"/>
                    </a14:imgEffect>
                    <a14:imgEffect>
                      <a14:colorTemperature colorTemp="47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200" y="-143420"/>
            <a:ext cx="2290762" cy="2038237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5627901" y="1998145"/>
            <a:ext cx="6686550" cy="1585062"/>
            <a:chOff x="5627901" y="1998145"/>
            <a:chExt cx="6686550" cy="1585062"/>
          </a:xfrm>
        </p:grpSpPr>
        <p:sp>
          <p:nvSpPr>
            <p:cNvPr id="21" name="文本框 20"/>
            <p:cNvSpPr txBox="1"/>
            <p:nvPr/>
          </p:nvSpPr>
          <p:spPr>
            <a:xfrm>
              <a:off x="5627901" y="1998145"/>
              <a:ext cx="668655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6000" dirty="0" smtClean="0">
                  <a:solidFill>
                    <a:srgbClr val="D9070E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剪纸风格年终总结</a:t>
              </a:r>
              <a:endParaRPr lang="zh-CN" altLang="en-US" sz="6000" dirty="0">
                <a:solidFill>
                  <a:srgbClr val="D9070E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6134101" y="3059987"/>
              <a:ext cx="5674150" cy="52322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There are moments in life when you miss someone so much that you just want to pick them from your dreams and hug them for real! </a:t>
              </a:r>
              <a:endPara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6959937" y="3703776"/>
            <a:ext cx="4899173" cy="460375"/>
            <a:chOff x="6959937" y="3760926"/>
            <a:chExt cx="4899173" cy="460375"/>
          </a:xfrm>
        </p:grpSpPr>
        <p:sp>
          <p:nvSpPr>
            <p:cNvPr id="31" name="文本框 30"/>
            <p:cNvSpPr txBox="1"/>
            <p:nvPr/>
          </p:nvSpPr>
          <p:spPr>
            <a:xfrm>
              <a:off x="9515476" y="3760926"/>
              <a:ext cx="2343634" cy="4603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solidFill>
                    <a:srgbClr val="D9070E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汇报</a:t>
              </a:r>
              <a:r>
                <a:rPr lang="zh-CN" altLang="en-US" sz="2400" dirty="0" smtClean="0">
                  <a:solidFill>
                    <a:srgbClr val="D9070E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人：</a:t>
              </a:r>
              <a:r>
                <a:rPr lang="en-US" altLang="zh-CN" sz="2400" dirty="0" smtClean="0">
                  <a:solidFill>
                    <a:srgbClr val="D9070E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xxxxx</a:t>
              </a:r>
              <a:endParaRPr lang="en-US" altLang="zh-CN" sz="2400" dirty="0" smtClean="0">
                <a:solidFill>
                  <a:srgbClr val="D9070E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6959937" y="3760926"/>
              <a:ext cx="2343634" cy="4603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 smtClean="0">
                  <a:solidFill>
                    <a:srgbClr val="D9070E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汇报部门：</a:t>
              </a:r>
              <a:r>
                <a:rPr lang="en-US" altLang="zh-CN" sz="2400" dirty="0" smtClean="0">
                  <a:solidFill>
                    <a:srgbClr val="D9070E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xxxx</a:t>
              </a:r>
              <a:endParaRPr lang="en-US" altLang="zh-CN" sz="2400" dirty="0" smtClean="0">
                <a:solidFill>
                  <a:srgbClr val="D9070E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</p:grpSp>
      <p:pic>
        <p:nvPicPr>
          <p:cNvPr id="39" name="图片 38"/>
          <p:cNvPicPr>
            <a:picLocks noChangeAspect="1"/>
          </p:cNvPicPr>
          <p:nvPr/>
        </p:nvPicPr>
        <p:blipFill rotWithShape="1"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687" t="46936" r="7888" b="10962"/>
          <a:stretch>
            <a:fillRect/>
          </a:stretch>
        </p:blipFill>
        <p:spPr>
          <a:xfrm>
            <a:off x="0" y="0"/>
            <a:ext cx="12192000" cy="6862124"/>
          </a:xfrm>
          <a:custGeom>
            <a:avLst/>
            <a:gdLst>
              <a:gd name="connsiteX0" fmla="*/ 95315 w 12192000"/>
              <a:gd name="connsiteY0" fmla="*/ 95315 h 6862124"/>
              <a:gd name="connsiteX1" fmla="*/ 95315 w 12192000"/>
              <a:gd name="connsiteY1" fmla="*/ 6766809 h 6862124"/>
              <a:gd name="connsiteX2" fmla="*/ 12096685 w 12192000"/>
              <a:gd name="connsiteY2" fmla="*/ 6766809 h 6862124"/>
              <a:gd name="connsiteX3" fmla="*/ 12096685 w 12192000"/>
              <a:gd name="connsiteY3" fmla="*/ 95315 h 6862124"/>
              <a:gd name="connsiteX4" fmla="*/ 0 w 12192000"/>
              <a:gd name="connsiteY4" fmla="*/ 0 h 6862124"/>
              <a:gd name="connsiteX5" fmla="*/ 12192000 w 12192000"/>
              <a:gd name="connsiteY5" fmla="*/ 0 h 6862124"/>
              <a:gd name="connsiteX6" fmla="*/ 12192000 w 12192000"/>
              <a:gd name="connsiteY6" fmla="*/ 6862124 h 6862124"/>
              <a:gd name="connsiteX7" fmla="*/ 0 w 12192000"/>
              <a:gd name="connsiteY7" fmla="*/ 6862124 h 68621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62124">
                <a:moveTo>
                  <a:pt x="95315" y="95315"/>
                </a:moveTo>
                <a:lnTo>
                  <a:pt x="95315" y="6766809"/>
                </a:lnTo>
                <a:lnTo>
                  <a:pt x="12096685" y="6766809"/>
                </a:lnTo>
                <a:lnTo>
                  <a:pt x="12096685" y="95315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62124"/>
                </a:lnTo>
                <a:lnTo>
                  <a:pt x="0" y="6862124"/>
                </a:lnTo>
                <a:close/>
              </a:path>
            </a:pathLst>
          </a:custGeom>
        </p:spPr>
      </p:pic>
      <p:pic>
        <p:nvPicPr>
          <p:cNvPr id="7" name="橙光音乐,弥逻音频 - 山水畅游">
            <a:hlinkClick r:id="" action="ppaction://media"/>
          </p:cNvPr>
          <p:cNvPicPr>
            <a:picLocks noChangeAspect="1"/>
          </p:cNvPicPr>
          <p:nvPr>
            <a:audioFile r:link="rId9"/>
            <p:extLst>
              <p:ext uri="{DAA4B4D4-6D71-4841-9C94-3DE7FCFB9230}">
                <p14:media xmlns:p14="http://schemas.microsoft.com/office/powerpoint/2010/main" r:embed="rId10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-1065855" y="266097"/>
            <a:ext cx="972767" cy="97276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500">
        <p:split orient="vert"/>
      </p:transition>
    </mc:Choice>
    <mc:Fallback>
      <p:transition spd="slow" advTm="25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21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4814"/>
          <a:stretch>
            <a:fillRect/>
          </a:stretch>
        </p:blipFill>
        <p:spPr>
          <a:xfrm>
            <a:off x="0" y="4472474"/>
            <a:ext cx="12192000" cy="2389650"/>
          </a:xfrm>
          <a:prstGeom prst="rect">
            <a:avLst/>
          </a:prstGeom>
        </p:spPr>
      </p:pic>
      <p:grpSp>
        <p:nvGrpSpPr>
          <p:cNvPr id="27" name="组合 26"/>
          <p:cNvGrpSpPr/>
          <p:nvPr/>
        </p:nvGrpSpPr>
        <p:grpSpPr>
          <a:xfrm>
            <a:off x="454479" y="647099"/>
            <a:ext cx="4787844" cy="3825375"/>
            <a:chOff x="683079" y="647099"/>
            <a:chExt cx="4022271" cy="3213700"/>
          </a:xfrm>
        </p:grpSpPr>
        <p:pic>
          <p:nvPicPr>
            <p:cNvPr id="19" name="图片 18"/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colorTemperature colorTemp="5300"/>
                      </a14:imgEffect>
                      <a14:imgEffect>
                        <a14:saturation sat="3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137"/>
            <a:stretch>
              <a:fillRect/>
            </a:stretch>
          </p:blipFill>
          <p:spPr>
            <a:xfrm>
              <a:off x="683079" y="647099"/>
              <a:ext cx="3450771" cy="3213700"/>
            </a:xfrm>
            <a:prstGeom prst="rect">
              <a:avLst/>
            </a:prstGeom>
          </p:spPr>
        </p:pic>
        <p:pic>
          <p:nvPicPr>
            <p:cNvPr id="20" name="图片 19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137"/>
            <a:stretch>
              <a:fillRect/>
            </a:stretch>
          </p:blipFill>
          <p:spPr>
            <a:xfrm>
              <a:off x="3254829" y="2509929"/>
              <a:ext cx="1450521" cy="1350869"/>
            </a:xfrm>
            <a:prstGeom prst="rect">
              <a:avLst/>
            </a:prstGeom>
          </p:spPr>
        </p:pic>
      </p:grpSp>
      <p:pic>
        <p:nvPicPr>
          <p:cNvPr id="22" name="图片 21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-20000" contrast="20000"/>
                    </a14:imgEffect>
                    <a14:imgEffect>
                      <a14:colorTemperature colorTemp="47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200" y="-143420"/>
            <a:ext cx="2290762" cy="2038237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5627901" y="1998145"/>
            <a:ext cx="6686550" cy="1585062"/>
            <a:chOff x="5627901" y="1998145"/>
            <a:chExt cx="6686550" cy="1585062"/>
          </a:xfrm>
        </p:grpSpPr>
        <p:sp>
          <p:nvSpPr>
            <p:cNvPr id="21" name="文本框 20"/>
            <p:cNvSpPr txBox="1"/>
            <p:nvPr/>
          </p:nvSpPr>
          <p:spPr>
            <a:xfrm>
              <a:off x="5627901" y="1998145"/>
              <a:ext cx="668655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6000" dirty="0" smtClean="0">
                  <a:solidFill>
                    <a:srgbClr val="D9070E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剪纸风格年终总结</a:t>
              </a:r>
              <a:endParaRPr lang="zh-CN" altLang="en-US" sz="6000" dirty="0">
                <a:solidFill>
                  <a:srgbClr val="D9070E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6134101" y="3059987"/>
              <a:ext cx="5674150" cy="52322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There are moments in life when you miss someone so much that you just want to pick them from your dreams and hug them for real! </a:t>
              </a:r>
              <a:endPara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6959937" y="3703776"/>
            <a:ext cx="4899173" cy="460375"/>
            <a:chOff x="6959937" y="3760926"/>
            <a:chExt cx="4899173" cy="460375"/>
          </a:xfrm>
        </p:grpSpPr>
        <p:sp>
          <p:nvSpPr>
            <p:cNvPr id="31" name="文本框 30"/>
            <p:cNvSpPr txBox="1"/>
            <p:nvPr/>
          </p:nvSpPr>
          <p:spPr>
            <a:xfrm>
              <a:off x="9515476" y="3760926"/>
              <a:ext cx="2343634" cy="4603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solidFill>
                    <a:srgbClr val="D9070E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汇报</a:t>
              </a:r>
              <a:r>
                <a:rPr lang="zh-CN" altLang="en-US" sz="2400" dirty="0" smtClean="0">
                  <a:solidFill>
                    <a:srgbClr val="D9070E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人：</a:t>
              </a:r>
              <a:r>
                <a:rPr lang="en-US" altLang="zh-CN" sz="2400" dirty="0" smtClean="0">
                  <a:solidFill>
                    <a:srgbClr val="D9070E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xxxx</a:t>
              </a:r>
              <a:endParaRPr lang="en-US" altLang="zh-CN" sz="2400" dirty="0" smtClean="0">
                <a:solidFill>
                  <a:srgbClr val="D9070E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6959937" y="3760926"/>
              <a:ext cx="2343634" cy="4603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 smtClean="0">
                  <a:solidFill>
                    <a:srgbClr val="D9070E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汇报部门：</a:t>
              </a:r>
              <a:r>
                <a:rPr lang="en-US" altLang="zh-CN" sz="2400" dirty="0" smtClean="0">
                  <a:solidFill>
                    <a:srgbClr val="D9070E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xxx</a:t>
              </a:r>
              <a:endParaRPr lang="en-US" altLang="zh-CN" sz="2400" dirty="0" smtClean="0">
                <a:solidFill>
                  <a:srgbClr val="D9070E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</p:grpSp>
      <p:pic>
        <p:nvPicPr>
          <p:cNvPr id="39" name="图片 38"/>
          <p:cNvPicPr>
            <a:picLocks noChangeAspect="1"/>
          </p:cNvPicPr>
          <p:nvPr/>
        </p:nvPicPr>
        <p:blipFill rotWithShape="1"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687" t="46936" r="7888" b="10962"/>
          <a:stretch>
            <a:fillRect/>
          </a:stretch>
        </p:blipFill>
        <p:spPr>
          <a:xfrm>
            <a:off x="0" y="0"/>
            <a:ext cx="12192000" cy="6862124"/>
          </a:xfrm>
          <a:custGeom>
            <a:avLst/>
            <a:gdLst>
              <a:gd name="connsiteX0" fmla="*/ 95315 w 12192000"/>
              <a:gd name="connsiteY0" fmla="*/ 95315 h 6862124"/>
              <a:gd name="connsiteX1" fmla="*/ 95315 w 12192000"/>
              <a:gd name="connsiteY1" fmla="*/ 6766809 h 6862124"/>
              <a:gd name="connsiteX2" fmla="*/ 12096685 w 12192000"/>
              <a:gd name="connsiteY2" fmla="*/ 6766809 h 6862124"/>
              <a:gd name="connsiteX3" fmla="*/ 12096685 w 12192000"/>
              <a:gd name="connsiteY3" fmla="*/ 95315 h 6862124"/>
              <a:gd name="connsiteX4" fmla="*/ 0 w 12192000"/>
              <a:gd name="connsiteY4" fmla="*/ 0 h 6862124"/>
              <a:gd name="connsiteX5" fmla="*/ 12192000 w 12192000"/>
              <a:gd name="connsiteY5" fmla="*/ 0 h 6862124"/>
              <a:gd name="connsiteX6" fmla="*/ 12192000 w 12192000"/>
              <a:gd name="connsiteY6" fmla="*/ 6862124 h 6862124"/>
              <a:gd name="connsiteX7" fmla="*/ 0 w 12192000"/>
              <a:gd name="connsiteY7" fmla="*/ 6862124 h 68621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62124">
                <a:moveTo>
                  <a:pt x="95315" y="95315"/>
                </a:moveTo>
                <a:lnTo>
                  <a:pt x="95315" y="6766809"/>
                </a:lnTo>
                <a:lnTo>
                  <a:pt x="12096685" y="6766809"/>
                </a:lnTo>
                <a:lnTo>
                  <a:pt x="12096685" y="95315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62124"/>
                </a:lnTo>
                <a:lnTo>
                  <a:pt x="0" y="6862124"/>
                </a:lnTo>
                <a:close/>
              </a:path>
            </a:pathLst>
          </a:cu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500">
        <p:split orient="vert"/>
      </p:transition>
    </mc:Choice>
    <mc:Fallback>
      <p:transition spd="slow" advTm="25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813" y="723900"/>
            <a:ext cx="4910138" cy="5222932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0" contrast="20000"/>
                    </a14:imgEffect>
                    <a14:imgEffect>
                      <a14:colorTemperature colorTemp="47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200" y="-143420"/>
            <a:ext cx="2290762" cy="2038237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6980842" y="1316329"/>
            <a:ext cx="4939130" cy="762000"/>
            <a:chOff x="6980842" y="1316329"/>
            <a:chExt cx="4939130" cy="762000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3281" t="59908" r="20469" b="22495"/>
            <a:stretch>
              <a:fillRect/>
            </a:stretch>
          </p:blipFill>
          <p:spPr>
            <a:xfrm>
              <a:off x="7077075" y="1316329"/>
              <a:ext cx="762000" cy="762000"/>
            </a:xfrm>
            <a:custGeom>
              <a:avLst/>
              <a:gdLst>
                <a:gd name="connsiteX0" fmla="*/ 0 w 762000"/>
                <a:gd name="connsiteY0" fmla="*/ 0 h 762000"/>
                <a:gd name="connsiteX1" fmla="*/ 762000 w 762000"/>
                <a:gd name="connsiteY1" fmla="*/ 0 h 762000"/>
                <a:gd name="connsiteX2" fmla="*/ 762000 w 762000"/>
                <a:gd name="connsiteY2" fmla="*/ 762000 h 762000"/>
                <a:gd name="connsiteX3" fmla="*/ 0 w 762000"/>
                <a:gd name="connsiteY3" fmla="*/ 762000 h 76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2000" h="762000">
                  <a:moveTo>
                    <a:pt x="0" y="0"/>
                  </a:moveTo>
                  <a:lnTo>
                    <a:pt x="762000" y="0"/>
                  </a:lnTo>
                  <a:lnTo>
                    <a:pt x="762000" y="762000"/>
                  </a:lnTo>
                  <a:lnTo>
                    <a:pt x="0" y="762000"/>
                  </a:lnTo>
                  <a:close/>
                </a:path>
              </a:pathLst>
            </a:custGeom>
          </p:spPr>
        </p:pic>
        <p:grpSp>
          <p:nvGrpSpPr>
            <p:cNvPr id="14" name="组合 13"/>
            <p:cNvGrpSpPr/>
            <p:nvPr/>
          </p:nvGrpSpPr>
          <p:grpSpPr>
            <a:xfrm>
              <a:off x="8031540" y="1341209"/>
              <a:ext cx="3888432" cy="707887"/>
              <a:chOff x="8031540" y="1341209"/>
              <a:chExt cx="3888432" cy="707887"/>
            </a:xfrm>
          </p:grpSpPr>
          <p:sp>
            <p:nvSpPr>
              <p:cNvPr id="12" name="文本框 11"/>
              <p:cNvSpPr txBox="1"/>
              <p:nvPr/>
            </p:nvSpPr>
            <p:spPr>
              <a:xfrm>
                <a:off x="8031540" y="1341209"/>
                <a:ext cx="156966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dirty="0">
                    <a:solidFill>
                      <a:srgbClr val="C00000"/>
                    </a:solidFill>
                    <a:latin typeface="+mn-ea"/>
                  </a:rPr>
                  <a:t>年度工作概述</a:t>
                </a:r>
                <a:endParaRPr lang="zh-CN" altLang="en-US" dirty="0">
                  <a:solidFill>
                    <a:srgbClr val="C00000"/>
                  </a:solidFill>
                  <a:latin typeface="+mn-ea"/>
                </a:endParaRPr>
              </a:p>
            </p:txBody>
          </p:sp>
          <p:sp>
            <p:nvSpPr>
              <p:cNvPr id="13" name="矩形 12"/>
              <p:cNvSpPr/>
              <p:nvPr/>
            </p:nvSpPr>
            <p:spPr>
              <a:xfrm>
                <a:off x="8031540" y="1741319"/>
                <a:ext cx="3888432" cy="3077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1400" dirty="0">
                    <a:solidFill>
                      <a:srgbClr val="131313"/>
                    </a:solidFill>
                    <a:latin typeface="+mn-ea"/>
                  </a:rPr>
                  <a:t>Click here to enter your text messages</a:t>
                </a:r>
                <a:endParaRPr lang="en-US" altLang="zh-CN" sz="1400" dirty="0">
                  <a:solidFill>
                    <a:srgbClr val="131313"/>
                  </a:solidFill>
                  <a:latin typeface="+mn-ea"/>
                </a:endParaRPr>
              </a:p>
            </p:txBody>
          </p:sp>
        </p:grpSp>
        <p:sp>
          <p:nvSpPr>
            <p:cNvPr id="28" name="文本框 27"/>
            <p:cNvSpPr txBox="1"/>
            <p:nvPr/>
          </p:nvSpPr>
          <p:spPr>
            <a:xfrm>
              <a:off x="6980842" y="1374163"/>
              <a:ext cx="95446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dirty="0" smtClean="0">
                  <a:solidFill>
                    <a:schemeClr val="bg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01</a:t>
              </a:r>
              <a:endParaRPr lang="zh-CN" altLang="en-US" sz="36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6980841" y="2568889"/>
            <a:ext cx="4939131" cy="762000"/>
            <a:chOff x="6980841" y="2568889"/>
            <a:chExt cx="4939131" cy="762000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3281" t="59908" r="20469" b="22495"/>
            <a:stretch>
              <a:fillRect/>
            </a:stretch>
          </p:blipFill>
          <p:spPr>
            <a:xfrm>
              <a:off x="7077075" y="2568889"/>
              <a:ext cx="762000" cy="762000"/>
            </a:xfrm>
            <a:custGeom>
              <a:avLst/>
              <a:gdLst>
                <a:gd name="connsiteX0" fmla="*/ 0 w 762000"/>
                <a:gd name="connsiteY0" fmla="*/ 0 h 762000"/>
                <a:gd name="connsiteX1" fmla="*/ 762000 w 762000"/>
                <a:gd name="connsiteY1" fmla="*/ 0 h 762000"/>
                <a:gd name="connsiteX2" fmla="*/ 762000 w 762000"/>
                <a:gd name="connsiteY2" fmla="*/ 762000 h 762000"/>
                <a:gd name="connsiteX3" fmla="*/ 0 w 762000"/>
                <a:gd name="connsiteY3" fmla="*/ 762000 h 76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2000" h="762000">
                  <a:moveTo>
                    <a:pt x="0" y="0"/>
                  </a:moveTo>
                  <a:lnTo>
                    <a:pt x="762000" y="0"/>
                  </a:lnTo>
                  <a:lnTo>
                    <a:pt x="762000" y="762000"/>
                  </a:lnTo>
                  <a:lnTo>
                    <a:pt x="0" y="762000"/>
                  </a:lnTo>
                  <a:close/>
                </a:path>
              </a:pathLst>
            </a:custGeom>
          </p:spPr>
        </p:pic>
        <p:grpSp>
          <p:nvGrpSpPr>
            <p:cNvPr id="18" name="组合 17"/>
            <p:cNvGrpSpPr/>
            <p:nvPr/>
          </p:nvGrpSpPr>
          <p:grpSpPr>
            <a:xfrm>
              <a:off x="8031540" y="2568889"/>
              <a:ext cx="3888432" cy="707887"/>
              <a:chOff x="8031540" y="1341209"/>
              <a:chExt cx="3888432" cy="707887"/>
            </a:xfrm>
          </p:grpSpPr>
          <p:sp>
            <p:nvSpPr>
              <p:cNvPr id="19" name="文本框 18"/>
              <p:cNvSpPr txBox="1"/>
              <p:nvPr/>
            </p:nvSpPr>
            <p:spPr>
              <a:xfrm>
                <a:off x="8031540" y="1341209"/>
                <a:ext cx="156966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dirty="0">
                    <a:solidFill>
                      <a:srgbClr val="C00000"/>
                    </a:solidFill>
                    <a:latin typeface="+mn-ea"/>
                  </a:rPr>
                  <a:t>工作完成情况</a:t>
                </a:r>
                <a:endParaRPr lang="zh-CN" altLang="en-US" dirty="0">
                  <a:solidFill>
                    <a:srgbClr val="C00000"/>
                  </a:solidFill>
                  <a:latin typeface="+mn-ea"/>
                </a:endParaRPr>
              </a:p>
            </p:txBody>
          </p:sp>
          <p:sp>
            <p:nvSpPr>
              <p:cNvPr id="20" name="矩形 19"/>
              <p:cNvSpPr/>
              <p:nvPr/>
            </p:nvSpPr>
            <p:spPr>
              <a:xfrm>
                <a:off x="8031540" y="1741319"/>
                <a:ext cx="3888432" cy="3077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1400" dirty="0">
                    <a:solidFill>
                      <a:srgbClr val="131313"/>
                    </a:solidFill>
                    <a:latin typeface="+mn-ea"/>
                  </a:rPr>
                  <a:t>Click here to enter your text messages</a:t>
                </a:r>
                <a:endParaRPr lang="en-US" altLang="zh-CN" sz="1400" dirty="0">
                  <a:solidFill>
                    <a:srgbClr val="131313"/>
                  </a:solidFill>
                  <a:latin typeface="+mn-ea"/>
                </a:endParaRPr>
              </a:p>
            </p:txBody>
          </p:sp>
        </p:grpSp>
        <p:sp>
          <p:nvSpPr>
            <p:cNvPr id="35" name="文本框 34"/>
            <p:cNvSpPr txBox="1"/>
            <p:nvPr/>
          </p:nvSpPr>
          <p:spPr>
            <a:xfrm>
              <a:off x="6980841" y="2630445"/>
              <a:ext cx="95446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dirty="0" smtClean="0">
                  <a:solidFill>
                    <a:schemeClr val="bg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02</a:t>
              </a:r>
              <a:endParaRPr lang="zh-CN" altLang="en-US" sz="36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6980840" y="3821449"/>
            <a:ext cx="4939132" cy="762000"/>
            <a:chOff x="6980840" y="3821449"/>
            <a:chExt cx="4939132" cy="762000"/>
          </a:xfrm>
        </p:grpSpPr>
        <p:pic>
          <p:nvPicPr>
            <p:cNvPr id="9" name="图片 8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3281" t="59908" r="20469" b="22495"/>
            <a:stretch>
              <a:fillRect/>
            </a:stretch>
          </p:blipFill>
          <p:spPr>
            <a:xfrm>
              <a:off x="7077075" y="3821449"/>
              <a:ext cx="762000" cy="762000"/>
            </a:xfrm>
            <a:custGeom>
              <a:avLst/>
              <a:gdLst>
                <a:gd name="connsiteX0" fmla="*/ 0 w 762000"/>
                <a:gd name="connsiteY0" fmla="*/ 0 h 762000"/>
                <a:gd name="connsiteX1" fmla="*/ 762000 w 762000"/>
                <a:gd name="connsiteY1" fmla="*/ 0 h 762000"/>
                <a:gd name="connsiteX2" fmla="*/ 762000 w 762000"/>
                <a:gd name="connsiteY2" fmla="*/ 762000 h 762000"/>
                <a:gd name="connsiteX3" fmla="*/ 0 w 762000"/>
                <a:gd name="connsiteY3" fmla="*/ 762000 h 76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2000" h="762000">
                  <a:moveTo>
                    <a:pt x="0" y="0"/>
                  </a:moveTo>
                  <a:lnTo>
                    <a:pt x="762000" y="0"/>
                  </a:lnTo>
                  <a:lnTo>
                    <a:pt x="762000" y="762000"/>
                  </a:lnTo>
                  <a:lnTo>
                    <a:pt x="0" y="762000"/>
                  </a:lnTo>
                  <a:close/>
                </a:path>
              </a:pathLst>
            </a:custGeom>
          </p:spPr>
        </p:pic>
        <p:grpSp>
          <p:nvGrpSpPr>
            <p:cNvPr id="21" name="组合 20"/>
            <p:cNvGrpSpPr/>
            <p:nvPr/>
          </p:nvGrpSpPr>
          <p:grpSpPr>
            <a:xfrm>
              <a:off x="8031540" y="3875562"/>
              <a:ext cx="3888432" cy="707887"/>
              <a:chOff x="8031540" y="1341209"/>
              <a:chExt cx="3888432" cy="707887"/>
            </a:xfrm>
          </p:grpSpPr>
          <p:sp>
            <p:nvSpPr>
              <p:cNvPr id="22" name="文本框 21"/>
              <p:cNvSpPr txBox="1"/>
              <p:nvPr/>
            </p:nvSpPr>
            <p:spPr>
              <a:xfrm>
                <a:off x="8031540" y="1341209"/>
                <a:ext cx="156966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dirty="0">
                    <a:solidFill>
                      <a:srgbClr val="C00000"/>
                    </a:solidFill>
                    <a:latin typeface="+mn-ea"/>
                  </a:rPr>
                  <a:t>工作存在不足</a:t>
                </a:r>
                <a:endParaRPr lang="zh-CN" altLang="en-US" dirty="0">
                  <a:solidFill>
                    <a:srgbClr val="C00000"/>
                  </a:solidFill>
                  <a:latin typeface="+mn-ea"/>
                </a:endParaRPr>
              </a:p>
            </p:txBody>
          </p:sp>
          <p:sp>
            <p:nvSpPr>
              <p:cNvPr id="23" name="矩形 22"/>
              <p:cNvSpPr/>
              <p:nvPr/>
            </p:nvSpPr>
            <p:spPr>
              <a:xfrm>
                <a:off x="8031540" y="1741319"/>
                <a:ext cx="3888432" cy="3077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1400" dirty="0">
                    <a:solidFill>
                      <a:srgbClr val="131313"/>
                    </a:solidFill>
                    <a:latin typeface="+mn-ea"/>
                  </a:rPr>
                  <a:t>Click here to enter your text messages</a:t>
                </a:r>
                <a:endParaRPr lang="en-US" altLang="zh-CN" sz="1400" dirty="0">
                  <a:solidFill>
                    <a:srgbClr val="131313"/>
                  </a:solidFill>
                  <a:latin typeface="+mn-ea"/>
                </a:endParaRPr>
              </a:p>
            </p:txBody>
          </p:sp>
        </p:grpSp>
        <p:sp>
          <p:nvSpPr>
            <p:cNvPr id="36" name="文本框 35"/>
            <p:cNvSpPr txBox="1"/>
            <p:nvPr/>
          </p:nvSpPr>
          <p:spPr>
            <a:xfrm>
              <a:off x="6980840" y="3879283"/>
              <a:ext cx="95446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dirty="0" smtClean="0">
                  <a:solidFill>
                    <a:schemeClr val="bg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03</a:t>
              </a:r>
              <a:endParaRPr lang="zh-CN" altLang="en-US" sz="36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6980840" y="5074008"/>
            <a:ext cx="4939132" cy="762000"/>
            <a:chOff x="6980840" y="5074008"/>
            <a:chExt cx="4939132" cy="762000"/>
          </a:xfrm>
        </p:grpSpPr>
        <p:pic>
          <p:nvPicPr>
            <p:cNvPr id="10" name="图片 9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3281" t="59908" r="20469" b="22495"/>
            <a:stretch>
              <a:fillRect/>
            </a:stretch>
          </p:blipFill>
          <p:spPr>
            <a:xfrm>
              <a:off x="7077075" y="5074008"/>
              <a:ext cx="762000" cy="762000"/>
            </a:xfrm>
            <a:custGeom>
              <a:avLst/>
              <a:gdLst>
                <a:gd name="connsiteX0" fmla="*/ 0 w 762000"/>
                <a:gd name="connsiteY0" fmla="*/ 0 h 762000"/>
                <a:gd name="connsiteX1" fmla="*/ 762000 w 762000"/>
                <a:gd name="connsiteY1" fmla="*/ 0 h 762000"/>
                <a:gd name="connsiteX2" fmla="*/ 762000 w 762000"/>
                <a:gd name="connsiteY2" fmla="*/ 762000 h 762000"/>
                <a:gd name="connsiteX3" fmla="*/ 0 w 762000"/>
                <a:gd name="connsiteY3" fmla="*/ 762000 h 76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2000" h="762000">
                  <a:moveTo>
                    <a:pt x="0" y="0"/>
                  </a:moveTo>
                  <a:lnTo>
                    <a:pt x="762000" y="0"/>
                  </a:lnTo>
                  <a:lnTo>
                    <a:pt x="762000" y="762000"/>
                  </a:lnTo>
                  <a:lnTo>
                    <a:pt x="0" y="762000"/>
                  </a:lnTo>
                  <a:close/>
                </a:path>
              </a:pathLst>
            </a:custGeom>
          </p:spPr>
        </p:pic>
        <p:grpSp>
          <p:nvGrpSpPr>
            <p:cNvPr id="24" name="组合 23"/>
            <p:cNvGrpSpPr/>
            <p:nvPr/>
          </p:nvGrpSpPr>
          <p:grpSpPr>
            <a:xfrm>
              <a:off x="8031540" y="5101064"/>
              <a:ext cx="3888432" cy="707887"/>
              <a:chOff x="8031540" y="1341209"/>
              <a:chExt cx="3888432" cy="707887"/>
            </a:xfrm>
          </p:grpSpPr>
          <p:sp>
            <p:nvSpPr>
              <p:cNvPr id="25" name="文本框 24"/>
              <p:cNvSpPr txBox="1"/>
              <p:nvPr/>
            </p:nvSpPr>
            <p:spPr>
              <a:xfrm>
                <a:off x="8031540" y="1341209"/>
                <a:ext cx="156966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dirty="0">
                    <a:solidFill>
                      <a:srgbClr val="C00000"/>
                    </a:solidFill>
                    <a:latin typeface="+mn-ea"/>
                  </a:rPr>
                  <a:t>明年工作计划</a:t>
                </a:r>
                <a:endParaRPr lang="zh-CN" altLang="en-US" dirty="0">
                  <a:solidFill>
                    <a:srgbClr val="C00000"/>
                  </a:solidFill>
                  <a:latin typeface="+mn-ea"/>
                </a:endParaRPr>
              </a:p>
            </p:txBody>
          </p:sp>
          <p:sp>
            <p:nvSpPr>
              <p:cNvPr id="26" name="矩形 25"/>
              <p:cNvSpPr/>
              <p:nvPr/>
            </p:nvSpPr>
            <p:spPr>
              <a:xfrm>
                <a:off x="8031540" y="1741319"/>
                <a:ext cx="3888432" cy="3077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1400" dirty="0">
                    <a:solidFill>
                      <a:srgbClr val="131313"/>
                    </a:solidFill>
                    <a:latin typeface="+mn-ea"/>
                  </a:rPr>
                  <a:t>Click here to enter your text messages</a:t>
                </a:r>
                <a:endParaRPr lang="en-US" altLang="zh-CN" sz="1400" dirty="0">
                  <a:solidFill>
                    <a:srgbClr val="131313"/>
                  </a:solidFill>
                  <a:latin typeface="+mn-ea"/>
                </a:endParaRPr>
              </a:p>
            </p:txBody>
          </p:sp>
        </p:grpSp>
        <p:sp>
          <p:nvSpPr>
            <p:cNvPr id="37" name="文本框 36"/>
            <p:cNvSpPr txBox="1"/>
            <p:nvPr/>
          </p:nvSpPr>
          <p:spPr>
            <a:xfrm>
              <a:off x="6980840" y="5147230"/>
              <a:ext cx="95446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dirty="0" smtClean="0">
                  <a:solidFill>
                    <a:schemeClr val="bg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04</a:t>
              </a:r>
              <a:endParaRPr lang="zh-CN" altLang="en-US" sz="36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</p:grpSp>
      <p:pic>
        <p:nvPicPr>
          <p:cNvPr id="38" name="图片 37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687" t="46936" r="7888" b="10962"/>
          <a:stretch>
            <a:fillRect/>
          </a:stretch>
        </p:blipFill>
        <p:spPr>
          <a:xfrm>
            <a:off x="0" y="0"/>
            <a:ext cx="12192000" cy="6862124"/>
          </a:xfrm>
          <a:custGeom>
            <a:avLst/>
            <a:gdLst>
              <a:gd name="connsiteX0" fmla="*/ 95315 w 12192000"/>
              <a:gd name="connsiteY0" fmla="*/ 95315 h 6862124"/>
              <a:gd name="connsiteX1" fmla="*/ 95315 w 12192000"/>
              <a:gd name="connsiteY1" fmla="*/ 6766809 h 6862124"/>
              <a:gd name="connsiteX2" fmla="*/ 12096685 w 12192000"/>
              <a:gd name="connsiteY2" fmla="*/ 6766809 h 6862124"/>
              <a:gd name="connsiteX3" fmla="*/ 12096685 w 12192000"/>
              <a:gd name="connsiteY3" fmla="*/ 95315 h 6862124"/>
              <a:gd name="connsiteX4" fmla="*/ 0 w 12192000"/>
              <a:gd name="connsiteY4" fmla="*/ 0 h 6862124"/>
              <a:gd name="connsiteX5" fmla="*/ 12192000 w 12192000"/>
              <a:gd name="connsiteY5" fmla="*/ 0 h 6862124"/>
              <a:gd name="connsiteX6" fmla="*/ 12192000 w 12192000"/>
              <a:gd name="connsiteY6" fmla="*/ 6862124 h 6862124"/>
              <a:gd name="connsiteX7" fmla="*/ 0 w 12192000"/>
              <a:gd name="connsiteY7" fmla="*/ 6862124 h 68621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62124">
                <a:moveTo>
                  <a:pt x="95315" y="95315"/>
                </a:moveTo>
                <a:lnTo>
                  <a:pt x="95315" y="6766809"/>
                </a:lnTo>
                <a:lnTo>
                  <a:pt x="12096685" y="6766809"/>
                </a:lnTo>
                <a:lnTo>
                  <a:pt x="12096685" y="95315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62124"/>
                </a:lnTo>
                <a:lnTo>
                  <a:pt x="0" y="6862124"/>
                </a:lnTo>
                <a:close/>
              </a:path>
            </a:pathLst>
          </a:cu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2500">
        <p15:prstTrans prst="airplane"/>
      </p:transition>
    </mc:Choice>
    <mc:Fallback>
      <p:transition spd="slow" advTm="25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687" t="46936" r="7888" b="10962"/>
          <a:stretch>
            <a:fillRect/>
          </a:stretch>
        </p:blipFill>
        <p:spPr>
          <a:xfrm>
            <a:off x="0" y="0"/>
            <a:ext cx="12192000" cy="6862124"/>
          </a:xfrm>
          <a:custGeom>
            <a:avLst/>
            <a:gdLst>
              <a:gd name="connsiteX0" fmla="*/ 95315 w 12192000"/>
              <a:gd name="connsiteY0" fmla="*/ 95315 h 6862124"/>
              <a:gd name="connsiteX1" fmla="*/ 95315 w 12192000"/>
              <a:gd name="connsiteY1" fmla="*/ 6766809 h 6862124"/>
              <a:gd name="connsiteX2" fmla="*/ 12096685 w 12192000"/>
              <a:gd name="connsiteY2" fmla="*/ 6766809 h 6862124"/>
              <a:gd name="connsiteX3" fmla="*/ 12096685 w 12192000"/>
              <a:gd name="connsiteY3" fmla="*/ 95315 h 6862124"/>
              <a:gd name="connsiteX4" fmla="*/ 0 w 12192000"/>
              <a:gd name="connsiteY4" fmla="*/ 0 h 6862124"/>
              <a:gd name="connsiteX5" fmla="*/ 12192000 w 12192000"/>
              <a:gd name="connsiteY5" fmla="*/ 0 h 6862124"/>
              <a:gd name="connsiteX6" fmla="*/ 12192000 w 12192000"/>
              <a:gd name="connsiteY6" fmla="*/ 6862124 h 6862124"/>
              <a:gd name="connsiteX7" fmla="*/ 0 w 12192000"/>
              <a:gd name="connsiteY7" fmla="*/ 6862124 h 68621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62124">
                <a:moveTo>
                  <a:pt x="95315" y="95315"/>
                </a:moveTo>
                <a:lnTo>
                  <a:pt x="95315" y="6766809"/>
                </a:lnTo>
                <a:lnTo>
                  <a:pt x="12096685" y="6766809"/>
                </a:lnTo>
                <a:lnTo>
                  <a:pt x="12096685" y="95315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62124"/>
                </a:lnTo>
                <a:lnTo>
                  <a:pt x="0" y="6862124"/>
                </a:lnTo>
                <a:close/>
              </a:path>
            </a:pathLst>
          </a:cu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0" contrast="20000"/>
                    </a14:imgEffect>
                    <a14:imgEffect>
                      <a14:colorTemperature colorTemp="47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200" y="-143420"/>
            <a:ext cx="2290762" cy="2038237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0" y="1349788"/>
            <a:ext cx="5067300" cy="3283486"/>
            <a:chOff x="0" y="1349788"/>
            <a:chExt cx="5067300" cy="3283486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4814"/>
            <a:stretch>
              <a:fillRect/>
            </a:stretch>
          </p:blipFill>
          <p:spPr>
            <a:xfrm>
              <a:off x="0" y="2243624"/>
              <a:ext cx="5067300" cy="2389650"/>
            </a:xfrm>
            <a:prstGeom prst="rect">
              <a:avLst/>
            </a:prstGeom>
          </p:spPr>
        </p:pic>
        <p:grpSp>
          <p:nvGrpSpPr>
            <p:cNvPr id="9" name="组合 8"/>
            <p:cNvGrpSpPr/>
            <p:nvPr/>
          </p:nvGrpSpPr>
          <p:grpSpPr>
            <a:xfrm>
              <a:off x="2000250" y="1349788"/>
              <a:ext cx="2350108" cy="1059921"/>
              <a:chOff x="2000250" y="1349788"/>
              <a:chExt cx="2350108" cy="1059921"/>
            </a:xfrm>
          </p:grpSpPr>
          <p:pic>
            <p:nvPicPr>
              <p:cNvPr id="7" name="图片 6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000250" y="1349788"/>
                <a:ext cx="1330934" cy="1059921"/>
              </a:xfrm>
              <a:prstGeom prst="rect">
                <a:avLst/>
              </a:prstGeom>
            </p:spPr>
          </p:pic>
          <p:pic>
            <p:nvPicPr>
              <p:cNvPr id="8" name="图片 7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467099" y="1619922"/>
                <a:ext cx="883259" cy="703404"/>
              </a:xfrm>
              <a:prstGeom prst="rect">
                <a:avLst/>
              </a:prstGeom>
            </p:spPr>
          </p:pic>
        </p:grpSp>
      </p:grpSp>
      <p:grpSp>
        <p:nvGrpSpPr>
          <p:cNvPr id="10" name="组合 9"/>
          <p:cNvGrpSpPr/>
          <p:nvPr/>
        </p:nvGrpSpPr>
        <p:grpSpPr>
          <a:xfrm>
            <a:off x="5350903" y="2326795"/>
            <a:ext cx="6311012" cy="2223308"/>
            <a:chOff x="4871338" y="2519186"/>
            <a:chExt cx="6311012" cy="2223308"/>
          </a:xfrm>
        </p:grpSpPr>
        <p:sp>
          <p:nvSpPr>
            <p:cNvPr id="11" name="矩形 10"/>
            <p:cNvSpPr/>
            <p:nvPr/>
          </p:nvSpPr>
          <p:spPr>
            <a:xfrm>
              <a:off x="4871338" y="2519186"/>
              <a:ext cx="4468623" cy="67710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zh-CN" altLang="en-US" sz="4400" dirty="0">
                  <a:solidFill>
                    <a:srgbClr val="D10A12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  <a:cs typeface="+mn-ea"/>
                  <a:sym typeface="Arial" panose="020B0604020202020204" pitchFamily="34" charset="0"/>
                </a:rPr>
                <a:t>年度工作概述</a:t>
              </a:r>
              <a:endParaRPr lang="zh-CN" altLang="en-US" sz="4400" dirty="0">
                <a:solidFill>
                  <a:srgbClr val="D10A12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2" name="组合 11"/>
            <p:cNvGrpSpPr/>
            <p:nvPr/>
          </p:nvGrpSpPr>
          <p:grpSpPr>
            <a:xfrm>
              <a:off x="5321983" y="3344588"/>
              <a:ext cx="3061581" cy="743744"/>
              <a:chOff x="5664883" y="3248360"/>
              <a:chExt cx="3061581" cy="743744"/>
            </a:xfrm>
          </p:grpSpPr>
          <p:sp>
            <p:nvSpPr>
              <p:cNvPr id="14" name="TextBox 11"/>
              <p:cNvSpPr txBox="1"/>
              <p:nvPr/>
            </p:nvSpPr>
            <p:spPr>
              <a:xfrm>
                <a:off x="5664883" y="3248360"/>
                <a:ext cx="151195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171450" lvl="1" indent="-171450">
                  <a:buFont typeface="Arial" panose="020B0604020202020204" pitchFamily="34" charset="0"/>
                  <a:buChar char="•"/>
                </a:pPr>
                <a:r>
                  <a:rPr lang="zh-CN" altLang="en-US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ea"/>
                    <a:cs typeface="+mn-ea"/>
                    <a:sym typeface="Arial" panose="020B0604020202020204" pitchFamily="34" charset="0"/>
                  </a:rPr>
                  <a:t>输入小标题</a:t>
                </a:r>
                <a:endParaRPr lang="zh-CN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5" name="TextBox 11"/>
              <p:cNvSpPr txBox="1"/>
              <p:nvPr/>
            </p:nvSpPr>
            <p:spPr>
              <a:xfrm>
                <a:off x="7214512" y="3248360"/>
                <a:ext cx="151195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171450" lvl="1" indent="-171450">
                  <a:buFont typeface="Arial" panose="020B0604020202020204" pitchFamily="34" charset="0"/>
                  <a:buChar char="•"/>
                </a:pPr>
                <a:r>
                  <a:rPr lang="zh-CN" alt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ea"/>
                    <a:cs typeface="+mn-ea"/>
                    <a:sym typeface="Arial" panose="020B0604020202020204" pitchFamily="34" charset="0"/>
                  </a:rPr>
                  <a:t>输入小标题</a:t>
                </a:r>
                <a:endParaRPr lang="zh-CN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6" name="TextBox 11"/>
              <p:cNvSpPr txBox="1"/>
              <p:nvPr/>
            </p:nvSpPr>
            <p:spPr>
              <a:xfrm>
                <a:off x="5664883" y="3622772"/>
                <a:ext cx="151195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171450" lvl="1" indent="-171450">
                  <a:buFont typeface="Arial" panose="020B0604020202020204" pitchFamily="34" charset="0"/>
                  <a:buChar char="•"/>
                </a:pPr>
                <a:r>
                  <a:rPr lang="zh-CN" alt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ea"/>
                    <a:cs typeface="+mn-ea"/>
                    <a:sym typeface="Arial" panose="020B0604020202020204" pitchFamily="34" charset="0"/>
                  </a:rPr>
                  <a:t>输入小标题</a:t>
                </a:r>
                <a:endParaRPr lang="zh-CN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" name="TextBox 11"/>
              <p:cNvSpPr txBox="1"/>
              <p:nvPr/>
            </p:nvSpPr>
            <p:spPr>
              <a:xfrm>
                <a:off x="7214510" y="3622772"/>
                <a:ext cx="151195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171450" lvl="1" indent="-171450">
                  <a:buFont typeface="Arial" panose="020B0604020202020204" pitchFamily="34" charset="0"/>
                  <a:buChar char="•"/>
                </a:pPr>
                <a:r>
                  <a:rPr lang="zh-CN" alt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ea"/>
                    <a:cs typeface="+mn-ea"/>
                    <a:sym typeface="Arial" panose="020B0604020202020204" pitchFamily="34" charset="0"/>
                  </a:rPr>
                  <a:t>输入小标题</a:t>
                </a:r>
                <a:endParaRPr lang="zh-CN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3" name="文本框 12"/>
            <p:cNvSpPr txBox="1"/>
            <p:nvPr/>
          </p:nvSpPr>
          <p:spPr>
            <a:xfrm>
              <a:off x="5321983" y="4168170"/>
              <a:ext cx="5860367" cy="5743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100" spc="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Lorem ipsum dolor sit amet, Lorem dolor sit Lorem ipsum dolor sit amet,consectetur. </a:t>
              </a:r>
              <a:endParaRPr lang="en-US" altLang="zh-CN" sz="1100" spc="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</p:grpSp>
      <p:pic>
        <p:nvPicPr>
          <p:cNvPr id="20" name="图片 1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3561" y="5103768"/>
            <a:ext cx="3750240" cy="172837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 advTm="2500">
        <p14:honeycomb/>
      </p:transition>
    </mc:Choice>
    <mc:Fallback>
      <p:transition spd="slow" advTm="25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f8716b86-d699-43e0-9669-d93b8d4ba0c9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554615" y="1710267"/>
            <a:ext cx="11082771" cy="4380531"/>
            <a:chOff x="719138" y="1840324"/>
            <a:chExt cx="10753726" cy="4250474"/>
          </a:xfrm>
        </p:grpSpPr>
        <p:sp>
          <p:nvSpPr>
            <p:cNvPr id="4" name="ïṩľîdê"/>
            <p:cNvSpPr/>
            <p:nvPr/>
          </p:nvSpPr>
          <p:spPr>
            <a:xfrm>
              <a:off x="4619836" y="3465004"/>
              <a:ext cx="1350151" cy="1350151"/>
            </a:xfrm>
            <a:prstGeom prst="teardrop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2000" b="1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5" name="ïṣḻïḍê"/>
            <p:cNvSpPr/>
            <p:nvPr/>
          </p:nvSpPr>
          <p:spPr>
            <a:xfrm flipV="1">
              <a:off x="4835860" y="2042847"/>
              <a:ext cx="1134127" cy="1134127"/>
            </a:xfrm>
            <a:prstGeom prst="teardrop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2000" b="1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6" name="iś1ïďè"/>
            <p:cNvSpPr/>
            <p:nvPr/>
          </p:nvSpPr>
          <p:spPr>
            <a:xfrm flipH="1">
              <a:off x="6249016" y="3465004"/>
              <a:ext cx="1134127" cy="1134127"/>
            </a:xfrm>
            <a:prstGeom prst="teardrop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2000" b="1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7" name="îślïdê"/>
            <p:cNvSpPr/>
            <p:nvPr/>
          </p:nvSpPr>
          <p:spPr>
            <a:xfrm flipH="1" flipV="1">
              <a:off x="6249015" y="1840324"/>
              <a:ext cx="1336650" cy="1336650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2000" b="1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8" name="ïSľîdé"/>
            <p:cNvSpPr txBox="1"/>
            <p:nvPr/>
          </p:nvSpPr>
          <p:spPr bwMode="auto">
            <a:xfrm>
              <a:off x="719138" y="5221507"/>
              <a:ext cx="10753726" cy="869291"/>
            </a:xfrm>
            <a:prstGeom prst="rect">
              <a:avLst/>
            </a:prstGeom>
          </p:spPr>
          <p:txBody>
            <a:bodyPr wrap="square" lIns="0" tIns="0" rIns="0" bIns="0" anchor="t" anchorCtr="0">
              <a:normAutofit/>
              <a:scene3d>
                <a:camera prst="orthographicFront"/>
                <a:lightRig rig="threePt" dir="t"/>
              </a:scene3d>
            </a:bodyPr>
            <a:lstStyle/>
            <a:p>
              <a:pPr marL="0" indent="0" algn="ctr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100" b="1">
                  <a:latin typeface="+mn-ea"/>
                </a:rPr>
                <a:t>此部分内容作为文字排版占位显示 （建议使用主题字体）如需更改请在（设置形状格式）菜单下（文本选项）中调整</a:t>
              </a:r>
              <a:endParaRPr lang="zh-CN" altLang="en-US" sz="1100" b="1">
                <a:latin typeface="+mn-ea"/>
              </a:endParaRPr>
            </a:p>
          </p:txBody>
        </p:sp>
        <p:grpSp>
          <p:nvGrpSpPr>
            <p:cNvPr id="9" name="ï$ḷîḋè"/>
            <p:cNvGrpSpPr/>
            <p:nvPr/>
          </p:nvGrpSpPr>
          <p:grpSpPr>
            <a:xfrm>
              <a:off x="7788188" y="2168860"/>
              <a:ext cx="2147157" cy="863956"/>
              <a:chOff x="7788188" y="2168860"/>
              <a:chExt cx="2147157" cy="863956"/>
            </a:xfrm>
          </p:grpSpPr>
          <p:sp>
            <p:nvSpPr>
              <p:cNvPr id="23" name="i$ḻíḍê"/>
              <p:cNvSpPr txBox="1"/>
              <p:nvPr/>
            </p:nvSpPr>
            <p:spPr bwMode="auto">
              <a:xfrm>
                <a:off x="7788188" y="2168860"/>
                <a:ext cx="2147157" cy="309958"/>
              </a:xfrm>
              <a:prstGeom prst="rect">
                <a:avLst/>
              </a:prstGeom>
              <a:noFill/>
            </p:spPr>
            <p:txBody>
              <a:bodyPr wrap="none" lIns="90000" tIns="46800" rIns="90000" bIns="46800">
                <a:normAutofit lnSpcReduction="10000"/>
              </a:bodyPr>
              <a:lstStyle/>
              <a:p>
                <a:pPr algn="l" latinLnBrk="0"/>
                <a:r>
                  <a:rPr lang="zh-CN" altLang="en-US" sz="1600" b="1">
                    <a:effectLst/>
                    <a:latin typeface="+mn-ea"/>
                  </a:rPr>
                  <a:t>标题文本预设</a:t>
                </a:r>
                <a:endParaRPr lang="zh-CN" altLang="en-US" sz="1600" b="1">
                  <a:effectLst/>
                  <a:latin typeface="+mn-ea"/>
                </a:endParaRPr>
              </a:p>
            </p:txBody>
          </p:sp>
          <p:sp>
            <p:nvSpPr>
              <p:cNvPr id="24" name="íṡļíḋè"/>
              <p:cNvSpPr/>
              <p:nvPr/>
            </p:nvSpPr>
            <p:spPr>
              <a:xfrm>
                <a:off x="7788188" y="2478818"/>
                <a:ext cx="2147157" cy="553998"/>
              </a:xfrm>
              <a:prstGeom prst="rect">
                <a:avLst/>
              </a:prstGeom>
            </p:spPr>
            <p:txBody>
              <a:bodyPr wrap="square">
                <a:normAutofit/>
              </a:bodyPr>
              <a:lstStyle/>
              <a:p>
                <a:pPr>
                  <a:lnSpc>
                    <a:spcPct val="120000"/>
                  </a:lnSpc>
                  <a:defRPr/>
                </a:pPr>
                <a:r>
                  <a:rPr lang="zh-CN" altLang="en-US" sz="1050" b="1">
                    <a:latin typeface="+mn-ea"/>
                  </a:rPr>
                  <a:t>此部分内容作为文字排版占位显示 </a:t>
                </a:r>
                <a:br>
                  <a:rPr lang="zh-CN" altLang="en-US" sz="1050" b="1">
                    <a:latin typeface="+mn-ea"/>
                  </a:rPr>
                </a:br>
                <a:r>
                  <a:rPr lang="zh-CN" altLang="en-US" sz="1050" b="1">
                    <a:latin typeface="+mn-ea"/>
                  </a:rPr>
                  <a:t>（建议使用主题字体）</a:t>
                </a:r>
                <a:endParaRPr lang="zh-CN" altLang="en-US" sz="1050" b="1">
                  <a:latin typeface="+mn-ea"/>
                </a:endParaRPr>
              </a:p>
            </p:txBody>
          </p:sp>
        </p:grpSp>
        <p:grpSp>
          <p:nvGrpSpPr>
            <p:cNvPr id="10" name="iṩľíḓê"/>
            <p:cNvGrpSpPr/>
            <p:nvPr/>
          </p:nvGrpSpPr>
          <p:grpSpPr>
            <a:xfrm>
              <a:off x="7788188" y="3629281"/>
              <a:ext cx="2147157" cy="863956"/>
              <a:chOff x="7788188" y="3629281"/>
              <a:chExt cx="2147157" cy="863956"/>
            </a:xfrm>
          </p:grpSpPr>
          <p:sp>
            <p:nvSpPr>
              <p:cNvPr id="21" name="is1íḋé"/>
              <p:cNvSpPr txBox="1"/>
              <p:nvPr/>
            </p:nvSpPr>
            <p:spPr bwMode="auto">
              <a:xfrm>
                <a:off x="7788188" y="3629281"/>
                <a:ext cx="2147157" cy="309958"/>
              </a:xfrm>
              <a:prstGeom prst="rect">
                <a:avLst/>
              </a:prstGeom>
              <a:noFill/>
            </p:spPr>
            <p:txBody>
              <a:bodyPr wrap="none" lIns="90000" tIns="46800" rIns="90000" bIns="46800">
                <a:normAutofit lnSpcReduction="10000"/>
              </a:bodyPr>
              <a:lstStyle/>
              <a:p>
                <a:pPr algn="l" latinLnBrk="0"/>
                <a:r>
                  <a:rPr lang="zh-CN" altLang="en-US" sz="1600" b="1">
                    <a:effectLst/>
                    <a:latin typeface="+mn-ea"/>
                  </a:rPr>
                  <a:t>标题文本预设</a:t>
                </a:r>
                <a:endParaRPr lang="zh-CN" altLang="en-US" sz="1600" b="1">
                  <a:effectLst/>
                  <a:latin typeface="+mn-ea"/>
                </a:endParaRPr>
              </a:p>
            </p:txBody>
          </p:sp>
          <p:sp>
            <p:nvSpPr>
              <p:cNvPr id="22" name="îśliḑe"/>
              <p:cNvSpPr/>
              <p:nvPr/>
            </p:nvSpPr>
            <p:spPr>
              <a:xfrm>
                <a:off x="7788188" y="3939239"/>
                <a:ext cx="2147157" cy="553998"/>
              </a:xfrm>
              <a:prstGeom prst="rect">
                <a:avLst/>
              </a:prstGeom>
            </p:spPr>
            <p:txBody>
              <a:bodyPr wrap="square">
                <a:normAutofit/>
              </a:bodyPr>
              <a:lstStyle/>
              <a:p>
                <a:pPr>
                  <a:lnSpc>
                    <a:spcPct val="120000"/>
                  </a:lnSpc>
                  <a:defRPr/>
                </a:pPr>
                <a:r>
                  <a:rPr lang="zh-CN" altLang="en-US" sz="1050" b="1">
                    <a:latin typeface="+mn-ea"/>
                  </a:rPr>
                  <a:t>此部分内容作为文字排版占位显示 </a:t>
                </a:r>
                <a:br>
                  <a:rPr lang="zh-CN" altLang="en-US" sz="1050" b="1">
                    <a:latin typeface="+mn-ea"/>
                  </a:rPr>
                </a:br>
                <a:r>
                  <a:rPr lang="zh-CN" altLang="en-US" sz="1050" b="1">
                    <a:latin typeface="+mn-ea"/>
                  </a:rPr>
                  <a:t>（建议使用主题字体）</a:t>
                </a:r>
                <a:endParaRPr lang="zh-CN" altLang="en-US" sz="1050" b="1">
                  <a:latin typeface="+mn-ea"/>
                </a:endParaRPr>
              </a:p>
            </p:txBody>
          </p:sp>
        </p:grpSp>
        <p:sp>
          <p:nvSpPr>
            <p:cNvPr id="11" name="íSľîḑe"/>
            <p:cNvSpPr/>
            <p:nvPr/>
          </p:nvSpPr>
          <p:spPr bwMode="auto">
            <a:xfrm>
              <a:off x="4961112" y="3774724"/>
              <a:ext cx="667597" cy="667597"/>
            </a:xfrm>
            <a:custGeom>
              <a:avLst/>
              <a:gdLst>
                <a:gd name="T0" fmla="*/ 184 w 260"/>
                <a:gd name="T1" fmla="*/ 106 h 260"/>
                <a:gd name="T2" fmla="*/ 193 w 260"/>
                <a:gd name="T3" fmla="*/ 143 h 260"/>
                <a:gd name="T4" fmla="*/ 117 w 260"/>
                <a:gd name="T5" fmla="*/ 219 h 260"/>
                <a:gd name="T6" fmla="*/ 42 w 260"/>
                <a:gd name="T7" fmla="*/ 143 h 260"/>
                <a:gd name="T8" fmla="*/ 117 w 260"/>
                <a:gd name="T9" fmla="*/ 66 h 260"/>
                <a:gd name="T10" fmla="*/ 154 w 260"/>
                <a:gd name="T11" fmla="*/ 76 h 260"/>
                <a:gd name="T12" fmla="*/ 183 w 260"/>
                <a:gd name="T13" fmla="*/ 46 h 260"/>
                <a:gd name="T14" fmla="*/ 117 w 260"/>
                <a:gd name="T15" fmla="*/ 25 h 260"/>
                <a:gd name="T16" fmla="*/ 0 w 260"/>
                <a:gd name="T17" fmla="*/ 143 h 260"/>
                <a:gd name="T18" fmla="*/ 117 w 260"/>
                <a:gd name="T19" fmla="*/ 260 h 260"/>
                <a:gd name="T20" fmla="*/ 233 w 260"/>
                <a:gd name="T21" fmla="*/ 143 h 260"/>
                <a:gd name="T22" fmla="*/ 213 w 260"/>
                <a:gd name="T23" fmla="*/ 77 h 260"/>
                <a:gd name="T24" fmla="*/ 184 w 260"/>
                <a:gd name="T25" fmla="*/ 106 h 260"/>
                <a:gd name="T26" fmla="*/ 225 w 260"/>
                <a:gd name="T27" fmla="*/ 35 h 260"/>
                <a:gd name="T28" fmla="*/ 225 w 260"/>
                <a:gd name="T29" fmla="*/ 35 h 260"/>
                <a:gd name="T30" fmla="*/ 225 w 260"/>
                <a:gd name="T31" fmla="*/ 0 h 260"/>
                <a:gd name="T32" fmla="*/ 203 w 260"/>
                <a:gd name="T33" fmla="*/ 23 h 260"/>
                <a:gd name="T34" fmla="*/ 203 w 260"/>
                <a:gd name="T35" fmla="*/ 46 h 260"/>
                <a:gd name="T36" fmla="*/ 139 w 260"/>
                <a:gd name="T37" fmla="*/ 111 h 260"/>
                <a:gd name="T38" fmla="*/ 117 w 260"/>
                <a:gd name="T39" fmla="*/ 104 h 260"/>
                <a:gd name="T40" fmla="*/ 79 w 260"/>
                <a:gd name="T41" fmla="*/ 143 h 260"/>
                <a:gd name="T42" fmla="*/ 117 w 260"/>
                <a:gd name="T43" fmla="*/ 181 h 260"/>
                <a:gd name="T44" fmla="*/ 155 w 260"/>
                <a:gd name="T45" fmla="*/ 143 h 260"/>
                <a:gd name="T46" fmla="*/ 150 w 260"/>
                <a:gd name="T47" fmla="*/ 123 h 260"/>
                <a:gd name="T48" fmla="*/ 215 w 260"/>
                <a:gd name="T49" fmla="*/ 58 h 260"/>
                <a:gd name="T50" fmla="*/ 237 w 260"/>
                <a:gd name="T51" fmla="*/ 58 h 260"/>
                <a:gd name="T52" fmla="*/ 260 w 260"/>
                <a:gd name="T53" fmla="*/ 35 h 260"/>
                <a:gd name="T54" fmla="*/ 225 w 260"/>
                <a:gd name="T55" fmla="*/ 35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60" h="260">
                  <a:moveTo>
                    <a:pt x="184" y="106"/>
                  </a:moveTo>
                  <a:cubicBezTo>
                    <a:pt x="190" y="117"/>
                    <a:pt x="193" y="129"/>
                    <a:pt x="193" y="143"/>
                  </a:cubicBezTo>
                  <a:cubicBezTo>
                    <a:pt x="193" y="185"/>
                    <a:pt x="159" y="219"/>
                    <a:pt x="117" y="219"/>
                  </a:cubicBezTo>
                  <a:cubicBezTo>
                    <a:pt x="76" y="219"/>
                    <a:pt x="42" y="185"/>
                    <a:pt x="42" y="143"/>
                  </a:cubicBezTo>
                  <a:cubicBezTo>
                    <a:pt x="42" y="100"/>
                    <a:pt x="76" y="66"/>
                    <a:pt x="117" y="66"/>
                  </a:cubicBezTo>
                  <a:cubicBezTo>
                    <a:pt x="131" y="66"/>
                    <a:pt x="143" y="70"/>
                    <a:pt x="154" y="76"/>
                  </a:cubicBezTo>
                  <a:cubicBezTo>
                    <a:pt x="183" y="46"/>
                    <a:pt x="183" y="46"/>
                    <a:pt x="183" y="46"/>
                  </a:cubicBezTo>
                  <a:cubicBezTo>
                    <a:pt x="165" y="33"/>
                    <a:pt x="141" y="25"/>
                    <a:pt x="117" y="25"/>
                  </a:cubicBezTo>
                  <a:cubicBezTo>
                    <a:pt x="52" y="25"/>
                    <a:pt x="0" y="78"/>
                    <a:pt x="0" y="143"/>
                  </a:cubicBezTo>
                  <a:cubicBezTo>
                    <a:pt x="0" y="207"/>
                    <a:pt x="52" y="260"/>
                    <a:pt x="117" y="260"/>
                  </a:cubicBezTo>
                  <a:cubicBezTo>
                    <a:pt x="181" y="260"/>
                    <a:pt x="233" y="207"/>
                    <a:pt x="233" y="143"/>
                  </a:cubicBezTo>
                  <a:cubicBezTo>
                    <a:pt x="233" y="118"/>
                    <a:pt x="226" y="96"/>
                    <a:pt x="213" y="77"/>
                  </a:cubicBezTo>
                  <a:cubicBezTo>
                    <a:pt x="184" y="106"/>
                    <a:pt x="184" y="106"/>
                    <a:pt x="184" y="106"/>
                  </a:cubicBezTo>
                  <a:close/>
                  <a:moveTo>
                    <a:pt x="225" y="35"/>
                  </a:moveTo>
                  <a:cubicBezTo>
                    <a:pt x="225" y="35"/>
                    <a:pt x="225" y="35"/>
                    <a:pt x="225" y="35"/>
                  </a:cubicBezTo>
                  <a:cubicBezTo>
                    <a:pt x="225" y="0"/>
                    <a:pt x="225" y="0"/>
                    <a:pt x="225" y="0"/>
                  </a:cubicBezTo>
                  <a:cubicBezTo>
                    <a:pt x="203" y="23"/>
                    <a:pt x="203" y="23"/>
                    <a:pt x="203" y="23"/>
                  </a:cubicBezTo>
                  <a:cubicBezTo>
                    <a:pt x="203" y="46"/>
                    <a:pt x="203" y="46"/>
                    <a:pt x="203" y="46"/>
                  </a:cubicBezTo>
                  <a:cubicBezTo>
                    <a:pt x="139" y="111"/>
                    <a:pt x="139" y="111"/>
                    <a:pt x="139" y="111"/>
                  </a:cubicBezTo>
                  <a:cubicBezTo>
                    <a:pt x="133" y="106"/>
                    <a:pt x="125" y="104"/>
                    <a:pt x="117" y="104"/>
                  </a:cubicBezTo>
                  <a:cubicBezTo>
                    <a:pt x="96" y="104"/>
                    <a:pt x="79" y="121"/>
                    <a:pt x="79" y="143"/>
                  </a:cubicBezTo>
                  <a:cubicBezTo>
                    <a:pt x="79" y="164"/>
                    <a:pt x="96" y="181"/>
                    <a:pt x="117" y="181"/>
                  </a:cubicBezTo>
                  <a:cubicBezTo>
                    <a:pt x="138" y="181"/>
                    <a:pt x="155" y="164"/>
                    <a:pt x="155" y="143"/>
                  </a:cubicBezTo>
                  <a:cubicBezTo>
                    <a:pt x="155" y="136"/>
                    <a:pt x="154" y="129"/>
                    <a:pt x="150" y="123"/>
                  </a:cubicBezTo>
                  <a:cubicBezTo>
                    <a:pt x="215" y="58"/>
                    <a:pt x="215" y="58"/>
                    <a:pt x="215" y="58"/>
                  </a:cubicBezTo>
                  <a:cubicBezTo>
                    <a:pt x="237" y="58"/>
                    <a:pt x="237" y="58"/>
                    <a:pt x="237" y="58"/>
                  </a:cubicBezTo>
                  <a:cubicBezTo>
                    <a:pt x="260" y="35"/>
                    <a:pt x="260" y="35"/>
                    <a:pt x="260" y="35"/>
                  </a:cubicBezTo>
                  <a:cubicBezTo>
                    <a:pt x="225" y="35"/>
                    <a:pt x="225" y="35"/>
                    <a:pt x="225" y="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2000" b="1">
                <a:latin typeface="+mn-ea"/>
              </a:endParaRPr>
            </a:p>
          </p:txBody>
        </p:sp>
        <p:sp>
          <p:nvSpPr>
            <p:cNvPr id="12" name="íṡľiďe"/>
            <p:cNvSpPr/>
            <p:nvPr/>
          </p:nvSpPr>
          <p:spPr bwMode="auto">
            <a:xfrm>
              <a:off x="6519572" y="3692089"/>
              <a:ext cx="593013" cy="593013"/>
            </a:xfrm>
            <a:custGeom>
              <a:avLst/>
              <a:gdLst>
                <a:gd name="T0" fmla="*/ 116 w 232"/>
                <a:gd name="T1" fmla="*/ 0 h 232"/>
                <a:gd name="T2" fmla="*/ 0 w 232"/>
                <a:gd name="T3" fmla="*/ 116 h 232"/>
                <a:gd name="T4" fmla="*/ 116 w 232"/>
                <a:gd name="T5" fmla="*/ 232 h 232"/>
                <a:gd name="T6" fmla="*/ 232 w 232"/>
                <a:gd name="T7" fmla="*/ 116 h 232"/>
                <a:gd name="T8" fmla="*/ 116 w 232"/>
                <a:gd name="T9" fmla="*/ 0 h 232"/>
                <a:gd name="T10" fmla="*/ 129 w 232"/>
                <a:gd name="T11" fmla="*/ 208 h 232"/>
                <a:gd name="T12" fmla="*/ 129 w 232"/>
                <a:gd name="T13" fmla="*/ 190 h 232"/>
                <a:gd name="T14" fmla="*/ 117 w 232"/>
                <a:gd name="T15" fmla="*/ 178 h 232"/>
                <a:gd name="T16" fmla="*/ 105 w 232"/>
                <a:gd name="T17" fmla="*/ 190 h 232"/>
                <a:gd name="T18" fmla="*/ 105 w 232"/>
                <a:gd name="T19" fmla="*/ 208 h 232"/>
                <a:gd name="T20" fmla="*/ 25 w 232"/>
                <a:gd name="T21" fmla="*/ 129 h 232"/>
                <a:gd name="T22" fmla="*/ 42 w 232"/>
                <a:gd name="T23" fmla="*/ 129 h 232"/>
                <a:gd name="T24" fmla="*/ 53 w 232"/>
                <a:gd name="T25" fmla="*/ 117 h 232"/>
                <a:gd name="T26" fmla="*/ 42 w 232"/>
                <a:gd name="T27" fmla="*/ 105 h 232"/>
                <a:gd name="T28" fmla="*/ 24 w 232"/>
                <a:gd name="T29" fmla="*/ 105 h 232"/>
                <a:gd name="T30" fmla="*/ 104 w 232"/>
                <a:gd name="T31" fmla="*/ 25 h 232"/>
                <a:gd name="T32" fmla="*/ 104 w 232"/>
                <a:gd name="T33" fmla="*/ 41 h 232"/>
                <a:gd name="T34" fmla="*/ 116 w 232"/>
                <a:gd name="T35" fmla="*/ 53 h 232"/>
                <a:gd name="T36" fmla="*/ 128 w 232"/>
                <a:gd name="T37" fmla="*/ 41 h 232"/>
                <a:gd name="T38" fmla="*/ 128 w 232"/>
                <a:gd name="T39" fmla="*/ 25 h 232"/>
                <a:gd name="T40" fmla="*/ 208 w 232"/>
                <a:gd name="T41" fmla="*/ 104 h 232"/>
                <a:gd name="T42" fmla="*/ 190 w 232"/>
                <a:gd name="T43" fmla="*/ 104 h 232"/>
                <a:gd name="T44" fmla="*/ 179 w 232"/>
                <a:gd name="T45" fmla="*/ 116 h 232"/>
                <a:gd name="T46" fmla="*/ 190 w 232"/>
                <a:gd name="T47" fmla="*/ 128 h 232"/>
                <a:gd name="T48" fmla="*/ 208 w 232"/>
                <a:gd name="T49" fmla="*/ 128 h 232"/>
                <a:gd name="T50" fmla="*/ 129 w 232"/>
                <a:gd name="T51" fmla="*/ 208 h 232"/>
                <a:gd name="T52" fmla="*/ 124 w 232"/>
                <a:gd name="T53" fmla="*/ 94 h 232"/>
                <a:gd name="T54" fmla="*/ 70 w 232"/>
                <a:gd name="T55" fmla="*/ 69 h 232"/>
                <a:gd name="T56" fmla="*/ 94 w 232"/>
                <a:gd name="T57" fmla="*/ 124 h 232"/>
                <a:gd name="T58" fmla="*/ 109 w 232"/>
                <a:gd name="T59" fmla="*/ 138 h 232"/>
                <a:gd name="T60" fmla="*/ 163 w 232"/>
                <a:gd name="T61" fmla="*/ 163 h 232"/>
                <a:gd name="T62" fmla="*/ 138 w 232"/>
                <a:gd name="T63" fmla="*/ 108 h 232"/>
                <a:gd name="T64" fmla="*/ 124 w 232"/>
                <a:gd name="T65" fmla="*/ 94 h 232"/>
                <a:gd name="T66" fmla="*/ 123 w 232"/>
                <a:gd name="T67" fmla="*/ 123 h 232"/>
                <a:gd name="T68" fmla="*/ 110 w 232"/>
                <a:gd name="T69" fmla="*/ 123 h 232"/>
                <a:gd name="T70" fmla="*/ 110 w 232"/>
                <a:gd name="T71" fmla="*/ 109 h 232"/>
                <a:gd name="T72" fmla="*/ 123 w 232"/>
                <a:gd name="T73" fmla="*/ 109 h 232"/>
                <a:gd name="T74" fmla="*/ 123 w 232"/>
                <a:gd name="T75" fmla="*/ 123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32" h="232">
                  <a:moveTo>
                    <a:pt x="116" y="0"/>
                  </a:moveTo>
                  <a:cubicBezTo>
                    <a:pt x="52" y="0"/>
                    <a:pt x="0" y="52"/>
                    <a:pt x="0" y="116"/>
                  </a:cubicBezTo>
                  <a:cubicBezTo>
                    <a:pt x="0" y="180"/>
                    <a:pt x="52" y="232"/>
                    <a:pt x="116" y="232"/>
                  </a:cubicBezTo>
                  <a:cubicBezTo>
                    <a:pt x="180" y="232"/>
                    <a:pt x="232" y="180"/>
                    <a:pt x="232" y="116"/>
                  </a:cubicBezTo>
                  <a:cubicBezTo>
                    <a:pt x="232" y="52"/>
                    <a:pt x="180" y="0"/>
                    <a:pt x="116" y="0"/>
                  </a:cubicBezTo>
                  <a:close/>
                  <a:moveTo>
                    <a:pt x="129" y="208"/>
                  </a:moveTo>
                  <a:cubicBezTo>
                    <a:pt x="129" y="190"/>
                    <a:pt x="129" y="190"/>
                    <a:pt x="129" y="190"/>
                  </a:cubicBezTo>
                  <a:cubicBezTo>
                    <a:pt x="129" y="183"/>
                    <a:pt x="123" y="178"/>
                    <a:pt x="117" y="178"/>
                  </a:cubicBezTo>
                  <a:cubicBezTo>
                    <a:pt x="110" y="178"/>
                    <a:pt x="105" y="183"/>
                    <a:pt x="105" y="190"/>
                  </a:cubicBezTo>
                  <a:cubicBezTo>
                    <a:pt x="105" y="208"/>
                    <a:pt x="105" y="208"/>
                    <a:pt x="105" y="208"/>
                  </a:cubicBezTo>
                  <a:cubicBezTo>
                    <a:pt x="63" y="203"/>
                    <a:pt x="30" y="170"/>
                    <a:pt x="25" y="129"/>
                  </a:cubicBezTo>
                  <a:cubicBezTo>
                    <a:pt x="42" y="129"/>
                    <a:pt x="42" y="129"/>
                    <a:pt x="42" y="129"/>
                  </a:cubicBezTo>
                  <a:cubicBezTo>
                    <a:pt x="48" y="129"/>
                    <a:pt x="53" y="123"/>
                    <a:pt x="53" y="117"/>
                  </a:cubicBezTo>
                  <a:cubicBezTo>
                    <a:pt x="53" y="110"/>
                    <a:pt x="48" y="105"/>
                    <a:pt x="42" y="105"/>
                  </a:cubicBezTo>
                  <a:cubicBezTo>
                    <a:pt x="24" y="105"/>
                    <a:pt x="24" y="105"/>
                    <a:pt x="24" y="105"/>
                  </a:cubicBezTo>
                  <a:cubicBezTo>
                    <a:pt x="29" y="63"/>
                    <a:pt x="63" y="30"/>
                    <a:pt x="104" y="25"/>
                  </a:cubicBezTo>
                  <a:cubicBezTo>
                    <a:pt x="104" y="41"/>
                    <a:pt x="104" y="41"/>
                    <a:pt x="104" y="41"/>
                  </a:cubicBezTo>
                  <a:cubicBezTo>
                    <a:pt x="104" y="47"/>
                    <a:pt x="109" y="53"/>
                    <a:pt x="116" y="53"/>
                  </a:cubicBezTo>
                  <a:cubicBezTo>
                    <a:pt x="122" y="53"/>
                    <a:pt x="128" y="47"/>
                    <a:pt x="128" y="41"/>
                  </a:cubicBezTo>
                  <a:cubicBezTo>
                    <a:pt x="128" y="25"/>
                    <a:pt x="128" y="25"/>
                    <a:pt x="128" y="25"/>
                  </a:cubicBezTo>
                  <a:cubicBezTo>
                    <a:pt x="169" y="30"/>
                    <a:pt x="202" y="63"/>
                    <a:pt x="208" y="104"/>
                  </a:cubicBezTo>
                  <a:cubicBezTo>
                    <a:pt x="190" y="104"/>
                    <a:pt x="190" y="104"/>
                    <a:pt x="190" y="104"/>
                  </a:cubicBezTo>
                  <a:cubicBezTo>
                    <a:pt x="184" y="104"/>
                    <a:pt x="179" y="109"/>
                    <a:pt x="179" y="116"/>
                  </a:cubicBezTo>
                  <a:cubicBezTo>
                    <a:pt x="179" y="122"/>
                    <a:pt x="184" y="128"/>
                    <a:pt x="190" y="128"/>
                  </a:cubicBezTo>
                  <a:cubicBezTo>
                    <a:pt x="208" y="128"/>
                    <a:pt x="208" y="128"/>
                    <a:pt x="208" y="128"/>
                  </a:cubicBezTo>
                  <a:cubicBezTo>
                    <a:pt x="203" y="169"/>
                    <a:pt x="170" y="202"/>
                    <a:pt x="129" y="208"/>
                  </a:cubicBezTo>
                  <a:close/>
                  <a:moveTo>
                    <a:pt x="124" y="94"/>
                  </a:moveTo>
                  <a:cubicBezTo>
                    <a:pt x="70" y="69"/>
                    <a:pt x="70" y="69"/>
                    <a:pt x="70" y="69"/>
                  </a:cubicBezTo>
                  <a:cubicBezTo>
                    <a:pt x="94" y="124"/>
                    <a:pt x="94" y="124"/>
                    <a:pt x="94" y="124"/>
                  </a:cubicBezTo>
                  <a:cubicBezTo>
                    <a:pt x="97" y="129"/>
                    <a:pt x="103" y="136"/>
                    <a:pt x="109" y="138"/>
                  </a:cubicBezTo>
                  <a:cubicBezTo>
                    <a:pt x="163" y="163"/>
                    <a:pt x="163" y="163"/>
                    <a:pt x="163" y="163"/>
                  </a:cubicBezTo>
                  <a:cubicBezTo>
                    <a:pt x="138" y="108"/>
                    <a:pt x="138" y="108"/>
                    <a:pt x="138" y="108"/>
                  </a:cubicBezTo>
                  <a:cubicBezTo>
                    <a:pt x="136" y="103"/>
                    <a:pt x="130" y="96"/>
                    <a:pt x="124" y="94"/>
                  </a:cubicBezTo>
                  <a:close/>
                  <a:moveTo>
                    <a:pt x="123" y="123"/>
                  </a:moveTo>
                  <a:cubicBezTo>
                    <a:pt x="119" y="126"/>
                    <a:pt x="113" y="126"/>
                    <a:pt x="110" y="123"/>
                  </a:cubicBezTo>
                  <a:cubicBezTo>
                    <a:pt x="106" y="119"/>
                    <a:pt x="106" y="113"/>
                    <a:pt x="110" y="109"/>
                  </a:cubicBezTo>
                  <a:cubicBezTo>
                    <a:pt x="113" y="106"/>
                    <a:pt x="119" y="106"/>
                    <a:pt x="123" y="109"/>
                  </a:cubicBezTo>
                  <a:cubicBezTo>
                    <a:pt x="127" y="113"/>
                    <a:pt x="127" y="119"/>
                    <a:pt x="123" y="1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2000" b="1">
                <a:latin typeface="+mn-ea"/>
              </a:endParaRPr>
            </a:p>
          </p:txBody>
        </p:sp>
        <p:sp>
          <p:nvSpPr>
            <p:cNvPr id="13" name="išḷíḍé"/>
            <p:cNvSpPr/>
            <p:nvPr/>
          </p:nvSpPr>
          <p:spPr bwMode="auto">
            <a:xfrm>
              <a:off x="5088003" y="2315371"/>
              <a:ext cx="601721" cy="601721"/>
            </a:xfrm>
            <a:custGeom>
              <a:avLst/>
              <a:gdLst>
                <a:gd name="T0" fmla="*/ 187 w 228"/>
                <a:gd name="T1" fmla="*/ 114 h 240"/>
                <a:gd name="T2" fmla="*/ 114 w 228"/>
                <a:gd name="T3" fmla="*/ 40 h 240"/>
                <a:gd name="T4" fmla="*/ 40 w 228"/>
                <a:gd name="T5" fmla="*/ 114 h 240"/>
                <a:gd name="T6" fmla="*/ 68 w 228"/>
                <a:gd name="T7" fmla="*/ 171 h 240"/>
                <a:gd name="T8" fmla="*/ 74 w 228"/>
                <a:gd name="T9" fmla="*/ 173 h 240"/>
                <a:gd name="T10" fmla="*/ 81 w 228"/>
                <a:gd name="T11" fmla="*/ 169 h 240"/>
                <a:gd name="T12" fmla="*/ 79 w 228"/>
                <a:gd name="T13" fmla="*/ 156 h 240"/>
                <a:gd name="T14" fmla="*/ 59 w 228"/>
                <a:gd name="T15" fmla="*/ 114 h 240"/>
                <a:gd name="T16" fmla="*/ 114 w 228"/>
                <a:gd name="T17" fmla="*/ 59 h 240"/>
                <a:gd name="T18" fmla="*/ 169 w 228"/>
                <a:gd name="T19" fmla="*/ 114 h 240"/>
                <a:gd name="T20" fmla="*/ 152 w 228"/>
                <a:gd name="T21" fmla="*/ 153 h 240"/>
                <a:gd name="T22" fmla="*/ 151 w 228"/>
                <a:gd name="T23" fmla="*/ 166 h 240"/>
                <a:gd name="T24" fmla="*/ 165 w 228"/>
                <a:gd name="T25" fmla="*/ 167 h 240"/>
                <a:gd name="T26" fmla="*/ 187 w 228"/>
                <a:gd name="T27" fmla="*/ 114 h 240"/>
                <a:gd name="T28" fmla="*/ 116 w 228"/>
                <a:gd name="T29" fmla="*/ 79 h 240"/>
                <a:gd name="T30" fmla="*/ 81 w 228"/>
                <a:gd name="T31" fmla="*/ 114 h 240"/>
                <a:gd name="T32" fmla="*/ 101 w 228"/>
                <a:gd name="T33" fmla="*/ 144 h 240"/>
                <a:gd name="T34" fmla="*/ 101 w 228"/>
                <a:gd name="T35" fmla="*/ 226 h 240"/>
                <a:gd name="T36" fmla="*/ 115 w 228"/>
                <a:gd name="T37" fmla="*/ 240 h 240"/>
                <a:gd name="T38" fmla="*/ 129 w 228"/>
                <a:gd name="T39" fmla="*/ 226 h 240"/>
                <a:gd name="T40" fmla="*/ 129 w 228"/>
                <a:gd name="T41" fmla="*/ 145 h 240"/>
                <a:gd name="T42" fmla="*/ 150 w 228"/>
                <a:gd name="T43" fmla="*/ 114 h 240"/>
                <a:gd name="T44" fmla="*/ 116 w 228"/>
                <a:gd name="T45" fmla="*/ 79 h 240"/>
                <a:gd name="T46" fmla="*/ 114 w 228"/>
                <a:gd name="T47" fmla="*/ 0 h 240"/>
                <a:gd name="T48" fmla="*/ 0 w 228"/>
                <a:gd name="T49" fmla="*/ 114 h 240"/>
                <a:gd name="T50" fmla="*/ 52 w 228"/>
                <a:gd name="T51" fmla="*/ 209 h 240"/>
                <a:gd name="T52" fmla="*/ 57 w 228"/>
                <a:gd name="T53" fmla="*/ 211 h 240"/>
                <a:gd name="T54" fmla="*/ 65 w 228"/>
                <a:gd name="T55" fmla="*/ 206 h 240"/>
                <a:gd name="T56" fmla="*/ 62 w 228"/>
                <a:gd name="T57" fmla="*/ 193 h 240"/>
                <a:gd name="T58" fmla="*/ 19 w 228"/>
                <a:gd name="T59" fmla="*/ 114 h 240"/>
                <a:gd name="T60" fmla="*/ 114 w 228"/>
                <a:gd name="T61" fmla="*/ 18 h 240"/>
                <a:gd name="T62" fmla="*/ 209 w 228"/>
                <a:gd name="T63" fmla="*/ 114 h 240"/>
                <a:gd name="T64" fmla="*/ 168 w 228"/>
                <a:gd name="T65" fmla="*/ 192 h 240"/>
                <a:gd name="T66" fmla="*/ 165 w 228"/>
                <a:gd name="T67" fmla="*/ 205 h 240"/>
                <a:gd name="T68" fmla="*/ 178 w 228"/>
                <a:gd name="T69" fmla="*/ 208 h 240"/>
                <a:gd name="T70" fmla="*/ 228 w 228"/>
                <a:gd name="T71" fmla="*/ 114 h 240"/>
                <a:gd name="T72" fmla="*/ 114 w 228"/>
                <a:gd name="T73" fmla="*/ 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28" h="240">
                  <a:moveTo>
                    <a:pt x="187" y="114"/>
                  </a:moveTo>
                  <a:cubicBezTo>
                    <a:pt x="187" y="73"/>
                    <a:pt x="154" y="40"/>
                    <a:pt x="114" y="40"/>
                  </a:cubicBezTo>
                  <a:cubicBezTo>
                    <a:pt x="73" y="40"/>
                    <a:pt x="40" y="73"/>
                    <a:pt x="40" y="114"/>
                  </a:cubicBezTo>
                  <a:cubicBezTo>
                    <a:pt x="40" y="136"/>
                    <a:pt x="50" y="157"/>
                    <a:pt x="68" y="171"/>
                  </a:cubicBezTo>
                  <a:cubicBezTo>
                    <a:pt x="69" y="172"/>
                    <a:pt x="71" y="173"/>
                    <a:pt x="74" y="173"/>
                  </a:cubicBezTo>
                  <a:cubicBezTo>
                    <a:pt x="76" y="173"/>
                    <a:pt x="79" y="171"/>
                    <a:pt x="81" y="169"/>
                  </a:cubicBezTo>
                  <a:cubicBezTo>
                    <a:pt x="84" y="165"/>
                    <a:pt x="83" y="159"/>
                    <a:pt x="79" y="156"/>
                  </a:cubicBezTo>
                  <a:cubicBezTo>
                    <a:pt x="67" y="146"/>
                    <a:pt x="59" y="130"/>
                    <a:pt x="59" y="114"/>
                  </a:cubicBezTo>
                  <a:cubicBezTo>
                    <a:pt x="59" y="83"/>
                    <a:pt x="84" y="59"/>
                    <a:pt x="114" y="59"/>
                  </a:cubicBezTo>
                  <a:cubicBezTo>
                    <a:pt x="144" y="59"/>
                    <a:pt x="169" y="83"/>
                    <a:pt x="169" y="114"/>
                  </a:cubicBezTo>
                  <a:cubicBezTo>
                    <a:pt x="169" y="129"/>
                    <a:pt x="163" y="143"/>
                    <a:pt x="152" y="153"/>
                  </a:cubicBezTo>
                  <a:cubicBezTo>
                    <a:pt x="148" y="157"/>
                    <a:pt x="148" y="163"/>
                    <a:pt x="151" y="166"/>
                  </a:cubicBezTo>
                  <a:cubicBezTo>
                    <a:pt x="155" y="170"/>
                    <a:pt x="161" y="170"/>
                    <a:pt x="165" y="167"/>
                  </a:cubicBezTo>
                  <a:cubicBezTo>
                    <a:pt x="179" y="153"/>
                    <a:pt x="187" y="134"/>
                    <a:pt x="187" y="114"/>
                  </a:cubicBezTo>
                  <a:close/>
                  <a:moveTo>
                    <a:pt x="116" y="79"/>
                  </a:moveTo>
                  <a:cubicBezTo>
                    <a:pt x="97" y="79"/>
                    <a:pt x="81" y="95"/>
                    <a:pt x="81" y="114"/>
                  </a:cubicBezTo>
                  <a:cubicBezTo>
                    <a:pt x="81" y="127"/>
                    <a:pt x="89" y="139"/>
                    <a:pt x="101" y="144"/>
                  </a:cubicBezTo>
                  <a:cubicBezTo>
                    <a:pt x="101" y="226"/>
                    <a:pt x="101" y="226"/>
                    <a:pt x="101" y="226"/>
                  </a:cubicBezTo>
                  <a:cubicBezTo>
                    <a:pt x="101" y="233"/>
                    <a:pt x="107" y="240"/>
                    <a:pt x="115" y="240"/>
                  </a:cubicBezTo>
                  <a:cubicBezTo>
                    <a:pt x="123" y="240"/>
                    <a:pt x="129" y="233"/>
                    <a:pt x="129" y="226"/>
                  </a:cubicBezTo>
                  <a:cubicBezTo>
                    <a:pt x="129" y="145"/>
                    <a:pt x="129" y="145"/>
                    <a:pt x="129" y="145"/>
                  </a:cubicBezTo>
                  <a:cubicBezTo>
                    <a:pt x="141" y="140"/>
                    <a:pt x="150" y="128"/>
                    <a:pt x="150" y="114"/>
                  </a:cubicBezTo>
                  <a:cubicBezTo>
                    <a:pt x="150" y="95"/>
                    <a:pt x="134" y="79"/>
                    <a:pt x="116" y="79"/>
                  </a:cubicBezTo>
                  <a:close/>
                  <a:moveTo>
                    <a:pt x="114" y="0"/>
                  </a:moveTo>
                  <a:cubicBezTo>
                    <a:pt x="51" y="0"/>
                    <a:pt x="0" y="51"/>
                    <a:pt x="0" y="114"/>
                  </a:cubicBezTo>
                  <a:cubicBezTo>
                    <a:pt x="0" y="152"/>
                    <a:pt x="19" y="188"/>
                    <a:pt x="52" y="209"/>
                  </a:cubicBezTo>
                  <a:cubicBezTo>
                    <a:pt x="54" y="210"/>
                    <a:pt x="55" y="211"/>
                    <a:pt x="57" y="211"/>
                  </a:cubicBezTo>
                  <a:cubicBezTo>
                    <a:pt x="60" y="211"/>
                    <a:pt x="63" y="209"/>
                    <a:pt x="65" y="206"/>
                  </a:cubicBezTo>
                  <a:cubicBezTo>
                    <a:pt x="68" y="202"/>
                    <a:pt x="67" y="196"/>
                    <a:pt x="62" y="193"/>
                  </a:cubicBezTo>
                  <a:cubicBezTo>
                    <a:pt x="35" y="176"/>
                    <a:pt x="19" y="146"/>
                    <a:pt x="19" y="114"/>
                  </a:cubicBezTo>
                  <a:cubicBezTo>
                    <a:pt x="19" y="61"/>
                    <a:pt x="61" y="18"/>
                    <a:pt x="114" y="18"/>
                  </a:cubicBezTo>
                  <a:cubicBezTo>
                    <a:pt x="166" y="18"/>
                    <a:pt x="209" y="61"/>
                    <a:pt x="209" y="114"/>
                  </a:cubicBezTo>
                  <a:cubicBezTo>
                    <a:pt x="209" y="145"/>
                    <a:pt x="194" y="174"/>
                    <a:pt x="168" y="192"/>
                  </a:cubicBezTo>
                  <a:cubicBezTo>
                    <a:pt x="163" y="195"/>
                    <a:pt x="162" y="201"/>
                    <a:pt x="165" y="205"/>
                  </a:cubicBezTo>
                  <a:cubicBezTo>
                    <a:pt x="168" y="209"/>
                    <a:pt x="174" y="211"/>
                    <a:pt x="178" y="208"/>
                  </a:cubicBezTo>
                  <a:cubicBezTo>
                    <a:pt x="209" y="186"/>
                    <a:pt x="228" y="151"/>
                    <a:pt x="228" y="114"/>
                  </a:cubicBezTo>
                  <a:cubicBezTo>
                    <a:pt x="228" y="51"/>
                    <a:pt x="177" y="0"/>
                    <a:pt x="11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2000" b="1">
                <a:latin typeface="+mn-ea"/>
              </a:endParaRPr>
            </a:p>
          </p:txBody>
        </p:sp>
        <p:sp>
          <p:nvSpPr>
            <p:cNvPr id="14" name="ïśḻïḑê"/>
            <p:cNvSpPr/>
            <p:nvPr/>
          </p:nvSpPr>
          <p:spPr bwMode="auto">
            <a:xfrm>
              <a:off x="6645367" y="2229344"/>
              <a:ext cx="601721" cy="601721"/>
            </a:xfrm>
            <a:custGeom>
              <a:avLst/>
              <a:gdLst>
                <a:gd name="T0" fmla="*/ 74 w 236"/>
                <a:gd name="T1" fmla="*/ 160 h 236"/>
                <a:gd name="T2" fmla="*/ 93 w 236"/>
                <a:gd name="T3" fmla="*/ 160 h 236"/>
                <a:gd name="T4" fmla="*/ 93 w 236"/>
                <a:gd name="T5" fmla="*/ 103 h 236"/>
                <a:gd name="T6" fmla="*/ 74 w 236"/>
                <a:gd name="T7" fmla="*/ 103 h 236"/>
                <a:gd name="T8" fmla="*/ 74 w 236"/>
                <a:gd name="T9" fmla="*/ 160 h 236"/>
                <a:gd name="T10" fmla="*/ 140 w 236"/>
                <a:gd name="T11" fmla="*/ 102 h 236"/>
                <a:gd name="T12" fmla="*/ 122 w 236"/>
                <a:gd name="T13" fmla="*/ 111 h 236"/>
                <a:gd name="T14" fmla="*/ 122 w 236"/>
                <a:gd name="T15" fmla="*/ 103 h 236"/>
                <a:gd name="T16" fmla="*/ 103 w 236"/>
                <a:gd name="T17" fmla="*/ 103 h 236"/>
                <a:gd name="T18" fmla="*/ 103 w 236"/>
                <a:gd name="T19" fmla="*/ 160 h 236"/>
                <a:gd name="T20" fmla="*/ 122 w 236"/>
                <a:gd name="T21" fmla="*/ 160 h 236"/>
                <a:gd name="T22" fmla="*/ 122 w 236"/>
                <a:gd name="T23" fmla="*/ 128 h 236"/>
                <a:gd name="T24" fmla="*/ 123 w 236"/>
                <a:gd name="T25" fmla="*/ 124 h 236"/>
                <a:gd name="T26" fmla="*/ 133 w 236"/>
                <a:gd name="T27" fmla="*/ 117 h 236"/>
                <a:gd name="T28" fmla="*/ 142 w 236"/>
                <a:gd name="T29" fmla="*/ 130 h 236"/>
                <a:gd name="T30" fmla="*/ 142 w 236"/>
                <a:gd name="T31" fmla="*/ 160 h 236"/>
                <a:gd name="T32" fmla="*/ 161 w 236"/>
                <a:gd name="T33" fmla="*/ 160 h 236"/>
                <a:gd name="T34" fmla="*/ 161 w 236"/>
                <a:gd name="T35" fmla="*/ 160 h 236"/>
                <a:gd name="T36" fmla="*/ 161 w 236"/>
                <a:gd name="T37" fmla="*/ 127 h 236"/>
                <a:gd name="T38" fmla="*/ 140 w 236"/>
                <a:gd name="T39" fmla="*/ 102 h 236"/>
                <a:gd name="T40" fmla="*/ 122 w 236"/>
                <a:gd name="T41" fmla="*/ 111 h 236"/>
                <a:gd name="T42" fmla="*/ 122 w 236"/>
                <a:gd name="T43" fmla="*/ 111 h 236"/>
                <a:gd name="T44" fmla="*/ 122 w 236"/>
                <a:gd name="T45" fmla="*/ 111 h 236"/>
                <a:gd name="T46" fmla="*/ 83 w 236"/>
                <a:gd name="T47" fmla="*/ 75 h 236"/>
                <a:gd name="T48" fmla="*/ 73 w 236"/>
                <a:gd name="T49" fmla="*/ 85 h 236"/>
                <a:gd name="T50" fmla="*/ 83 w 236"/>
                <a:gd name="T51" fmla="*/ 95 h 236"/>
                <a:gd name="T52" fmla="*/ 83 w 236"/>
                <a:gd name="T53" fmla="*/ 95 h 236"/>
                <a:gd name="T54" fmla="*/ 94 w 236"/>
                <a:gd name="T55" fmla="*/ 85 h 236"/>
                <a:gd name="T56" fmla="*/ 83 w 236"/>
                <a:gd name="T57" fmla="*/ 75 h 236"/>
                <a:gd name="T58" fmla="*/ 118 w 236"/>
                <a:gd name="T59" fmla="*/ 0 h 236"/>
                <a:gd name="T60" fmla="*/ 0 w 236"/>
                <a:gd name="T61" fmla="*/ 118 h 236"/>
                <a:gd name="T62" fmla="*/ 118 w 236"/>
                <a:gd name="T63" fmla="*/ 236 h 236"/>
                <a:gd name="T64" fmla="*/ 236 w 236"/>
                <a:gd name="T65" fmla="*/ 118 h 236"/>
                <a:gd name="T66" fmla="*/ 118 w 236"/>
                <a:gd name="T67" fmla="*/ 0 h 236"/>
                <a:gd name="T68" fmla="*/ 181 w 236"/>
                <a:gd name="T69" fmla="*/ 172 h 236"/>
                <a:gd name="T70" fmla="*/ 171 w 236"/>
                <a:gd name="T71" fmla="*/ 181 h 236"/>
                <a:gd name="T72" fmla="*/ 64 w 236"/>
                <a:gd name="T73" fmla="*/ 181 h 236"/>
                <a:gd name="T74" fmla="*/ 55 w 236"/>
                <a:gd name="T75" fmla="*/ 172 h 236"/>
                <a:gd name="T76" fmla="*/ 55 w 236"/>
                <a:gd name="T77" fmla="*/ 63 h 236"/>
                <a:gd name="T78" fmla="*/ 64 w 236"/>
                <a:gd name="T79" fmla="*/ 54 h 236"/>
                <a:gd name="T80" fmla="*/ 171 w 236"/>
                <a:gd name="T81" fmla="*/ 54 h 236"/>
                <a:gd name="T82" fmla="*/ 181 w 236"/>
                <a:gd name="T83" fmla="*/ 63 h 236"/>
                <a:gd name="T84" fmla="*/ 181 w 236"/>
                <a:gd name="T85" fmla="*/ 172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36" h="236">
                  <a:moveTo>
                    <a:pt x="74" y="160"/>
                  </a:moveTo>
                  <a:cubicBezTo>
                    <a:pt x="93" y="160"/>
                    <a:pt x="93" y="160"/>
                    <a:pt x="93" y="160"/>
                  </a:cubicBezTo>
                  <a:cubicBezTo>
                    <a:pt x="93" y="103"/>
                    <a:pt x="93" y="103"/>
                    <a:pt x="93" y="103"/>
                  </a:cubicBezTo>
                  <a:cubicBezTo>
                    <a:pt x="74" y="103"/>
                    <a:pt x="74" y="103"/>
                    <a:pt x="74" y="103"/>
                  </a:cubicBezTo>
                  <a:lnTo>
                    <a:pt x="74" y="160"/>
                  </a:lnTo>
                  <a:close/>
                  <a:moveTo>
                    <a:pt x="140" y="102"/>
                  </a:moveTo>
                  <a:cubicBezTo>
                    <a:pt x="129" y="102"/>
                    <a:pt x="125" y="107"/>
                    <a:pt x="122" y="111"/>
                  </a:cubicBezTo>
                  <a:cubicBezTo>
                    <a:pt x="122" y="103"/>
                    <a:pt x="122" y="103"/>
                    <a:pt x="122" y="103"/>
                  </a:cubicBezTo>
                  <a:cubicBezTo>
                    <a:pt x="103" y="103"/>
                    <a:pt x="103" y="103"/>
                    <a:pt x="103" y="103"/>
                  </a:cubicBezTo>
                  <a:cubicBezTo>
                    <a:pt x="104" y="108"/>
                    <a:pt x="103" y="160"/>
                    <a:pt x="103" y="160"/>
                  </a:cubicBezTo>
                  <a:cubicBezTo>
                    <a:pt x="122" y="160"/>
                    <a:pt x="122" y="160"/>
                    <a:pt x="122" y="160"/>
                  </a:cubicBezTo>
                  <a:cubicBezTo>
                    <a:pt x="122" y="128"/>
                    <a:pt x="122" y="128"/>
                    <a:pt x="122" y="128"/>
                  </a:cubicBezTo>
                  <a:cubicBezTo>
                    <a:pt x="122" y="127"/>
                    <a:pt x="123" y="125"/>
                    <a:pt x="123" y="124"/>
                  </a:cubicBezTo>
                  <a:cubicBezTo>
                    <a:pt x="124" y="120"/>
                    <a:pt x="128" y="117"/>
                    <a:pt x="133" y="117"/>
                  </a:cubicBezTo>
                  <a:cubicBezTo>
                    <a:pt x="140" y="117"/>
                    <a:pt x="142" y="122"/>
                    <a:pt x="142" y="130"/>
                  </a:cubicBezTo>
                  <a:cubicBezTo>
                    <a:pt x="142" y="160"/>
                    <a:pt x="142" y="160"/>
                    <a:pt x="142" y="160"/>
                  </a:cubicBezTo>
                  <a:cubicBezTo>
                    <a:pt x="161" y="160"/>
                    <a:pt x="161" y="160"/>
                    <a:pt x="161" y="160"/>
                  </a:cubicBezTo>
                  <a:cubicBezTo>
                    <a:pt x="161" y="160"/>
                    <a:pt x="161" y="160"/>
                    <a:pt x="161" y="160"/>
                  </a:cubicBezTo>
                  <a:cubicBezTo>
                    <a:pt x="161" y="127"/>
                    <a:pt x="161" y="127"/>
                    <a:pt x="161" y="127"/>
                  </a:cubicBezTo>
                  <a:cubicBezTo>
                    <a:pt x="161" y="110"/>
                    <a:pt x="152" y="102"/>
                    <a:pt x="140" y="102"/>
                  </a:cubicBezTo>
                  <a:close/>
                  <a:moveTo>
                    <a:pt x="122" y="111"/>
                  </a:moveTo>
                  <a:cubicBezTo>
                    <a:pt x="122" y="111"/>
                    <a:pt x="122" y="111"/>
                    <a:pt x="122" y="111"/>
                  </a:cubicBezTo>
                  <a:cubicBezTo>
                    <a:pt x="122" y="111"/>
                    <a:pt x="122" y="111"/>
                    <a:pt x="122" y="111"/>
                  </a:cubicBezTo>
                  <a:close/>
                  <a:moveTo>
                    <a:pt x="83" y="75"/>
                  </a:moveTo>
                  <a:cubicBezTo>
                    <a:pt x="77" y="75"/>
                    <a:pt x="73" y="80"/>
                    <a:pt x="73" y="85"/>
                  </a:cubicBezTo>
                  <a:cubicBezTo>
                    <a:pt x="73" y="91"/>
                    <a:pt x="77" y="95"/>
                    <a:pt x="83" y="95"/>
                  </a:cubicBezTo>
                  <a:cubicBezTo>
                    <a:pt x="83" y="95"/>
                    <a:pt x="83" y="95"/>
                    <a:pt x="83" y="95"/>
                  </a:cubicBezTo>
                  <a:cubicBezTo>
                    <a:pt x="90" y="95"/>
                    <a:pt x="94" y="91"/>
                    <a:pt x="94" y="85"/>
                  </a:cubicBezTo>
                  <a:cubicBezTo>
                    <a:pt x="94" y="80"/>
                    <a:pt x="90" y="75"/>
                    <a:pt x="83" y="75"/>
                  </a:cubicBezTo>
                  <a:close/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81" y="172"/>
                  </a:moveTo>
                  <a:cubicBezTo>
                    <a:pt x="181" y="177"/>
                    <a:pt x="176" y="181"/>
                    <a:pt x="171" y="181"/>
                  </a:cubicBezTo>
                  <a:cubicBezTo>
                    <a:pt x="64" y="181"/>
                    <a:pt x="64" y="181"/>
                    <a:pt x="64" y="181"/>
                  </a:cubicBezTo>
                  <a:cubicBezTo>
                    <a:pt x="59" y="181"/>
                    <a:pt x="55" y="177"/>
                    <a:pt x="55" y="172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55" y="58"/>
                    <a:pt x="59" y="54"/>
                    <a:pt x="64" y="54"/>
                  </a:cubicBezTo>
                  <a:cubicBezTo>
                    <a:pt x="171" y="54"/>
                    <a:pt x="171" y="54"/>
                    <a:pt x="171" y="54"/>
                  </a:cubicBezTo>
                  <a:cubicBezTo>
                    <a:pt x="176" y="54"/>
                    <a:pt x="181" y="58"/>
                    <a:pt x="181" y="63"/>
                  </a:cubicBezTo>
                  <a:cubicBezTo>
                    <a:pt x="181" y="172"/>
                    <a:pt x="181" y="172"/>
                    <a:pt x="181" y="17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2000" b="1">
                <a:latin typeface="+mn-ea"/>
              </a:endParaRPr>
            </a:p>
          </p:txBody>
        </p:sp>
        <p:grpSp>
          <p:nvGrpSpPr>
            <p:cNvPr id="15" name="íṣľîḓê"/>
            <p:cNvGrpSpPr/>
            <p:nvPr/>
          </p:nvGrpSpPr>
          <p:grpSpPr>
            <a:xfrm>
              <a:off x="2409821" y="2166343"/>
              <a:ext cx="2147157" cy="863956"/>
              <a:chOff x="2409821" y="2166343"/>
              <a:chExt cx="2147157" cy="863956"/>
            </a:xfrm>
          </p:grpSpPr>
          <p:sp>
            <p:nvSpPr>
              <p:cNvPr id="19" name="ïŝḷïďê"/>
              <p:cNvSpPr txBox="1"/>
              <p:nvPr/>
            </p:nvSpPr>
            <p:spPr bwMode="auto">
              <a:xfrm>
                <a:off x="2409821" y="2166343"/>
                <a:ext cx="2147157" cy="309958"/>
              </a:xfrm>
              <a:prstGeom prst="rect">
                <a:avLst/>
              </a:prstGeom>
              <a:noFill/>
            </p:spPr>
            <p:txBody>
              <a:bodyPr wrap="none" lIns="90000" tIns="46800" rIns="90000" bIns="46800">
                <a:normAutofit lnSpcReduction="10000"/>
              </a:bodyPr>
              <a:lstStyle/>
              <a:p>
                <a:pPr algn="r" latinLnBrk="0"/>
                <a:r>
                  <a:rPr lang="zh-CN" altLang="en-US" sz="1600" b="1">
                    <a:effectLst/>
                    <a:latin typeface="+mn-ea"/>
                  </a:rPr>
                  <a:t>标题文本预设</a:t>
                </a:r>
                <a:endParaRPr lang="zh-CN" altLang="en-US" sz="1600" b="1">
                  <a:effectLst/>
                  <a:latin typeface="+mn-ea"/>
                </a:endParaRPr>
              </a:p>
            </p:txBody>
          </p:sp>
          <p:sp>
            <p:nvSpPr>
              <p:cNvPr id="20" name="íşḷîdè"/>
              <p:cNvSpPr/>
              <p:nvPr/>
            </p:nvSpPr>
            <p:spPr>
              <a:xfrm>
                <a:off x="2409821" y="2476301"/>
                <a:ext cx="2147157" cy="553998"/>
              </a:xfrm>
              <a:prstGeom prst="rect">
                <a:avLst/>
              </a:prstGeom>
            </p:spPr>
            <p:txBody>
              <a:bodyPr wrap="square">
                <a:normAutofit/>
              </a:bodyPr>
              <a:lstStyle/>
              <a:p>
                <a:pPr algn="r">
                  <a:lnSpc>
                    <a:spcPct val="120000"/>
                  </a:lnSpc>
                  <a:defRPr/>
                </a:pPr>
                <a:r>
                  <a:rPr lang="zh-CN" altLang="en-US" sz="1050" b="1">
                    <a:latin typeface="+mn-ea"/>
                  </a:rPr>
                  <a:t>此部分内容作为文字排版占位显示 </a:t>
                </a:r>
                <a:br>
                  <a:rPr lang="zh-CN" altLang="en-US" sz="1050" b="1">
                    <a:latin typeface="+mn-ea"/>
                  </a:rPr>
                </a:br>
                <a:r>
                  <a:rPr lang="zh-CN" altLang="en-US" sz="1050" b="1">
                    <a:latin typeface="+mn-ea"/>
                  </a:rPr>
                  <a:t>（建议使用主题字体）</a:t>
                </a:r>
                <a:endParaRPr lang="zh-CN" altLang="en-US" sz="1050" b="1">
                  <a:latin typeface="+mn-ea"/>
                </a:endParaRPr>
              </a:p>
            </p:txBody>
          </p:sp>
        </p:grpSp>
        <p:grpSp>
          <p:nvGrpSpPr>
            <p:cNvPr id="16" name="íṩḻídé"/>
            <p:cNvGrpSpPr/>
            <p:nvPr/>
          </p:nvGrpSpPr>
          <p:grpSpPr>
            <a:xfrm>
              <a:off x="2409821" y="3652675"/>
              <a:ext cx="2147157" cy="863956"/>
              <a:chOff x="2409821" y="3652675"/>
              <a:chExt cx="2147157" cy="863956"/>
            </a:xfrm>
          </p:grpSpPr>
          <p:sp>
            <p:nvSpPr>
              <p:cNvPr id="17" name="íṧḷíďê"/>
              <p:cNvSpPr txBox="1"/>
              <p:nvPr/>
            </p:nvSpPr>
            <p:spPr bwMode="auto">
              <a:xfrm>
                <a:off x="2409821" y="3652675"/>
                <a:ext cx="2147157" cy="309958"/>
              </a:xfrm>
              <a:prstGeom prst="rect">
                <a:avLst/>
              </a:prstGeom>
              <a:noFill/>
            </p:spPr>
            <p:txBody>
              <a:bodyPr wrap="none" lIns="90000" tIns="46800" rIns="90000" bIns="46800">
                <a:normAutofit lnSpcReduction="10000"/>
              </a:bodyPr>
              <a:lstStyle/>
              <a:p>
                <a:pPr algn="r" latinLnBrk="0"/>
                <a:r>
                  <a:rPr lang="zh-CN" altLang="en-US" sz="1600" b="1">
                    <a:effectLst/>
                    <a:latin typeface="+mn-ea"/>
                  </a:rPr>
                  <a:t>标题文本预设</a:t>
                </a:r>
                <a:endParaRPr lang="zh-CN" altLang="en-US" sz="1600" b="1">
                  <a:effectLst/>
                  <a:latin typeface="+mn-ea"/>
                </a:endParaRPr>
              </a:p>
            </p:txBody>
          </p:sp>
          <p:sp>
            <p:nvSpPr>
              <p:cNvPr id="18" name="ïSlïdè"/>
              <p:cNvSpPr/>
              <p:nvPr/>
            </p:nvSpPr>
            <p:spPr>
              <a:xfrm>
                <a:off x="2409821" y="3962633"/>
                <a:ext cx="2147157" cy="553998"/>
              </a:xfrm>
              <a:prstGeom prst="rect">
                <a:avLst/>
              </a:prstGeom>
            </p:spPr>
            <p:txBody>
              <a:bodyPr wrap="square">
                <a:normAutofit/>
              </a:bodyPr>
              <a:lstStyle/>
              <a:p>
                <a:pPr algn="r">
                  <a:lnSpc>
                    <a:spcPct val="120000"/>
                  </a:lnSpc>
                  <a:defRPr/>
                </a:pPr>
                <a:r>
                  <a:rPr lang="zh-CN" altLang="en-US" sz="1050" b="1">
                    <a:latin typeface="+mn-ea"/>
                  </a:rPr>
                  <a:t>此部分内容作为文字排版占位显示 </a:t>
                </a:r>
                <a:br>
                  <a:rPr lang="zh-CN" altLang="en-US" sz="1050" b="1">
                    <a:latin typeface="+mn-ea"/>
                  </a:rPr>
                </a:br>
                <a:r>
                  <a:rPr lang="zh-CN" altLang="en-US" sz="1050" b="1">
                    <a:latin typeface="+mn-ea"/>
                  </a:rPr>
                  <a:t>（建议使用主题字体）</a:t>
                </a:r>
                <a:endParaRPr lang="zh-CN" altLang="en-US" sz="1050" b="1">
                  <a:latin typeface="+mn-ea"/>
                </a:endParaRPr>
              </a:p>
            </p:txBody>
          </p:sp>
        </p:grpSp>
      </p:grpSp>
      <p:pic>
        <p:nvPicPr>
          <p:cNvPr id="25" name="图片 24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687" t="46936" r="7888" b="10962"/>
          <a:stretch>
            <a:fillRect/>
          </a:stretch>
        </p:blipFill>
        <p:spPr>
          <a:xfrm>
            <a:off x="0" y="0"/>
            <a:ext cx="12192000" cy="6862124"/>
          </a:xfrm>
          <a:custGeom>
            <a:avLst/>
            <a:gdLst>
              <a:gd name="connsiteX0" fmla="*/ 95315 w 12192000"/>
              <a:gd name="connsiteY0" fmla="*/ 95315 h 6862124"/>
              <a:gd name="connsiteX1" fmla="*/ 95315 w 12192000"/>
              <a:gd name="connsiteY1" fmla="*/ 6766809 h 6862124"/>
              <a:gd name="connsiteX2" fmla="*/ 12096685 w 12192000"/>
              <a:gd name="connsiteY2" fmla="*/ 6766809 h 6862124"/>
              <a:gd name="connsiteX3" fmla="*/ 12096685 w 12192000"/>
              <a:gd name="connsiteY3" fmla="*/ 95315 h 6862124"/>
              <a:gd name="connsiteX4" fmla="*/ 0 w 12192000"/>
              <a:gd name="connsiteY4" fmla="*/ 0 h 6862124"/>
              <a:gd name="connsiteX5" fmla="*/ 12192000 w 12192000"/>
              <a:gd name="connsiteY5" fmla="*/ 0 h 6862124"/>
              <a:gd name="connsiteX6" fmla="*/ 12192000 w 12192000"/>
              <a:gd name="connsiteY6" fmla="*/ 6862124 h 6862124"/>
              <a:gd name="connsiteX7" fmla="*/ 0 w 12192000"/>
              <a:gd name="connsiteY7" fmla="*/ 6862124 h 68621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62124">
                <a:moveTo>
                  <a:pt x="95315" y="95315"/>
                </a:moveTo>
                <a:lnTo>
                  <a:pt x="95315" y="6766809"/>
                </a:lnTo>
                <a:lnTo>
                  <a:pt x="12096685" y="6766809"/>
                </a:lnTo>
                <a:lnTo>
                  <a:pt x="12096685" y="95315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62124"/>
                </a:lnTo>
                <a:lnTo>
                  <a:pt x="0" y="6862124"/>
                </a:lnTo>
                <a:close/>
              </a:path>
            </a:pathLst>
          </a:cu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20000" contrast="20000"/>
                    </a14:imgEffect>
                    <a14:imgEffect>
                      <a14:colorTemperature colorTemp="47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200" y="-143420"/>
            <a:ext cx="2290762" cy="2038237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1052" y="5410157"/>
            <a:ext cx="3191233" cy="147074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Tm="2500">
        <p14:shred/>
      </p:transition>
    </mc:Choice>
    <mc:Fallback>
      <p:transition spd="slow" advTm="25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组合 35"/>
          <p:cNvGrpSpPr/>
          <p:nvPr/>
        </p:nvGrpSpPr>
        <p:grpSpPr>
          <a:xfrm>
            <a:off x="1248827" y="1696034"/>
            <a:ext cx="2339709" cy="4389564"/>
            <a:chOff x="1248827" y="1696034"/>
            <a:chExt cx="2339709" cy="4389564"/>
          </a:xfrm>
        </p:grpSpPr>
        <p:sp>
          <p:nvSpPr>
            <p:cNvPr id="4" name="îŝlïḋê"/>
            <p:cNvSpPr/>
            <p:nvPr/>
          </p:nvSpPr>
          <p:spPr>
            <a:xfrm>
              <a:off x="1248827" y="1696034"/>
              <a:ext cx="2339709" cy="2340347"/>
            </a:xfrm>
            <a:prstGeom prst="diamond">
              <a:avLst/>
            </a:prstGeom>
            <a:solidFill>
              <a:schemeClr val="accent1"/>
            </a:solidFill>
            <a:ln w="63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2400" b="1">
                <a:solidFill>
                  <a:schemeClr val="tx1"/>
                </a:solidFill>
                <a:latin typeface="+mn-ea"/>
              </a:endParaRPr>
            </a:p>
          </p:txBody>
        </p:sp>
        <p:grpSp>
          <p:nvGrpSpPr>
            <p:cNvPr id="31" name="组合 30"/>
            <p:cNvGrpSpPr/>
            <p:nvPr/>
          </p:nvGrpSpPr>
          <p:grpSpPr>
            <a:xfrm>
              <a:off x="1389586" y="1836819"/>
              <a:ext cx="2058191" cy="4248779"/>
              <a:chOff x="1389586" y="1836819"/>
              <a:chExt cx="2058191" cy="4248779"/>
            </a:xfrm>
          </p:grpSpPr>
          <p:cxnSp>
            <p:nvCxnSpPr>
              <p:cNvPr id="5" name="Straight Connector 2"/>
              <p:cNvCxnSpPr/>
              <p:nvPr/>
            </p:nvCxnSpPr>
            <p:spPr>
              <a:xfrm>
                <a:off x="2397936" y="4168042"/>
                <a:ext cx="0" cy="382634"/>
              </a:xfrm>
              <a:prstGeom prst="line">
                <a:avLst/>
              </a:prstGeom>
              <a:ln w="12700">
                <a:solidFill>
                  <a:srgbClr val="D10A12"/>
                </a:solidFill>
                <a:prstDash val="sysDot"/>
                <a:headEnd type="oval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" name="îṡḷiḓe"/>
              <p:cNvSpPr/>
              <p:nvPr/>
            </p:nvSpPr>
            <p:spPr>
              <a:xfrm>
                <a:off x="1389586" y="1836819"/>
                <a:ext cx="2058191" cy="2058777"/>
              </a:xfrm>
              <a:prstGeom prst="diamond">
                <a:avLst/>
              </a:prstGeom>
              <a:blipFill dpi="0" rotWithShape="1">
                <a:blip r:embed="rId1"/>
                <a:srcRect/>
                <a:tile tx="0" ty="0" sx="100000" sy="100000" flip="none" algn="tl"/>
              </a:blipFill>
              <a:ln w="12700" cap="flat" cmpd="sng" algn="ctr">
                <a:noFill/>
                <a:prstDash val="solid"/>
                <a:miter lim="800000"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accent1">
                        <a:shade val="50000"/>
                      </a:schemeClr>
                    </a:solidFill>
                    <a:prstDash val="solid"/>
                    <a:miter lim="800000"/>
                    <a:headEnd/>
                    <a:tailEnd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2400" b="1">
                  <a:solidFill>
                    <a:schemeClr val="tx1"/>
                  </a:solidFill>
                  <a:latin typeface="+mn-ea"/>
                </a:endParaRPr>
              </a:p>
            </p:txBody>
          </p:sp>
          <p:sp>
            <p:nvSpPr>
              <p:cNvPr id="19" name="iṡļîḍê"/>
              <p:cNvSpPr txBox="1"/>
              <p:nvPr/>
            </p:nvSpPr>
            <p:spPr>
              <a:xfrm>
                <a:off x="1598402" y="4734209"/>
                <a:ext cx="1599069" cy="173268"/>
              </a:xfrm>
              <a:prstGeom prst="rect">
                <a:avLst/>
              </a:prstGeom>
            </p:spPr>
            <p:txBody>
              <a:bodyPr vert="horz" wrap="none" lIns="0" tIns="0" rIns="0" bIns="0" anchor="b" anchorCtr="1">
                <a:normAutofit fontScale="92500" lnSpcReduction="20000"/>
              </a:bodyPr>
              <a:lstStyle/>
              <a:p>
                <a:pPr algn="ctr"/>
                <a:r>
                  <a:rPr lang="zh-CN" altLang="en-US" sz="1400" b="1" kern="900">
                    <a:latin typeface="+mn-ea"/>
                  </a:rPr>
                  <a:t>标题文本预设</a:t>
                </a:r>
                <a:endParaRPr lang="zh-CN" altLang="en-US" sz="1400" b="1" kern="900">
                  <a:latin typeface="+mn-ea"/>
                </a:endParaRPr>
              </a:p>
            </p:txBody>
          </p:sp>
          <p:sp>
            <p:nvSpPr>
              <p:cNvPr id="20" name="î$lídè"/>
              <p:cNvSpPr txBox="1"/>
              <p:nvPr/>
            </p:nvSpPr>
            <p:spPr>
              <a:xfrm>
                <a:off x="1598402" y="4907477"/>
                <a:ext cx="1599069" cy="1178121"/>
              </a:xfrm>
              <a:prstGeom prst="rect">
                <a:avLst/>
              </a:prstGeom>
            </p:spPr>
            <p:txBody>
              <a:bodyPr vert="horz" wrap="square" lIns="0" tIns="0" rIns="0" bIns="0" anchor="t" anchorCtr="1">
                <a:normAutofit/>
              </a:bodyPr>
              <a:lstStyle/>
              <a:p>
                <a:pPr lvl="0" algn="ctr">
                  <a:lnSpc>
                    <a:spcPct val="120000"/>
                  </a:lnSpc>
                </a:pPr>
                <a:r>
                  <a:rPr lang="zh-CN" altLang="en-US" sz="1000" b="1">
                    <a:latin typeface="+mn-ea"/>
                  </a:rPr>
                  <a:t>此部分内容作为文字排版占位显示</a:t>
                </a:r>
                <a:br>
                  <a:rPr lang="zh-CN" altLang="en-US" sz="1000" b="1">
                    <a:latin typeface="+mn-ea"/>
                  </a:rPr>
                </a:br>
                <a:r>
                  <a:rPr lang="zh-CN" altLang="en-US" sz="1000" b="1">
                    <a:latin typeface="+mn-ea"/>
                  </a:rPr>
                  <a:t>（建议使用主题字体）</a:t>
                </a:r>
                <a:endParaRPr lang="zh-CN" altLang="en-US" sz="1000" b="1">
                  <a:latin typeface="+mn-ea"/>
                </a:endParaRPr>
              </a:p>
            </p:txBody>
          </p:sp>
        </p:grpSp>
      </p:grpSp>
      <p:grpSp>
        <p:nvGrpSpPr>
          <p:cNvPr id="32" name="组合 31"/>
          <p:cNvGrpSpPr/>
          <p:nvPr/>
        </p:nvGrpSpPr>
        <p:grpSpPr>
          <a:xfrm>
            <a:off x="3066996" y="2296783"/>
            <a:ext cx="2339709" cy="4252722"/>
            <a:chOff x="3066996" y="2296783"/>
            <a:chExt cx="2339709" cy="4252722"/>
          </a:xfrm>
        </p:grpSpPr>
        <p:cxnSp>
          <p:nvCxnSpPr>
            <p:cNvPr id="6" name="Straight Connector 4"/>
            <p:cNvCxnSpPr/>
            <p:nvPr/>
          </p:nvCxnSpPr>
          <p:spPr>
            <a:xfrm>
              <a:off x="4243239" y="4758482"/>
              <a:ext cx="0" cy="382634"/>
            </a:xfrm>
            <a:prstGeom prst="line">
              <a:avLst/>
            </a:prstGeom>
            <a:ln w="12700">
              <a:solidFill>
                <a:srgbClr val="D10A12"/>
              </a:solidFill>
              <a:prstDash val="sysDot"/>
              <a:headEnd type="oval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íṧḷiḓe"/>
            <p:cNvSpPr/>
            <p:nvPr/>
          </p:nvSpPr>
          <p:spPr>
            <a:xfrm>
              <a:off x="3066996" y="2296783"/>
              <a:ext cx="2339709" cy="2340347"/>
            </a:xfrm>
            <a:prstGeom prst="diamond">
              <a:avLst/>
            </a:prstGeom>
            <a:solidFill>
              <a:schemeClr val="accent2"/>
            </a:solidFill>
            <a:ln w="63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2400" b="1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17" name="íṧlîḑé"/>
            <p:cNvSpPr/>
            <p:nvPr/>
          </p:nvSpPr>
          <p:spPr>
            <a:xfrm>
              <a:off x="3207755" y="2437568"/>
              <a:ext cx="2058191" cy="2058777"/>
            </a:xfrm>
            <a:prstGeom prst="diamond">
              <a:avLst/>
            </a:prstGeom>
            <a:blipFill>
              <a:blip r:embed="rId1"/>
              <a:tile tx="0" ty="0" sx="100000" sy="100000" flip="none" algn="tl"/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2400" b="1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21" name="îSḻíďe"/>
            <p:cNvSpPr txBox="1"/>
            <p:nvPr/>
          </p:nvSpPr>
          <p:spPr>
            <a:xfrm>
              <a:off x="3442733" y="5198116"/>
              <a:ext cx="1599069" cy="173268"/>
            </a:xfrm>
            <a:prstGeom prst="rect">
              <a:avLst/>
            </a:prstGeom>
          </p:spPr>
          <p:txBody>
            <a:bodyPr vert="horz" wrap="none" lIns="0" tIns="0" rIns="0" bIns="0" anchor="b" anchorCtr="1">
              <a:normAutofit fontScale="92500" lnSpcReduction="20000"/>
            </a:bodyPr>
            <a:lstStyle/>
            <a:p>
              <a:pPr algn="ctr"/>
              <a:r>
                <a:rPr lang="zh-CN" altLang="en-US" sz="1400" b="1" kern="900">
                  <a:latin typeface="+mn-ea"/>
                </a:rPr>
                <a:t>标题文本预设</a:t>
              </a:r>
              <a:endParaRPr lang="zh-CN" altLang="en-US" sz="1400" b="1" kern="900">
                <a:latin typeface="+mn-ea"/>
              </a:endParaRPr>
            </a:p>
          </p:txBody>
        </p:sp>
        <p:sp>
          <p:nvSpPr>
            <p:cNvPr id="22" name="î$ḻíďê"/>
            <p:cNvSpPr txBox="1"/>
            <p:nvPr/>
          </p:nvSpPr>
          <p:spPr>
            <a:xfrm>
              <a:off x="3442733" y="5371384"/>
              <a:ext cx="1599069" cy="1178121"/>
            </a:xfrm>
            <a:prstGeom prst="rect">
              <a:avLst/>
            </a:prstGeom>
          </p:spPr>
          <p:txBody>
            <a:bodyPr vert="horz" wrap="square" lIns="0" tIns="0" rIns="0" bIns="0" anchor="t" anchorCtr="1">
              <a:normAutofit/>
            </a:bodyPr>
            <a:lstStyle/>
            <a:p>
              <a:pPr lvl="0" algn="ctr">
                <a:lnSpc>
                  <a:spcPct val="120000"/>
                </a:lnSpc>
              </a:pPr>
              <a:r>
                <a:rPr lang="zh-CN" altLang="en-US" sz="1000" b="1">
                  <a:latin typeface="+mn-ea"/>
                </a:rPr>
                <a:t>此部分内容作为文字排版占位显示</a:t>
              </a:r>
              <a:br>
                <a:rPr lang="zh-CN" altLang="en-US" sz="1000" b="1">
                  <a:latin typeface="+mn-ea"/>
                </a:rPr>
              </a:br>
              <a:r>
                <a:rPr lang="zh-CN" altLang="en-US" sz="1000" b="1">
                  <a:latin typeface="+mn-ea"/>
                </a:rPr>
                <a:t>（建议使用主题字体）</a:t>
              </a:r>
              <a:endParaRPr lang="zh-CN" altLang="en-US" sz="1000" b="1">
                <a:latin typeface="+mn-ea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4885165" y="1696034"/>
            <a:ext cx="2339709" cy="4389564"/>
            <a:chOff x="4885165" y="1696034"/>
            <a:chExt cx="2339709" cy="4389564"/>
          </a:xfrm>
        </p:grpSpPr>
        <p:cxnSp>
          <p:nvCxnSpPr>
            <p:cNvPr id="7" name="Straight Connector 6"/>
            <p:cNvCxnSpPr/>
            <p:nvPr/>
          </p:nvCxnSpPr>
          <p:spPr>
            <a:xfrm>
              <a:off x="6087085" y="4204110"/>
              <a:ext cx="0" cy="382634"/>
            </a:xfrm>
            <a:prstGeom prst="line">
              <a:avLst/>
            </a:prstGeom>
            <a:ln w="12700">
              <a:solidFill>
                <a:srgbClr val="D10A12"/>
              </a:solidFill>
              <a:prstDash val="sysDot"/>
              <a:headEnd type="oval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iṡļiḋé"/>
            <p:cNvSpPr/>
            <p:nvPr/>
          </p:nvSpPr>
          <p:spPr>
            <a:xfrm>
              <a:off x="4885165" y="1696034"/>
              <a:ext cx="2339709" cy="2340347"/>
            </a:xfrm>
            <a:prstGeom prst="diamond">
              <a:avLst/>
            </a:prstGeom>
            <a:solidFill>
              <a:schemeClr val="accent3"/>
            </a:solidFill>
            <a:ln w="63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2400" b="1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15" name="iš1îde"/>
            <p:cNvSpPr/>
            <p:nvPr/>
          </p:nvSpPr>
          <p:spPr>
            <a:xfrm>
              <a:off x="5025924" y="1836819"/>
              <a:ext cx="2058191" cy="2058777"/>
            </a:xfrm>
            <a:prstGeom prst="diamond">
              <a:avLst/>
            </a:prstGeom>
            <a:blipFill>
              <a:blip r:embed="rId1"/>
              <a:tile tx="0" ty="0" sx="100000" sy="100000" flip="none" algn="tl"/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2400" b="1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23" name="ïslïďê"/>
            <p:cNvSpPr txBox="1"/>
            <p:nvPr/>
          </p:nvSpPr>
          <p:spPr>
            <a:xfrm>
              <a:off x="5287064" y="4734209"/>
              <a:ext cx="1599069" cy="173268"/>
            </a:xfrm>
            <a:prstGeom prst="rect">
              <a:avLst/>
            </a:prstGeom>
          </p:spPr>
          <p:txBody>
            <a:bodyPr vert="horz" wrap="none" lIns="0" tIns="0" rIns="0" bIns="0" anchor="b" anchorCtr="1">
              <a:normAutofit fontScale="92500" lnSpcReduction="20000"/>
            </a:bodyPr>
            <a:lstStyle/>
            <a:p>
              <a:pPr algn="ctr"/>
              <a:r>
                <a:rPr lang="zh-CN" altLang="en-US" sz="1400" b="1" kern="900">
                  <a:latin typeface="+mn-ea"/>
                </a:rPr>
                <a:t>标题文本预设</a:t>
              </a:r>
              <a:endParaRPr lang="zh-CN" altLang="en-US" sz="1400" b="1" kern="900">
                <a:latin typeface="+mn-ea"/>
              </a:endParaRPr>
            </a:p>
          </p:txBody>
        </p:sp>
        <p:sp>
          <p:nvSpPr>
            <p:cNvPr id="24" name="îṧlîḑê"/>
            <p:cNvSpPr txBox="1"/>
            <p:nvPr/>
          </p:nvSpPr>
          <p:spPr>
            <a:xfrm>
              <a:off x="5287064" y="4907477"/>
              <a:ext cx="1599069" cy="1178121"/>
            </a:xfrm>
            <a:prstGeom prst="rect">
              <a:avLst/>
            </a:prstGeom>
          </p:spPr>
          <p:txBody>
            <a:bodyPr vert="horz" wrap="square" lIns="0" tIns="0" rIns="0" bIns="0" anchor="t" anchorCtr="1">
              <a:normAutofit/>
            </a:bodyPr>
            <a:lstStyle/>
            <a:p>
              <a:pPr lvl="0" algn="ctr">
                <a:lnSpc>
                  <a:spcPct val="120000"/>
                </a:lnSpc>
              </a:pPr>
              <a:r>
                <a:rPr lang="zh-CN" altLang="en-US" sz="1000" b="1">
                  <a:latin typeface="+mn-ea"/>
                </a:rPr>
                <a:t>此部分内容作为文字排版占位显示</a:t>
              </a:r>
              <a:br>
                <a:rPr lang="zh-CN" altLang="en-US" sz="1000" b="1">
                  <a:latin typeface="+mn-ea"/>
                </a:rPr>
              </a:br>
              <a:r>
                <a:rPr lang="zh-CN" altLang="en-US" sz="1000" b="1">
                  <a:latin typeface="+mn-ea"/>
                </a:rPr>
                <a:t>（建议使用主题字体）</a:t>
              </a:r>
              <a:endParaRPr lang="zh-CN" altLang="en-US" sz="1000" b="1">
                <a:latin typeface="+mn-ea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6761076" y="2296783"/>
            <a:ext cx="2339709" cy="4252722"/>
            <a:chOff x="6761076" y="2296783"/>
            <a:chExt cx="2339709" cy="4252722"/>
          </a:xfrm>
        </p:grpSpPr>
        <p:cxnSp>
          <p:nvCxnSpPr>
            <p:cNvPr id="8" name="Straight Connector 8"/>
            <p:cNvCxnSpPr/>
            <p:nvPr/>
          </p:nvCxnSpPr>
          <p:spPr>
            <a:xfrm>
              <a:off x="7930931" y="4795178"/>
              <a:ext cx="0" cy="382634"/>
            </a:xfrm>
            <a:prstGeom prst="line">
              <a:avLst/>
            </a:prstGeom>
            <a:ln w="12700">
              <a:solidFill>
                <a:srgbClr val="D10A12"/>
              </a:solidFill>
              <a:prstDash val="sysDot"/>
              <a:headEnd type="oval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ïşļïde"/>
            <p:cNvSpPr/>
            <p:nvPr/>
          </p:nvSpPr>
          <p:spPr>
            <a:xfrm>
              <a:off x="6761076" y="2296783"/>
              <a:ext cx="2339709" cy="2340347"/>
            </a:xfrm>
            <a:prstGeom prst="diamond">
              <a:avLst/>
            </a:prstGeom>
            <a:solidFill>
              <a:schemeClr val="accent4"/>
            </a:solidFill>
            <a:ln w="63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2400" b="1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18" name="i$ļíḑè"/>
            <p:cNvSpPr/>
            <p:nvPr/>
          </p:nvSpPr>
          <p:spPr>
            <a:xfrm>
              <a:off x="6901835" y="2437568"/>
              <a:ext cx="2058191" cy="2058777"/>
            </a:xfrm>
            <a:prstGeom prst="diamond">
              <a:avLst/>
            </a:prstGeom>
            <a:blipFill>
              <a:blip r:embed="rId1"/>
              <a:tile tx="0" ty="0" sx="100000" sy="100000" flip="none" algn="tl"/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2400" b="1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25" name="íṧľîḍé"/>
            <p:cNvSpPr txBox="1"/>
            <p:nvPr/>
          </p:nvSpPr>
          <p:spPr>
            <a:xfrm>
              <a:off x="7131396" y="5198116"/>
              <a:ext cx="1599069" cy="173268"/>
            </a:xfrm>
            <a:prstGeom prst="rect">
              <a:avLst/>
            </a:prstGeom>
          </p:spPr>
          <p:txBody>
            <a:bodyPr vert="horz" wrap="none" lIns="0" tIns="0" rIns="0" bIns="0" anchor="b" anchorCtr="1">
              <a:normAutofit fontScale="92500" lnSpcReduction="20000"/>
            </a:bodyPr>
            <a:lstStyle/>
            <a:p>
              <a:pPr algn="ctr"/>
              <a:r>
                <a:rPr lang="zh-CN" altLang="en-US" sz="1400" b="1" kern="900">
                  <a:latin typeface="+mn-ea"/>
                </a:rPr>
                <a:t>标题文本预设</a:t>
              </a:r>
              <a:endParaRPr lang="zh-CN" altLang="en-US" sz="1400" b="1" kern="900">
                <a:latin typeface="+mn-ea"/>
              </a:endParaRPr>
            </a:p>
          </p:txBody>
        </p:sp>
        <p:sp>
          <p:nvSpPr>
            <p:cNvPr id="26" name="ïşḷîdé"/>
            <p:cNvSpPr txBox="1"/>
            <p:nvPr/>
          </p:nvSpPr>
          <p:spPr>
            <a:xfrm>
              <a:off x="7131396" y="5371384"/>
              <a:ext cx="1599069" cy="1178121"/>
            </a:xfrm>
            <a:prstGeom prst="rect">
              <a:avLst/>
            </a:prstGeom>
          </p:spPr>
          <p:txBody>
            <a:bodyPr vert="horz" wrap="square" lIns="0" tIns="0" rIns="0" bIns="0" anchor="t" anchorCtr="1">
              <a:normAutofit/>
            </a:bodyPr>
            <a:lstStyle/>
            <a:p>
              <a:pPr lvl="0" algn="ctr">
                <a:lnSpc>
                  <a:spcPct val="120000"/>
                </a:lnSpc>
              </a:pPr>
              <a:r>
                <a:rPr lang="zh-CN" altLang="en-US" sz="1000" b="1">
                  <a:latin typeface="+mn-ea"/>
                </a:rPr>
                <a:t>此部分内容作为文字排版占位显示</a:t>
              </a:r>
              <a:br>
                <a:rPr lang="zh-CN" altLang="en-US" sz="1000" b="1">
                  <a:latin typeface="+mn-ea"/>
                </a:rPr>
              </a:br>
              <a:r>
                <a:rPr lang="zh-CN" altLang="en-US" sz="1000" b="1">
                  <a:latin typeface="+mn-ea"/>
                </a:rPr>
                <a:t>（建议使用主题字体）</a:t>
              </a:r>
              <a:endParaRPr lang="zh-CN" altLang="en-US" sz="1000" b="1">
                <a:latin typeface="+mn-ea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8603464" y="1696034"/>
            <a:ext cx="2339709" cy="4389564"/>
            <a:chOff x="8603464" y="1696034"/>
            <a:chExt cx="2339709" cy="4389564"/>
          </a:xfrm>
        </p:grpSpPr>
        <p:cxnSp>
          <p:nvCxnSpPr>
            <p:cNvPr id="9" name="Straight Connector 10"/>
            <p:cNvCxnSpPr/>
            <p:nvPr/>
          </p:nvCxnSpPr>
          <p:spPr>
            <a:xfrm>
              <a:off x="9773319" y="4240806"/>
              <a:ext cx="0" cy="382634"/>
            </a:xfrm>
            <a:prstGeom prst="line">
              <a:avLst/>
            </a:prstGeom>
            <a:ln w="12700">
              <a:solidFill>
                <a:srgbClr val="D10A12"/>
              </a:solidFill>
              <a:prstDash val="sysDot"/>
              <a:headEnd type="oval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îsļídê"/>
            <p:cNvSpPr/>
            <p:nvPr/>
          </p:nvSpPr>
          <p:spPr>
            <a:xfrm>
              <a:off x="8603464" y="1696034"/>
              <a:ext cx="2339709" cy="2340347"/>
            </a:xfrm>
            <a:prstGeom prst="diamond">
              <a:avLst/>
            </a:prstGeom>
            <a:solidFill>
              <a:schemeClr val="accent6"/>
            </a:solidFill>
            <a:ln w="63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2400" b="1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16" name="íšliďe"/>
            <p:cNvSpPr/>
            <p:nvPr/>
          </p:nvSpPr>
          <p:spPr>
            <a:xfrm>
              <a:off x="8744223" y="1836819"/>
              <a:ext cx="2058191" cy="2058777"/>
            </a:xfrm>
            <a:prstGeom prst="diamond">
              <a:avLst/>
            </a:prstGeom>
            <a:blipFill>
              <a:blip r:embed="rId1"/>
              <a:tile tx="0" ty="0" sx="100000" sy="100000" flip="none" algn="tl"/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2400" b="1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27" name="îṥlíḓè"/>
            <p:cNvSpPr txBox="1"/>
            <p:nvPr/>
          </p:nvSpPr>
          <p:spPr>
            <a:xfrm>
              <a:off x="8969080" y="4734209"/>
              <a:ext cx="1599069" cy="173268"/>
            </a:xfrm>
            <a:prstGeom prst="rect">
              <a:avLst/>
            </a:prstGeom>
          </p:spPr>
          <p:txBody>
            <a:bodyPr vert="horz" wrap="none" lIns="0" tIns="0" rIns="0" bIns="0" anchor="b" anchorCtr="1">
              <a:normAutofit fontScale="92500" lnSpcReduction="20000"/>
            </a:bodyPr>
            <a:lstStyle/>
            <a:p>
              <a:pPr algn="ctr"/>
              <a:r>
                <a:rPr lang="zh-CN" altLang="en-US" sz="1400" b="1" kern="900">
                  <a:latin typeface="+mn-ea"/>
                </a:rPr>
                <a:t>标题文本预设</a:t>
              </a:r>
              <a:endParaRPr lang="zh-CN" altLang="en-US" sz="1400" b="1" kern="900">
                <a:latin typeface="+mn-ea"/>
              </a:endParaRPr>
            </a:p>
          </p:txBody>
        </p:sp>
        <p:sp>
          <p:nvSpPr>
            <p:cNvPr id="28" name="îṥľîḓè"/>
            <p:cNvSpPr txBox="1"/>
            <p:nvPr/>
          </p:nvSpPr>
          <p:spPr>
            <a:xfrm>
              <a:off x="8969080" y="4907477"/>
              <a:ext cx="1599069" cy="1178121"/>
            </a:xfrm>
            <a:prstGeom prst="rect">
              <a:avLst/>
            </a:prstGeom>
          </p:spPr>
          <p:txBody>
            <a:bodyPr vert="horz" wrap="square" lIns="0" tIns="0" rIns="0" bIns="0" anchor="t" anchorCtr="1">
              <a:normAutofit/>
            </a:bodyPr>
            <a:lstStyle/>
            <a:p>
              <a:pPr lvl="0" algn="ctr">
                <a:lnSpc>
                  <a:spcPct val="120000"/>
                </a:lnSpc>
              </a:pPr>
              <a:r>
                <a:rPr lang="zh-CN" altLang="en-US" sz="1000" b="1">
                  <a:latin typeface="+mn-ea"/>
                </a:rPr>
                <a:t>此部分内容作为文字排版占位显示</a:t>
              </a:r>
              <a:br>
                <a:rPr lang="zh-CN" altLang="en-US" sz="1000" b="1">
                  <a:latin typeface="+mn-ea"/>
                </a:rPr>
              </a:br>
              <a:r>
                <a:rPr lang="zh-CN" altLang="en-US" sz="1000" b="1">
                  <a:latin typeface="+mn-ea"/>
                </a:rPr>
                <a:t>（建议使用主题字体）</a:t>
              </a:r>
              <a:endParaRPr lang="zh-CN" altLang="en-US" sz="1000" b="1">
                <a:latin typeface="+mn-ea"/>
              </a:endParaRPr>
            </a:p>
          </p:txBody>
        </p:sp>
      </p:grpSp>
      <p:pic>
        <p:nvPicPr>
          <p:cNvPr id="29" name="图片 28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687" t="46936" r="7888" b="10962"/>
          <a:stretch>
            <a:fillRect/>
          </a:stretch>
        </p:blipFill>
        <p:spPr>
          <a:xfrm>
            <a:off x="0" y="0"/>
            <a:ext cx="12192000" cy="6862124"/>
          </a:xfrm>
          <a:custGeom>
            <a:avLst/>
            <a:gdLst>
              <a:gd name="connsiteX0" fmla="*/ 95315 w 12192000"/>
              <a:gd name="connsiteY0" fmla="*/ 95315 h 6862124"/>
              <a:gd name="connsiteX1" fmla="*/ 95315 w 12192000"/>
              <a:gd name="connsiteY1" fmla="*/ 6766809 h 6862124"/>
              <a:gd name="connsiteX2" fmla="*/ 12096685 w 12192000"/>
              <a:gd name="connsiteY2" fmla="*/ 6766809 h 6862124"/>
              <a:gd name="connsiteX3" fmla="*/ 12096685 w 12192000"/>
              <a:gd name="connsiteY3" fmla="*/ 95315 h 6862124"/>
              <a:gd name="connsiteX4" fmla="*/ 0 w 12192000"/>
              <a:gd name="connsiteY4" fmla="*/ 0 h 6862124"/>
              <a:gd name="connsiteX5" fmla="*/ 12192000 w 12192000"/>
              <a:gd name="connsiteY5" fmla="*/ 0 h 6862124"/>
              <a:gd name="connsiteX6" fmla="*/ 12192000 w 12192000"/>
              <a:gd name="connsiteY6" fmla="*/ 6862124 h 6862124"/>
              <a:gd name="connsiteX7" fmla="*/ 0 w 12192000"/>
              <a:gd name="connsiteY7" fmla="*/ 6862124 h 68621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62124">
                <a:moveTo>
                  <a:pt x="95315" y="95315"/>
                </a:moveTo>
                <a:lnTo>
                  <a:pt x="95315" y="6766809"/>
                </a:lnTo>
                <a:lnTo>
                  <a:pt x="12096685" y="6766809"/>
                </a:lnTo>
                <a:lnTo>
                  <a:pt x="12096685" y="95315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62124"/>
                </a:lnTo>
                <a:lnTo>
                  <a:pt x="0" y="6862124"/>
                </a:lnTo>
                <a:close/>
              </a:path>
            </a:pathLst>
          </a:cu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20000" contrast="20000"/>
                    </a14:imgEffect>
                    <a14:imgEffect>
                      <a14:colorTemperature colorTemp="47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200" y="-143420"/>
            <a:ext cx="2290762" cy="203823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Tm="2500">
        <p14:shred dir="out"/>
      </p:transition>
    </mc:Choice>
    <mc:Fallback>
      <p:transition spd="slow" advTm="25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34e37d60-bd26-4332-bfbc-7fa7a0908717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289466" y="1799008"/>
            <a:ext cx="9613068" cy="3850004"/>
            <a:chOff x="1307468" y="1697410"/>
            <a:chExt cx="9613068" cy="3850004"/>
          </a:xfrm>
        </p:grpSpPr>
        <p:grpSp>
          <p:nvGrpSpPr>
            <p:cNvPr id="4" name="íṩlîḋé"/>
            <p:cNvGrpSpPr/>
            <p:nvPr/>
          </p:nvGrpSpPr>
          <p:grpSpPr>
            <a:xfrm>
              <a:off x="3880826" y="1697410"/>
              <a:ext cx="4430349" cy="3850004"/>
              <a:chOff x="3880826" y="2019300"/>
              <a:chExt cx="4430349" cy="3850004"/>
            </a:xfrm>
          </p:grpSpPr>
          <p:sp>
            <p:nvSpPr>
              <p:cNvPr id="33" name="ïṩliďé"/>
              <p:cNvSpPr/>
              <p:nvPr/>
            </p:nvSpPr>
            <p:spPr bwMode="auto">
              <a:xfrm>
                <a:off x="3880826" y="3436223"/>
                <a:ext cx="4428160" cy="2433081"/>
              </a:xfrm>
              <a:custGeom>
                <a:avLst/>
                <a:gdLst>
                  <a:gd name="T0" fmla="*/ 559 w 2022"/>
                  <a:gd name="T1" fmla="*/ 783 h 1111"/>
                  <a:gd name="T2" fmla="*/ 1009 w 2022"/>
                  <a:gd name="T3" fmla="*/ 0 h 1111"/>
                  <a:gd name="T4" fmla="*/ 0 w 2022"/>
                  <a:gd name="T5" fmla="*/ 1111 h 1111"/>
                  <a:gd name="T6" fmla="*/ 2022 w 2022"/>
                  <a:gd name="T7" fmla="*/ 1111 h 1111"/>
                  <a:gd name="T8" fmla="*/ 559 w 2022"/>
                  <a:gd name="T9" fmla="*/ 783 h 1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22" h="1111">
                    <a:moveTo>
                      <a:pt x="559" y="783"/>
                    </a:moveTo>
                    <a:lnTo>
                      <a:pt x="1009" y="0"/>
                    </a:lnTo>
                    <a:lnTo>
                      <a:pt x="0" y="1111"/>
                    </a:lnTo>
                    <a:lnTo>
                      <a:pt x="2022" y="1111"/>
                    </a:lnTo>
                    <a:lnTo>
                      <a:pt x="559" y="783"/>
                    </a:lnTo>
                    <a:close/>
                  </a:path>
                </a:pathLst>
              </a:custGeom>
              <a:solidFill>
                <a:schemeClr val="accent3"/>
              </a:solidFill>
              <a:ln w="28575">
                <a:solidFill>
                  <a:schemeClr val="bg1"/>
                </a:solidFill>
              </a:ln>
            </p:spPr>
            <p:txBody>
              <a:bodyPr anchor="ctr"/>
              <a:lstStyle/>
              <a:p>
                <a:pPr algn="ctr"/>
                <a:endParaRPr>
                  <a:latin typeface="+mn-ea"/>
                </a:endParaRPr>
              </a:p>
            </p:txBody>
          </p:sp>
          <p:sp>
            <p:nvSpPr>
              <p:cNvPr id="34" name="îşļíḓé"/>
              <p:cNvSpPr/>
              <p:nvPr/>
            </p:nvSpPr>
            <p:spPr bwMode="auto">
              <a:xfrm>
                <a:off x="5105029" y="2019300"/>
                <a:ext cx="3206146" cy="3850004"/>
              </a:xfrm>
              <a:custGeom>
                <a:avLst/>
                <a:gdLst>
                  <a:gd name="T0" fmla="*/ 904 w 1464"/>
                  <a:gd name="T1" fmla="*/ 1430 h 1758"/>
                  <a:gd name="T2" fmla="*/ 0 w 1464"/>
                  <a:gd name="T3" fmla="*/ 1430 h 1758"/>
                  <a:gd name="T4" fmla="*/ 1464 w 1464"/>
                  <a:gd name="T5" fmla="*/ 1758 h 1758"/>
                  <a:gd name="T6" fmla="*/ 449 w 1464"/>
                  <a:gd name="T7" fmla="*/ 0 h 1758"/>
                  <a:gd name="T8" fmla="*/ 904 w 1464"/>
                  <a:gd name="T9" fmla="*/ 1430 h 17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64" h="1758">
                    <a:moveTo>
                      <a:pt x="904" y="1430"/>
                    </a:moveTo>
                    <a:lnTo>
                      <a:pt x="0" y="1430"/>
                    </a:lnTo>
                    <a:lnTo>
                      <a:pt x="1464" y="1758"/>
                    </a:lnTo>
                    <a:lnTo>
                      <a:pt x="449" y="0"/>
                    </a:lnTo>
                    <a:lnTo>
                      <a:pt x="904" y="1430"/>
                    </a:lnTo>
                    <a:close/>
                  </a:path>
                </a:pathLst>
              </a:custGeom>
              <a:solidFill>
                <a:schemeClr val="accent2"/>
              </a:solidFill>
              <a:ln w="28575">
                <a:solidFill>
                  <a:schemeClr val="bg1"/>
                </a:solidFill>
              </a:ln>
            </p:spPr>
            <p:txBody>
              <a:bodyPr anchor="ctr"/>
              <a:lstStyle/>
              <a:p>
                <a:pPr algn="ctr"/>
                <a:endParaRPr>
                  <a:latin typeface="+mn-ea"/>
                </a:endParaRPr>
              </a:p>
            </p:txBody>
          </p:sp>
          <p:sp>
            <p:nvSpPr>
              <p:cNvPr id="35" name="iŝļíḑé"/>
              <p:cNvSpPr/>
              <p:nvPr/>
            </p:nvSpPr>
            <p:spPr bwMode="auto">
              <a:xfrm>
                <a:off x="3880826" y="2019300"/>
                <a:ext cx="3203956" cy="3850004"/>
              </a:xfrm>
              <a:custGeom>
                <a:avLst/>
                <a:gdLst>
                  <a:gd name="T0" fmla="*/ 1009 w 1463"/>
                  <a:gd name="T1" fmla="*/ 647 h 1758"/>
                  <a:gd name="T2" fmla="*/ 1463 w 1463"/>
                  <a:gd name="T3" fmla="*/ 1430 h 1758"/>
                  <a:gd name="T4" fmla="*/ 1008 w 1463"/>
                  <a:gd name="T5" fmla="*/ 0 h 1758"/>
                  <a:gd name="T6" fmla="*/ 0 w 1463"/>
                  <a:gd name="T7" fmla="*/ 1758 h 1758"/>
                  <a:gd name="T8" fmla="*/ 1009 w 1463"/>
                  <a:gd name="T9" fmla="*/ 647 h 17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63" h="1758">
                    <a:moveTo>
                      <a:pt x="1009" y="647"/>
                    </a:moveTo>
                    <a:lnTo>
                      <a:pt x="1463" y="1430"/>
                    </a:lnTo>
                    <a:lnTo>
                      <a:pt x="1008" y="0"/>
                    </a:lnTo>
                    <a:lnTo>
                      <a:pt x="0" y="1758"/>
                    </a:lnTo>
                    <a:lnTo>
                      <a:pt x="1009" y="647"/>
                    </a:lnTo>
                    <a:close/>
                  </a:path>
                </a:pathLst>
              </a:custGeom>
              <a:solidFill>
                <a:schemeClr val="accent1"/>
              </a:solidFill>
              <a:ln w="28575">
                <a:solidFill>
                  <a:schemeClr val="bg1"/>
                </a:solidFill>
              </a:ln>
            </p:spPr>
            <p:txBody>
              <a:bodyPr anchor="ctr"/>
              <a:lstStyle/>
              <a:p>
                <a:pPr algn="ctr"/>
                <a:endParaRPr>
                  <a:latin typeface="+mn-ea"/>
                </a:endParaRPr>
              </a:p>
            </p:txBody>
          </p:sp>
        </p:grpSp>
        <p:grpSp>
          <p:nvGrpSpPr>
            <p:cNvPr id="5" name="iṥļîḋè"/>
            <p:cNvGrpSpPr/>
            <p:nvPr/>
          </p:nvGrpSpPr>
          <p:grpSpPr>
            <a:xfrm>
              <a:off x="8170814" y="1736812"/>
              <a:ext cx="2749722" cy="3463424"/>
              <a:chOff x="8170814" y="1912116"/>
              <a:chExt cx="2749722" cy="3463424"/>
            </a:xfrm>
          </p:grpSpPr>
          <p:grpSp>
            <p:nvGrpSpPr>
              <p:cNvPr id="21" name="îśľíḍê"/>
              <p:cNvGrpSpPr/>
              <p:nvPr/>
            </p:nvGrpSpPr>
            <p:grpSpPr>
              <a:xfrm>
                <a:off x="8170814" y="1912116"/>
                <a:ext cx="2611177" cy="3463424"/>
                <a:chOff x="1193500" y="1491637"/>
                <a:chExt cx="3761195" cy="3463424"/>
              </a:xfrm>
            </p:grpSpPr>
            <p:grpSp>
              <p:nvGrpSpPr>
                <p:cNvPr id="24" name="ï$ľidé"/>
                <p:cNvGrpSpPr/>
                <p:nvPr/>
              </p:nvGrpSpPr>
              <p:grpSpPr>
                <a:xfrm>
                  <a:off x="1193500" y="1491637"/>
                  <a:ext cx="3761195" cy="815608"/>
                  <a:chOff x="1317257" y="1824875"/>
                  <a:chExt cx="3761195" cy="815608"/>
                </a:xfrm>
              </p:grpSpPr>
              <p:sp>
                <p:nvSpPr>
                  <p:cNvPr id="31" name="ïş1ïdè"/>
                  <p:cNvSpPr txBox="1"/>
                  <p:nvPr/>
                </p:nvSpPr>
                <p:spPr>
                  <a:xfrm>
                    <a:off x="1317257" y="2132652"/>
                    <a:ext cx="3761195" cy="50783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normAutofit/>
                  </a:bodyPr>
                  <a:lstStyle/>
                  <a:p>
                    <a:pPr algn="r">
                      <a:lnSpc>
                        <a:spcPct val="120000"/>
                      </a:lnSpc>
                    </a:pPr>
                    <a:r>
                      <a:rPr lang="zh-CN" altLang="en-US" sz="1000">
                        <a:latin typeface="+mn-ea"/>
                      </a:rPr>
                      <a:t>此部分内容作为文字排版占位显示</a:t>
                    </a:r>
                    <a:br>
                      <a:rPr lang="zh-CN" altLang="en-US" sz="1000">
                        <a:latin typeface="+mn-ea"/>
                      </a:rPr>
                    </a:br>
                    <a:r>
                      <a:rPr lang="zh-CN" altLang="en-US" sz="1000">
                        <a:latin typeface="+mn-ea"/>
                      </a:rPr>
                      <a:t>（建议使用主题字体）</a:t>
                    </a:r>
                    <a:endParaRPr lang="zh-CN" altLang="en-US" sz="1000">
                      <a:latin typeface="+mn-ea"/>
                    </a:endParaRPr>
                  </a:p>
                </p:txBody>
              </p:sp>
              <p:sp>
                <p:nvSpPr>
                  <p:cNvPr id="32" name="íślíḍé"/>
                  <p:cNvSpPr/>
                  <p:nvPr/>
                </p:nvSpPr>
                <p:spPr>
                  <a:xfrm>
                    <a:off x="1317257" y="1824875"/>
                    <a:ext cx="3761195" cy="307777"/>
                  </a:xfrm>
                  <a:prstGeom prst="rect">
                    <a:avLst/>
                  </a:prstGeom>
                </p:spPr>
                <p:txBody>
                  <a:bodyPr wrap="none" lIns="0" tIns="0" rIns="0" bIns="0">
                    <a:normAutofit/>
                  </a:bodyPr>
                  <a:lstStyle/>
                  <a:p>
                    <a:pPr algn="r"/>
                    <a:r>
                      <a:rPr lang="zh-CN" altLang="en-US" sz="1600" b="1">
                        <a:latin typeface="+mn-ea"/>
                      </a:rPr>
                      <a:t>标题文本预设</a:t>
                    </a:r>
                    <a:endParaRPr lang="zh-CN" altLang="en-US" sz="1600" b="1">
                      <a:latin typeface="+mn-ea"/>
                    </a:endParaRPr>
                  </a:p>
                </p:txBody>
              </p:sp>
            </p:grpSp>
            <p:grpSp>
              <p:nvGrpSpPr>
                <p:cNvPr id="25" name="i$ľiḋé"/>
                <p:cNvGrpSpPr/>
                <p:nvPr/>
              </p:nvGrpSpPr>
              <p:grpSpPr>
                <a:xfrm>
                  <a:off x="1193500" y="2815545"/>
                  <a:ext cx="3761195" cy="815608"/>
                  <a:chOff x="1317257" y="1824875"/>
                  <a:chExt cx="3761195" cy="815608"/>
                </a:xfrm>
              </p:grpSpPr>
              <p:sp>
                <p:nvSpPr>
                  <p:cNvPr id="29" name="îṥliḓê"/>
                  <p:cNvSpPr txBox="1"/>
                  <p:nvPr/>
                </p:nvSpPr>
                <p:spPr>
                  <a:xfrm>
                    <a:off x="1317257" y="2132652"/>
                    <a:ext cx="3761195" cy="50783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normAutofit/>
                  </a:bodyPr>
                  <a:lstStyle/>
                  <a:p>
                    <a:pPr algn="r">
                      <a:lnSpc>
                        <a:spcPct val="120000"/>
                      </a:lnSpc>
                    </a:pPr>
                    <a:r>
                      <a:rPr lang="zh-CN" altLang="en-US" sz="1000">
                        <a:latin typeface="+mn-ea"/>
                      </a:rPr>
                      <a:t>此部分内容作为文字排版占位显示</a:t>
                    </a:r>
                    <a:br>
                      <a:rPr lang="zh-CN" altLang="en-US" sz="1000">
                        <a:latin typeface="+mn-ea"/>
                      </a:rPr>
                    </a:br>
                    <a:r>
                      <a:rPr lang="zh-CN" altLang="en-US" sz="1000">
                        <a:latin typeface="+mn-ea"/>
                      </a:rPr>
                      <a:t>（建议使用主题字体）</a:t>
                    </a:r>
                    <a:endParaRPr lang="zh-CN" altLang="en-US" sz="1000">
                      <a:latin typeface="+mn-ea"/>
                    </a:endParaRPr>
                  </a:p>
                </p:txBody>
              </p:sp>
              <p:sp>
                <p:nvSpPr>
                  <p:cNvPr id="30" name="ïsľïḑê"/>
                  <p:cNvSpPr/>
                  <p:nvPr/>
                </p:nvSpPr>
                <p:spPr>
                  <a:xfrm>
                    <a:off x="1317257" y="1824875"/>
                    <a:ext cx="3761195" cy="307777"/>
                  </a:xfrm>
                  <a:prstGeom prst="rect">
                    <a:avLst/>
                  </a:prstGeom>
                </p:spPr>
                <p:txBody>
                  <a:bodyPr wrap="none" lIns="0" tIns="0" rIns="0" bIns="0">
                    <a:normAutofit/>
                  </a:bodyPr>
                  <a:lstStyle/>
                  <a:p>
                    <a:pPr algn="r"/>
                    <a:r>
                      <a:rPr lang="zh-CN" altLang="en-US" sz="1600" b="1">
                        <a:latin typeface="+mn-ea"/>
                      </a:rPr>
                      <a:t>标题文本预设</a:t>
                    </a:r>
                    <a:endParaRPr lang="zh-CN" altLang="en-US" sz="1600" b="1">
                      <a:latin typeface="+mn-ea"/>
                    </a:endParaRPr>
                  </a:p>
                </p:txBody>
              </p:sp>
            </p:grpSp>
            <p:grpSp>
              <p:nvGrpSpPr>
                <p:cNvPr id="26" name="ïṡľiďe"/>
                <p:cNvGrpSpPr/>
                <p:nvPr/>
              </p:nvGrpSpPr>
              <p:grpSpPr>
                <a:xfrm>
                  <a:off x="1193500" y="4139453"/>
                  <a:ext cx="3761195" cy="815608"/>
                  <a:chOff x="1317257" y="1824875"/>
                  <a:chExt cx="3761195" cy="815608"/>
                </a:xfrm>
              </p:grpSpPr>
              <p:sp>
                <p:nvSpPr>
                  <p:cNvPr id="27" name="íSḷïḑe"/>
                  <p:cNvSpPr txBox="1"/>
                  <p:nvPr/>
                </p:nvSpPr>
                <p:spPr>
                  <a:xfrm>
                    <a:off x="1317257" y="2132652"/>
                    <a:ext cx="3761195" cy="50783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normAutofit/>
                  </a:bodyPr>
                  <a:lstStyle/>
                  <a:p>
                    <a:pPr algn="r">
                      <a:lnSpc>
                        <a:spcPct val="120000"/>
                      </a:lnSpc>
                    </a:pPr>
                    <a:r>
                      <a:rPr lang="zh-CN" altLang="en-US" sz="1000">
                        <a:latin typeface="+mn-ea"/>
                      </a:rPr>
                      <a:t>此部分内容作为文字排版占位显示</a:t>
                    </a:r>
                    <a:br>
                      <a:rPr lang="zh-CN" altLang="en-US" sz="1000">
                        <a:latin typeface="+mn-ea"/>
                      </a:rPr>
                    </a:br>
                    <a:r>
                      <a:rPr lang="zh-CN" altLang="en-US" sz="1000">
                        <a:latin typeface="+mn-ea"/>
                      </a:rPr>
                      <a:t>（建议使用主题字体）</a:t>
                    </a:r>
                    <a:endParaRPr lang="zh-CN" altLang="en-US" sz="1000">
                      <a:latin typeface="+mn-ea"/>
                    </a:endParaRPr>
                  </a:p>
                </p:txBody>
              </p:sp>
              <p:sp>
                <p:nvSpPr>
                  <p:cNvPr id="28" name="íSḻíḍe"/>
                  <p:cNvSpPr/>
                  <p:nvPr/>
                </p:nvSpPr>
                <p:spPr>
                  <a:xfrm>
                    <a:off x="1317257" y="1824875"/>
                    <a:ext cx="3761195" cy="307777"/>
                  </a:xfrm>
                  <a:prstGeom prst="rect">
                    <a:avLst/>
                  </a:prstGeom>
                </p:spPr>
                <p:txBody>
                  <a:bodyPr wrap="none" lIns="0" tIns="0" rIns="0" bIns="0">
                    <a:normAutofit/>
                  </a:bodyPr>
                  <a:lstStyle/>
                  <a:p>
                    <a:pPr algn="r"/>
                    <a:r>
                      <a:rPr lang="zh-CN" altLang="en-US" sz="1600" b="1">
                        <a:latin typeface="+mn-ea"/>
                      </a:rPr>
                      <a:t>标题文本预设</a:t>
                    </a:r>
                    <a:endParaRPr lang="zh-CN" altLang="en-US" sz="1600" b="1">
                      <a:latin typeface="+mn-ea"/>
                    </a:endParaRPr>
                  </a:p>
                </p:txBody>
              </p:sp>
            </p:grpSp>
          </p:grpSp>
          <p:cxnSp>
            <p:nvCxnSpPr>
              <p:cNvPr id="22" name="直接连接符 21"/>
              <p:cNvCxnSpPr/>
              <p:nvPr/>
            </p:nvCxnSpPr>
            <p:spPr>
              <a:xfrm>
                <a:off x="8472264" y="2924944"/>
                <a:ext cx="2448272" cy="0"/>
              </a:xfrm>
              <a:prstGeom prst="line">
                <a:avLst/>
              </a:prstGeom>
              <a:ln>
                <a:solidFill>
                  <a:srgbClr val="D10A1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直接连接符 22"/>
              <p:cNvCxnSpPr/>
              <p:nvPr/>
            </p:nvCxnSpPr>
            <p:spPr>
              <a:xfrm>
                <a:off x="8472264" y="4263691"/>
                <a:ext cx="2448272" cy="0"/>
              </a:xfrm>
              <a:prstGeom prst="line">
                <a:avLst/>
              </a:prstGeom>
              <a:ln>
                <a:solidFill>
                  <a:srgbClr val="D10A1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" name="ïşľiďè"/>
            <p:cNvGrpSpPr/>
            <p:nvPr/>
          </p:nvGrpSpPr>
          <p:grpSpPr>
            <a:xfrm>
              <a:off x="1307468" y="1736812"/>
              <a:ext cx="2713719" cy="3463424"/>
              <a:chOff x="1307468" y="1697288"/>
              <a:chExt cx="2713719" cy="3463424"/>
            </a:xfrm>
          </p:grpSpPr>
          <p:grpSp>
            <p:nvGrpSpPr>
              <p:cNvPr id="8" name="ïś1îḑe"/>
              <p:cNvGrpSpPr/>
              <p:nvPr/>
            </p:nvGrpSpPr>
            <p:grpSpPr>
              <a:xfrm>
                <a:off x="1410010" y="1697288"/>
                <a:ext cx="2611177" cy="3463424"/>
                <a:chOff x="1193500" y="1491637"/>
                <a:chExt cx="3761195" cy="3463424"/>
              </a:xfrm>
            </p:grpSpPr>
            <p:grpSp>
              <p:nvGrpSpPr>
                <p:cNvPr id="12" name="ísľîďè"/>
                <p:cNvGrpSpPr/>
                <p:nvPr/>
              </p:nvGrpSpPr>
              <p:grpSpPr>
                <a:xfrm>
                  <a:off x="1193500" y="1491637"/>
                  <a:ext cx="3761195" cy="815608"/>
                  <a:chOff x="1317257" y="1824875"/>
                  <a:chExt cx="3761195" cy="815608"/>
                </a:xfrm>
              </p:grpSpPr>
              <p:sp>
                <p:nvSpPr>
                  <p:cNvPr id="19" name="îSľiḑé"/>
                  <p:cNvSpPr txBox="1"/>
                  <p:nvPr/>
                </p:nvSpPr>
                <p:spPr>
                  <a:xfrm>
                    <a:off x="1317257" y="2132652"/>
                    <a:ext cx="3761195" cy="50783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normAutofit/>
                  </a:bodyPr>
                  <a:lstStyle/>
                  <a:p>
                    <a:pPr>
                      <a:lnSpc>
                        <a:spcPct val="120000"/>
                      </a:lnSpc>
                    </a:pPr>
                    <a:r>
                      <a:rPr lang="zh-CN" altLang="en-US" sz="1000">
                        <a:latin typeface="+mn-ea"/>
                      </a:rPr>
                      <a:t>此部分内容作为文字排版占位显示</a:t>
                    </a:r>
                    <a:br>
                      <a:rPr lang="zh-CN" altLang="en-US" sz="1000">
                        <a:latin typeface="+mn-ea"/>
                      </a:rPr>
                    </a:br>
                    <a:r>
                      <a:rPr lang="zh-CN" altLang="en-US" sz="1000">
                        <a:latin typeface="+mn-ea"/>
                      </a:rPr>
                      <a:t>（建议使用主题字体）</a:t>
                    </a:r>
                    <a:endParaRPr lang="zh-CN" altLang="en-US" sz="1000">
                      <a:latin typeface="+mn-ea"/>
                    </a:endParaRPr>
                  </a:p>
                </p:txBody>
              </p:sp>
              <p:sp>
                <p:nvSpPr>
                  <p:cNvPr id="20" name="íṩľïḓe"/>
                  <p:cNvSpPr/>
                  <p:nvPr/>
                </p:nvSpPr>
                <p:spPr>
                  <a:xfrm>
                    <a:off x="1317257" y="1824875"/>
                    <a:ext cx="3761195" cy="307777"/>
                  </a:xfrm>
                  <a:prstGeom prst="rect">
                    <a:avLst/>
                  </a:prstGeom>
                </p:spPr>
                <p:txBody>
                  <a:bodyPr wrap="none" lIns="0" tIns="0" rIns="0" bIns="0">
                    <a:normAutofit/>
                  </a:bodyPr>
                  <a:lstStyle/>
                  <a:p>
                    <a:r>
                      <a:rPr lang="zh-CN" altLang="en-US" sz="1600" b="1">
                        <a:latin typeface="+mn-ea"/>
                      </a:rPr>
                      <a:t>标题文本预设</a:t>
                    </a:r>
                    <a:endParaRPr lang="zh-CN" altLang="en-US" sz="1600" b="1">
                      <a:latin typeface="+mn-ea"/>
                    </a:endParaRPr>
                  </a:p>
                </p:txBody>
              </p:sp>
            </p:grpSp>
            <p:grpSp>
              <p:nvGrpSpPr>
                <p:cNvPr id="13" name="ïśľîḍe"/>
                <p:cNvGrpSpPr/>
                <p:nvPr/>
              </p:nvGrpSpPr>
              <p:grpSpPr>
                <a:xfrm>
                  <a:off x="1193500" y="2815545"/>
                  <a:ext cx="3761195" cy="815608"/>
                  <a:chOff x="1317257" y="1824875"/>
                  <a:chExt cx="3761195" cy="815608"/>
                </a:xfrm>
              </p:grpSpPr>
              <p:sp>
                <p:nvSpPr>
                  <p:cNvPr id="17" name="íşḻïḍè"/>
                  <p:cNvSpPr txBox="1"/>
                  <p:nvPr/>
                </p:nvSpPr>
                <p:spPr>
                  <a:xfrm>
                    <a:off x="1317257" y="2132652"/>
                    <a:ext cx="3761195" cy="50783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normAutofit/>
                  </a:bodyPr>
                  <a:lstStyle/>
                  <a:p>
                    <a:pPr>
                      <a:lnSpc>
                        <a:spcPct val="120000"/>
                      </a:lnSpc>
                    </a:pPr>
                    <a:r>
                      <a:rPr lang="zh-CN" altLang="en-US" sz="1000">
                        <a:latin typeface="+mn-ea"/>
                      </a:rPr>
                      <a:t>此部分内容作为文字排版占位显示</a:t>
                    </a:r>
                    <a:br>
                      <a:rPr lang="zh-CN" altLang="en-US" sz="1000">
                        <a:latin typeface="+mn-ea"/>
                      </a:rPr>
                    </a:br>
                    <a:r>
                      <a:rPr lang="zh-CN" altLang="en-US" sz="1000">
                        <a:latin typeface="+mn-ea"/>
                      </a:rPr>
                      <a:t>（建议使用主题字体）</a:t>
                    </a:r>
                    <a:endParaRPr lang="zh-CN" altLang="en-US" sz="1000">
                      <a:latin typeface="+mn-ea"/>
                    </a:endParaRPr>
                  </a:p>
                </p:txBody>
              </p:sp>
              <p:sp>
                <p:nvSpPr>
                  <p:cNvPr id="18" name="iSľíḑe"/>
                  <p:cNvSpPr/>
                  <p:nvPr/>
                </p:nvSpPr>
                <p:spPr>
                  <a:xfrm>
                    <a:off x="1317257" y="1824875"/>
                    <a:ext cx="3761195" cy="307777"/>
                  </a:xfrm>
                  <a:prstGeom prst="rect">
                    <a:avLst/>
                  </a:prstGeom>
                </p:spPr>
                <p:txBody>
                  <a:bodyPr wrap="none" lIns="0" tIns="0" rIns="0" bIns="0">
                    <a:normAutofit/>
                  </a:bodyPr>
                  <a:lstStyle/>
                  <a:p>
                    <a:r>
                      <a:rPr lang="zh-CN" altLang="en-US" sz="1600" b="1">
                        <a:latin typeface="+mn-ea"/>
                      </a:rPr>
                      <a:t>标题文本预设</a:t>
                    </a:r>
                    <a:endParaRPr lang="zh-CN" altLang="en-US" sz="1600" b="1">
                      <a:latin typeface="+mn-ea"/>
                    </a:endParaRPr>
                  </a:p>
                </p:txBody>
              </p:sp>
            </p:grpSp>
            <p:grpSp>
              <p:nvGrpSpPr>
                <p:cNvPr id="14" name="iSliḑê"/>
                <p:cNvGrpSpPr/>
                <p:nvPr/>
              </p:nvGrpSpPr>
              <p:grpSpPr>
                <a:xfrm>
                  <a:off x="1193500" y="4139453"/>
                  <a:ext cx="3761195" cy="815608"/>
                  <a:chOff x="1317257" y="1824875"/>
                  <a:chExt cx="3761195" cy="815608"/>
                </a:xfrm>
              </p:grpSpPr>
              <p:sp>
                <p:nvSpPr>
                  <p:cNvPr id="15" name="îŝḷidè"/>
                  <p:cNvSpPr txBox="1"/>
                  <p:nvPr/>
                </p:nvSpPr>
                <p:spPr>
                  <a:xfrm>
                    <a:off x="1317257" y="2132652"/>
                    <a:ext cx="3761195" cy="50783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normAutofit/>
                  </a:bodyPr>
                  <a:lstStyle/>
                  <a:p>
                    <a:pPr>
                      <a:lnSpc>
                        <a:spcPct val="120000"/>
                      </a:lnSpc>
                    </a:pPr>
                    <a:r>
                      <a:rPr lang="zh-CN" altLang="en-US" sz="1000">
                        <a:latin typeface="+mn-ea"/>
                      </a:rPr>
                      <a:t>此部分内容作为文字排版占位显示</a:t>
                    </a:r>
                    <a:br>
                      <a:rPr lang="zh-CN" altLang="en-US" sz="1000">
                        <a:latin typeface="+mn-ea"/>
                      </a:rPr>
                    </a:br>
                    <a:r>
                      <a:rPr lang="zh-CN" altLang="en-US" sz="1000">
                        <a:latin typeface="+mn-ea"/>
                      </a:rPr>
                      <a:t>（建议使用主题字体）</a:t>
                    </a:r>
                    <a:endParaRPr lang="zh-CN" altLang="en-US" sz="1000">
                      <a:latin typeface="+mn-ea"/>
                    </a:endParaRPr>
                  </a:p>
                </p:txBody>
              </p:sp>
              <p:sp>
                <p:nvSpPr>
                  <p:cNvPr id="16" name="ï$1iḑê"/>
                  <p:cNvSpPr/>
                  <p:nvPr/>
                </p:nvSpPr>
                <p:spPr>
                  <a:xfrm>
                    <a:off x="1317257" y="1824875"/>
                    <a:ext cx="3761195" cy="307777"/>
                  </a:xfrm>
                  <a:prstGeom prst="rect">
                    <a:avLst/>
                  </a:prstGeom>
                </p:spPr>
                <p:txBody>
                  <a:bodyPr wrap="none" lIns="0" tIns="0" rIns="0" bIns="0">
                    <a:normAutofit/>
                  </a:bodyPr>
                  <a:lstStyle/>
                  <a:p>
                    <a:r>
                      <a:rPr lang="zh-CN" altLang="en-US" sz="1600" b="1">
                        <a:latin typeface="+mn-ea"/>
                      </a:rPr>
                      <a:t>标题文本预设</a:t>
                    </a:r>
                    <a:endParaRPr lang="zh-CN" altLang="en-US" sz="1600" b="1">
                      <a:latin typeface="+mn-ea"/>
                    </a:endParaRPr>
                  </a:p>
                </p:txBody>
              </p:sp>
            </p:grpSp>
          </p:grpSp>
          <p:grpSp>
            <p:nvGrpSpPr>
              <p:cNvPr id="9" name="ïṥľíḑé"/>
              <p:cNvGrpSpPr/>
              <p:nvPr/>
            </p:nvGrpSpPr>
            <p:grpSpPr>
              <a:xfrm>
                <a:off x="1307468" y="2710116"/>
                <a:ext cx="2448272" cy="1338747"/>
                <a:chOff x="1307468" y="2924944"/>
                <a:chExt cx="2448272" cy="1338747"/>
              </a:xfrm>
            </p:grpSpPr>
            <p:cxnSp>
              <p:nvCxnSpPr>
                <p:cNvPr id="10" name="直接连接符 9"/>
                <p:cNvCxnSpPr/>
                <p:nvPr/>
              </p:nvCxnSpPr>
              <p:spPr>
                <a:xfrm>
                  <a:off x="1307468" y="2924944"/>
                  <a:ext cx="2448272" cy="0"/>
                </a:xfrm>
                <a:prstGeom prst="line">
                  <a:avLst/>
                </a:prstGeom>
                <a:ln>
                  <a:solidFill>
                    <a:srgbClr val="D10A1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" name="直接连接符 10"/>
                <p:cNvCxnSpPr/>
                <p:nvPr/>
              </p:nvCxnSpPr>
              <p:spPr>
                <a:xfrm>
                  <a:off x="1307468" y="4263691"/>
                  <a:ext cx="2448272" cy="0"/>
                </a:xfrm>
                <a:prstGeom prst="line">
                  <a:avLst/>
                </a:prstGeom>
                <a:ln>
                  <a:solidFill>
                    <a:srgbClr val="D10A1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7" name="íşľïḑe"/>
            <p:cNvSpPr/>
            <p:nvPr/>
          </p:nvSpPr>
          <p:spPr>
            <a:xfrm>
              <a:off x="5876011" y="3862615"/>
              <a:ext cx="437790" cy="736600"/>
            </a:xfrm>
            <a:custGeom>
              <a:avLst/>
              <a:gdLst>
                <a:gd name="connsiteX0" fmla="*/ 100013 w 200025"/>
                <a:gd name="connsiteY0" fmla="*/ 288925 h 336550"/>
                <a:gd name="connsiteX1" fmla="*/ 76200 w 200025"/>
                <a:gd name="connsiteY1" fmla="*/ 306388 h 336550"/>
                <a:gd name="connsiteX2" fmla="*/ 100013 w 200025"/>
                <a:gd name="connsiteY2" fmla="*/ 323851 h 336550"/>
                <a:gd name="connsiteX3" fmla="*/ 123826 w 200025"/>
                <a:gd name="connsiteY3" fmla="*/ 306388 h 336550"/>
                <a:gd name="connsiteX4" fmla="*/ 100013 w 200025"/>
                <a:gd name="connsiteY4" fmla="*/ 288925 h 336550"/>
                <a:gd name="connsiteX5" fmla="*/ 26987 w 200025"/>
                <a:gd name="connsiteY5" fmla="*/ 44450 h 336550"/>
                <a:gd name="connsiteX6" fmla="*/ 26987 w 200025"/>
                <a:gd name="connsiteY6" fmla="*/ 271463 h 336550"/>
                <a:gd name="connsiteX7" fmla="*/ 171450 w 200025"/>
                <a:gd name="connsiteY7" fmla="*/ 271463 h 336550"/>
                <a:gd name="connsiteX8" fmla="*/ 171450 w 200025"/>
                <a:gd name="connsiteY8" fmla="*/ 44450 h 336550"/>
                <a:gd name="connsiteX9" fmla="*/ 34215 w 200025"/>
                <a:gd name="connsiteY9" fmla="*/ 0 h 336550"/>
                <a:gd name="connsiteX10" fmla="*/ 165810 w 200025"/>
                <a:gd name="connsiteY10" fmla="*/ 0 h 336550"/>
                <a:gd name="connsiteX11" fmla="*/ 200025 w 200025"/>
                <a:gd name="connsiteY11" fmla="*/ 34181 h 336550"/>
                <a:gd name="connsiteX12" fmla="*/ 200025 w 200025"/>
                <a:gd name="connsiteY12" fmla="*/ 302369 h 336550"/>
                <a:gd name="connsiteX13" fmla="*/ 165810 w 200025"/>
                <a:gd name="connsiteY13" fmla="*/ 336550 h 336550"/>
                <a:gd name="connsiteX14" fmla="*/ 34215 w 200025"/>
                <a:gd name="connsiteY14" fmla="*/ 336550 h 336550"/>
                <a:gd name="connsiteX15" fmla="*/ 0 w 200025"/>
                <a:gd name="connsiteY15" fmla="*/ 302369 h 336550"/>
                <a:gd name="connsiteX16" fmla="*/ 0 w 200025"/>
                <a:gd name="connsiteY16" fmla="*/ 34181 h 336550"/>
                <a:gd name="connsiteX17" fmla="*/ 34215 w 200025"/>
                <a:gd name="connsiteY17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00025" h="336550">
                  <a:moveTo>
                    <a:pt x="100013" y="288925"/>
                  </a:moveTo>
                  <a:cubicBezTo>
                    <a:pt x="86861" y="288925"/>
                    <a:pt x="76200" y="296743"/>
                    <a:pt x="76200" y="306388"/>
                  </a:cubicBezTo>
                  <a:cubicBezTo>
                    <a:pt x="76200" y="316033"/>
                    <a:pt x="86861" y="323851"/>
                    <a:pt x="100013" y="323851"/>
                  </a:cubicBezTo>
                  <a:cubicBezTo>
                    <a:pt x="113165" y="323851"/>
                    <a:pt x="123826" y="316033"/>
                    <a:pt x="123826" y="306388"/>
                  </a:cubicBezTo>
                  <a:cubicBezTo>
                    <a:pt x="123826" y="296743"/>
                    <a:pt x="113165" y="288925"/>
                    <a:pt x="100013" y="288925"/>
                  </a:cubicBezTo>
                  <a:close/>
                  <a:moveTo>
                    <a:pt x="26987" y="44450"/>
                  </a:moveTo>
                  <a:lnTo>
                    <a:pt x="26987" y="271463"/>
                  </a:lnTo>
                  <a:lnTo>
                    <a:pt x="171450" y="271463"/>
                  </a:lnTo>
                  <a:lnTo>
                    <a:pt x="171450" y="44450"/>
                  </a:lnTo>
                  <a:close/>
                  <a:moveTo>
                    <a:pt x="34215" y="0"/>
                  </a:moveTo>
                  <a:cubicBezTo>
                    <a:pt x="34215" y="0"/>
                    <a:pt x="34215" y="0"/>
                    <a:pt x="165810" y="0"/>
                  </a:cubicBezTo>
                  <a:cubicBezTo>
                    <a:pt x="184234" y="0"/>
                    <a:pt x="200025" y="15776"/>
                    <a:pt x="200025" y="34181"/>
                  </a:cubicBezTo>
                  <a:cubicBezTo>
                    <a:pt x="200025" y="34181"/>
                    <a:pt x="200025" y="34181"/>
                    <a:pt x="200025" y="302369"/>
                  </a:cubicBezTo>
                  <a:cubicBezTo>
                    <a:pt x="200025" y="320774"/>
                    <a:pt x="184234" y="336550"/>
                    <a:pt x="165810" y="336550"/>
                  </a:cubicBezTo>
                  <a:cubicBezTo>
                    <a:pt x="165810" y="336550"/>
                    <a:pt x="165810" y="336550"/>
                    <a:pt x="34215" y="336550"/>
                  </a:cubicBezTo>
                  <a:cubicBezTo>
                    <a:pt x="15791" y="336550"/>
                    <a:pt x="0" y="320774"/>
                    <a:pt x="0" y="302369"/>
                  </a:cubicBezTo>
                  <a:cubicBezTo>
                    <a:pt x="0" y="302369"/>
                    <a:pt x="0" y="302369"/>
                    <a:pt x="0" y="34181"/>
                  </a:cubicBezTo>
                  <a:cubicBezTo>
                    <a:pt x="0" y="15776"/>
                    <a:pt x="15791" y="0"/>
                    <a:pt x="3421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schemeClr val="tx1"/>
                </a:solidFill>
                <a:latin typeface="+mn-ea"/>
              </a:endParaRPr>
            </a:p>
          </p:txBody>
        </p:sp>
      </p:grpSp>
      <p:pic>
        <p:nvPicPr>
          <p:cNvPr id="36" name="图片 35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687" t="46936" r="7888" b="10962"/>
          <a:stretch>
            <a:fillRect/>
          </a:stretch>
        </p:blipFill>
        <p:spPr>
          <a:xfrm>
            <a:off x="0" y="0"/>
            <a:ext cx="12192000" cy="6862124"/>
          </a:xfrm>
          <a:custGeom>
            <a:avLst/>
            <a:gdLst>
              <a:gd name="connsiteX0" fmla="*/ 95315 w 12192000"/>
              <a:gd name="connsiteY0" fmla="*/ 95315 h 6862124"/>
              <a:gd name="connsiteX1" fmla="*/ 95315 w 12192000"/>
              <a:gd name="connsiteY1" fmla="*/ 6766809 h 6862124"/>
              <a:gd name="connsiteX2" fmla="*/ 12096685 w 12192000"/>
              <a:gd name="connsiteY2" fmla="*/ 6766809 h 6862124"/>
              <a:gd name="connsiteX3" fmla="*/ 12096685 w 12192000"/>
              <a:gd name="connsiteY3" fmla="*/ 95315 h 6862124"/>
              <a:gd name="connsiteX4" fmla="*/ 0 w 12192000"/>
              <a:gd name="connsiteY4" fmla="*/ 0 h 6862124"/>
              <a:gd name="connsiteX5" fmla="*/ 12192000 w 12192000"/>
              <a:gd name="connsiteY5" fmla="*/ 0 h 6862124"/>
              <a:gd name="connsiteX6" fmla="*/ 12192000 w 12192000"/>
              <a:gd name="connsiteY6" fmla="*/ 6862124 h 6862124"/>
              <a:gd name="connsiteX7" fmla="*/ 0 w 12192000"/>
              <a:gd name="connsiteY7" fmla="*/ 6862124 h 68621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62124">
                <a:moveTo>
                  <a:pt x="95315" y="95315"/>
                </a:moveTo>
                <a:lnTo>
                  <a:pt x="95315" y="6766809"/>
                </a:lnTo>
                <a:lnTo>
                  <a:pt x="12096685" y="6766809"/>
                </a:lnTo>
                <a:lnTo>
                  <a:pt x="12096685" y="95315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62124"/>
                </a:lnTo>
                <a:lnTo>
                  <a:pt x="0" y="6862124"/>
                </a:lnTo>
                <a:close/>
              </a:path>
            </a:pathLst>
          </a:custGeom>
        </p:spPr>
      </p:pic>
      <p:pic>
        <p:nvPicPr>
          <p:cNvPr id="37" name="图片 36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20000" contrast="20000"/>
                    </a14:imgEffect>
                    <a14:imgEffect>
                      <a14:colorTemperature colorTemp="47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200" y="-143420"/>
            <a:ext cx="2290762" cy="203823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2500">
        <p:blinds dir="vert"/>
      </p:transition>
    </mc:Choice>
    <mc:Fallback>
      <p:transition spd="slow" advTm="25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cd2e235b-0f3d-4d45-8cb4-83e916649175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289466" y="1115932"/>
            <a:ext cx="9613068" cy="4863198"/>
            <a:chOff x="1289466" y="997401"/>
            <a:chExt cx="9613068" cy="4863198"/>
          </a:xfrm>
        </p:grpSpPr>
        <p:sp>
          <p:nvSpPr>
            <p:cNvPr id="4" name="ïṥḻïďê"/>
            <p:cNvSpPr/>
            <p:nvPr/>
          </p:nvSpPr>
          <p:spPr bwMode="auto">
            <a:xfrm>
              <a:off x="4440886" y="997401"/>
              <a:ext cx="3310228" cy="4863198"/>
            </a:xfrm>
            <a:custGeom>
              <a:avLst/>
              <a:gdLst>
                <a:gd name="connsiteX0" fmla="*/ 1789474 w 4116940"/>
                <a:gd name="connsiteY0" fmla="*/ 5303837 h 6048375"/>
                <a:gd name="connsiteX1" fmla="*/ 2327700 w 4116940"/>
                <a:gd name="connsiteY1" fmla="*/ 5303837 h 6048375"/>
                <a:gd name="connsiteX2" fmla="*/ 2261660 w 4116940"/>
                <a:gd name="connsiteY2" fmla="*/ 5814472 h 6048375"/>
                <a:gd name="connsiteX3" fmla="*/ 1736642 w 4116940"/>
                <a:gd name="connsiteY3" fmla="*/ 6048375 h 6048375"/>
                <a:gd name="connsiteX4" fmla="*/ 1789474 w 4116940"/>
                <a:gd name="connsiteY4" fmla="*/ 5676106 h 6048375"/>
                <a:gd name="connsiteX5" fmla="*/ 1789474 w 4116940"/>
                <a:gd name="connsiteY5" fmla="*/ 5303837 h 6048375"/>
                <a:gd name="connsiteX6" fmla="*/ 1788077 w 4116940"/>
                <a:gd name="connsiteY6" fmla="*/ 5056187 h 6048375"/>
                <a:gd name="connsiteX7" fmla="*/ 2326240 w 4116940"/>
                <a:gd name="connsiteY7" fmla="*/ 5056187 h 6048375"/>
                <a:gd name="connsiteX8" fmla="*/ 2326240 w 4116940"/>
                <a:gd name="connsiteY8" fmla="*/ 5260975 h 6048375"/>
                <a:gd name="connsiteX9" fmla="*/ 1788077 w 4116940"/>
                <a:gd name="connsiteY9" fmla="*/ 5260975 h 6048375"/>
                <a:gd name="connsiteX10" fmla="*/ 1854752 w 4116940"/>
                <a:gd name="connsiteY10" fmla="*/ 4449762 h 6048375"/>
                <a:gd name="connsiteX11" fmla="*/ 2261152 w 4116940"/>
                <a:gd name="connsiteY11" fmla="*/ 4449762 h 6048375"/>
                <a:gd name="connsiteX12" fmla="*/ 2261152 w 4116940"/>
                <a:gd name="connsiteY12" fmla="*/ 5006975 h 6048375"/>
                <a:gd name="connsiteX13" fmla="*/ 1854752 w 4116940"/>
                <a:gd name="connsiteY13" fmla="*/ 5006975 h 6048375"/>
                <a:gd name="connsiteX14" fmla="*/ 1788077 w 4116940"/>
                <a:gd name="connsiteY14" fmla="*/ 4206874 h 6048375"/>
                <a:gd name="connsiteX15" fmla="*/ 2326240 w 4116940"/>
                <a:gd name="connsiteY15" fmla="*/ 4206874 h 6048375"/>
                <a:gd name="connsiteX16" fmla="*/ 2326240 w 4116940"/>
                <a:gd name="connsiteY16" fmla="*/ 4406899 h 6048375"/>
                <a:gd name="connsiteX17" fmla="*/ 1788077 w 4116940"/>
                <a:gd name="connsiteY17" fmla="*/ 4406899 h 6048375"/>
                <a:gd name="connsiteX18" fmla="*/ 1980164 w 4116940"/>
                <a:gd name="connsiteY18" fmla="*/ 3933824 h 6048375"/>
                <a:gd name="connsiteX19" fmla="*/ 2135739 w 4116940"/>
                <a:gd name="connsiteY19" fmla="*/ 3933824 h 6048375"/>
                <a:gd name="connsiteX20" fmla="*/ 2135739 w 4116940"/>
                <a:gd name="connsiteY20" fmla="*/ 4133849 h 6048375"/>
                <a:gd name="connsiteX21" fmla="*/ 1980164 w 4116940"/>
                <a:gd name="connsiteY21" fmla="*/ 4133849 h 6048375"/>
                <a:gd name="connsiteX22" fmla="*/ 2482125 w 4116940"/>
                <a:gd name="connsiteY22" fmla="*/ 3284533 h 6048375"/>
                <a:gd name="connsiteX23" fmla="*/ 2208004 w 4116940"/>
                <a:gd name="connsiteY23" fmla="*/ 3535027 h 6048375"/>
                <a:gd name="connsiteX24" fmla="*/ 2406163 w 4116940"/>
                <a:gd name="connsiteY24" fmla="*/ 3706417 h 6048375"/>
                <a:gd name="connsiteX25" fmla="*/ 2534967 w 4116940"/>
                <a:gd name="connsiteY25" fmla="*/ 3742673 h 6048375"/>
                <a:gd name="connsiteX26" fmla="*/ 2653863 w 4116940"/>
                <a:gd name="connsiteY26" fmla="*/ 3689937 h 6048375"/>
                <a:gd name="connsiteX27" fmla="*/ 2673679 w 4116940"/>
                <a:gd name="connsiteY27" fmla="*/ 3439444 h 6048375"/>
                <a:gd name="connsiteX28" fmla="*/ 2482125 w 4116940"/>
                <a:gd name="connsiteY28" fmla="*/ 3284533 h 6048375"/>
                <a:gd name="connsiteX29" fmla="*/ 1540867 w 4116940"/>
                <a:gd name="connsiteY29" fmla="*/ 3221909 h 6048375"/>
                <a:gd name="connsiteX30" fmla="*/ 1388945 w 4116940"/>
                <a:gd name="connsiteY30" fmla="*/ 3343860 h 6048375"/>
                <a:gd name="connsiteX31" fmla="*/ 1296470 w 4116940"/>
                <a:gd name="connsiteY31" fmla="*/ 3544915 h 6048375"/>
                <a:gd name="connsiteX32" fmla="*/ 1392247 w 4116940"/>
                <a:gd name="connsiteY32" fmla="*/ 3722897 h 6048375"/>
                <a:gd name="connsiteX33" fmla="*/ 1517748 w 4116940"/>
                <a:gd name="connsiteY33" fmla="*/ 3775633 h 6048375"/>
                <a:gd name="connsiteX34" fmla="*/ 1907462 w 4116940"/>
                <a:gd name="connsiteY34" fmla="*/ 3541619 h 6048375"/>
                <a:gd name="connsiteX35" fmla="*/ 1540867 w 4116940"/>
                <a:gd name="connsiteY35" fmla="*/ 3221909 h 6048375"/>
                <a:gd name="connsiteX36" fmla="*/ 1980121 w 4116940"/>
                <a:gd name="connsiteY36" fmla="*/ 2872536 h 6048375"/>
                <a:gd name="connsiteX37" fmla="*/ 1699394 w 4116940"/>
                <a:gd name="connsiteY37" fmla="*/ 3096662 h 6048375"/>
                <a:gd name="connsiteX38" fmla="*/ 2056082 w 4116940"/>
                <a:gd name="connsiteY38" fmla="*/ 3403188 h 6048375"/>
                <a:gd name="connsiteX39" fmla="*/ 2326900 w 4116940"/>
                <a:gd name="connsiteY39" fmla="*/ 3155990 h 6048375"/>
                <a:gd name="connsiteX40" fmla="*/ 1980121 w 4116940"/>
                <a:gd name="connsiteY40" fmla="*/ 2872536 h 6048375"/>
                <a:gd name="connsiteX41" fmla="*/ 3638055 w 4116940"/>
                <a:gd name="connsiteY41" fmla="*/ 2552827 h 6048375"/>
                <a:gd name="connsiteX42" fmla="*/ 3116235 w 4116940"/>
                <a:gd name="connsiteY42" fmla="*/ 2727513 h 6048375"/>
                <a:gd name="connsiteX43" fmla="*/ 3040274 w 4116940"/>
                <a:gd name="connsiteY43" fmla="*/ 2793433 h 6048375"/>
                <a:gd name="connsiteX44" fmla="*/ 3139353 w 4116940"/>
                <a:gd name="connsiteY44" fmla="*/ 2862648 h 6048375"/>
                <a:gd name="connsiteX45" fmla="*/ 3608331 w 4116940"/>
                <a:gd name="connsiteY45" fmla="*/ 2984599 h 6048375"/>
                <a:gd name="connsiteX46" fmla="*/ 3859333 w 4116940"/>
                <a:gd name="connsiteY46" fmla="*/ 2908792 h 6048375"/>
                <a:gd name="connsiteX47" fmla="*/ 3915478 w 4116940"/>
                <a:gd name="connsiteY47" fmla="*/ 2743993 h 6048375"/>
                <a:gd name="connsiteX48" fmla="*/ 3638055 w 4116940"/>
                <a:gd name="connsiteY48" fmla="*/ 2552827 h 6048375"/>
                <a:gd name="connsiteX49" fmla="*/ 1563985 w 4116940"/>
                <a:gd name="connsiteY49" fmla="*/ 2529755 h 6048375"/>
                <a:gd name="connsiteX50" fmla="*/ 1322891 w 4116940"/>
                <a:gd name="connsiteY50" fmla="*/ 2753881 h 6048375"/>
                <a:gd name="connsiteX51" fmla="*/ 1316286 w 4116940"/>
                <a:gd name="connsiteY51" fmla="*/ 2760473 h 6048375"/>
                <a:gd name="connsiteX52" fmla="*/ 1319589 w 4116940"/>
                <a:gd name="connsiteY52" fmla="*/ 2763769 h 6048375"/>
                <a:gd name="connsiteX53" fmla="*/ 1544170 w 4116940"/>
                <a:gd name="connsiteY53" fmla="*/ 2961527 h 6048375"/>
                <a:gd name="connsiteX54" fmla="*/ 1821593 w 4116940"/>
                <a:gd name="connsiteY54" fmla="*/ 2740697 h 6048375"/>
                <a:gd name="connsiteX55" fmla="*/ 1563985 w 4116940"/>
                <a:gd name="connsiteY55" fmla="*/ 2529755 h 6048375"/>
                <a:gd name="connsiteX56" fmla="*/ 2416071 w 4116940"/>
                <a:gd name="connsiteY56" fmla="*/ 2509979 h 6048375"/>
                <a:gd name="connsiteX57" fmla="*/ 2138648 w 4116940"/>
                <a:gd name="connsiteY57" fmla="*/ 2740697 h 6048375"/>
                <a:gd name="connsiteX58" fmla="*/ 2475519 w 4116940"/>
                <a:gd name="connsiteY58" fmla="*/ 3017559 h 6048375"/>
                <a:gd name="connsiteX59" fmla="*/ 2726521 w 4116940"/>
                <a:gd name="connsiteY59" fmla="*/ 2796729 h 6048375"/>
                <a:gd name="connsiteX60" fmla="*/ 2416071 w 4116940"/>
                <a:gd name="connsiteY60" fmla="*/ 2509979 h 6048375"/>
                <a:gd name="connsiteX61" fmla="*/ 474108 w 4116940"/>
                <a:gd name="connsiteY61" fmla="*/ 2503387 h 6048375"/>
                <a:gd name="connsiteX62" fmla="*/ 358515 w 4116940"/>
                <a:gd name="connsiteY62" fmla="*/ 2529755 h 6048375"/>
                <a:gd name="connsiteX63" fmla="*/ 203290 w 4116940"/>
                <a:gd name="connsiteY63" fmla="*/ 2760473 h 6048375"/>
                <a:gd name="connsiteX64" fmla="*/ 497227 w 4116940"/>
                <a:gd name="connsiteY64" fmla="*/ 2931864 h 6048375"/>
                <a:gd name="connsiteX65" fmla="*/ 1012442 w 4116940"/>
                <a:gd name="connsiteY65" fmla="*/ 2763769 h 6048375"/>
                <a:gd name="connsiteX66" fmla="*/ 474108 w 4116940"/>
                <a:gd name="connsiteY66" fmla="*/ 2503387 h 6048375"/>
                <a:gd name="connsiteX67" fmla="*/ 2009845 w 4116940"/>
                <a:gd name="connsiteY67" fmla="*/ 2114462 h 6048375"/>
                <a:gd name="connsiteX68" fmla="*/ 1712605 w 4116940"/>
                <a:gd name="connsiteY68" fmla="*/ 2391324 h 6048375"/>
                <a:gd name="connsiteX69" fmla="*/ 1980121 w 4116940"/>
                <a:gd name="connsiteY69" fmla="*/ 2612154 h 6048375"/>
                <a:gd name="connsiteX70" fmla="*/ 2270755 w 4116940"/>
                <a:gd name="connsiteY70" fmla="*/ 2371548 h 6048375"/>
                <a:gd name="connsiteX71" fmla="*/ 2009845 w 4116940"/>
                <a:gd name="connsiteY71" fmla="*/ 2114462 h 6048375"/>
                <a:gd name="connsiteX72" fmla="*/ 2495335 w 4116940"/>
                <a:gd name="connsiteY72" fmla="*/ 1725537 h 6048375"/>
                <a:gd name="connsiteX73" fmla="*/ 2399558 w 4116940"/>
                <a:gd name="connsiteY73" fmla="*/ 1751905 h 6048375"/>
                <a:gd name="connsiteX74" fmla="*/ 2158464 w 4116940"/>
                <a:gd name="connsiteY74" fmla="*/ 1976031 h 6048375"/>
                <a:gd name="connsiteX75" fmla="*/ 2425979 w 4116940"/>
                <a:gd name="connsiteY75" fmla="*/ 2239709 h 6048375"/>
                <a:gd name="connsiteX76" fmla="*/ 2624139 w 4116940"/>
                <a:gd name="connsiteY76" fmla="*/ 2074911 h 6048375"/>
                <a:gd name="connsiteX77" fmla="*/ 2726521 w 4116940"/>
                <a:gd name="connsiteY77" fmla="*/ 1896928 h 6048375"/>
                <a:gd name="connsiteX78" fmla="*/ 2673679 w 4116940"/>
                <a:gd name="connsiteY78" fmla="*/ 1804641 h 6048375"/>
                <a:gd name="connsiteX79" fmla="*/ 2495335 w 4116940"/>
                <a:gd name="connsiteY79" fmla="*/ 1725537 h 6048375"/>
                <a:gd name="connsiteX80" fmla="*/ 1484722 w 4116940"/>
                <a:gd name="connsiteY80" fmla="*/ 1715649 h 6048375"/>
                <a:gd name="connsiteX81" fmla="*/ 1365826 w 4116940"/>
                <a:gd name="connsiteY81" fmla="*/ 1774977 h 6048375"/>
                <a:gd name="connsiteX82" fmla="*/ 1316286 w 4116940"/>
                <a:gd name="connsiteY82" fmla="*/ 1920000 h 6048375"/>
                <a:gd name="connsiteX83" fmla="*/ 1544170 w 4116940"/>
                <a:gd name="connsiteY83" fmla="*/ 2252893 h 6048375"/>
                <a:gd name="connsiteX84" fmla="*/ 1554077 w 4116940"/>
                <a:gd name="connsiteY84" fmla="*/ 2262781 h 6048375"/>
                <a:gd name="connsiteX85" fmla="*/ 1867830 w 4116940"/>
                <a:gd name="connsiteY85" fmla="*/ 1969440 h 6048375"/>
                <a:gd name="connsiteX86" fmla="*/ 1857922 w 4116940"/>
                <a:gd name="connsiteY86" fmla="*/ 1956256 h 6048375"/>
                <a:gd name="connsiteX87" fmla="*/ 1851317 w 4116940"/>
                <a:gd name="connsiteY87" fmla="*/ 1949664 h 6048375"/>
                <a:gd name="connsiteX88" fmla="*/ 1484722 w 4116940"/>
                <a:gd name="connsiteY88" fmla="*/ 1715649 h 6048375"/>
                <a:gd name="connsiteX89" fmla="*/ 1484722 w 4116940"/>
                <a:gd name="connsiteY89" fmla="*/ 1511300 h 6048375"/>
                <a:gd name="connsiteX90" fmla="*/ 2006542 w 4116940"/>
                <a:gd name="connsiteY90" fmla="*/ 1821121 h 6048375"/>
                <a:gd name="connsiteX91" fmla="*/ 2016450 w 4116940"/>
                <a:gd name="connsiteY91" fmla="*/ 1831009 h 6048375"/>
                <a:gd name="connsiteX92" fmla="*/ 2274057 w 4116940"/>
                <a:gd name="connsiteY92" fmla="*/ 1593699 h 6048375"/>
                <a:gd name="connsiteX93" fmla="*/ 2495335 w 4116940"/>
                <a:gd name="connsiteY93" fmla="*/ 1524484 h 6048375"/>
                <a:gd name="connsiteX94" fmla="*/ 2805785 w 4116940"/>
                <a:gd name="connsiteY94" fmla="*/ 1649730 h 6048375"/>
                <a:gd name="connsiteX95" fmla="*/ 2927983 w 4116940"/>
                <a:gd name="connsiteY95" fmla="*/ 1896928 h 6048375"/>
                <a:gd name="connsiteX96" fmla="*/ 2752943 w 4116940"/>
                <a:gd name="connsiteY96" fmla="*/ 2229821 h 6048375"/>
                <a:gd name="connsiteX97" fmla="*/ 2571296 w 4116940"/>
                <a:gd name="connsiteY97" fmla="*/ 2381436 h 6048375"/>
                <a:gd name="connsiteX98" fmla="*/ 2881746 w 4116940"/>
                <a:gd name="connsiteY98" fmla="*/ 2661594 h 6048375"/>
                <a:gd name="connsiteX99" fmla="*/ 2994037 w 4116940"/>
                <a:gd name="connsiteY99" fmla="*/ 2569307 h 6048375"/>
                <a:gd name="connsiteX100" fmla="*/ 3638055 w 4116940"/>
                <a:gd name="connsiteY100" fmla="*/ 2351773 h 6048375"/>
                <a:gd name="connsiteX101" fmla="*/ 4116940 w 4116940"/>
                <a:gd name="connsiteY101" fmla="*/ 2743993 h 6048375"/>
                <a:gd name="connsiteX102" fmla="*/ 4001347 w 4116940"/>
                <a:gd name="connsiteY102" fmla="*/ 3050519 h 6048375"/>
                <a:gd name="connsiteX103" fmla="*/ 3608331 w 4116940"/>
                <a:gd name="connsiteY103" fmla="*/ 3185654 h 6048375"/>
                <a:gd name="connsiteX104" fmla="*/ 3040274 w 4116940"/>
                <a:gd name="connsiteY104" fmla="*/ 3037335 h 6048375"/>
                <a:gd name="connsiteX105" fmla="*/ 2885049 w 4116940"/>
                <a:gd name="connsiteY105" fmla="*/ 2928568 h 6048375"/>
                <a:gd name="connsiteX106" fmla="*/ 2634047 w 4116940"/>
                <a:gd name="connsiteY106" fmla="*/ 3149398 h 6048375"/>
                <a:gd name="connsiteX107" fmla="*/ 2825601 w 4116940"/>
                <a:gd name="connsiteY107" fmla="*/ 3304309 h 6048375"/>
                <a:gd name="connsiteX108" fmla="*/ 2832206 w 4116940"/>
                <a:gd name="connsiteY108" fmla="*/ 3317493 h 6048375"/>
                <a:gd name="connsiteX109" fmla="*/ 2802482 w 4116940"/>
                <a:gd name="connsiteY109" fmla="*/ 3821776 h 6048375"/>
                <a:gd name="connsiteX110" fmla="*/ 2534967 w 4116940"/>
                <a:gd name="connsiteY110" fmla="*/ 3947023 h 6048375"/>
                <a:gd name="connsiteX111" fmla="*/ 2290570 w 4116940"/>
                <a:gd name="connsiteY111" fmla="*/ 3871216 h 6048375"/>
                <a:gd name="connsiteX112" fmla="*/ 2277360 w 4116940"/>
                <a:gd name="connsiteY112" fmla="*/ 3864624 h 6048375"/>
                <a:gd name="connsiteX113" fmla="*/ 2062687 w 4116940"/>
                <a:gd name="connsiteY113" fmla="*/ 3676754 h 6048375"/>
                <a:gd name="connsiteX114" fmla="*/ 1517748 w 4116940"/>
                <a:gd name="connsiteY114" fmla="*/ 3976687 h 6048375"/>
                <a:gd name="connsiteX115" fmla="*/ 1253536 w 4116940"/>
                <a:gd name="connsiteY115" fmla="*/ 3871216 h 6048375"/>
                <a:gd name="connsiteX116" fmla="*/ 1095008 w 4116940"/>
                <a:gd name="connsiteY116" fmla="*/ 3541619 h 6048375"/>
                <a:gd name="connsiteX117" fmla="*/ 1253536 w 4116940"/>
                <a:gd name="connsiteY117" fmla="*/ 3192246 h 6048375"/>
                <a:gd name="connsiteX118" fmla="*/ 1260141 w 4116940"/>
                <a:gd name="connsiteY118" fmla="*/ 3188950 h 6048375"/>
                <a:gd name="connsiteX119" fmla="*/ 1385642 w 4116940"/>
                <a:gd name="connsiteY119" fmla="*/ 3090070 h 6048375"/>
                <a:gd name="connsiteX120" fmla="*/ 1164364 w 4116940"/>
                <a:gd name="connsiteY120" fmla="*/ 2898904 h 6048375"/>
                <a:gd name="connsiteX121" fmla="*/ 487319 w 4116940"/>
                <a:gd name="connsiteY121" fmla="*/ 3132918 h 6048375"/>
                <a:gd name="connsiteX122" fmla="*/ 8434 w 4116940"/>
                <a:gd name="connsiteY122" fmla="*/ 2803321 h 6048375"/>
                <a:gd name="connsiteX123" fmla="*/ 266041 w 4116940"/>
                <a:gd name="connsiteY123" fmla="*/ 2348476 h 6048375"/>
                <a:gd name="connsiteX124" fmla="*/ 474108 w 4116940"/>
                <a:gd name="connsiteY124" fmla="*/ 2302333 h 6048375"/>
                <a:gd name="connsiteX125" fmla="*/ 1164364 w 4116940"/>
                <a:gd name="connsiteY125" fmla="*/ 2628634 h 6048375"/>
                <a:gd name="connsiteX126" fmla="*/ 1170969 w 4116940"/>
                <a:gd name="connsiteY126" fmla="*/ 2618746 h 6048375"/>
                <a:gd name="connsiteX127" fmla="*/ 1180877 w 4116940"/>
                <a:gd name="connsiteY127" fmla="*/ 2608858 h 6048375"/>
                <a:gd name="connsiteX128" fmla="*/ 1405458 w 4116940"/>
                <a:gd name="connsiteY128" fmla="*/ 2401212 h 6048375"/>
                <a:gd name="connsiteX129" fmla="*/ 1114824 w 4116940"/>
                <a:gd name="connsiteY129" fmla="*/ 1939776 h 6048375"/>
                <a:gd name="connsiteX130" fmla="*/ 1217206 w 4116940"/>
                <a:gd name="connsiteY130" fmla="*/ 1639843 h 6048375"/>
                <a:gd name="connsiteX131" fmla="*/ 1484722 w 4116940"/>
                <a:gd name="connsiteY131" fmla="*/ 1511300 h 6048375"/>
                <a:gd name="connsiteX132" fmla="*/ 2007152 w 4116940"/>
                <a:gd name="connsiteY132" fmla="*/ 579437 h 6048375"/>
                <a:gd name="connsiteX133" fmla="*/ 2518327 w 4116940"/>
                <a:gd name="connsiteY133" fmla="*/ 1090613 h 6048375"/>
                <a:gd name="connsiteX134" fmla="*/ 2007152 w 4116940"/>
                <a:gd name="connsiteY134" fmla="*/ 1600201 h 6048375"/>
                <a:gd name="connsiteX135" fmla="*/ 1494389 w 4116940"/>
                <a:gd name="connsiteY135" fmla="*/ 1090613 h 6048375"/>
                <a:gd name="connsiteX136" fmla="*/ 2009534 w 4116940"/>
                <a:gd name="connsiteY136" fmla="*/ 236537 h 6048375"/>
                <a:gd name="connsiteX137" fmla="*/ 2151616 w 4116940"/>
                <a:gd name="connsiteY137" fmla="*/ 378619 h 6048375"/>
                <a:gd name="connsiteX138" fmla="*/ 2009534 w 4116940"/>
                <a:gd name="connsiteY138" fmla="*/ 520701 h 6048375"/>
                <a:gd name="connsiteX139" fmla="*/ 1867452 w 4116940"/>
                <a:gd name="connsiteY139" fmla="*/ 378619 h 6048375"/>
                <a:gd name="connsiteX140" fmla="*/ 2009534 w 4116940"/>
                <a:gd name="connsiteY140" fmla="*/ 236537 h 6048375"/>
                <a:gd name="connsiteX141" fmla="*/ 2011915 w 4116940"/>
                <a:gd name="connsiteY141" fmla="*/ 0 h 6048375"/>
                <a:gd name="connsiteX142" fmla="*/ 2102403 w 4116940"/>
                <a:gd name="connsiteY142" fmla="*/ 90487 h 6048375"/>
                <a:gd name="connsiteX143" fmla="*/ 2011915 w 4116940"/>
                <a:gd name="connsiteY143" fmla="*/ 180976 h 6048375"/>
                <a:gd name="connsiteX144" fmla="*/ 1921427 w 4116940"/>
                <a:gd name="connsiteY144" fmla="*/ 90487 h 6048375"/>
                <a:gd name="connsiteX145" fmla="*/ 2011915 w 4116940"/>
                <a:gd name="connsiteY145" fmla="*/ 0 h 6048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</a:cxnLst>
              <a:rect l="l" t="t" r="r" b="b"/>
              <a:pathLst>
                <a:path w="4116940" h="6048375">
                  <a:moveTo>
                    <a:pt x="1789474" y="5303837"/>
                  </a:moveTo>
                  <a:lnTo>
                    <a:pt x="2327700" y="5303837"/>
                  </a:lnTo>
                  <a:cubicBezTo>
                    <a:pt x="2413552" y="5550918"/>
                    <a:pt x="2370626" y="5676106"/>
                    <a:pt x="2261660" y="5814472"/>
                  </a:cubicBezTo>
                  <a:cubicBezTo>
                    <a:pt x="2089956" y="6025314"/>
                    <a:pt x="1736642" y="6048375"/>
                    <a:pt x="1736642" y="6048375"/>
                  </a:cubicBezTo>
                  <a:cubicBezTo>
                    <a:pt x="1736642" y="6048375"/>
                    <a:pt x="1911648" y="5910010"/>
                    <a:pt x="1789474" y="5676106"/>
                  </a:cubicBezTo>
                  <a:cubicBezTo>
                    <a:pt x="1670602" y="5442203"/>
                    <a:pt x="1789474" y="5303837"/>
                    <a:pt x="1789474" y="5303837"/>
                  </a:cubicBezTo>
                  <a:close/>
                  <a:moveTo>
                    <a:pt x="1788077" y="5056187"/>
                  </a:moveTo>
                  <a:lnTo>
                    <a:pt x="2326240" y="5056187"/>
                  </a:lnTo>
                  <a:lnTo>
                    <a:pt x="2326240" y="5260975"/>
                  </a:lnTo>
                  <a:lnTo>
                    <a:pt x="1788077" y="5260975"/>
                  </a:lnTo>
                  <a:close/>
                  <a:moveTo>
                    <a:pt x="1854752" y="4449762"/>
                  </a:moveTo>
                  <a:lnTo>
                    <a:pt x="2261152" y="4449762"/>
                  </a:lnTo>
                  <a:lnTo>
                    <a:pt x="2261152" y="5006975"/>
                  </a:lnTo>
                  <a:lnTo>
                    <a:pt x="1854752" y="5006975"/>
                  </a:lnTo>
                  <a:close/>
                  <a:moveTo>
                    <a:pt x="1788077" y="4206874"/>
                  </a:moveTo>
                  <a:lnTo>
                    <a:pt x="2326240" y="4206874"/>
                  </a:lnTo>
                  <a:lnTo>
                    <a:pt x="2326240" y="4406899"/>
                  </a:lnTo>
                  <a:lnTo>
                    <a:pt x="1788077" y="4406899"/>
                  </a:lnTo>
                  <a:close/>
                  <a:moveTo>
                    <a:pt x="1980164" y="3933824"/>
                  </a:moveTo>
                  <a:lnTo>
                    <a:pt x="2135739" y="3933824"/>
                  </a:lnTo>
                  <a:lnTo>
                    <a:pt x="2135739" y="4133849"/>
                  </a:lnTo>
                  <a:lnTo>
                    <a:pt x="1980164" y="4133849"/>
                  </a:lnTo>
                  <a:close/>
                  <a:moveTo>
                    <a:pt x="2482125" y="3284533"/>
                  </a:moveTo>
                  <a:cubicBezTo>
                    <a:pt x="2376440" y="3380116"/>
                    <a:pt x="2280662" y="3469107"/>
                    <a:pt x="2208004" y="3535027"/>
                  </a:cubicBezTo>
                  <a:cubicBezTo>
                    <a:pt x="2406163" y="3706417"/>
                    <a:pt x="2406163" y="3706417"/>
                    <a:pt x="2406163" y="3706417"/>
                  </a:cubicBezTo>
                  <a:cubicBezTo>
                    <a:pt x="2419374" y="3716305"/>
                    <a:pt x="2475519" y="3742673"/>
                    <a:pt x="2534967" y="3742673"/>
                  </a:cubicBezTo>
                  <a:cubicBezTo>
                    <a:pt x="2581204" y="3742673"/>
                    <a:pt x="2617534" y="3726193"/>
                    <a:pt x="2653863" y="3689937"/>
                  </a:cubicBezTo>
                  <a:cubicBezTo>
                    <a:pt x="2743035" y="3587762"/>
                    <a:pt x="2693495" y="3475699"/>
                    <a:pt x="2673679" y="3439444"/>
                  </a:cubicBezTo>
                  <a:cubicBezTo>
                    <a:pt x="2482125" y="3284533"/>
                    <a:pt x="2482125" y="3284533"/>
                    <a:pt x="2482125" y="3284533"/>
                  </a:cubicBezTo>
                  <a:close/>
                  <a:moveTo>
                    <a:pt x="1540867" y="3221909"/>
                  </a:moveTo>
                  <a:cubicBezTo>
                    <a:pt x="1388945" y="3343860"/>
                    <a:pt x="1388945" y="3343860"/>
                    <a:pt x="1388945" y="3343860"/>
                  </a:cubicBezTo>
                  <a:cubicBezTo>
                    <a:pt x="1379037" y="3357044"/>
                    <a:pt x="1296470" y="3442740"/>
                    <a:pt x="1296470" y="3544915"/>
                  </a:cubicBezTo>
                  <a:cubicBezTo>
                    <a:pt x="1296470" y="3607538"/>
                    <a:pt x="1329497" y="3666866"/>
                    <a:pt x="1392247" y="3722897"/>
                  </a:cubicBezTo>
                  <a:cubicBezTo>
                    <a:pt x="1431879" y="3759153"/>
                    <a:pt x="1471511" y="3775633"/>
                    <a:pt x="1517748" y="3775633"/>
                  </a:cubicBezTo>
                  <a:cubicBezTo>
                    <a:pt x="1659763" y="3775633"/>
                    <a:pt x="1831501" y="3627314"/>
                    <a:pt x="1907462" y="3541619"/>
                  </a:cubicBezTo>
                  <a:cubicBezTo>
                    <a:pt x="1540867" y="3221909"/>
                    <a:pt x="1540867" y="3221909"/>
                    <a:pt x="1540867" y="3221909"/>
                  </a:cubicBezTo>
                  <a:close/>
                  <a:moveTo>
                    <a:pt x="1980121" y="2872536"/>
                  </a:moveTo>
                  <a:cubicBezTo>
                    <a:pt x="1699394" y="3096662"/>
                    <a:pt x="1699394" y="3096662"/>
                    <a:pt x="1699394" y="3096662"/>
                  </a:cubicBezTo>
                  <a:cubicBezTo>
                    <a:pt x="2056082" y="3403188"/>
                    <a:pt x="2056082" y="3403188"/>
                    <a:pt x="2056082" y="3403188"/>
                  </a:cubicBezTo>
                  <a:cubicBezTo>
                    <a:pt x="2122135" y="3340564"/>
                    <a:pt x="2221215" y="3251573"/>
                    <a:pt x="2326900" y="3155990"/>
                  </a:cubicBezTo>
                  <a:cubicBezTo>
                    <a:pt x="1980121" y="2872536"/>
                    <a:pt x="1980121" y="2872536"/>
                    <a:pt x="1980121" y="2872536"/>
                  </a:cubicBezTo>
                  <a:close/>
                  <a:moveTo>
                    <a:pt x="3638055" y="2552827"/>
                  </a:moveTo>
                  <a:cubicBezTo>
                    <a:pt x="3459711" y="2552827"/>
                    <a:pt x="3251644" y="2622042"/>
                    <a:pt x="3116235" y="2727513"/>
                  </a:cubicBezTo>
                  <a:cubicBezTo>
                    <a:pt x="3096419" y="2743993"/>
                    <a:pt x="3069998" y="2767065"/>
                    <a:pt x="3040274" y="2793433"/>
                  </a:cubicBezTo>
                  <a:cubicBezTo>
                    <a:pt x="3079906" y="2823097"/>
                    <a:pt x="3112932" y="2846168"/>
                    <a:pt x="3139353" y="2862648"/>
                  </a:cubicBezTo>
                  <a:cubicBezTo>
                    <a:pt x="3268157" y="2935160"/>
                    <a:pt x="3456409" y="2984599"/>
                    <a:pt x="3608331" y="2984599"/>
                  </a:cubicBezTo>
                  <a:cubicBezTo>
                    <a:pt x="3687595" y="2984599"/>
                    <a:pt x="3796582" y="2971415"/>
                    <a:pt x="3859333" y="2908792"/>
                  </a:cubicBezTo>
                  <a:cubicBezTo>
                    <a:pt x="3895662" y="2869240"/>
                    <a:pt x="3915478" y="2816505"/>
                    <a:pt x="3915478" y="2743993"/>
                  </a:cubicBezTo>
                  <a:cubicBezTo>
                    <a:pt x="3915478" y="2585787"/>
                    <a:pt x="3763556" y="2552827"/>
                    <a:pt x="3638055" y="2552827"/>
                  </a:cubicBezTo>
                  <a:close/>
                  <a:moveTo>
                    <a:pt x="1563985" y="2529755"/>
                  </a:moveTo>
                  <a:cubicBezTo>
                    <a:pt x="1322891" y="2753881"/>
                    <a:pt x="1322891" y="2753881"/>
                    <a:pt x="1322891" y="2753881"/>
                  </a:cubicBezTo>
                  <a:cubicBezTo>
                    <a:pt x="1319589" y="2753881"/>
                    <a:pt x="1319589" y="2757177"/>
                    <a:pt x="1316286" y="2760473"/>
                  </a:cubicBezTo>
                  <a:cubicBezTo>
                    <a:pt x="1319589" y="2763769"/>
                    <a:pt x="1319589" y="2763769"/>
                    <a:pt x="1319589" y="2763769"/>
                  </a:cubicBezTo>
                  <a:cubicBezTo>
                    <a:pt x="1544170" y="2961527"/>
                    <a:pt x="1544170" y="2961527"/>
                    <a:pt x="1544170" y="2961527"/>
                  </a:cubicBezTo>
                  <a:cubicBezTo>
                    <a:pt x="1821593" y="2740697"/>
                    <a:pt x="1821593" y="2740697"/>
                    <a:pt x="1821593" y="2740697"/>
                  </a:cubicBezTo>
                  <a:cubicBezTo>
                    <a:pt x="1563985" y="2529755"/>
                    <a:pt x="1563985" y="2529755"/>
                    <a:pt x="1563985" y="2529755"/>
                  </a:cubicBezTo>
                  <a:close/>
                  <a:moveTo>
                    <a:pt x="2416071" y="2509979"/>
                  </a:moveTo>
                  <a:cubicBezTo>
                    <a:pt x="2138648" y="2740697"/>
                    <a:pt x="2138648" y="2740697"/>
                    <a:pt x="2138648" y="2740697"/>
                  </a:cubicBezTo>
                  <a:cubicBezTo>
                    <a:pt x="2475519" y="3017559"/>
                    <a:pt x="2475519" y="3017559"/>
                    <a:pt x="2475519" y="3017559"/>
                  </a:cubicBezTo>
                  <a:cubicBezTo>
                    <a:pt x="2571296" y="2935160"/>
                    <a:pt x="2653863" y="2859352"/>
                    <a:pt x="2726521" y="2796729"/>
                  </a:cubicBezTo>
                  <a:cubicBezTo>
                    <a:pt x="2637350" y="2717625"/>
                    <a:pt x="2531664" y="2622042"/>
                    <a:pt x="2416071" y="2509979"/>
                  </a:cubicBezTo>
                  <a:close/>
                  <a:moveTo>
                    <a:pt x="474108" y="2503387"/>
                  </a:moveTo>
                  <a:cubicBezTo>
                    <a:pt x="431174" y="2503387"/>
                    <a:pt x="391542" y="2513275"/>
                    <a:pt x="358515" y="2529755"/>
                  </a:cubicBezTo>
                  <a:cubicBezTo>
                    <a:pt x="246225" y="2585787"/>
                    <a:pt x="186777" y="2674778"/>
                    <a:pt x="203290" y="2760473"/>
                  </a:cubicBezTo>
                  <a:cubicBezTo>
                    <a:pt x="219804" y="2839576"/>
                    <a:pt x="305673" y="2925272"/>
                    <a:pt x="497227" y="2931864"/>
                  </a:cubicBezTo>
                  <a:cubicBezTo>
                    <a:pt x="711900" y="2945048"/>
                    <a:pt x="890243" y="2849464"/>
                    <a:pt x="1012442" y="2763769"/>
                  </a:cubicBezTo>
                  <a:cubicBezTo>
                    <a:pt x="886941" y="2658298"/>
                    <a:pt x="662360" y="2503387"/>
                    <a:pt x="474108" y="2503387"/>
                  </a:cubicBezTo>
                  <a:close/>
                  <a:moveTo>
                    <a:pt x="2009845" y="2114462"/>
                  </a:moveTo>
                  <a:cubicBezTo>
                    <a:pt x="1712605" y="2391324"/>
                    <a:pt x="1712605" y="2391324"/>
                    <a:pt x="1712605" y="2391324"/>
                  </a:cubicBezTo>
                  <a:cubicBezTo>
                    <a:pt x="1980121" y="2612154"/>
                    <a:pt x="1980121" y="2612154"/>
                    <a:pt x="1980121" y="2612154"/>
                  </a:cubicBezTo>
                  <a:cubicBezTo>
                    <a:pt x="2270755" y="2371548"/>
                    <a:pt x="2270755" y="2371548"/>
                    <a:pt x="2270755" y="2371548"/>
                  </a:cubicBezTo>
                  <a:cubicBezTo>
                    <a:pt x="2171675" y="2275965"/>
                    <a:pt x="2082503" y="2186974"/>
                    <a:pt x="2009845" y="2114462"/>
                  </a:cubicBezTo>
                  <a:close/>
                  <a:moveTo>
                    <a:pt x="2495335" y="1725537"/>
                  </a:moveTo>
                  <a:cubicBezTo>
                    <a:pt x="2445795" y="1725537"/>
                    <a:pt x="2406163" y="1748609"/>
                    <a:pt x="2399558" y="1751905"/>
                  </a:cubicBezTo>
                  <a:cubicBezTo>
                    <a:pt x="2158464" y="1976031"/>
                    <a:pt x="2158464" y="1976031"/>
                    <a:pt x="2158464" y="1976031"/>
                  </a:cubicBezTo>
                  <a:cubicBezTo>
                    <a:pt x="2234425" y="2051839"/>
                    <a:pt x="2326900" y="2144126"/>
                    <a:pt x="2425979" y="2239709"/>
                  </a:cubicBezTo>
                  <a:cubicBezTo>
                    <a:pt x="2624139" y="2074911"/>
                    <a:pt x="2624139" y="2074911"/>
                    <a:pt x="2624139" y="2074911"/>
                  </a:cubicBezTo>
                  <a:cubicBezTo>
                    <a:pt x="2647257" y="2051839"/>
                    <a:pt x="2726521" y="1969440"/>
                    <a:pt x="2726521" y="1896928"/>
                  </a:cubicBezTo>
                  <a:cubicBezTo>
                    <a:pt x="2726521" y="1877152"/>
                    <a:pt x="2719916" y="1844192"/>
                    <a:pt x="2673679" y="1804641"/>
                  </a:cubicBezTo>
                  <a:cubicBezTo>
                    <a:pt x="2614231" y="1751905"/>
                    <a:pt x="2554783" y="1725537"/>
                    <a:pt x="2495335" y="1725537"/>
                  </a:cubicBezTo>
                  <a:close/>
                  <a:moveTo>
                    <a:pt x="1484722" y="1715649"/>
                  </a:moveTo>
                  <a:cubicBezTo>
                    <a:pt x="1441787" y="1715649"/>
                    <a:pt x="1402155" y="1732130"/>
                    <a:pt x="1365826" y="1774977"/>
                  </a:cubicBezTo>
                  <a:cubicBezTo>
                    <a:pt x="1326194" y="1817825"/>
                    <a:pt x="1309681" y="1867264"/>
                    <a:pt x="1316286" y="1920000"/>
                  </a:cubicBezTo>
                  <a:cubicBezTo>
                    <a:pt x="1329497" y="2058431"/>
                    <a:pt x="1484722" y="2206750"/>
                    <a:pt x="1544170" y="2252893"/>
                  </a:cubicBezTo>
                  <a:cubicBezTo>
                    <a:pt x="1554077" y="2262781"/>
                    <a:pt x="1554077" y="2262781"/>
                    <a:pt x="1554077" y="2262781"/>
                  </a:cubicBezTo>
                  <a:cubicBezTo>
                    <a:pt x="1867830" y="1969440"/>
                    <a:pt x="1867830" y="1969440"/>
                    <a:pt x="1867830" y="1969440"/>
                  </a:cubicBezTo>
                  <a:cubicBezTo>
                    <a:pt x="1861225" y="1959552"/>
                    <a:pt x="1857922" y="1956256"/>
                    <a:pt x="1857922" y="1956256"/>
                  </a:cubicBezTo>
                  <a:cubicBezTo>
                    <a:pt x="1851317" y="1949664"/>
                    <a:pt x="1851317" y="1949664"/>
                    <a:pt x="1851317" y="1949664"/>
                  </a:cubicBezTo>
                  <a:cubicBezTo>
                    <a:pt x="1801777" y="1890336"/>
                    <a:pt x="1626736" y="1715649"/>
                    <a:pt x="1484722" y="1715649"/>
                  </a:cubicBezTo>
                  <a:close/>
                  <a:moveTo>
                    <a:pt x="1484722" y="1511300"/>
                  </a:moveTo>
                  <a:cubicBezTo>
                    <a:pt x="1739026" y="1511300"/>
                    <a:pt x="1966910" y="1774977"/>
                    <a:pt x="2006542" y="1821121"/>
                  </a:cubicBezTo>
                  <a:cubicBezTo>
                    <a:pt x="2006542" y="1821121"/>
                    <a:pt x="2013147" y="1827713"/>
                    <a:pt x="2016450" y="1831009"/>
                  </a:cubicBezTo>
                  <a:cubicBezTo>
                    <a:pt x="2274057" y="1593699"/>
                    <a:pt x="2274057" y="1593699"/>
                    <a:pt x="2274057" y="1593699"/>
                  </a:cubicBezTo>
                  <a:cubicBezTo>
                    <a:pt x="2280662" y="1587107"/>
                    <a:pt x="2366532" y="1524484"/>
                    <a:pt x="2495335" y="1524484"/>
                  </a:cubicBezTo>
                  <a:cubicBezTo>
                    <a:pt x="2604323" y="1524484"/>
                    <a:pt x="2706705" y="1567331"/>
                    <a:pt x="2805785" y="1649730"/>
                  </a:cubicBezTo>
                  <a:cubicBezTo>
                    <a:pt x="2904865" y="1738721"/>
                    <a:pt x="2927983" y="1834305"/>
                    <a:pt x="2927983" y="1896928"/>
                  </a:cubicBezTo>
                  <a:cubicBezTo>
                    <a:pt x="2927983" y="2074911"/>
                    <a:pt x="2769456" y="2213341"/>
                    <a:pt x="2752943" y="2229821"/>
                  </a:cubicBezTo>
                  <a:cubicBezTo>
                    <a:pt x="2571296" y="2381436"/>
                    <a:pt x="2571296" y="2381436"/>
                    <a:pt x="2571296" y="2381436"/>
                  </a:cubicBezTo>
                  <a:cubicBezTo>
                    <a:pt x="2690192" y="2493499"/>
                    <a:pt x="2792574" y="2585787"/>
                    <a:pt x="2881746" y="2661594"/>
                  </a:cubicBezTo>
                  <a:cubicBezTo>
                    <a:pt x="2927983" y="2625338"/>
                    <a:pt x="2964313" y="2592378"/>
                    <a:pt x="2994037" y="2569307"/>
                  </a:cubicBezTo>
                  <a:cubicBezTo>
                    <a:pt x="3162472" y="2437468"/>
                    <a:pt x="3416777" y="2351773"/>
                    <a:pt x="3638055" y="2351773"/>
                  </a:cubicBezTo>
                  <a:cubicBezTo>
                    <a:pt x="3931991" y="2351773"/>
                    <a:pt x="4116940" y="2503387"/>
                    <a:pt x="4116940" y="2743993"/>
                  </a:cubicBezTo>
                  <a:cubicBezTo>
                    <a:pt x="4116940" y="2869240"/>
                    <a:pt x="4077308" y="2974711"/>
                    <a:pt x="4001347" y="3050519"/>
                  </a:cubicBezTo>
                  <a:cubicBezTo>
                    <a:pt x="3912175" y="3139510"/>
                    <a:pt x="3776766" y="3185654"/>
                    <a:pt x="3608331" y="3185654"/>
                  </a:cubicBezTo>
                  <a:cubicBezTo>
                    <a:pt x="3420079" y="3185654"/>
                    <a:pt x="3198801" y="3126326"/>
                    <a:pt x="3040274" y="3037335"/>
                  </a:cubicBezTo>
                  <a:cubicBezTo>
                    <a:pt x="2997339" y="3010967"/>
                    <a:pt x="2947799" y="2978007"/>
                    <a:pt x="2885049" y="2928568"/>
                  </a:cubicBezTo>
                  <a:cubicBezTo>
                    <a:pt x="2812390" y="2991191"/>
                    <a:pt x="2729824" y="3063703"/>
                    <a:pt x="2634047" y="3149398"/>
                  </a:cubicBezTo>
                  <a:cubicBezTo>
                    <a:pt x="2825601" y="3304309"/>
                    <a:pt x="2825601" y="3304309"/>
                    <a:pt x="2825601" y="3304309"/>
                  </a:cubicBezTo>
                  <a:cubicBezTo>
                    <a:pt x="2832206" y="3317493"/>
                    <a:pt x="2832206" y="3317493"/>
                    <a:pt x="2832206" y="3317493"/>
                  </a:cubicBezTo>
                  <a:cubicBezTo>
                    <a:pt x="2894957" y="3409780"/>
                    <a:pt x="2970918" y="3633906"/>
                    <a:pt x="2802482" y="3821776"/>
                  </a:cubicBezTo>
                  <a:cubicBezTo>
                    <a:pt x="2733127" y="3904176"/>
                    <a:pt x="2640652" y="3947023"/>
                    <a:pt x="2534967" y="3947023"/>
                  </a:cubicBezTo>
                  <a:cubicBezTo>
                    <a:pt x="2406163" y="3947023"/>
                    <a:pt x="2300478" y="3877808"/>
                    <a:pt x="2290570" y="3871216"/>
                  </a:cubicBezTo>
                  <a:cubicBezTo>
                    <a:pt x="2277360" y="3864624"/>
                    <a:pt x="2277360" y="3864624"/>
                    <a:pt x="2277360" y="3864624"/>
                  </a:cubicBezTo>
                  <a:cubicBezTo>
                    <a:pt x="2062687" y="3676754"/>
                    <a:pt x="2062687" y="3676754"/>
                    <a:pt x="2062687" y="3676754"/>
                  </a:cubicBezTo>
                  <a:cubicBezTo>
                    <a:pt x="1980121" y="3765745"/>
                    <a:pt x="1758842" y="3976687"/>
                    <a:pt x="1517748" y="3976687"/>
                  </a:cubicBezTo>
                  <a:cubicBezTo>
                    <a:pt x="1418669" y="3976687"/>
                    <a:pt x="1329497" y="3943727"/>
                    <a:pt x="1253536" y="3871216"/>
                  </a:cubicBezTo>
                  <a:cubicBezTo>
                    <a:pt x="1147851" y="3772337"/>
                    <a:pt x="1095008" y="3663570"/>
                    <a:pt x="1095008" y="3541619"/>
                  </a:cubicBezTo>
                  <a:cubicBezTo>
                    <a:pt x="1095008" y="3343860"/>
                    <a:pt x="1246930" y="3198837"/>
                    <a:pt x="1253536" y="3192246"/>
                  </a:cubicBezTo>
                  <a:cubicBezTo>
                    <a:pt x="1260141" y="3188950"/>
                    <a:pt x="1260141" y="3188950"/>
                    <a:pt x="1260141" y="3188950"/>
                  </a:cubicBezTo>
                  <a:cubicBezTo>
                    <a:pt x="1385642" y="3090070"/>
                    <a:pt x="1385642" y="3090070"/>
                    <a:pt x="1385642" y="3090070"/>
                  </a:cubicBezTo>
                  <a:cubicBezTo>
                    <a:pt x="1164364" y="2898904"/>
                    <a:pt x="1164364" y="2898904"/>
                    <a:pt x="1164364" y="2898904"/>
                  </a:cubicBezTo>
                  <a:cubicBezTo>
                    <a:pt x="1022350" y="3010967"/>
                    <a:pt x="781256" y="3149398"/>
                    <a:pt x="487319" y="3132918"/>
                  </a:cubicBezTo>
                  <a:cubicBezTo>
                    <a:pt x="183475" y="3119734"/>
                    <a:pt x="38158" y="2954935"/>
                    <a:pt x="8434" y="2803321"/>
                  </a:cubicBezTo>
                  <a:cubicBezTo>
                    <a:pt x="-31198" y="2625338"/>
                    <a:pt x="71184" y="2447356"/>
                    <a:pt x="266041" y="2348476"/>
                  </a:cubicBezTo>
                  <a:cubicBezTo>
                    <a:pt x="332094" y="2318813"/>
                    <a:pt x="401450" y="2302333"/>
                    <a:pt x="474108" y="2302333"/>
                  </a:cubicBezTo>
                  <a:cubicBezTo>
                    <a:pt x="754834" y="2302333"/>
                    <a:pt x="1048771" y="2529755"/>
                    <a:pt x="1164364" y="2628634"/>
                  </a:cubicBezTo>
                  <a:cubicBezTo>
                    <a:pt x="1167667" y="2622042"/>
                    <a:pt x="1170969" y="2618746"/>
                    <a:pt x="1170969" y="2618746"/>
                  </a:cubicBezTo>
                  <a:cubicBezTo>
                    <a:pt x="1180877" y="2608858"/>
                    <a:pt x="1180877" y="2608858"/>
                    <a:pt x="1180877" y="2608858"/>
                  </a:cubicBezTo>
                  <a:cubicBezTo>
                    <a:pt x="1405458" y="2401212"/>
                    <a:pt x="1405458" y="2401212"/>
                    <a:pt x="1405458" y="2401212"/>
                  </a:cubicBezTo>
                  <a:cubicBezTo>
                    <a:pt x="1346010" y="2351773"/>
                    <a:pt x="1134640" y="2167198"/>
                    <a:pt x="1114824" y="1939776"/>
                  </a:cubicBezTo>
                  <a:cubicBezTo>
                    <a:pt x="1101613" y="1831009"/>
                    <a:pt x="1137943" y="1725537"/>
                    <a:pt x="1217206" y="1639843"/>
                  </a:cubicBezTo>
                  <a:cubicBezTo>
                    <a:pt x="1289865" y="1557443"/>
                    <a:pt x="1382339" y="1511300"/>
                    <a:pt x="1484722" y="1511300"/>
                  </a:cubicBezTo>
                  <a:close/>
                  <a:moveTo>
                    <a:pt x="2007152" y="579437"/>
                  </a:moveTo>
                  <a:lnTo>
                    <a:pt x="2518327" y="1090613"/>
                  </a:lnTo>
                  <a:lnTo>
                    <a:pt x="2007152" y="1600201"/>
                  </a:lnTo>
                  <a:lnTo>
                    <a:pt x="1494389" y="1090613"/>
                  </a:lnTo>
                  <a:close/>
                  <a:moveTo>
                    <a:pt x="2009534" y="236537"/>
                  </a:moveTo>
                  <a:cubicBezTo>
                    <a:pt x="2088004" y="236537"/>
                    <a:pt x="2151616" y="300149"/>
                    <a:pt x="2151616" y="378619"/>
                  </a:cubicBezTo>
                  <a:cubicBezTo>
                    <a:pt x="2151616" y="457089"/>
                    <a:pt x="2088004" y="520701"/>
                    <a:pt x="2009534" y="520701"/>
                  </a:cubicBezTo>
                  <a:cubicBezTo>
                    <a:pt x="1931064" y="520701"/>
                    <a:pt x="1867452" y="457089"/>
                    <a:pt x="1867452" y="378619"/>
                  </a:cubicBezTo>
                  <a:cubicBezTo>
                    <a:pt x="1867452" y="300149"/>
                    <a:pt x="1931064" y="236537"/>
                    <a:pt x="2009534" y="236537"/>
                  </a:cubicBezTo>
                  <a:close/>
                  <a:moveTo>
                    <a:pt x="2011915" y="0"/>
                  </a:moveTo>
                  <a:cubicBezTo>
                    <a:pt x="2061890" y="0"/>
                    <a:pt x="2102403" y="40513"/>
                    <a:pt x="2102403" y="90487"/>
                  </a:cubicBezTo>
                  <a:cubicBezTo>
                    <a:pt x="2102403" y="140463"/>
                    <a:pt x="2061890" y="180976"/>
                    <a:pt x="2011915" y="180976"/>
                  </a:cubicBezTo>
                  <a:cubicBezTo>
                    <a:pt x="1961940" y="180976"/>
                    <a:pt x="1921427" y="140463"/>
                    <a:pt x="1921427" y="90487"/>
                  </a:cubicBezTo>
                  <a:cubicBezTo>
                    <a:pt x="1921427" y="40513"/>
                    <a:pt x="1961940" y="0"/>
                    <a:pt x="2011915" y="0"/>
                  </a:cubicBezTo>
                  <a:close/>
                </a:path>
              </a:pathLst>
            </a:custGeom>
            <a:solidFill>
              <a:srgbClr val="D10A1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2000" b="1">
                <a:latin typeface="+mn-ea"/>
              </a:endParaRPr>
            </a:p>
          </p:txBody>
        </p:sp>
        <p:grpSp>
          <p:nvGrpSpPr>
            <p:cNvPr id="5" name="iṩľïdê"/>
            <p:cNvGrpSpPr/>
            <p:nvPr/>
          </p:nvGrpSpPr>
          <p:grpSpPr>
            <a:xfrm>
              <a:off x="1289466" y="1697288"/>
              <a:ext cx="9613068" cy="3463424"/>
              <a:chOff x="1307468" y="1736812"/>
              <a:chExt cx="9613068" cy="3463424"/>
            </a:xfrm>
          </p:grpSpPr>
          <p:grpSp>
            <p:nvGrpSpPr>
              <p:cNvPr id="6" name="iṩľîḋê"/>
              <p:cNvGrpSpPr/>
              <p:nvPr/>
            </p:nvGrpSpPr>
            <p:grpSpPr>
              <a:xfrm>
                <a:off x="8170814" y="1736812"/>
                <a:ext cx="2749722" cy="3463424"/>
                <a:chOff x="8170814" y="1912116"/>
                <a:chExt cx="2749722" cy="3463424"/>
              </a:xfrm>
            </p:grpSpPr>
            <p:grpSp>
              <p:nvGrpSpPr>
                <p:cNvPr id="21" name="iṣḷïḑê"/>
                <p:cNvGrpSpPr/>
                <p:nvPr/>
              </p:nvGrpSpPr>
              <p:grpSpPr>
                <a:xfrm>
                  <a:off x="8170814" y="1912116"/>
                  <a:ext cx="2611177" cy="3463424"/>
                  <a:chOff x="1193500" y="1491637"/>
                  <a:chExt cx="3761195" cy="3463424"/>
                </a:xfrm>
              </p:grpSpPr>
              <p:grpSp>
                <p:nvGrpSpPr>
                  <p:cNvPr id="24" name="îşḷîḋe"/>
                  <p:cNvGrpSpPr/>
                  <p:nvPr/>
                </p:nvGrpSpPr>
                <p:grpSpPr>
                  <a:xfrm>
                    <a:off x="1193500" y="1491637"/>
                    <a:ext cx="3761195" cy="815608"/>
                    <a:chOff x="1317257" y="1824875"/>
                    <a:chExt cx="3761195" cy="815608"/>
                  </a:xfrm>
                </p:grpSpPr>
                <p:sp>
                  <p:nvSpPr>
                    <p:cNvPr id="31" name="ïşḷíḓé"/>
                    <p:cNvSpPr txBox="1"/>
                    <p:nvPr/>
                  </p:nvSpPr>
                  <p:spPr>
                    <a:xfrm>
                      <a:off x="1317257" y="2132652"/>
                      <a:ext cx="3761195" cy="507831"/>
                    </a:xfrm>
                    <a:prstGeom prst="rect">
                      <a:avLst/>
                    </a:prstGeom>
                    <a:noFill/>
                  </p:spPr>
                  <p:txBody>
                    <a:bodyPr wrap="square" lIns="0" tIns="0" rIns="0" bIns="0">
                      <a:normAutofit/>
                    </a:bodyPr>
                    <a:lstStyle/>
                    <a:p>
                      <a:pPr algn="r">
                        <a:lnSpc>
                          <a:spcPct val="120000"/>
                        </a:lnSpc>
                      </a:pPr>
                      <a:r>
                        <a:rPr lang="zh-CN" altLang="en-US" sz="1050" b="1">
                          <a:latin typeface="+mn-ea"/>
                        </a:rPr>
                        <a:t>此部分内容作为文字排版占位显示</a:t>
                      </a:r>
                      <a:br>
                        <a:rPr lang="zh-CN" altLang="en-US" sz="1050" b="1">
                          <a:latin typeface="+mn-ea"/>
                        </a:rPr>
                      </a:br>
                      <a:r>
                        <a:rPr lang="zh-CN" altLang="en-US" sz="1050" b="1">
                          <a:latin typeface="+mn-ea"/>
                        </a:rPr>
                        <a:t>（建议使用主题字体）</a:t>
                      </a:r>
                      <a:endParaRPr lang="zh-CN" altLang="en-US" sz="1050" b="1">
                        <a:latin typeface="+mn-ea"/>
                      </a:endParaRPr>
                    </a:p>
                  </p:txBody>
                </p:sp>
                <p:sp>
                  <p:nvSpPr>
                    <p:cNvPr id="32" name="iśļiďe"/>
                    <p:cNvSpPr/>
                    <p:nvPr/>
                  </p:nvSpPr>
                  <p:spPr>
                    <a:xfrm>
                      <a:off x="1317257" y="1824875"/>
                      <a:ext cx="3761195" cy="307777"/>
                    </a:xfrm>
                    <a:prstGeom prst="rect">
                      <a:avLst/>
                    </a:prstGeom>
                  </p:spPr>
                  <p:txBody>
                    <a:bodyPr wrap="none" lIns="0" tIns="0" rIns="0" bIns="0">
                      <a:normAutofit/>
                    </a:bodyPr>
                    <a:lstStyle/>
                    <a:p>
                      <a:pPr algn="r"/>
                      <a:r>
                        <a:rPr lang="zh-CN" altLang="en-US" b="1">
                          <a:latin typeface="+mn-ea"/>
                        </a:rPr>
                        <a:t>标题文本预设</a:t>
                      </a:r>
                      <a:endParaRPr lang="zh-CN" altLang="en-US" b="1">
                        <a:latin typeface="+mn-ea"/>
                      </a:endParaRPr>
                    </a:p>
                  </p:txBody>
                </p:sp>
              </p:grpSp>
              <p:grpSp>
                <p:nvGrpSpPr>
                  <p:cNvPr id="25" name="ïšḷîḋê"/>
                  <p:cNvGrpSpPr/>
                  <p:nvPr/>
                </p:nvGrpSpPr>
                <p:grpSpPr>
                  <a:xfrm>
                    <a:off x="1193500" y="2815545"/>
                    <a:ext cx="3761195" cy="815608"/>
                    <a:chOff x="1317257" y="1824875"/>
                    <a:chExt cx="3761195" cy="815608"/>
                  </a:xfrm>
                </p:grpSpPr>
                <p:sp>
                  <p:nvSpPr>
                    <p:cNvPr id="29" name="isḷídê"/>
                    <p:cNvSpPr txBox="1"/>
                    <p:nvPr/>
                  </p:nvSpPr>
                  <p:spPr>
                    <a:xfrm>
                      <a:off x="1317257" y="2132652"/>
                      <a:ext cx="3761195" cy="507831"/>
                    </a:xfrm>
                    <a:prstGeom prst="rect">
                      <a:avLst/>
                    </a:prstGeom>
                    <a:noFill/>
                  </p:spPr>
                  <p:txBody>
                    <a:bodyPr wrap="square" lIns="0" tIns="0" rIns="0" bIns="0">
                      <a:normAutofit/>
                    </a:bodyPr>
                    <a:lstStyle/>
                    <a:p>
                      <a:pPr algn="r">
                        <a:lnSpc>
                          <a:spcPct val="120000"/>
                        </a:lnSpc>
                      </a:pPr>
                      <a:r>
                        <a:rPr lang="zh-CN" altLang="en-US" sz="1050" b="1">
                          <a:latin typeface="+mn-ea"/>
                        </a:rPr>
                        <a:t>此部分内容作为文字排版占位显示</a:t>
                      </a:r>
                      <a:br>
                        <a:rPr lang="zh-CN" altLang="en-US" sz="1050" b="1">
                          <a:latin typeface="+mn-ea"/>
                        </a:rPr>
                      </a:br>
                      <a:r>
                        <a:rPr lang="zh-CN" altLang="en-US" sz="1050" b="1">
                          <a:latin typeface="+mn-ea"/>
                        </a:rPr>
                        <a:t>（建议使用主题字体）</a:t>
                      </a:r>
                      <a:endParaRPr lang="zh-CN" altLang="en-US" sz="1050" b="1">
                        <a:latin typeface="+mn-ea"/>
                      </a:endParaRPr>
                    </a:p>
                  </p:txBody>
                </p:sp>
                <p:sp>
                  <p:nvSpPr>
                    <p:cNvPr id="30" name="ïSḻïďe"/>
                    <p:cNvSpPr/>
                    <p:nvPr/>
                  </p:nvSpPr>
                  <p:spPr>
                    <a:xfrm>
                      <a:off x="1317257" y="1824875"/>
                      <a:ext cx="3761195" cy="307777"/>
                    </a:xfrm>
                    <a:prstGeom prst="rect">
                      <a:avLst/>
                    </a:prstGeom>
                  </p:spPr>
                  <p:txBody>
                    <a:bodyPr wrap="none" lIns="0" tIns="0" rIns="0" bIns="0">
                      <a:normAutofit/>
                    </a:bodyPr>
                    <a:lstStyle/>
                    <a:p>
                      <a:pPr algn="r"/>
                      <a:r>
                        <a:rPr lang="zh-CN" altLang="en-US" b="1">
                          <a:latin typeface="+mn-ea"/>
                        </a:rPr>
                        <a:t>标题文本预设</a:t>
                      </a:r>
                      <a:endParaRPr lang="zh-CN" altLang="en-US" b="1">
                        <a:latin typeface="+mn-ea"/>
                      </a:endParaRPr>
                    </a:p>
                  </p:txBody>
                </p:sp>
              </p:grpSp>
              <p:grpSp>
                <p:nvGrpSpPr>
                  <p:cNvPr id="26" name="îṩḷïdé"/>
                  <p:cNvGrpSpPr/>
                  <p:nvPr/>
                </p:nvGrpSpPr>
                <p:grpSpPr>
                  <a:xfrm>
                    <a:off x="1193500" y="4139453"/>
                    <a:ext cx="3761195" cy="815608"/>
                    <a:chOff x="1317257" y="1824875"/>
                    <a:chExt cx="3761195" cy="815608"/>
                  </a:xfrm>
                </p:grpSpPr>
                <p:sp>
                  <p:nvSpPr>
                    <p:cNvPr id="27" name="ïŝľîḋé"/>
                    <p:cNvSpPr txBox="1"/>
                    <p:nvPr/>
                  </p:nvSpPr>
                  <p:spPr>
                    <a:xfrm>
                      <a:off x="1317257" y="2132652"/>
                      <a:ext cx="3761195" cy="507831"/>
                    </a:xfrm>
                    <a:prstGeom prst="rect">
                      <a:avLst/>
                    </a:prstGeom>
                    <a:noFill/>
                  </p:spPr>
                  <p:txBody>
                    <a:bodyPr wrap="square" lIns="0" tIns="0" rIns="0" bIns="0">
                      <a:normAutofit/>
                    </a:bodyPr>
                    <a:lstStyle/>
                    <a:p>
                      <a:pPr algn="r">
                        <a:lnSpc>
                          <a:spcPct val="120000"/>
                        </a:lnSpc>
                      </a:pPr>
                      <a:r>
                        <a:rPr lang="zh-CN" altLang="en-US" sz="1050" b="1">
                          <a:latin typeface="+mn-ea"/>
                        </a:rPr>
                        <a:t>此部分内容作为文字排版占位显示</a:t>
                      </a:r>
                      <a:br>
                        <a:rPr lang="zh-CN" altLang="en-US" sz="1050" b="1">
                          <a:latin typeface="+mn-ea"/>
                        </a:rPr>
                      </a:br>
                      <a:r>
                        <a:rPr lang="zh-CN" altLang="en-US" sz="1050" b="1">
                          <a:latin typeface="+mn-ea"/>
                        </a:rPr>
                        <a:t>（建议使用主题字体）</a:t>
                      </a:r>
                      <a:endParaRPr lang="zh-CN" altLang="en-US" sz="1050" b="1">
                        <a:latin typeface="+mn-ea"/>
                      </a:endParaRPr>
                    </a:p>
                  </p:txBody>
                </p:sp>
                <p:sp>
                  <p:nvSpPr>
                    <p:cNvPr id="28" name="ïšḷîďé"/>
                    <p:cNvSpPr/>
                    <p:nvPr/>
                  </p:nvSpPr>
                  <p:spPr>
                    <a:xfrm>
                      <a:off x="1317257" y="1824875"/>
                      <a:ext cx="3761195" cy="307777"/>
                    </a:xfrm>
                    <a:prstGeom prst="rect">
                      <a:avLst/>
                    </a:prstGeom>
                  </p:spPr>
                  <p:txBody>
                    <a:bodyPr wrap="none" lIns="0" tIns="0" rIns="0" bIns="0">
                      <a:normAutofit/>
                    </a:bodyPr>
                    <a:lstStyle/>
                    <a:p>
                      <a:pPr algn="r"/>
                      <a:r>
                        <a:rPr lang="zh-CN" altLang="en-US" b="1">
                          <a:latin typeface="+mn-ea"/>
                        </a:rPr>
                        <a:t>标题文本预设</a:t>
                      </a:r>
                      <a:endParaRPr lang="zh-CN" altLang="en-US" b="1">
                        <a:latin typeface="+mn-ea"/>
                      </a:endParaRPr>
                    </a:p>
                  </p:txBody>
                </p:sp>
              </p:grpSp>
            </p:grpSp>
            <p:cxnSp>
              <p:nvCxnSpPr>
                <p:cNvPr id="22" name="直接连接符 21"/>
                <p:cNvCxnSpPr/>
                <p:nvPr/>
              </p:nvCxnSpPr>
              <p:spPr>
                <a:xfrm>
                  <a:off x="8472264" y="2924944"/>
                  <a:ext cx="2448272" cy="0"/>
                </a:xfrm>
                <a:prstGeom prst="line">
                  <a:avLst/>
                </a:prstGeom>
                <a:ln>
                  <a:solidFill>
                    <a:schemeClr val="tx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" name="直接连接符 22"/>
                <p:cNvCxnSpPr/>
                <p:nvPr/>
              </p:nvCxnSpPr>
              <p:spPr>
                <a:xfrm>
                  <a:off x="8472264" y="4263691"/>
                  <a:ext cx="2448272" cy="0"/>
                </a:xfrm>
                <a:prstGeom prst="line">
                  <a:avLst/>
                </a:prstGeom>
                <a:ln>
                  <a:solidFill>
                    <a:schemeClr val="tx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7" name="ísḻiḍe"/>
              <p:cNvGrpSpPr/>
              <p:nvPr/>
            </p:nvGrpSpPr>
            <p:grpSpPr>
              <a:xfrm>
                <a:off x="1307468" y="1736812"/>
                <a:ext cx="2713719" cy="3463424"/>
                <a:chOff x="1307468" y="1697288"/>
                <a:chExt cx="2713719" cy="3463424"/>
              </a:xfrm>
            </p:grpSpPr>
            <p:grpSp>
              <p:nvGrpSpPr>
                <p:cNvPr id="8" name="îṩlíďé"/>
                <p:cNvGrpSpPr/>
                <p:nvPr/>
              </p:nvGrpSpPr>
              <p:grpSpPr>
                <a:xfrm>
                  <a:off x="1410010" y="1697288"/>
                  <a:ext cx="2611177" cy="3463424"/>
                  <a:chOff x="1193500" y="1491637"/>
                  <a:chExt cx="3761195" cy="3463424"/>
                </a:xfrm>
              </p:grpSpPr>
              <p:grpSp>
                <p:nvGrpSpPr>
                  <p:cNvPr id="12" name="íśḷíḋê"/>
                  <p:cNvGrpSpPr/>
                  <p:nvPr/>
                </p:nvGrpSpPr>
                <p:grpSpPr>
                  <a:xfrm>
                    <a:off x="1193500" y="1491637"/>
                    <a:ext cx="3761195" cy="815608"/>
                    <a:chOff x="1317257" y="1824875"/>
                    <a:chExt cx="3761195" cy="815608"/>
                  </a:xfrm>
                </p:grpSpPr>
                <p:sp>
                  <p:nvSpPr>
                    <p:cNvPr id="19" name="îṡļíḓê"/>
                    <p:cNvSpPr txBox="1"/>
                    <p:nvPr/>
                  </p:nvSpPr>
                  <p:spPr>
                    <a:xfrm>
                      <a:off x="1317257" y="2132652"/>
                      <a:ext cx="3761195" cy="507831"/>
                    </a:xfrm>
                    <a:prstGeom prst="rect">
                      <a:avLst/>
                    </a:prstGeom>
                    <a:noFill/>
                  </p:spPr>
                  <p:txBody>
                    <a:bodyPr wrap="square" lIns="0" tIns="0" rIns="0" bIns="0">
                      <a:normAutofit/>
                    </a:bodyPr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zh-CN" altLang="en-US" sz="1050" b="1">
                          <a:latin typeface="+mn-ea"/>
                        </a:rPr>
                        <a:t>此部分内容作为文字排版占位显示</a:t>
                      </a:r>
                      <a:br>
                        <a:rPr lang="zh-CN" altLang="en-US" sz="1050" b="1">
                          <a:latin typeface="+mn-ea"/>
                        </a:rPr>
                      </a:br>
                      <a:r>
                        <a:rPr lang="zh-CN" altLang="en-US" sz="1050" b="1">
                          <a:latin typeface="+mn-ea"/>
                        </a:rPr>
                        <a:t>（建议使用主题字体）</a:t>
                      </a:r>
                      <a:endParaRPr lang="zh-CN" altLang="en-US" sz="1050" b="1">
                        <a:latin typeface="+mn-ea"/>
                      </a:endParaRPr>
                    </a:p>
                  </p:txBody>
                </p:sp>
                <p:sp>
                  <p:nvSpPr>
                    <p:cNvPr id="20" name="ïsḷíḋê"/>
                    <p:cNvSpPr/>
                    <p:nvPr/>
                  </p:nvSpPr>
                  <p:spPr>
                    <a:xfrm>
                      <a:off x="1317257" y="1824875"/>
                      <a:ext cx="3761195" cy="307777"/>
                    </a:xfrm>
                    <a:prstGeom prst="rect">
                      <a:avLst/>
                    </a:prstGeom>
                  </p:spPr>
                  <p:txBody>
                    <a:bodyPr wrap="none" lIns="0" tIns="0" rIns="0" bIns="0">
                      <a:normAutofit/>
                    </a:bodyPr>
                    <a:lstStyle/>
                    <a:p>
                      <a:r>
                        <a:rPr lang="zh-CN" altLang="en-US" b="1">
                          <a:latin typeface="+mn-ea"/>
                        </a:rPr>
                        <a:t>标题文本预设</a:t>
                      </a:r>
                      <a:endParaRPr lang="zh-CN" altLang="en-US" b="1">
                        <a:latin typeface="+mn-ea"/>
                      </a:endParaRPr>
                    </a:p>
                  </p:txBody>
                </p:sp>
              </p:grpSp>
              <p:grpSp>
                <p:nvGrpSpPr>
                  <p:cNvPr id="13" name="ïṣ1iďe"/>
                  <p:cNvGrpSpPr/>
                  <p:nvPr/>
                </p:nvGrpSpPr>
                <p:grpSpPr>
                  <a:xfrm>
                    <a:off x="1193500" y="2815545"/>
                    <a:ext cx="3761195" cy="815608"/>
                    <a:chOff x="1317257" y="1824875"/>
                    <a:chExt cx="3761195" cy="815608"/>
                  </a:xfrm>
                </p:grpSpPr>
                <p:sp>
                  <p:nvSpPr>
                    <p:cNvPr id="17" name="íṩļidê"/>
                    <p:cNvSpPr txBox="1"/>
                    <p:nvPr/>
                  </p:nvSpPr>
                  <p:spPr>
                    <a:xfrm>
                      <a:off x="1317257" y="2132652"/>
                      <a:ext cx="3761195" cy="507831"/>
                    </a:xfrm>
                    <a:prstGeom prst="rect">
                      <a:avLst/>
                    </a:prstGeom>
                    <a:noFill/>
                  </p:spPr>
                  <p:txBody>
                    <a:bodyPr wrap="square" lIns="0" tIns="0" rIns="0" bIns="0">
                      <a:normAutofit/>
                    </a:bodyPr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zh-CN" altLang="en-US" sz="1050" b="1">
                          <a:latin typeface="+mn-ea"/>
                        </a:rPr>
                        <a:t>此部分内容作为文字排版占位显示</a:t>
                      </a:r>
                      <a:br>
                        <a:rPr lang="zh-CN" altLang="en-US" sz="1050" b="1">
                          <a:latin typeface="+mn-ea"/>
                        </a:rPr>
                      </a:br>
                      <a:r>
                        <a:rPr lang="zh-CN" altLang="en-US" sz="1050" b="1">
                          <a:latin typeface="+mn-ea"/>
                        </a:rPr>
                        <a:t>（建议使用主题字体）</a:t>
                      </a:r>
                      <a:endParaRPr lang="zh-CN" altLang="en-US" sz="1050" b="1">
                        <a:latin typeface="+mn-ea"/>
                      </a:endParaRPr>
                    </a:p>
                  </p:txBody>
                </p:sp>
                <p:sp>
                  <p:nvSpPr>
                    <p:cNvPr id="18" name="iS1îḑê"/>
                    <p:cNvSpPr/>
                    <p:nvPr/>
                  </p:nvSpPr>
                  <p:spPr>
                    <a:xfrm>
                      <a:off x="1317257" y="1824875"/>
                      <a:ext cx="3761195" cy="307777"/>
                    </a:xfrm>
                    <a:prstGeom prst="rect">
                      <a:avLst/>
                    </a:prstGeom>
                  </p:spPr>
                  <p:txBody>
                    <a:bodyPr wrap="none" lIns="0" tIns="0" rIns="0" bIns="0">
                      <a:normAutofit/>
                    </a:bodyPr>
                    <a:lstStyle/>
                    <a:p>
                      <a:r>
                        <a:rPr lang="zh-CN" altLang="en-US" b="1">
                          <a:latin typeface="+mn-ea"/>
                        </a:rPr>
                        <a:t>标题文本预设</a:t>
                      </a:r>
                      <a:endParaRPr lang="zh-CN" altLang="en-US" b="1">
                        <a:latin typeface="+mn-ea"/>
                      </a:endParaRPr>
                    </a:p>
                  </p:txBody>
                </p:sp>
              </p:grpSp>
              <p:grpSp>
                <p:nvGrpSpPr>
                  <p:cNvPr id="14" name="iṥlíďê"/>
                  <p:cNvGrpSpPr/>
                  <p:nvPr/>
                </p:nvGrpSpPr>
                <p:grpSpPr>
                  <a:xfrm>
                    <a:off x="1193500" y="4139453"/>
                    <a:ext cx="3761195" cy="815608"/>
                    <a:chOff x="1317257" y="1824875"/>
                    <a:chExt cx="3761195" cy="815608"/>
                  </a:xfrm>
                </p:grpSpPr>
                <p:sp>
                  <p:nvSpPr>
                    <p:cNvPr id="15" name="iṩ1iḍe"/>
                    <p:cNvSpPr txBox="1"/>
                    <p:nvPr/>
                  </p:nvSpPr>
                  <p:spPr>
                    <a:xfrm>
                      <a:off x="1317257" y="2132652"/>
                      <a:ext cx="3761195" cy="507831"/>
                    </a:xfrm>
                    <a:prstGeom prst="rect">
                      <a:avLst/>
                    </a:prstGeom>
                    <a:noFill/>
                  </p:spPr>
                  <p:txBody>
                    <a:bodyPr wrap="square" lIns="0" tIns="0" rIns="0" bIns="0">
                      <a:normAutofit/>
                    </a:bodyPr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zh-CN" altLang="en-US" sz="1050" b="1">
                          <a:latin typeface="+mn-ea"/>
                        </a:rPr>
                        <a:t>此部分内容作为文字排版占位显示</a:t>
                      </a:r>
                      <a:br>
                        <a:rPr lang="zh-CN" altLang="en-US" sz="1050" b="1">
                          <a:latin typeface="+mn-ea"/>
                        </a:rPr>
                      </a:br>
                      <a:r>
                        <a:rPr lang="zh-CN" altLang="en-US" sz="1050" b="1">
                          <a:latin typeface="+mn-ea"/>
                        </a:rPr>
                        <a:t>（建议使用主题字体）</a:t>
                      </a:r>
                      <a:endParaRPr lang="zh-CN" altLang="en-US" sz="1050" b="1">
                        <a:latin typeface="+mn-ea"/>
                      </a:endParaRPr>
                    </a:p>
                  </p:txBody>
                </p:sp>
                <p:sp>
                  <p:nvSpPr>
                    <p:cNvPr id="16" name="iṡlïḓé"/>
                    <p:cNvSpPr/>
                    <p:nvPr/>
                  </p:nvSpPr>
                  <p:spPr>
                    <a:xfrm>
                      <a:off x="1317257" y="1824875"/>
                      <a:ext cx="3761195" cy="307777"/>
                    </a:xfrm>
                    <a:prstGeom prst="rect">
                      <a:avLst/>
                    </a:prstGeom>
                  </p:spPr>
                  <p:txBody>
                    <a:bodyPr wrap="none" lIns="0" tIns="0" rIns="0" bIns="0">
                      <a:normAutofit/>
                    </a:bodyPr>
                    <a:lstStyle/>
                    <a:p>
                      <a:r>
                        <a:rPr lang="zh-CN" altLang="en-US" b="1">
                          <a:latin typeface="+mn-ea"/>
                        </a:rPr>
                        <a:t>标题文本预设</a:t>
                      </a:r>
                      <a:endParaRPr lang="zh-CN" altLang="en-US" b="1">
                        <a:latin typeface="+mn-ea"/>
                      </a:endParaRPr>
                    </a:p>
                  </p:txBody>
                </p:sp>
              </p:grpSp>
            </p:grpSp>
            <p:grpSp>
              <p:nvGrpSpPr>
                <p:cNvPr id="9" name="i$ļiḍè"/>
                <p:cNvGrpSpPr/>
                <p:nvPr/>
              </p:nvGrpSpPr>
              <p:grpSpPr>
                <a:xfrm>
                  <a:off x="1307468" y="2710116"/>
                  <a:ext cx="2448272" cy="1338747"/>
                  <a:chOff x="1307468" y="2924944"/>
                  <a:chExt cx="2448272" cy="1338747"/>
                </a:xfrm>
              </p:grpSpPr>
              <p:cxnSp>
                <p:nvCxnSpPr>
                  <p:cNvPr id="10" name="直接连接符 9"/>
                  <p:cNvCxnSpPr/>
                  <p:nvPr/>
                </p:nvCxnSpPr>
                <p:spPr>
                  <a:xfrm>
                    <a:off x="1307468" y="2924944"/>
                    <a:ext cx="2448272" cy="0"/>
                  </a:xfrm>
                  <a:prstGeom prst="line">
                    <a:avLst/>
                  </a:prstGeom>
                  <a:ln>
                    <a:solidFill>
                      <a:schemeClr val="tx1">
                        <a:lumMod val="20000"/>
                        <a:lumOff val="8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" name="直接连接符 10"/>
                  <p:cNvCxnSpPr/>
                  <p:nvPr/>
                </p:nvCxnSpPr>
                <p:spPr>
                  <a:xfrm>
                    <a:off x="1307468" y="4263691"/>
                    <a:ext cx="2448272" cy="0"/>
                  </a:xfrm>
                  <a:prstGeom prst="line">
                    <a:avLst/>
                  </a:prstGeom>
                  <a:ln>
                    <a:solidFill>
                      <a:schemeClr val="tx1">
                        <a:lumMod val="20000"/>
                        <a:lumOff val="8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</p:grpSp>
      <p:pic>
        <p:nvPicPr>
          <p:cNvPr id="33" name="图片 32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687" t="46936" r="7888" b="10962"/>
          <a:stretch>
            <a:fillRect/>
          </a:stretch>
        </p:blipFill>
        <p:spPr>
          <a:xfrm>
            <a:off x="0" y="0"/>
            <a:ext cx="12192000" cy="6862124"/>
          </a:xfrm>
          <a:custGeom>
            <a:avLst/>
            <a:gdLst>
              <a:gd name="connsiteX0" fmla="*/ 95315 w 12192000"/>
              <a:gd name="connsiteY0" fmla="*/ 95315 h 6862124"/>
              <a:gd name="connsiteX1" fmla="*/ 95315 w 12192000"/>
              <a:gd name="connsiteY1" fmla="*/ 6766809 h 6862124"/>
              <a:gd name="connsiteX2" fmla="*/ 12096685 w 12192000"/>
              <a:gd name="connsiteY2" fmla="*/ 6766809 h 6862124"/>
              <a:gd name="connsiteX3" fmla="*/ 12096685 w 12192000"/>
              <a:gd name="connsiteY3" fmla="*/ 95315 h 6862124"/>
              <a:gd name="connsiteX4" fmla="*/ 0 w 12192000"/>
              <a:gd name="connsiteY4" fmla="*/ 0 h 6862124"/>
              <a:gd name="connsiteX5" fmla="*/ 12192000 w 12192000"/>
              <a:gd name="connsiteY5" fmla="*/ 0 h 6862124"/>
              <a:gd name="connsiteX6" fmla="*/ 12192000 w 12192000"/>
              <a:gd name="connsiteY6" fmla="*/ 6862124 h 6862124"/>
              <a:gd name="connsiteX7" fmla="*/ 0 w 12192000"/>
              <a:gd name="connsiteY7" fmla="*/ 6862124 h 68621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62124">
                <a:moveTo>
                  <a:pt x="95315" y="95315"/>
                </a:moveTo>
                <a:lnTo>
                  <a:pt x="95315" y="6766809"/>
                </a:lnTo>
                <a:lnTo>
                  <a:pt x="12096685" y="6766809"/>
                </a:lnTo>
                <a:lnTo>
                  <a:pt x="12096685" y="95315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62124"/>
                </a:lnTo>
                <a:lnTo>
                  <a:pt x="0" y="6862124"/>
                </a:lnTo>
                <a:close/>
              </a:path>
            </a:pathLst>
          </a:custGeom>
        </p:spPr>
      </p:pic>
      <p:pic>
        <p:nvPicPr>
          <p:cNvPr id="34" name="图片 33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20000" contrast="20000"/>
                    </a14:imgEffect>
                    <a14:imgEffect>
                      <a14:colorTemperature colorTemp="47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200" y="-143420"/>
            <a:ext cx="2290762" cy="2038237"/>
          </a:xfrm>
          <a:prstGeom prst="rect">
            <a:avLst/>
          </a:prstGeom>
        </p:spPr>
      </p:pic>
      <p:pic>
        <p:nvPicPr>
          <p:cNvPr id="35" name="图片 3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0774" y="5079189"/>
            <a:ext cx="2409825" cy="20955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 advTm="2500">
        <p:checker/>
      </p:transition>
    </mc:Choice>
    <mc:Fallback>
      <p:transition spd="slow" advTm="250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687" t="46936" r="7888" b="10962"/>
          <a:stretch>
            <a:fillRect/>
          </a:stretch>
        </p:blipFill>
        <p:spPr>
          <a:xfrm>
            <a:off x="0" y="0"/>
            <a:ext cx="12192000" cy="6862124"/>
          </a:xfrm>
          <a:custGeom>
            <a:avLst/>
            <a:gdLst>
              <a:gd name="connsiteX0" fmla="*/ 95315 w 12192000"/>
              <a:gd name="connsiteY0" fmla="*/ 95315 h 6862124"/>
              <a:gd name="connsiteX1" fmla="*/ 95315 w 12192000"/>
              <a:gd name="connsiteY1" fmla="*/ 6766809 h 6862124"/>
              <a:gd name="connsiteX2" fmla="*/ 12096685 w 12192000"/>
              <a:gd name="connsiteY2" fmla="*/ 6766809 h 6862124"/>
              <a:gd name="connsiteX3" fmla="*/ 12096685 w 12192000"/>
              <a:gd name="connsiteY3" fmla="*/ 95315 h 6862124"/>
              <a:gd name="connsiteX4" fmla="*/ 0 w 12192000"/>
              <a:gd name="connsiteY4" fmla="*/ 0 h 6862124"/>
              <a:gd name="connsiteX5" fmla="*/ 12192000 w 12192000"/>
              <a:gd name="connsiteY5" fmla="*/ 0 h 6862124"/>
              <a:gd name="connsiteX6" fmla="*/ 12192000 w 12192000"/>
              <a:gd name="connsiteY6" fmla="*/ 6862124 h 6862124"/>
              <a:gd name="connsiteX7" fmla="*/ 0 w 12192000"/>
              <a:gd name="connsiteY7" fmla="*/ 6862124 h 68621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62124">
                <a:moveTo>
                  <a:pt x="95315" y="95315"/>
                </a:moveTo>
                <a:lnTo>
                  <a:pt x="95315" y="6766809"/>
                </a:lnTo>
                <a:lnTo>
                  <a:pt x="12096685" y="6766809"/>
                </a:lnTo>
                <a:lnTo>
                  <a:pt x="12096685" y="95315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62124"/>
                </a:lnTo>
                <a:lnTo>
                  <a:pt x="0" y="6862124"/>
                </a:lnTo>
                <a:close/>
              </a:path>
            </a:pathLst>
          </a:cu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0" contrast="20000"/>
                    </a14:imgEffect>
                    <a14:imgEffect>
                      <a14:colorTemperature colorTemp="47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200" y="-143420"/>
            <a:ext cx="2290762" cy="2038237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0" y="1349788"/>
            <a:ext cx="5067300" cy="3283486"/>
            <a:chOff x="0" y="1349788"/>
            <a:chExt cx="5067300" cy="3283486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4814"/>
            <a:stretch>
              <a:fillRect/>
            </a:stretch>
          </p:blipFill>
          <p:spPr>
            <a:xfrm>
              <a:off x="0" y="2243624"/>
              <a:ext cx="5067300" cy="2389650"/>
            </a:xfrm>
            <a:prstGeom prst="rect">
              <a:avLst/>
            </a:prstGeom>
          </p:spPr>
        </p:pic>
        <p:grpSp>
          <p:nvGrpSpPr>
            <p:cNvPr id="9" name="组合 8"/>
            <p:cNvGrpSpPr/>
            <p:nvPr/>
          </p:nvGrpSpPr>
          <p:grpSpPr>
            <a:xfrm>
              <a:off x="2000250" y="1349788"/>
              <a:ext cx="2350108" cy="1059921"/>
              <a:chOff x="2000250" y="1349788"/>
              <a:chExt cx="2350108" cy="1059921"/>
            </a:xfrm>
          </p:grpSpPr>
          <p:pic>
            <p:nvPicPr>
              <p:cNvPr id="7" name="图片 6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000250" y="1349788"/>
                <a:ext cx="1330934" cy="1059921"/>
              </a:xfrm>
              <a:prstGeom prst="rect">
                <a:avLst/>
              </a:prstGeom>
            </p:spPr>
          </p:pic>
          <p:pic>
            <p:nvPicPr>
              <p:cNvPr id="8" name="图片 7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467099" y="1619922"/>
                <a:ext cx="883259" cy="703404"/>
              </a:xfrm>
              <a:prstGeom prst="rect">
                <a:avLst/>
              </a:prstGeom>
            </p:spPr>
          </p:pic>
        </p:grpSp>
      </p:grpSp>
      <p:grpSp>
        <p:nvGrpSpPr>
          <p:cNvPr id="10" name="组合 9"/>
          <p:cNvGrpSpPr/>
          <p:nvPr/>
        </p:nvGrpSpPr>
        <p:grpSpPr>
          <a:xfrm>
            <a:off x="5350903" y="2326795"/>
            <a:ext cx="6311012" cy="2223308"/>
            <a:chOff x="4871338" y="2519186"/>
            <a:chExt cx="6311012" cy="2223308"/>
          </a:xfrm>
        </p:grpSpPr>
        <p:sp>
          <p:nvSpPr>
            <p:cNvPr id="11" name="矩形 10"/>
            <p:cNvSpPr/>
            <p:nvPr/>
          </p:nvSpPr>
          <p:spPr>
            <a:xfrm>
              <a:off x="4871338" y="2519186"/>
              <a:ext cx="4468623" cy="67710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zh-CN" altLang="en-US" sz="4400" dirty="0" smtClean="0">
                  <a:solidFill>
                    <a:srgbClr val="D10A12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  <a:cs typeface="+mn-ea"/>
                  <a:sym typeface="Arial" panose="020B0604020202020204" pitchFamily="34" charset="0"/>
                </a:rPr>
                <a:t>工作完成情况</a:t>
              </a:r>
              <a:endParaRPr lang="zh-CN" altLang="en-US" sz="4400" dirty="0">
                <a:solidFill>
                  <a:srgbClr val="D10A12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2" name="组合 11"/>
            <p:cNvGrpSpPr/>
            <p:nvPr/>
          </p:nvGrpSpPr>
          <p:grpSpPr>
            <a:xfrm>
              <a:off x="5321983" y="3344588"/>
              <a:ext cx="3061581" cy="743744"/>
              <a:chOff x="5664883" y="3248360"/>
              <a:chExt cx="3061581" cy="743744"/>
            </a:xfrm>
          </p:grpSpPr>
          <p:sp>
            <p:nvSpPr>
              <p:cNvPr id="14" name="TextBox 11"/>
              <p:cNvSpPr txBox="1"/>
              <p:nvPr/>
            </p:nvSpPr>
            <p:spPr>
              <a:xfrm>
                <a:off x="5664883" y="3248360"/>
                <a:ext cx="151195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171450" lvl="1" indent="-171450">
                  <a:buFont typeface="Arial" panose="020B0604020202020204" pitchFamily="34" charset="0"/>
                  <a:buChar char="•"/>
                </a:pPr>
                <a:r>
                  <a:rPr lang="zh-CN" altLang="en-US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ea"/>
                    <a:cs typeface="+mn-ea"/>
                    <a:sym typeface="Arial" panose="020B0604020202020204" pitchFamily="34" charset="0"/>
                  </a:rPr>
                  <a:t>输入小标题</a:t>
                </a:r>
                <a:endParaRPr lang="zh-CN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5" name="TextBox 11"/>
              <p:cNvSpPr txBox="1"/>
              <p:nvPr/>
            </p:nvSpPr>
            <p:spPr>
              <a:xfrm>
                <a:off x="7214512" y="3248360"/>
                <a:ext cx="151195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171450" lvl="1" indent="-171450">
                  <a:buFont typeface="Arial" panose="020B0604020202020204" pitchFamily="34" charset="0"/>
                  <a:buChar char="•"/>
                </a:pPr>
                <a:r>
                  <a:rPr lang="zh-CN" alt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ea"/>
                    <a:cs typeface="+mn-ea"/>
                    <a:sym typeface="Arial" panose="020B0604020202020204" pitchFamily="34" charset="0"/>
                  </a:rPr>
                  <a:t>输入小标题</a:t>
                </a:r>
                <a:endParaRPr lang="zh-CN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6" name="TextBox 11"/>
              <p:cNvSpPr txBox="1"/>
              <p:nvPr/>
            </p:nvSpPr>
            <p:spPr>
              <a:xfrm>
                <a:off x="5664883" y="3622772"/>
                <a:ext cx="151195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171450" lvl="1" indent="-171450">
                  <a:buFont typeface="Arial" panose="020B0604020202020204" pitchFamily="34" charset="0"/>
                  <a:buChar char="•"/>
                </a:pPr>
                <a:r>
                  <a:rPr lang="zh-CN" alt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ea"/>
                    <a:cs typeface="+mn-ea"/>
                    <a:sym typeface="Arial" panose="020B0604020202020204" pitchFamily="34" charset="0"/>
                  </a:rPr>
                  <a:t>输入小标题</a:t>
                </a:r>
                <a:endParaRPr lang="zh-CN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" name="TextBox 11"/>
              <p:cNvSpPr txBox="1"/>
              <p:nvPr/>
            </p:nvSpPr>
            <p:spPr>
              <a:xfrm>
                <a:off x="7214510" y="3622772"/>
                <a:ext cx="151195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171450" lvl="1" indent="-171450">
                  <a:buFont typeface="Arial" panose="020B0604020202020204" pitchFamily="34" charset="0"/>
                  <a:buChar char="•"/>
                </a:pPr>
                <a:r>
                  <a:rPr lang="zh-CN" alt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ea"/>
                    <a:cs typeface="+mn-ea"/>
                    <a:sym typeface="Arial" panose="020B0604020202020204" pitchFamily="34" charset="0"/>
                  </a:rPr>
                  <a:t>输入小标题</a:t>
                </a:r>
                <a:endParaRPr lang="zh-CN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3" name="文本框 12"/>
            <p:cNvSpPr txBox="1"/>
            <p:nvPr/>
          </p:nvSpPr>
          <p:spPr>
            <a:xfrm>
              <a:off x="5321983" y="4168170"/>
              <a:ext cx="5860367" cy="5743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100" spc="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Lorem ipsum dolor sit amet, Lorem dolor sit Lorem ipsum dolor sit amet,consectetur. </a:t>
              </a:r>
              <a:endParaRPr lang="en-US" altLang="zh-CN" sz="1100" spc="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</p:grpSp>
      <p:pic>
        <p:nvPicPr>
          <p:cNvPr id="21" name="图片 2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9526" y="4874884"/>
            <a:ext cx="2409825" cy="20955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2500">
        <p14:switch dir="r"/>
      </p:transition>
    </mc:Choice>
    <mc:Fallback>
      <p:transition spd="slow" advTm="25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7743b511-1c3b-456c-9f8e-c26080efd340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151786" y="1639063"/>
            <a:ext cx="9888428" cy="3986272"/>
            <a:chOff x="1095633" y="1628800"/>
            <a:chExt cx="9888428" cy="3986272"/>
          </a:xfrm>
        </p:grpSpPr>
        <p:grpSp>
          <p:nvGrpSpPr>
            <p:cNvPr id="4" name="íṥļïḑe"/>
            <p:cNvGrpSpPr/>
            <p:nvPr/>
          </p:nvGrpSpPr>
          <p:grpSpPr>
            <a:xfrm>
              <a:off x="4031526" y="1628800"/>
              <a:ext cx="4128948" cy="3986272"/>
              <a:chOff x="4031526" y="1829045"/>
              <a:chExt cx="4128948" cy="3986272"/>
            </a:xfrm>
          </p:grpSpPr>
          <p:sp>
            <p:nvSpPr>
              <p:cNvPr id="17" name="íŝlíďe"/>
              <p:cNvSpPr/>
              <p:nvPr/>
            </p:nvSpPr>
            <p:spPr>
              <a:xfrm>
                <a:off x="4349194" y="2115618"/>
                <a:ext cx="3493613" cy="3493613"/>
              </a:xfrm>
              <a:prstGeom prst="donut">
                <a:avLst>
                  <a:gd name="adj" fmla="val 2714"/>
                </a:avLst>
              </a:prstGeom>
              <a:solidFill>
                <a:srgbClr val="D10A12"/>
              </a:solidFill>
              <a:ln w="3175">
                <a:solidFill>
                  <a:srgbClr val="D10A1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b="1">
                  <a:solidFill>
                    <a:schemeClr val="tx1"/>
                  </a:solidFill>
                  <a:latin typeface="+mn-ea"/>
                </a:endParaRPr>
              </a:p>
            </p:txBody>
          </p:sp>
          <p:sp>
            <p:nvSpPr>
              <p:cNvPr id="18" name="iSľide"/>
              <p:cNvSpPr/>
              <p:nvPr/>
            </p:nvSpPr>
            <p:spPr>
              <a:xfrm rot="18900000">
                <a:off x="4031527" y="1829045"/>
                <a:ext cx="1768367" cy="1768367"/>
              </a:xfrm>
              <a:prstGeom prst="ellipse">
                <a:avLst/>
              </a:prstGeom>
              <a:solidFill>
                <a:schemeClr val="accent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b="1">
                  <a:solidFill>
                    <a:schemeClr val="tx1"/>
                  </a:solidFill>
                  <a:latin typeface="+mn-ea"/>
                </a:endParaRPr>
              </a:p>
            </p:txBody>
          </p:sp>
          <p:sp>
            <p:nvSpPr>
              <p:cNvPr id="19" name="îsḷiḑê"/>
              <p:cNvSpPr/>
              <p:nvPr/>
            </p:nvSpPr>
            <p:spPr>
              <a:xfrm rot="18900000">
                <a:off x="6392107" y="1829045"/>
                <a:ext cx="1768367" cy="1768367"/>
              </a:xfrm>
              <a:prstGeom prst="ellipse">
                <a:avLst/>
              </a:prstGeom>
              <a:solidFill>
                <a:schemeClr val="accent2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b="1">
                  <a:solidFill>
                    <a:schemeClr val="tx1"/>
                  </a:solidFill>
                  <a:latin typeface="+mn-ea"/>
                </a:endParaRPr>
              </a:p>
            </p:txBody>
          </p:sp>
          <p:sp>
            <p:nvSpPr>
              <p:cNvPr id="20" name="is1îḍè"/>
              <p:cNvSpPr/>
              <p:nvPr/>
            </p:nvSpPr>
            <p:spPr>
              <a:xfrm rot="18900000">
                <a:off x="4031526" y="4046949"/>
                <a:ext cx="1768367" cy="1768367"/>
              </a:xfrm>
              <a:prstGeom prst="ellipse">
                <a:avLst/>
              </a:prstGeom>
              <a:solidFill>
                <a:schemeClr val="accent3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b="1">
                  <a:solidFill>
                    <a:schemeClr val="tx1"/>
                  </a:solidFill>
                  <a:latin typeface="+mn-ea"/>
                </a:endParaRPr>
              </a:p>
            </p:txBody>
          </p:sp>
          <p:sp>
            <p:nvSpPr>
              <p:cNvPr id="21" name="îs1ïde"/>
              <p:cNvSpPr/>
              <p:nvPr/>
            </p:nvSpPr>
            <p:spPr>
              <a:xfrm rot="18900000">
                <a:off x="6392107" y="4046950"/>
                <a:ext cx="1768367" cy="1768367"/>
              </a:xfrm>
              <a:prstGeom prst="ellipse">
                <a:avLst/>
              </a:prstGeom>
              <a:solidFill>
                <a:schemeClr val="accent4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b="1">
                  <a:solidFill>
                    <a:schemeClr val="tx1"/>
                  </a:solidFill>
                  <a:latin typeface="+mn-ea"/>
                </a:endParaRPr>
              </a:p>
            </p:txBody>
          </p:sp>
          <p:sp>
            <p:nvSpPr>
              <p:cNvPr id="22" name="íṧ1idé"/>
              <p:cNvSpPr/>
              <p:nvPr/>
            </p:nvSpPr>
            <p:spPr bwMode="auto">
              <a:xfrm>
                <a:off x="6959688" y="2367970"/>
                <a:ext cx="633204" cy="633204"/>
              </a:xfrm>
              <a:custGeom>
                <a:avLst/>
                <a:gdLst>
                  <a:gd name="T0" fmla="*/ 118 w 236"/>
                  <a:gd name="T1" fmla="*/ 0 h 236"/>
                  <a:gd name="T2" fmla="*/ 0 w 236"/>
                  <a:gd name="T3" fmla="*/ 118 h 236"/>
                  <a:gd name="T4" fmla="*/ 118 w 236"/>
                  <a:gd name="T5" fmla="*/ 236 h 236"/>
                  <a:gd name="T6" fmla="*/ 236 w 236"/>
                  <a:gd name="T7" fmla="*/ 118 h 236"/>
                  <a:gd name="T8" fmla="*/ 118 w 236"/>
                  <a:gd name="T9" fmla="*/ 0 h 236"/>
                  <a:gd name="T10" fmla="*/ 124 w 236"/>
                  <a:gd name="T11" fmla="*/ 56 h 236"/>
                  <a:gd name="T12" fmla="*/ 144 w 236"/>
                  <a:gd name="T13" fmla="*/ 46 h 236"/>
                  <a:gd name="T14" fmla="*/ 137 w 236"/>
                  <a:gd name="T15" fmla="*/ 67 h 236"/>
                  <a:gd name="T16" fmla="*/ 117 w 236"/>
                  <a:gd name="T17" fmla="*/ 77 h 236"/>
                  <a:gd name="T18" fmla="*/ 124 w 236"/>
                  <a:gd name="T19" fmla="*/ 56 h 236"/>
                  <a:gd name="T20" fmla="*/ 162 w 236"/>
                  <a:gd name="T21" fmla="*/ 164 h 236"/>
                  <a:gd name="T22" fmla="*/ 142 w 236"/>
                  <a:gd name="T23" fmla="*/ 181 h 236"/>
                  <a:gd name="T24" fmla="*/ 119 w 236"/>
                  <a:gd name="T25" fmla="*/ 175 h 236"/>
                  <a:gd name="T26" fmla="*/ 97 w 236"/>
                  <a:gd name="T27" fmla="*/ 181 h 236"/>
                  <a:gd name="T28" fmla="*/ 76 w 236"/>
                  <a:gd name="T29" fmla="*/ 164 h 236"/>
                  <a:gd name="T30" fmla="*/ 67 w 236"/>
                  <a:gd name="T31" fmla="*/ 96 h 236"/>
                  <a:gd name="T32" fmla="*/ 95 w 236"/>
                  <a:gd name="T33" fmla="*/ 79 h 236"/>
                  <a:gd name="T34" fmla="*/ 118 w 236"/>
                  <a:gd name="T35" fmla="*/ 85 h 236"/>
                  <a:gd name="T36" fmla="*/ 143 w 236"/>
                  <a:gd name="T37" fmla="*/ 79 h 236"/>
                  <a:gd name="T38" fmla="*/ 168 w 236"/>
                  <a:gd name="T39" fmla="*/ 92 h 236"/>
                  <a:gd name="T40" fmla="*/ 154 w 236"/>
                  <a:gd name="T41" fmla="*/ 118 h 236"/>
                  <a:gd name="T42" fmla="*/ 172 w 236"/>
                  <a:gd name="T43" fmla="*/ 145 h 236"/>
                  <a:gd name="T44" fmla="*/ 162 w 236"/>
                  <a:gd name="T45" fmla="*/ 164 h 2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36" h="236">
                    <a:moveTo>
                      <a:pt x="118" y="0"/>
                    </a:moveTo>
                    <a:cubicBezTo>
                      <a:pt x="53" y="0"/>
                      <a:pt x="0" y="53"/>
                      <a:pt x="0" y="118"/>
                    </a:cubicBezTo>
                    <a:cubicBezTo>
                      <a:pt x="0" y="183"/>
                      <a:pt x="53" y="236"/>
                      <a:pt x="118" y="236"/>
                    </a:cubicBezTo>
                    <a:cubicBezTo>
                      <a:pt x="183" y="236"/>
                      <a:pt x="236" y="183"/>
                      <a:pt x="236" y="118"/>
                    </a:cubicBezTo>
                    <a:cubicBezTo>
                      <a:pt x="236" y="53"/>
                      <a:pt x="183" y="0"/>
                      <a:pt x="118" y="0"/>
                    </a:cubicBezTo>
                    <a:close/>
                    <a:moveTo>
                      <a:pt x="124" y="56"/>
                    </a:moveTo>
                    <a:cubicBezTo>
                      <a:pt x="129" y="50"/>
                      <a:pt x="137" y="46"/>
                      <a:pt x="144" y="46"/>
                    </a:cubicBezTo>
                    <a:cubicBezTo>
                      <a:pt x="144" y="54"/>
                      <a:pt x="141" y="62"/>
                      <a:pt x="137" y="67"/>
                    </a:cubicBezTo>
                    <a:cubicBezTo>
                      <a:pt x="132" y="73"/>
                      <a:pt x="124" y="78"/>
                      <a:pt x="117" y="77"/>
                    </a:cubicBezTo>
                    <a:cubicBezTo>
                      <a:pt x="115" y="69"/>
                      <a:pt x="119" y="61"/>
                      <a:pt x="124" y="56"/>
                    </a:cubicBezTo>
                    <a:close/>
                    <a:moveTo>
                      <a:pt x="162" y="164"/>
                    </a:moveTo>
                    <a:cubicBezTo>
                      <a:pt x="157" y="172"/>
                      <a:pt x="151" y="180"/>
                      <a:pt x="142" y="181"/>
                    </a:cubicBezTo>
                    <a:cubicBezTo>
                      <a:pt x="133" y="181"/>
                      <a:pt x="130" y="175"/>
                      <a:pt x="119" y="175"/>
                    </a:cubicBezTo>
                    <a:cubicBezTo>
                      <a:pt x="109" y="175"/>
                      <a:pt x="106" y="180"/>
                      <a:pt x="97" y="181"/>
                    </a:cubicBezTo>
                    <a:cubicBezTo>
                      <a:pt x="88" y="181"/>
                      <a:pt x="82" y="172"/>
                      <a:pt x="76" y="164"/>
                    </a:cubicBezTo>
                    <a:cubicBezTo>
                      <a:pt x="64" y="147"/>
                      <a:pt x="55" y="116"/>
                      <a:pt x="67" y="96"/>
                    </a:cubicBezTo>
                    <a:cubicBezTo>
                      <a:pt x="73" y="85"/>
                      <a:pt x="84" y="79"/>
                      <a:pt x="95" y="79"/>
                    </a:cubicBezTo>
                    <a:cubicBezTo>
                      <a:pt x="104" y="79"/>
                      <a:pt x="112" y="85"/>
                      <a:pt x="118" y="85"/>
                    </a:cubicBezTo>
                    <a:cubicBezTo>
                      <a:pt x="123" y="85"/>
                      <a:pt x="133" y="77"/>
                      <a:pt x="143" y="79"/>
                    </a:cubicBezTo>
                    <a:cubicBezTo>
                      <a:pt x="148" y="79"/>
                      <a:pt x="160" y="80"/>
                      <a:pt x="168" y="92"/>
                    </a:cubicBezTo>
                    <a:cubicBezTo>
                      <a:pt x="167" y="92"/>
                      <a:pt x="153" y="100"/>
                      <a:pt x="154" y="118"/>
                    </a:cubicBezTo>
                    <a:cubicBezTo>
                      <a:pt x="154" y="138"/>
                      <a:pt x="171" y="145"/>
                      <a:pt x="172" y="145"/>
                    </a:cubicBezTo>
                    <a:cubicBezTo>
                      <a:pt x="171" y="145"/>
                      <a:pt x="169" y="155"/>
                      <a:pt x="162" y="16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b="1">
                  <a:latin typeface="+mn-ea"/>
                </a:endParaRPr>
              </a:p>
            </p:txBody>
          </p:sp>
          <p:sp>
            <p:nvSpPr>
              <p:cNvPr id="23" name="íṥ1îḑê"/>
              <p:cNvSpPr/>
              <p:nvPr/>
            </p:nvSpPr>
            <p:spPr bwMode="auto">
              <a:xfrm>
                <a:off x="6959689" y="4604289"/>
                <a:ext cx="633204" cy="633204"/>
              </a:xfrm>
              <a:custGeom>
                <a:avLst/>
                <a:gdLst>
                  <a:gd name="T0" fmla="*/ 118 w 236"/>
                  <a:gd name="T1" fmla="*/ 0 h 236"/>
                  <a:gd name="T2" fmla="*/ 0 w 236"/>
                  <a:gd name="T3" fmla="*/ 118 h 236"/>
                  <a:gd name="T4" fmla="*/ 118 w 236"/>
                  <a:gd name="T5" fmla="*/ 236 h 236"/>
                  <a:gd name="T6" fmla="*/ 236 w 236"/>
                  <a:gd name="T7" fmla="*/ 118 h 236"/>
                  <a:gd name="T8" fmla="*/ 118 w 236"/>
                  <a:gd name="T9" fmla="*/ 0 h 236"/>
                  <a:gd name="T10" fmla="*/ 106 w 236"/>
                  <a:gd name="T11" fmla="*/ 171 h 236"/>
                  <a:gd name="T12" fmla="*/ 54 w 236"/>
                  <a:gd name="T13" fmla="*/ 163 h 236"/>
                  <a:gd name="T14" fmla="*/ 54 w 236"/>
                  <a:gd name="T15" fmla="*/ 121 h 236"/>
                  <a:gd name="T16" fmla="*/ 106 w 236"/>
                  <a:gd name="T17" fmla="*/ 121 h 236"/>
                  <a:gd name="T18" fmla="*/ 106 w 236"/>
                  <a:gd name="T19" fmla="*/ 171 h 236"/>
                  <a:gd name="T20" fmla="*/ 106 w 236"/>
                  <a:gd name="T21" fmla="*/ 114 h 236"/>
                  <a:gd name="T22" fmla="*/ 54 w 236"/>
                  <a:gd name="T23" fmla="*/ 114 h 236"/>
                  <a:gd name="T24" fmla="*/ 54 w 236"/>
                  <a:gd name="T25" fmla="*/ 72 h 236"/>
                  <a:gd name="T26" fmla="*/ 106 w 236"/>
                  <a:gd name="T27" fmla="*/ 64 h 236"/>
                  <a:gd name="T28" fmla="*/ 106 w 236"/>
                  <a:gd name="T29" fmla="*/ 114 h 236"/>
                  <a:gd name="T30" fmla="*/ 182 w 236"/>
                  <a:gd name="T31" fmla="*/ 182 h 236"/>
                  <a:gd name="T32" fmla="*/ 113 w 236"/>
                  <a:gd name="T33" fmla="*/ 172 h 236"/>
                  <a:gd name="T34" fmla="*/ 113 w 236"/>
                  <a:gd name="T35" fmla="*/ 121 h 236"/>
                  <a:gd name="T36" fmla="*/ 182 w 236"/>
                  <a:gd name="T37" fmla="*/ 121 h 236"/>
                  <a:gd name="T38" fmla="*/ 182 w 236"/>
                  <a:gd name="T39" fmla="*/ 182 h 236"/>
                  <a:gd name="T40" fmla="*/ 182 w 236"/>
                  <a:gd name="T41" fmla="*/ 114 h 236"/>
                  <a:gd name="T42" fmla="*/ 113 w 236"/>
                  <a:gd name="T43" fmla="*/ 114 h 236"/>
                  <a:gd name="T44" fmla="*/ 113 w 236"/>
                  <a:gd name="T45" fmla="*/ 63 h 236"/>
                  <a:gd name="T46" fmla="*/ 182 w 236"/>
                  <a:gd name="T47" fmla="*/ 53 h 236"/>
                  <a:gd name="T48" fmla="*/ 182 w 236"/>
                  <a:gd name="T49" fmla="*/ 114 h 2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36" h="236">
                    <a:moveTo>
                      <a:pt x="118" y="0"/>
                    </a:moveTo>
                    <a:cubicBezTo>
                      <a:pt x="53" y="0"/>
                      <a:pt x="0" y="53"/>
                      <a:pt x="0" y="118"/>
                    </a:cubicBezTo>
                    <a:cubicBezTo>
                      <a:pt x="0" y="183"/>
                      <a:pt x="53" y="236"/>
                      <a:pt x="118" y="236"/>
                    </a:cubicBezTo>
                    <a:cubicBezTo>
                      <a:pt x="183" y="236"/>
                      <a:pt x="236" y="183"/>
                      <a:pt x="236" y="118"/>
                    </a:cubicBezTo>
                    <a:cubicBezTo>
                      <a:pt x="236" y="53"/>
                      <a:pt x="183" y="0"/>
                      <a:pt x="118" y="0"/>
                    </a:cubicBezTo>
                    <a:close/>
                    <a:moveTo>
                      <a:pt x="106" y="171"/>
                    </a:moveTo>
                    <a:cubicBezTo>
                      <a:pt x="54" y="163"/>
                      <a:pt x="54" y="163"/>
                      <a:pt x="54" y="163"/>
                    </a:cubicBezTo>
                    <a:cubicBezTo>
                      <a:pt x="54" y="121"/>
                      <a:pt x="54" y="121"/>
                      <a:pt x="54" y="121"/>
                    </a:cubicBezTo>
                    <a:cubicBezTo>
                      <a:pt x="106" y="121"/>
                      <a:pt x="106" y="121"/>
                      <a:pt x="106" y="121"/>
                    </a:cubicBezTo>
                    <a:lnTo>
                      <a:pt x="106" y="171"/>
                    </a:lnTo>
                    <a:close/>
                    <a:moveTo>
                      <a:pt x="106" y="114"/>
                    </a:moveTo>
                    <a:cubicBezTo>
                      <a:pt x="54" y="114"/>
                      <a:pt x="54" y="114"/>
                      <a:pt x="54" y="114"/>
                    </a:cubicBezTo>
                    <a:cubicBezTo>
                      <a:pt x="54" y="72"/>
                      <a:pt x="54" y="72"/>
                      <a:pt x="54" y="72"/>
                    </a:cubicBezTo>
                    <a:cubicBezTo>
                      <a:pt x="106" y="64"/>
                      <a:pt x="106" y="64"/>
                      <a:pt x="106" y="64"/>
                    </a:cubicBezTo>
                    <a:lnTo>
                      <a:pt x="106" y="114"/>
                    </a:lnTo>
                    <a:close/>
                    <a:moveTo>
                      <a:pt x="182" y="182"/>
                    </a:moveTo>
                    <a:cubicBezTo>
                      <a:pt x="113" y="172"/>
                      <a:pt x="113" y="172"/>
                      <a:pt x="113" y="172"/>
                    </a:cubicBezTo>
                    <a:cubicBezTo>
                      <a:pt x="113" y="121"/>
                      <a:pt x="113" y="121"/>
                      <a:pt x="113" y="121"/>
                    </a:cubicBezTo>
                    <a:cubicBezTo>
                      <a:pt x="182" y="121"/>
                      <a:pt x="182" y="121"/>
                      <a:pt x="182" y="121"/>
                    </a:cubicBezTo>
                    <a:lnTo>
                      <a:pt x="182" y="182"/>
                    </a:lnTo>
                    <a:close/>
                    <a:moveTo>
                      <a:pt x="182" y="114"/>
                    </a:moveTo>
                    <a:cubicBezTo>
                      <a:pt x="113" y="114"/>
                      <a:pt x="113" y="114"/>
                      <a:pt x="113" y="114"/>
                    </a:cubicBezTo>
                    <a:cubicBezTo>
                      <a:pt x="113" y="63"/>
                      <a:pt x="113" y="63"/>
                      <a:pt x="113" y="63"/>
                    </a:cubicBezTo>
                    <a:cubicBezTo>
                      <a:pt x="182" y="53"/>
                      <a:pt x="182" y="53"/>
                      <a:pt x="182" y="53"/>
                    </a:cubicBezTo>
                    <a:lnTo>
                      <a:pt x="182" y="11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b="1">
                  <a:latin typeface="+mn-ea"/>
                </a:endParaRPr>
              </a:p>
            </p:txBody>
          </p:sp>
          <p:sp>
            <p:nvSpPr>
              <p:cNvPr id="24" name="iṩļiḓé"/>
              <p:cNvSpPr/>
              <p:nvPr/>
            </p:nvSpPr>
            <p:spPr bwMode="auto">
              <a:xfrm>
                <a:off x="4607307" y="2367970"/>
                <a:ext cx="633204" cy="633204"/>
              </a:xfrm>
              <a:custGeom>
                <a:avLst/>
                <a:gdLst>
                  <a:gd name="T0" fmla="*/ 223 w 228"/>
                  <a:gd name="T1" fmla="*/ 95 h 228"/>
                  <a:gd name="T2" fmla="*/ 196 w 228"/>
                  <a:gd name="T3" fmla="*/ 90 h 228"/>
                  <a:gd name="T4" fmla="*/ 189 w 228"/>
                  <a:gd name="T5" fmla="*/ 74 h 228"/>
                  <a:gd name="T6" fmla="*/ 205 w 228"/>
                  <a:gd name="T7" fmla="*/ 50 h 228"/>
                  <a:gd name="T8" fmla="*/ 205 w 228"/>
                  <a:gd name="T9" fmla="*/ 43 h 228"/>
                  <a:gd name="T10" fmla="*/ 185 w 228"/>
                  <a:gd name="T11" fmla="*/ 24 h 228"/>
                  <a:gd name="T12" fmla="*/ 178 w 228"/>
                  <a:gd name="T13" fmla="*/ 23 h 228"/>
                  <a:gd name="T14" fmla="*/ 155 w 228"/>
                  <a:gd name="T15" fmla="*/ 39 h 228"/>
                  <a:gd name="T16" fmla="*/ 138 w 228"/>
                  <a:gd name="T17" fmla="*/ 32 h 228"/>
                  <a:gd name="T18" fmla="*/ 133 w 228"/>
                  <a:gd name="T19" fmla="*/ 5 h 228"/>
                  <a:gd name="T20" fmla="*/ 127 w 228"/>
                  <a:gd name="T21" fmla="*/ 0 h 228"/>
                  <a:gd name="T22" fmla="*/ 100 w 228"/>
                  <a:gd name="T23" fmla="*/ 0 h 228"/>
                  <a:gd name="T24" fmla="*/ 94 w 228"/>
                  <a:gd name="T25" fmla="*/ 5 h 228"/>
                  <a:gd name="T26" fmla="*/ 89 w 228"/>
                  <a:gd name="T27" fmla="*/ 32 h 228"/>
                  <a:gd name="T28" fmla="*/ 73 w 228"/>
                  <a:gd name="T29" fmla="*/ 39 h 228"/>
                  <a:gd name="T30" fmla="*/ 50 w 228"/>
                  <a:gd name="T31" fmla="*/ 23 h 228"/>
                  <a:gd name="T32" fmla="*/ 43 w 228"/>
                  <a:gd name="T33" fmla="*/ 24 h 228"/>
                  <a:gd name="T34" fmla="*/ 23 w 228"/>
                  <a:gd name="T35" fmla="*/ 43 h 228"/>
                  <a:gd name="T36" fmla="*/ 23 w 228"/>
                  <a:gd name="T37" fmla="*/ 51 h 228"/>
                  <a:gd name="T38" fmla="*/ 39 w 228"/>
                  <a:gd name="T39" fmla="*/ 74 h 228"/>
                  <a:gd name="T40" fmla="*/ 32 w 228"/>
                  <a:gd name="T41" fmla="*/ 90 h 228"/>
                  <a:gd name="T42" fmla="*/ 5 w 228"/>
                  <a:gd name="T43" fmla="*/ 95 h 228"/>
                  <a:gd name="T44" fmla="*/ 0 w 228"/>
                  <a:gd name="T45" fmla="*/ 100 h 228"/>
                  <a:gd name="T46" fmla="*/ 0 w 228"/>
                  <a:gd name="T47" fmla="*/ 128 h 228"/>
                  <a:gd name="T48" fmla="*/ 5 w 228"/>
                  <a:gd name="T49" fmla="*/ 134 h 228"/>
                  <a:gd name="T50" fmla="*/ 32 w 228"/>
                  <a:gd name="T51" fmla="*/ 139 h 228"/>
                  <a:gd name="T52" fmla="*/ 39 w 228"/>
                  <a:gd name="T53" fmla="*/ 155 h 228"/>
                  <a:gd name="T54" fmla="*/ 23 w 228"/>
                  <a:gd name="T55" fmla="*/ 178 h 228"/>
                  <a:gd name="T56" fmla="*/ 24 w 228"/>
                  <a:gd name="T57" fmla="*/ 185 h 228"/>
                  <a:gd name="T58" fmla="*/ 43 w 228"/>
                  <a:gd name="T59" fmla="*/ 204 h 228"/>
                  <a:gd name="T60" fmla="*/ 51 w 228"/>
                  <a:gd name="T61" fmla="*/ 205 h 228"/>
                  <a:gd name="T62" fmla="*/ 73 w 228"/>
                  <a:gd name="T63" fmla="*/ 189 h 228"/>
                  <a:gd name="T64" fmla="*/ 89 w 228"/>
                  <a:gd name="T65" fmla="*/ 196 h 228"/>
                  <a:gd name="T66" fmla="*/ 94 w 228"/>
                  <a:gd name="T67" fmla="*/ 223 h 228"/>
                  <a:gd name="T68" fmla="*/ 100 w 228"/>
                  <a:gd name="T69" fmla="*/ 228 h 228"/>
                  <a:gd name="T70" fmla="*/ 127 w 228"/>
                  <a:gd name="T71" fmla="*/ 228 h 228"/>
                  <a:gd name="T72" fmla="*/ 133 w 228"/>
                  <a:gd name="T73" fmla="*/ 223 h 228"/>
                  <a:gd name="T74" fmla="*/ 138 w 228"/>
                  <a:gd name="T75" fmla="*/ 196 h 228"/>
                  <a:gd name="T76" fmla="*/ 154 w 228"/>
                  <a:gd name="T77" fmla="*/ 190 h 228"/>
                  <a:gd name="T78" fmla="*/ 177 w 228"/>
                  <a:gd name="T79" fmla="*/ 205 h 228"/>
                  <a:gd name="T80" fmla="*/ 185 w 228"/>
                  <a:gd name="T81" fmla="*/ 205 h 228"/>
                  <a:gd name="T82" fmla="*/ 204 w 228"/>
                  <a:gd name="T83" fmla="*/ 185 h 228"/>
                  <a:gd name="T84" fmla="*/ 205 w 228"/>
                  <a:gd name="T85" fmla="*/ 178 h 228"/>
                  <a:gd name="T86" fmla="*/ 189 w 228"/>
                  <a:gd name="T87" fmla="*/ 155 h 228"/>
                  <a:gd name="T88" fmla="*/ 196 w 228"/>
                  <a:gd name="T89" fmla="*/ 139 h 228"/>
                  <a:gd name="T90" fmla="*/ 223 w 228"/>
                  <a:gd name="T91" fmla="*/ 134 h 228"/>
                  <a:gd name="T92" fmla="*/ 228 w 228"/>
                  <a:gd name="T93" fmla="*/ 128 h 228"/>
                  <a:gd name="T94" fmla="*/ 228 w 228"/>
                  <a:gd name="T95" fmla="*/ 100 h 228"/>
                  <a:gd name="T96" fmla="*/ 223 w 228"/>
                  <a:gd name="T97" fmla="*/ 95 h 228"/>
                  <a:gd name="T98" fmla="*/ 114 w 228"/>
                  <a:gd name="T99" fmla="*/ 149 h 228"/>
                  <a:gd name="T100" fmla="*/ 79 w 228"/>
                  <a:gd name="T101" fmla="*/ 114 h 228"/>
                  <a:gd name="T102" fmla="*/ 114 w 228"/>
                  <a:gd name="T103" fmla="*/ 79 h 228"/>
                  <a:gd name="T104" fmla="*/ 149 w 228"/>
                  <a:gd name="T105" fmla="*/ 114 h 228"/>
                  <a:gd name="T106" fmla="*/ 114 w 228"/>
                  <a:gd name="T107" fmla="*/ 149 h 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228" h="228">
                    <a:moveTo>
                      <a:pt x="223" y="95"/>
                    </a:moveTo>
                    <a:cubicBezTo>
                      <a:pt x="196" y="90"/>
                      <a:pt x="196" y="90"/>
                      <a:pt x="196" y="90"/>
                    </a:cubicBezTo>
                    <a:cubicBezTo>
                      <a:pt x="194" y="84"/>
                      <a:pt x="192" y="79"/>
                      <a:pt x="189" y="74"/>
                    </a:cubicBezTo>
                    <a:cubicBezTo>
                      <a:pt x="205" y="50"/>
                      <a:pt x="205" y="50"/>
                      <a:pt x="205" y="50"/>
                    </a:cubicBezTo>
                    <a:cubicBezTo>
                      <a:pt x="207" y="48"/>
                      <a:pt x="206" y="45"/>
                      <a:pt x="205" y="43"/>
                    </a:cubicBezTo>
                    <a:cubicBezTo>
                      <a:pt x="185" y="24"/>
                      <a:pt x="185" y="24"/>
                      <a:pt x="185" y="24"/>
                    </a:cubicBezTo>
                    <a:cubicBezTo>
                      <a:pt x="183" y="22"/>
                      <a:pt x="180" y="21"/>
                      <a:pt x="178" y="23"/>
                    </a:cubicBezTo>
                    <a:cubicBezTo>
                      <a:pt x="155" y="39"/>
                      <a:pt x="155" y="39"/>
                      <a:pt x="155" y="39"/>
                    </a:cubicBezTo>
                    <a:cubicBezTo>
                      <a:pt x="149" y="36"/>
                      <a:pt x="144" y="34"/>
                      <a:pt x="138" y="32"/>
                    </a:cubicBezTo>
                    <a:cubicBezTo>
                      <a:pt x="133" y="5"/>
                      <a:pt x="133" y="5"/>
                      <a:pt x="133" y="5"/>
                    </a:cubicBezTo>
                    <a:cubicBezTo>
                      <a:pt x="133" y="2"/>
                      <a:pt x="130" y="0"/>
                      <a:pt x="127" y="0"/>
                    </a:cubicBezTo>
                    <a:cubicBezTo>
                      <a:pt x="100" y="0"/>
                      <a:pt x="100" y="0"/>
                      <a:pt x="100" y="0"/>
                    </a:cubicBezTo>
                    <a:cubicBezTo>
                      <a:pt x="97" y="0"/>
                      <a:pt x="95" y="2"/>
                      <a:pt x="94" y="5"/>
                    </a:cubicBezTo>
                    <a:cubicBezTo>
                      <a:pt x="89" y="32"/>
                      <a:pt x="89" y="32"/>
                      <a:pt x="89" y="32"/>
                    </a:cubicBezTo>
                    <a:cubicBezTo>
                      <a:pt x="83" y="34"/>
                      <a:pt x="78" y="36"/>
                      <a:pt x="73" y="39"/>
                    </a:cubicBezTo>
                    <a:cubicBezTo>
                      <a:pt x="50" y="23"/>
                      <a:pt x="50" y="23"/>
                      <a:pt x="50" y="23"/>
                    </a:cubicBezTo>
                    <a:cubicBezTo>
                      <a:pt x="48" y="22"/>
                      <a:pt x="45" y="22"/>
                      <a:pt x="43" y="24"/>
                    </a:cubicBezTo>
                    <a:cubicBezTo>
                      <a:pt x="23" y="43"/>
                      <a:pt x="23" y="43"/>
                      <a:pt x="23" y="43"/>
                    </a:cubicBezTo>
                    <a:cubicBezTo>
                      <a:pt x="22" y="45"/>
                      <a:pt x="21" y="49"/>
                      <a:pt x="23" y="51"/>
                    </a:cubicBezTo>
                    <a:cubicBezTo>
                      <a:pt x="39" y="74"/>
                      <a:pt x="39" y="74"/>
                      <a:pt x="39" y="74"/>
                    </a:cubicBezTo>
                    <a:cubicBezTo>
                      <a:pt x="36" y="79"/>
                      <a:pt x="34" y="84"/>
                      <a:pt x="32" y="90"/>
                    </a:cubicBezTo>
                    <a:cubicBezTo>
                      <a:pt x="5" y="95"/>
                      <a:pt x="5" y="95"/>
                      <a:pt x="5" y="95"/>
                    </a:cubicBezTo>
                    <a:cubicBezTo>
                      <a:pt x="2" y="95"/>
                      <a:pt x="0" y="98"/>
                      <a:pt x="0" y="100"/>
                    </a:cubicBezTo>
                    <a:cubicBezTo>
                      <a:pt x="0" y="128"/>
                      <a:pt x="0" y="128"/>
                      <a:pt x="0" y="128"/>
                    </a:cubicBezTo>
                    <a:cubicBezTo>
                      <a:pt x="0" y="131"/>
                      <a:pt x="2" y="133"/>
                      <a:pt x="5" y="134"/>
                    </a:cubicBezTo>
                    <a:cubicBezTo>
                      <a:pt x="32" y="139"/>
                      <a:pt x="32" y="139"/>
                      <a:pt x="32" y="139"/>
                    </a:cubicBezTo>
                    <a:cubicBezTo>
                      <a:pt x="34" y="144"/>
                      <a:pt x="36" y="150"/>
                      <a:pt x="39" y="155"/>
                    </a:cubicBezTo>
                    <a:cubicBezTo>
                      <a:pt x="23" y="178"/>
                      <a:pt x="23" y="178"/>
                      <a:pt x="23" y="178"/>
                    </a:cubicBezTo>
                    <a:cubicBezTo>
                      <a:pt x="22" y="180"/>
                      <a:pt x="22" y="183"/>
                      <a:pt x="24" y="185"/>
                    </a:cubicBezTo>
                    <a:cubicBezTo>
                      <a:pt x="43" y="204"/>
                      <a:pt x="43" y="204"/>
                      <a:pt x="43" y="204"/>
                    </a:cubicBezTo>
                    <a:cubicBezTo>
                      <a:pt x="45" y="206"/>
                      <a:pt x="48" y="207"/>
                      <a:pt x="51" y="205"/>
                    </a:cubicBezTo>
                    <a:cubicBezTo>
                      <a:pt x="73" y="189"/>
                      <a:pt x="73" y="189"/>
                      <a:pt x="73" y="189"/>
                    </a:cubicBezTo>
                    <a:cubicBezTo>
                      <a:pt x="78" y="192"/>
                      <a:pt x="84" y="194"/>
                      <a:pt x="89" y="196"/>
                    </a:cubicBezTo>
                    <a:cubicBezTo>
                      <a:pt x="94" y="223"/>
                      <a:pt x="94" y="223"/>
                      <a:pt x="94" y="223"/>
                    </a:cubicBezTo>
                    <a:cubicBezTo>
                      <a:pt x="95" y="226"/>
                      <a:pt x="97" y="228"/>
                      <a:pt x="100" y="228"/>
                    </a:cubicBezTo>
                    <a:cubicBezTo>
                      <a:pt x="127" y="228"/>
                      <a:pt x="127" y="228"/>
                      <a:pt x="127" y="228"/>
                    </a:cubicBezTo>
                    <a:cubicBezTo>
                      <a:pt x="130" y="228"/>
                      <a:pt x="133" y="226"/>
                      <a:pt x="133" y="223"/>
                    </a:cubicBezTo>
                    <a:cubicBezTo>
                      <a:pt x="138" y="196"/>
                      <a:pt x="138" y="196"/>
                      <a:pt x="138" y="196"/>
                    </a:cubicBezTo>
                    <a:cubicBezTo>
                      <a:pt x="144" y="194"/>
                      <a:pt x="149" y="192"/>
                      <a:pt x="154" y="190"/>
                    </a:cubicBezTo>
                    <a:cubicBezTo>
                      <a:pt x="177" y="205"/>
                      <a:pt x="177" y="205"/>
                      <a:pt x="177" y="205"/>
                    </a:cubicBezTo>
                    <a:cubicBezTo>
                      <a:pt x="180" y="207"/>
                      <a:pt x="183" y="207"/>
                      <a:pt x="185" y="205"/>
                    </a:cubicBezTo>
                    <a:cubicBezTo>
                      <a:pt x="204" y="185"/>
                      <a:pt x="204" y="185"/>
                      <a:pt x="204" y="185"/>
                    </a:cubicBezTo>
                    <a:cubicBezTo>
                      <a:pt x="206" y="183"/>
                      <a:pt x="206" y="180"/>
                      <a:pt x="205" y="178"/>
                    </a:cubicBezTo>
                    <a:cubicBezTo>
                      <a:pt x="189" y="155"/>
                      <a:pt x="189" y="155"/>
                      <a:pt x="189" y="155"/>
                    </a:cubicBezTo>
                    <a:cubicBezTo>
                      <a:pt x="192" y="150"/>
                      <a:pt x="194" y="144"/>
                      <a:pt x="196" y="139"/>
                    </a:cubicBezTo>
                    <a:cubicBezTo>
                      <a:pt x="223" y="134"/>
                      <a:pt x="223" y="134"/>
                      <a:pt x="223" y="134"/>
                    </a:cubicBezTo>
                    <a:cubicBezTo>
                      <a:pt x="226" y="133"/>
                      <a:pt x="228" y="131"/>
                      <a:pt x="228" y="128"/>
                    </a:cubicBezTo>
                    <a:cubicBezTo>
                      <a:pt x="228" y="100"/>
                      <a:pt x="228" y="100"/>
                      <a:pt x="228" y="100"/>
                    </a:cubicBezTo>
                    <a:cubicBezTo>
                      <a:pt x="228" y="98"/>
                      <a:pt x="226" y="95"/>
                      <a:pt x="223" y="95"/>
                    </a:cubicBezTo>
                    <a:close/>
                    <a:moveTo>
                      <a:pt x="114" y="149"/>
                    </a:moveTo>
                    <a:cubicBezTo>
                      <a:pt x="95" y="149"/>
                      <a:pt x="79" y="133"/>
                      <a:pt x="79" y="114"/>
                    </a:cubicBezTo>
                    <a:cubicBezTo>
                      <a:pt x="79" y="95"/>
                      <a:pt x="95" y="79"/>
                      <a:pt x="114" y="79"/>
                    </a:cubicBezTo>
                    <a:cubicBezTo>
                      <a:pt x="133" y="79"/>
                      <a:pt x="149" y="95"/>
                      <a:pt x="149" y="114"/>
                    </a:cubicBezTo>
                    <a:cubicBezTo>
                      <a:pt x="149" y="133"/>
                      <a:pt x="133" y="149"/>
                      <a:pt x="114" y="14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b="1">
                  <a:latin typeface="+mn-ea"/>
                </a:endParaRPr>
              </a:p>
            </p:txBody>
          </p:sp>
          <p:sp>
            <p:nvSpPr>
              <p:cNvPr id="25" name="îśḻîḑé"/>
              <p:cNvSpPr/>
              <p:nvPr/>
            </p:nvSpPr>
            <p:spPr bwMode="auto">
              <a:xfrm>
                <a:off x="4599107" y="4610102"/>
                <a:ext cx="633204" cy="633204"/>
              </a:xfrm>
              <a:custGeom>
                <a:avLst/>
                <a:gdLst>
                  <a:gd name="T0" fmla="*/ 130 w 236"/>
                  <a:gd name="T1" fmla="*/ 1 h 236"/>
                  <a:gd name="T2" fmla="*/ 118 w 236"/>
                  <a:gd name="T3" fmla="*/ 0 h 236"/>
                  <a:gd name="T4" fmla="*/ 30 w 236"/>
                  <a:gd name="T5" fmla="*/ 40 h 236"/>
                  <a:gd name="T6" fmla="*/ 68 w 236"/>
                  <a:gd name="T7" fmla="*/ 105 h 236"/>
                  <a:gd name="T8" fmla="*/ 130 w 236"/>
                  <a:gd name="T9" fmla="*/ 1 h 236"/>
                  <a:gd name="T10" fmla="*/ 20 w 236"/>
                  <a:gd name="T11" fmla="*/ 52 h 236"/>
                  <a:gd name="T12" fmla="*/ 0 w 236"/>
                  <a:gd name="T13" fmla="*/ 118 h 236"/>
                  <a:gd name="T14" fmla="*/ 5 w 236"/>
                  <a:gd name="T15" fmla="*/ 153 h 236"/>
                  <a:gd name="T16" fmla="*/ 81 w 236"/>
                  <a:gd name="T17" fmla="*/ 153 h 236"/>
                  <a:gd name="T18" fmla="*/ 20 w 236"/>
                  <a:gd name="T19" fmla="*/ 52 h 236"/>
                  <a:gd name="T20" fmla="*/ 225 w 236"/>
                  <a:gd name="T21" fmla="*/ 68 h 236"/>
                  <a:gd name="T22" fmla="*/ 145 w 236"/>
                  <a:gd name="T23" fmla="*/ 3 h 236"/>
                  <a:gd name="T24" fmla="*/ 106 w 236"/>
                  <a:gd name="T25" fmla="*/ 68 h 236"/>
                  <a:gd name="T26" fmla="*/ 225 w 236"/>
                  <a:gd name="T27" fmla="*/ 68 h 236"/>
                  <a:gd name="T28" fmla="*/ 130 w 236"/>
                  <a:gd name="T29" fmla="*/ 167 h 236"/>
                  <a:gd name="T30" fmla="*/ 11 w 236"/>
                  <a:gd name="T31" fmla="*/ 167 h 236"/>
                  <a:gd name="T32" fmla="*/ 96 w 236"/>
                  <a:gd name="T33" fmla="*/ 234 h 236"/>
                  <a:gd name="T34" fmla="*/ 93 w 236"/>
                  <a:gd name="T35" fmla="*/ 232 h 236"/>
                  <a:gd name="T36" fmla="*/ 130 w 236"/>
                  <a:gd name="T37" fmla="*/ 167 h 236"/>
                  <a:gd name="T38" fmla="*/ 230 w 236"/>
                  <a:gd name="T39" fmla="*/ 82 h 236"/>
                  <a:gd name="T40" fmla="*/ 155 w 236"/>
                  <a:gd name="T41" fmla="*/ 82 h 236"/>
                  <a:gd name="T42" fmla="*/ 215 w 236"/>
                  <a:gd name="T43" fmla="*/ 186 h 236"/>
                  <a:gd name="T44" fmla="*/ 236 w 236"/>
                  <a:gd name="T45" fmla="*/ 118 h 236"/>
                  <a:gd name="T46" fmla="*/ 230 w 236"/>
                  <a:gd name="T47" fmla="*/ 82 h 236"/>
                  <a:gd name="T48" fmla="*/ 108 w 236"/>
                  <a:gd name="T49" fmla="*/ 236 h 236"/>
                  <a:gd name="T50" fmla="*/ 118 w 236"/>
                  <a:gd name="T51" fmla="*/ 236 h 236"/>
                  <a:gd name="T52" fmla="*/ 205 w 236"/>
                  <a:gd name="T53" fmla="*/ 198 h 236"/>
                  <a:gd name="T54" fmla="*/ 167 w 236"/>
                  <a:gd name="T55" fmla="*/ 132 h 236"/>
                  <a:gd name="T56" fmla="*/ 108 w 236"/>
                  <a:gd name="T57" fmla="*/ 236 h 2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236" h="236">
                    <a:moveTo>
                      <a:pt x="130" y="1"/>
                    </a:moveTo>
                    <a:cubicBezTo>
                      <a:pt x="126" y="0"/>
                      <a:pt x="122" y="0"/>
                      <a:pt x="118" y="0"/>
                    </a:cubicBezTo>
                    <a:cubicBezTo>
                      <a:pt x="83" y="0"/>
                      <a:pt x="51" y="16"/>
                      <a:pt x="30" y="40"/>
                    </a:cubicBezTo>
                    <a:cubicBezTo>
                      <a:pt x="68" y="105"/>
                      <a:pt x="68" y="105"/>
                      <a:pt x="68" y="105"/>
                    </a:cubicBezTo>
                    <a:lnTo>
                      <a:pt x="130" y="1"/>
                    </a:lnTo>
                    <a:close/>
                    <a:moveTo>
                      <a:pt x="20" y="52"/>
                    </a:moveTo>
                    <a:cubicBezTo>
                      <a:pt x="7" y="71"/>
                      <a:pt x="0" y="94"/>
                      <a:pt x="0" y="118"/>
                    </a:cubicBezTo>
                    <a:cubicBezTo>
                      <a:pt x="0" y="130"/>
                      <a:pt x="2" y="142"/>
                      <a:pt x="5" y="153"/>
                    </a:cubicBezTo>
                    <a:cubicBezTo>
                      <a:pt x="81" y="153"/>
                      <a:pt x="81" y="153"/>
                      <a:pt x="81" y="153"/>
                    </a:cubicBezTo>
                    <a:lnTo>
                      <a:pt x="20" y="52"/>
                    </a:lnTo>
                    <a:close/>
                    <a:moveTo>
                      <a:pt x="225" y="68"/>
                    </a:moveTo>
                    <a:cubicBezTo>
                      <a:pt x="210" y="36"/>
                      <a:pt x="180" y="11"/>
                      <a:pt x="145" y="3"/>
                    </a:cubicBezTo>
                    <a:cubicBezTo>
                      <a:pt x="106" y="68"/>
                      <a:pt x="106" y="68"/>
                      <a:pt x="106" y="68"/>
                    </a:cubicBezTo>
                    <a:lnTo>
                      <a:pt x="225" y="68"/>
                    </a:lnTo>
                    <a:close/>
                    <a:moveTo>
                      <a:pt x="130" y="167"/>
                    </a:moveTo>
                    <a:cubicBezTo>
                      <a:pt x="11" y="167"/>
                      <a:pt x="11" y="167"/>
                      <a:pt x="11" y="167"/>
                    </a:cubicBezTo>
                    <a:cubicBezTo>
                      <a:pt x="26" y="201"/>
                      <a:pt x="58" y="227"/>
                      <a:pt x="96" y="234"/>
                    </a:cubicBezTo>
                    <a:cubicBezTo>
                      <a:pt x="93" y="232"/>
                      <a:pt x="93" y="232"/>
                      <a:pt x="93" y="232"/>
                    </a:cubicBezTo>
                    <a:lnTo>
                      <a:pt x="130" y="167"/>
                    </a:lnTo>
                    <a:close/>
                    <a:moveTo>
                      <a:pt x="230" y="82"/>
                    </a:moveTo>
                    <a:cubicBezTo>
                      <a:pt x="155" y="82"/>
                      <a:pt x="155" y="82"/>
                      <a:pt x="155" y="82"/>
                    </a:cubicBezTo>
                    <a:cubicBezTo>
                      <a:pt x="215" y="186"/>
                      <a:pt x="215" y="186"/>
                      <a:pt x="215" y="186"/>
                    </a:cubicBezTo>
                    <a:cubicBezTo>
                      <a:pt x="228" y="167"/>
                      <a:pt x="236" y="143"/>
                      <a:pt x="236" y="118"/>
                    </a:cubicBezTo>
                    <a:cubicBezTo>
                      <a:pt x="236" y="106"/>
                      <a:pt x="234" y="94"/>
                      <a:pt x="230" y="82"/>
                    </a:cubicBezTo>
                    <a:close/>
                    <a:moveTo>
                      <a:pt x="108" y="236"/>
                    </a:moveTo>
                    <a:cubicBezTo>
                      <a:pt x="111" y="236"/>
                      <a:pt x="115" y="236"/>
                      <a:pt x="118" y="236"/>
                    </a:cubicBezTo>
                    <a:cubicBezTo>
                      <a:pt x="152" y="236"/>
                      <a:pt x="183" y="221"/>
                      <a:pt x="205" y="198"/>
                    </a:cubicBezTo>
                    <a:cubicBezTo>
                      <a:pt x="167" y="132"/>
                      <a:pt x="167" y="132"/>
                      <a:pt x="167" y="132"/>
                    </a:cubicBezTo>
                    <a:lnTo>
                      <a:pt x="108" y="236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b="1">
                  <a:latin typeface="+mn-ea"/>
                </a:endParaRPr>
              </a:p>
            </p:txBody>
          </p:sp>
        </p:grpSp>
        <p:grpSp>
          <p:nvGrpSpPr>
            <p:cNvPr id="5" name="iş1íde"/>
            <p:cNvGrpSpPr/>
            <p:nvPr/>
          </p:nvGrpSpPr>
          <p:grpSpPr>
            <a:xfrm>
              <a:off x="1095633" y="1980249"/>
              <a:ext cx="2935893" cy="1006991"/>
              <a:chOff x="8328246" y="2276873"/>
              <a:chExt cx="2198694" cy="1006991"/>
            </a:xfrm>
          </p:grpSpPr>
          <p:sp>
            <p:nvSpPr>
              <p:cNvPr id="15" name="iŝlïḓê"/>
              <p:cNvSpPr txBox="1"/>
              <p:nvPr/>
            </p:nvSpPr>
            <p:spPr>
              <a:xfrm>
                <a:off x="8328247" y="2276873"/>
                <a:ext cx="2198693" cy="388226"/>
              </a:xfrm>
              <a:prstGeom prst="rect">
                <a:avLst/>
              </a:prstGeom>
              <a:noFill/>
            </p:spPr>
            <p:txBody>
              <a:bodyPr wrap="none" lIns="0" tIns="0" rIns="360000" bIns="0" anchor="b" anchorCtr="0">
                <a:normAutofit/>
              </a:bodyPr>
              <a:lstStyle/>
              <a:p>
                <a:pPr algn="r"/>
                <a:r>
                  <a:rPr lang="zh-CN" altLang="en-US" sz="1600" b="1">
                    <a:latin typeface="+mn-ea"/>
                  </a:rPr>
                  <a:t>标题文本预设</a:t>
                </a:r>
                <a:endParaRPr lang="zh-CN" altLang="en-US" sz="1600" b="1">
                  <a:latin typeface="+mn-ea"/>
                </a:endParaRPr>
              </a:p>
            </p:txBody>
          </p:sp>
          <p:sp>
            <p:nvSpPr>
              <p:cNvPr id="16" name="iśḻíḓe"/>
              <p:cNvSpPr txBox="1"/>
              <p:nvPr/>
            </p:nvSpPr>
            <p:spPr>
              <a:xfrm>
                <a:off x="8328246" y="2665098"/>
                <a:ext cx="2198693" cy="618766"/>
              </a:xfrm>
              <a:prstGeom prst="rect">
                <a:avLst/>
              </a:prstGeom>
            </p:spPr>
            <p:txBody>
              <a:bodyPr vert="horz" wrap="square" lIns="0" tIns="0" rIns="360000" bIns="0" anchor="ctr">
                <a:normAutofit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050" b="1">
                    <a:latin typeface="+mn-ea"/>
                  </a:rPr>
                  <a:t>此部分内容作为文字排版占位显示 </a:t>
                </a:r>
                <a:br>
                  <a:rPr lang="zh-CN" altLang="en-US" sz="1050" b="1">
                    <a:latin typeface="+mn-ea"/>
                  </a:rPr>
                </a:br>
                <a:r>
                  <a:rPr lang="zh-CN" altLang="en-US" sz="1050" b="1">
                    <a:latin typeface="+mn-ea"/>
                  </a:rPr>
                  <a:t>（建议使用主题字体）</a:t>
                </a:r>
                <a:endParaRPr lang="zh-CN" altLang="en-US" sz="1050" b="1">
                  <a:latin typeface="+mn-ea"/>
                </a:endParaRPr>
              </a:p>
            </p:txBody>
          </p:sp>
        </p:grpSp>
        <p:grpSp>
          <p:nvGrpSpPr>
            <p:cNvPr id="6" name="íṩ1iḋê"/>
            <p:cNvGrpSpPr/>
            <p:nvPr/>
          </p:nvGrpSpPr>
          <p:grpSpPr>
            <a:xfrm>
              <a:off x="8160474" y="1980249"/>
              <a:ext cx="2823587" cy="1006991"/>
              <a:chOff x="1197898" y="2503545"/>
              <a:chExt cx="2198693" cy="1006991"/>
            </a:xfrm>
          </p:grpSpPr>
          <p:sp>
            <p:nvSpPr>
              <p:cNvPr id="13" name="iṥ1iḓe"/>
              <p:cNvSpPr txBox="1"/>
              <p:nvPr/>
            </p:nvSpPr>
            <p:spPr>
              <a:xfrm>
                <a:off x="1197898" y="2503545"/>
                <a:ext cx="2198693" cy="388226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/>
              </a:bodyPr>
              <a:lstStyle/>
              <a:p>
                <a:r>
                  <a:rPr lang="zh-CN" altLang="en-US" sz="1600" b="1">
                    <a:latin typeface="+mn-ea"/>
                  </a:rPr>
                  <a:t>标题文本预设</a:t>
                </a:r>
                <a:endParaRPr lang="zh-CN" altLang="en-US" sz="1600" b="1">
                  <a:latin typeface="+mn-ea"/>
                </a:endParaRPr>
              </a:p>
            </p:txBody>
          </p:sp>
          <p:sp>
            <p:nvSpPr>
              <p:cNvPr id="14" name="ïṥļiḑe"/>
              <p:cNvSpPr txBox="1"/>
              <p:nvPr/>
            </p:nvSpPr>
            <p:spPr>
              <a:xfrm>
                <a:off x="1197898" y="2891770"/>
                <a:ext cx="2198693" cy="618766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 b="1">
                    <a:latin typeface="+mn-ea"/>
                  </a:rPr>
                  <a:t>此部分内容作为文字排版占位显示 </a:t>
                </a:r>
                <a:br>
                  <a:rPr lang="zh-CN" altLang="en-US" sz="1050" b="1">
                    <a:latin typeface="+mn-ea"/>
                  </a:rPr>
                </a:br>
                <a:r>
                  <a:rPr lang="zh-CN" altLang="en-US" sz="1050" b="1">
                    <a:latin typeface="+mn-ea"/>
                  </a:rPr>
                  <a:t>（建议使用主题字体）</a:t>
                </a:r>
                <a:endParaRPr lang="zh-CN" altLang="en-US" sz="1050" b="1">
                  <a:latin typeface="+mn-ea"/>
                </a:endParaRPr>
              </a:p>
            </p:txBody>
          </p:sp>
        </p:grpSp>
        <p:grpSp>
          <p:nvGrpSpPr>
            <p:cNvPr id="7" name="iŝľïḑè"/>
            <p:cNvGrpSpPr/>
            <p:nvPr/>
          </p:nvGrpSpPr>
          <p:grpSpPr>
            <a:xfrm>
              <a:off x="1095633" y="4321507"/>
              <a:ext cx="2935893" cy="1006991"/>
              <a:chOff x="8328246" y="2276873"/>
              <a:chExt cx="2198694" cy="1006991"/>
            </a:xfrm>
          </p:grpSpPr>
          <p:sp>
            <p:nvSpPr>
              <p:cNvPr id="11" name="ïṣľîḋê"/>
              <p:cNvSpPr txBox="1"/>
              <p:nvPr/>
            </p:nvSpPr>
            <p:spPr>
              <a:xfrm>
                <a:off x="8328247" y="2276873"/>
                <a:ext cx="2198693" cy="388226"/>
              </a:xfrm>
              <a:prstGeom prst="rect">
                <a:avLst/>
              </a:prstGeom>
              <a:noFill/>
            </p:spPr>
            <p:txBody>
              <a:bodyPr wrap="none" lIns="0" tIns="0" rIns="360000" bIns="0" anchor="b" anchorCtr="0">
                <a:normAutofit/>
              </a:bodyPr>
              <a:lstStyle/>
              <a:p>
                <a:pPr algn="r"/>
                <a:r>
                  <a:rPr lang="zh-CN" altLang="en-US" sz="1600" b="1">
                    <a:latin typeface="+mn-ea"/>
                  </a:rPr>
                  <a:t>标题文本预设</a:t>
                </a:r>
                <a:endParaRPr lang="zh-CN" altLang="en-US" sz="1600" b="1">
                  <a:latin typeface="+mn-ea"/>
                </a:endParaRPr>
              </a:p>
            </p:txBody>
          </p:sp>
          <p:sp>
            <p:nvSpPr>
              <p:cNvPr id="12" name="iṧlídè"/>
              <p:cNvSpPr txBox="1"/>
              <p:nvPr/>
            </p:nvSpPr>
            <p:spPr>
              <a:xfrm>
                <a:off x="8328246" y="2665098"/>
                <a:ext cx="2198693" cy="618766"/>
              </a:xfrm>
              <a:prstGeom prst="rect">
                <a:avLst/>
              </a:prstGeom>
            </p:spPr>
            <p:txBody>
              <a:bodyPr vert="horz" wrap="square" lIns="0" tIns="0" rIns="360000" bIns="0" anchor="ctr">
                <a:normAutofit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050" b="1">
                    <a:latin typeface="+mn-ea"/>
                  </a:rPr>
                  <a:t>此部分内容作为文字排版占位显示 </a:t>
                </a:r>
                <a:br>
                  <a:rPr lang="zh-CN" altLang="en-US" sz="1050" b="1">
                    <a:latin typeface="+mn-ea"/>
                  </a:rPr>
                </a:br>
                <a:r>
                  <a:rPr lang="zh-CN" altLang="en-US" sz="1050" b="1">
                    <a:latin typeface="+mn-ea"/>
                  </a:rPr>
                  <a:t>（建议使用主题字体）</a:t>
                </a:r>
                <a:endParaRPr lang="zh-CN" altLang="en-US" sz="1050" b="1">
                  <a:latin typeface="+mn-ea"/>
                </a:endParaRPr>
              </a:p>
            </p:txBody>
          </p:sp>
        </p:grpSp>
        <p:grpSp>
          <p:nvGrpSpPr>
            <p:cNvPr id="8" name="íṥḻidê"/>
            <p:cNvGrpSpPr/>
            <p:nvPr/>
          </p:nvGrpSpPr>
          <p:grpSpPr>
            <a:xfrm>
              <a:off x="8160474" y="4321507"/>
              <a:ext cx="2823587" cy="1006991"/>
              <a:chOff x="1197898" y="2503545"/>
              <a:chExt cx="2198693" cy="1006991"/>
            </a:xfrm>
          </p:grpSpPr>
          <p:sp>
            <p:nvSpPr>
              <p:cNvPr id="9" name="íṩḷíḑè"/>
              <p:cNvSpPr txBox="1"/>
              <p:nvPr/>
            </p:nvSpPr>
            <p:spPr>
              <a:xfrm>
                <a:off x="1197898" y="2503545"/>
                <a:ext cx="2198693" cy="388226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/>
              </a:bodyPr>
              <a:lstStyle/>
              <a:p>
                <a:r>
                  <a:rPr lang="zh-CN" altLang="en-US" sz="1600" b="1">
                    <a:latin typeface="+mn-ea"/>
                  </a:rPr>
                  <a:t>标题文本预设</a:t>
                </a:r>
                <a:endParaRPr lang="zh-CN" altLang="en-US" sz="1600" b="1">
                  <a:latin typeface="+mn-ea"/>
                </a:endParaRPr>
              </a:p>
            </p:txBody>
          </p:sp>
          <p:sp>
            <p:nvSpPr>
              <p:cNvPr id="10" name="iŝļíďe"/>
              <p:cNvSpPr txBox="1"/>
              <p:nvPr/>
            </p:nvSpPr>
            <p:spPr>
              <a:xfrm>
                <a:off x="1197898" y="2891770"/>
                <a:ext cx="2198693" cy="618766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 b="1">
                    <a:latin typeface="+mn-ea"/>
                  </a:rPr>
                  <a:t>此部分内容作为文字排版占位显示 </a:t>
                </a:r>
                <a:br>
                  <a:rPr lang="zh-CN" altLang="en-US" sz="1050" b="1">
                    <a:latin typeface="+mn-ea"/>
                  </a:rPr>
                </a:br>
                <a:r>
                  <a:rPr lang="zh-CN" altLang="en-US" sz="1050" b="1">
                    <a:latin typeface="+mn-ea"/>
                  </a:rPr>
                  <a:t>（建议使用主题字体）</a:t>
                </a:r>
                <a:endParaRPr lang="zh-CN" altLang="en-US" sz="1050" b="1">
                  <a:latin typeface="+mn-ea"/>
                </a:endParaRPr>
              </a:p>
            </p:txBody>
          </p:sp>
        </p:grpSp>
      </p:grpSp>
      <p:pic>
        <p:nvPicPr>
          <p:cNvPr id="26" name="图片 25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687" t="46936" r="7888" b="10962"/>
          <a:stretch>
            <a:fillRect/>
          </a:stretch>
        </p:blipFill>
        <p:spPr>
          <a:xfrm>
            <a:off x="0" y="0"/>
            <a:ext cx="12192000" cy="6862124"/>
          </a:xfrm>
          <a:custGeom>
            <a:avLst/>
            <a:gdLst>
              <a:gd name="connsiteX0" fmla="*/ 95315 w 12192000"/>
              <a:gd name="connsiteY0" fmla="*/ 95315 h 6862124"/>
              <a:gd name="connsiteX1" fmla="*/ 95315 w 12192000"/>
              <a:gd name="connsiteY1" fmla="*/ 6766809 h 6862124"/>
              <a:gd name="connsiteX2" fmla="*/ 12096685 w 12192000"/>
              <a:gd name="connsiteY2" fmla="*/ 6766809 h 6862124"/>
              <a:gd name="connsiteX3" fmla="*/ 12096685 w 12192000"/>
              <a:gd name="connsiteY3" fmla="*/ 95315 h 6862124"/>
              <a:gd name="connsiteX4" fmla="*/ 0 w 12192000"/>
              <a:gd name="connsiteY4" fmla="*/ 0 h 6862124"/>
              <a:gd name="connsiteX5" fmla="*/ 12192000 w 12192000"/>
              <a:gd name="connsiteY5" fmla="*/ 0 h 6862124"/>
              <a:gd name="connsiteX6" fmla="*/ 12192000 w 12192000"/>
              <a:gd name="connsiteY6" fmla="*/ 6862124 h 6862124"/>
              <a:gd name="connsiteX7" fmla="*/ 0 w 12192000"/>
              <a:gd name="connsiteY7" fmla="*/ 6862124 h 68621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62124">
                <a:moveTo>
                  <a:pt x="95315" y="95315"/>
                </a:moveTo>
                <a:lnTo>
                  <a:pt x="95315" y="6766809"/>
                </a:lnTo>
                <a:lnTo>
                  <a:pt x="12096685" y="6766809"/>
                </a:lnTo>
                <a:lnTo>
                  <a:pt x="12096685" y="95315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62124"/>
                </a:lnTo>
                <a:lnTo>
                  <a:pt x="0" y="6862124"/>
                </a:lnTo>
                <a:close/>
              </a:path>
            </a:pathLst>
          </a:cu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20000" contrast="20000"/>
                    </a14:imgEffect>
                    <a14:imgEffect>
                      <a14:colorTemperature colorTemp="47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200" y="-143420"/>
            <a:ext cx="2290762" cy="203823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2500">
        <p14:flip dir="r"/>
      </p:transition>
    </mc:Choice>
    <mc:Fallback>
      <p:transition spd="slow" advTm="25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íś1íďé"/>
          <p:cNvGrpSpPr/>
          <p:nvPr/>
        </p:nvGrpSpPr>
        <p:grpSpPr>
          <a:xfrm>
            <a:off x="4965227" y="1664242"/>
            <a:ext cx="2186559" cy="5190733"/>
            <a:chOff x="4933477" y="1407402"/>
            <a:chExt cx="2296024" cy="5450595"/>
          </a:xfrm>
          <a:solidFill>
            <a:schemeClr val="accent3"/>
          </a:solidFill>
        </p:grpSpPr>
        <p:sp>
          <p:nvSpPr>
            <p:cNvPr id="38" name="íṣľidê"/>
            <p:cNvSpPr/>
            <p:nvPr/>
          </p:nvSpPr>
          <p:spPr>
            <a:xfrm>
              <a:off x="4933477" y="1407402"/>
              <a:ext cx="2296024" cy="1308661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2000" b="1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39" name="îṥ1íḓe"/>
            <p:cNvSpPr/>
            <p:nvPr/>
          </p:nvSpPr>
          <p:spPr>
            <a:xfrm rot="16200000">
              <a:off x="4010522" y="4107892"/>
              <a:ext cx="4141935" cy="135827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2000" b="1">
                <a:solidFill>
                  <a:schemeClr val="tx1"/>
                </a:solidFill>
                <a:latin typeface="+mn-ea"/>
              </a:endParaRPr>
            </a:p>
          </p:txBody>
        </p:sp>
      </p:grpSp>
      <p:grpSp>
        <p:nvGrpSpPr>
          <p:cNvPr id="5" name="íšliḑê"/>
          <p:cNvGrpSpPr/>
          <p:nvPr/>
        </p:nvGrpSpPr>
        <p:grpSpPr>
          <a:xfrm>
            <a:off x="3371433" y="4326136"/>
            <a:ext cx="834649" cy="2526467"/>
            <a:chOff x="3122689" y="4202558"/>
            <a:chExt cx="876434" cy="2652949"/>
          </a:xfrm>
          <a:solidFill>
            <a:schemeClr val="accent1"/>
          </a:solidFill>
        </p:grpSpPr>
        <p:sp>
          <p:nvSpPr>
            <p:cNvPr id="34" name="íS1iḓê"/>
            <p:cNvSpPr/>
            <p:nvPr/>
          </p:nvSpPr>
          <p:spPr>
            <a:xfrm rot="16200000">
              <a:off x="2948918" y="5805302"/>
              <a:ext cx="1770117" cy="33029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2000" b="1">
                <a:solidFill>
                  <a:schemeClr val="tx1"/>
                </a:solidFill>
                <a:latin typeface="+mn-ea"/>
              </a:endParaRPr>
            </a:p>
          </p:txBody>
        </p:sp>
        <p:grpSp>
          <p:nvGrpSpPr>
            <p:cNvPr id="35" name="íṡḻiḍê"/>
            <p:cNvGrpSpPr/>
            <p:nvPr/>
          </p:nvGrpSpPr>
          <p:grpSpPr>
            <a:xfrm rot="18900000">
              <a:off x="3122689" y="4202558"/>
              <a:ext cx="695778" cy="1170121"/>
              <a:chOff x="4378193" y="2821330"/>
              <a:chExt cx="521834" cy="877591"/>
            </a:xfrm>
            <a:grpFill/>
          </p:grpSpPr>
          <p:sp>
            <p:nvSpPr>
              <p:cNvPr id="36" name="îsḷiḓè"/>
              <p:cNvSpPr/>
              <p:nvPr/>
            </p:nvSpPr>
            <p:spPr>
              <a:xfrm>
                <a:off x="4378193" y="2821330"/>
                <a:ext cx="521834" cy="449856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2000" b="1">
                  <a:solidFill>
                    <a:schemeClr val="tx1"/>
                  </a:solidFill>
                  <a:latin typeface="+mn-ea"/>
                </a:endParaRPr>
              </a:p>
            </p:txBody>
          </p:sp>
          <p:sp>
            <p:nvSpPr>
              <p:cNvPr id="37" name="îśľíḍé"/>
              <p:cNvSpPr/>
              <p:nvPr/>
            </p:nvSpPr>
            <p:spPr>
              <a:xfrm rot="16200000">
                <a:off x="4370209" y="3306161"/>
                <a:ext cx="537801" cy="24772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2000" b="1">
                  <a:solidFill>
                    <a:schemeClr val="tx1"/>
                  </a:solidFill>
                  <a:latin typeface="+mn-ea"/>
                </a:endParaRPr>
              </a:p>
            </p:txBody>
          </p:sp>
        </p:grpSp>
      </p:grpSp>
      <p:sp>
        <p:nvSpPr>
          <p:cNvPr id="6" name="íṧḻîḓê"/>
          <p:cNvSpPr txBox="1"/>
          <p:nvPr/>
        </p:nvSpPr>
        <p:spPr bwMode="auto">
          <a:xfrm>
            <a:off x="5900644" y="3654113"/>
            <a:ext cx="281318" cy="156626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vert="eaVert" wrap="none" lIns="0" tIns="0" rIns="0" bIns="0" anchor="t" anchorCtr="0">
            <a:normAutofit fontScale="92500" lnSpcReduction="20000"/>
          </a:bodyPr>
          <a:lstStyle/>
          <a:p>
            <a:pPr algn="ctr">
              <a:buClr>
                <a:prstClr val="white"/>
              </a:buClr>
              <a:defRPr/>
            </a:pPr>
            <a:r>
              <a:rPr lang="zh-CN" altLang="en-US" sz="2400" b="1" dirty="0">
                <a:solidFill>
                  <a:schemeClr val="bg1"/>
                </a:solidFill>
                <a:latin typeface="+mn-ea"/>
              </a:rPr>
              <a:t>标题文本预设</a:t>
            </a:r>
            <a:endParaRPr lang="zh-CN" altLang="en-US" sz="2400" b="1" dirty="0">
              <a:solidFill>
                <a:schemeClr val="bg1"/>
              </a:solidFill>
              <a:latin typeface="+mn-ea"/>
            </a:endParaRPr>
          </a:p>
        </p:txBody>
      </p:sp>
      <p:grpSp>
        <p:nvGrpSpPr>
          <p:cNvPr id="7" name="îṩľiḋé"/>
          <p:cNvGrpSpPr/>
          <p:nvPr/>
        </p:nvGrpSpPr>
        <p:grpSpPr>
          <a:xfrm>
            <a:off x="4142278" y="3162207"/>
            <a:ext cx="834648" cy="3690396"/>
            <a:chOff x="3897395" y="2980360"/>
            <a:chExt cx="876433" cy="3875146"/>
          </a:xfrm>
        </p:grpSpPr>
        <p:sp>
          <p:nvSpPr>
            <p:cNvPr id="30" name="îṩľíďê"/>
            <p:cNvSpPr/>
            <p:nvPr/>
          </p:nvSpPr>
          <p:spPr>
            <a:xfrm rot="5400000" flipH="1" flipV="1">
              <a:off x="3112522" y="5194200"/>
              <a:ext cx="2992319" cy="33029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2000" b="1">
                <a:solidFill>
                  <a:schemeClr val="tx1"/>
                </a:solidFill>
                <a:latin typeface="+mn-ea"/>
              </a:endParaRPr>
            </a:p>
          </p:txBody>
        </p:sp>
        <p:grpSp>
          <p:nvGrpSpPr>
            <p:cNvPr id="31" name="iṧļïḑe"/>
            <p:cNvGrpSpPr/>
            <p:nvPr/>
          </p:nvGrpSpPr>
          <p:grpSpPr>
            <a:xfrm rot="8100000" flipH="1" flipV="1">
              <a:off x="3897395" y="2980360"/>
              <a:ext cx="695779" cy="1170121"/>
              <a:chOff x="4792710" y="2406814"/>
              <a:chExt cx="521834" cy="877591"/>
            </a:xfrm>
            <a:solidFill>
              <a:schemeClr val="accent2"/>
            </a:solidFill>
          </p:grpSpPr>
          <p:sp>
            <p:nvSpPr>
              <p:cNvPr id="32" name="ïšļíḓê"/>
              <p:cNvSpPr/>
              <p:nvPr/>
            </p:nvSpPr>
            <p:spPr>
              <a:xfrm>
                <a:off x="4792710" y="2406814"/>
                <a:ext cx="521834" cy="449856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2000" b="1">
                  <a:solidFill>
                    <a:schemeClr val="tx1"/>
                  </a:solidFill>
                  <a:latin typeface="+mn-ea"/>
                </a:endParaRPr>
              </a:p>
            </p:txBody>
          </p:sp>
          <p:sp>
            <p:nvSpPr>
              <p:cNvPr id="33" name="îŝ1ïḍê"/>
              <p:cNvSpPr/>
              <p:nvPr/>
            </p:nvSpPr>
            <p:spPr>
              <a:xfrm rot="16200000">
                <a:off x="4784726" y="2891645"/>
                <a:ext cx="537801" cy="24772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2000" b="1">
                  <a:solidFill>
                    <a:schemeClr val="tx1"/>
                  </a:solidFill>
                  <a:latin typeface="+mn-ea"/>
                </a:endParaRPr>
              </a:p>
            </p:txBody>
          </p:sp>
        </p:grpSp>
      </p:grpSp>
      <p:grpSp>
        <p:nvGrpSpPr>
          <p:cNvPr id="8" name="ïṧļîďê"/>
          <p:cNvGrpSpPr/>
          <p:nvPr/>
        </p:nvGrpSpPr>
        <p:grpSpPr>
          <a:xfrm flipH="1">
            <a:off x="7860108" y="4326135"/>
            <a:ext cx="834649" cy="2526467"/>
            <a:chOff x="3122689" y="4202558"/>
            <a:chExt cx="876434" cy="2652949"/>
          </a:xfrm>
          <a:solidFill>
            <a:schemeClr val="accent5"/>
          </a:solidFill>
        </p:grpSpPr>
        <p:sp>
          <p:nvSpPr>
            <p:cNvPr id="26" name="i$ḻïḍê"/>
            <p:cNvSpPr/>
            <p:nvPr/>
          </p:nvSpPr>
          <p:spPr>
            <a:xfrm rot="16200000">
              <a:off x="2948918" y="5805302"/>
              <a:ext cx="1770117" cy="33029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2000" b="1">
                <a:solidFill>
                  <a:schemeClr val="tx1"/>
                </a:solidFill>
                <a:latin typeface="+mn-ea"/>
              </a:endParaRPr>
            </a:p>
          </p:txBody>
        </p:sp>
        <p:grpSp>
          <p:nvGrpSpPr>
            <p:cNvPr id="27" name="iSlïḑè"/>
            <p:cNvGrpSpPr/>
            <p:nvPr/>
          </p:nvGrpSpPr>
          <p:grpSpPr>
            <a:xfrm rot="18900000">
              <a:off x="3122689" y="4202558"/>
              <a:ext cx="695778" cy="1170121"/>
              <a:chOff x="4378193" y="2821330"/>
              <a:chExt cx="521834" cy="877591"/>
            </a:xfrm>
            <a:grpFill/>
          </p:grpSpPr>
          <p:sp>
            <p:nvSpPr>
              <p:cNvPr id="28" name="î$1îde"/>
              <p:cNvSpPr/>
              <p:nvPr/>
            </p:nvSpPr>
            <p:spPr>
              <a:xfrm>
                <a:off x="4378193" y="2821330"/>
                <a:ext cx="521834" cy="449856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2000" b="1">
                  <a:solidFill>
                    <a:schemeClr val="tx1"/>
                  </a:solidFill>
                  <a:latin typeface="+mn-ea"/>
                </a:endParaRPr>
              </a:p>
            </p:txBody>
          </p:sp>
          <p:sp>
            <p:nvSpPr>
              <p:cNvPr id="29" name="iŝliḓè"/>
              <p:cNvSpPr/>
              <p:nvPr/>
            </p:nvSpPr>
            <p:spPr>
              <a:xfrm rot="16200000">
                <a:off x="4370209" y="3306161"/>
                <a:ext cx="537801" cy="24772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2000" b="1">
                  <a:solidFill>
                    <a:schemeClr val="tx1"/>
                  </a:solidFill>
                  <a:latin typeface="+mn-ea"/>
                </a:endParaRPr>
              </a:p>
            </p:txBody>
          </p:sp>
        </p:grpSp>
      </p:grpSp>
      <p:grpSp>
        <p:nvGrpSpPr>
          <p:cNvPr id="9" name="iSḻîďè"/>
          <p:cNvGrpSpPr/>
          <p:nvPr/>
        </p:nvGrpSpPr>
        <p:grpSpPr>
          <a:xfrm>
            <a:off x="7101761" y="2978423"/>
            <a:ext cx="1114335" cy="3874179"/>
            <a:chOff x="7097269" y="2787374"/>
            <a:chExt cx="1170121" cy="4068131"/>
          </a:xfrm>
        </p:grpSpPr>
        <p:sp>
          <p:nvSpPr>
            <p:cNvPr id="22" name="íṡlïdê"/>
            <p:cNvSpPr/>
            <p:nvPr/>
          </p:nvSpPr>
          <p:spPr>
            <a:xfrm rot="16200000" flipV="1">
              <a:off x="5607694" y="4979120"/>
              <a:ext cx="3422476" cy="330293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2000" b="1">
                <a:solidFill>
                  <a:schemeClr val="tx1"/>
                </a:solidFill>
                <a:latin typeface="+mn-ea"/>
              </a:endParaRPr>
            </a:p>
          </p:txBody>
        </p:sp>
        <p:grpSp>
          <p:nvGrpSpPr>
            <p:cNvPr id="23" name="iṣľîḍê"/>
            <p:cNvGrpSpPr/>
            <p:nvPr/>
          </p:nvGrpSpPr>
          <p:grpSpPr>
            <a:xfrm rot="13500000" flipV="1">
              <a:off x="7334440" y="2550203"/>
              <a:ext cx="695779" cy="1170121"/>
              <a:chOff x="4792710" y="2406814"/>
              <a:chExt cx="521834" cy="877591"/>
            </a:xfrm>
            <a:solidFill>
              <a:schemeClr val="accent4"/>
            </a:solidFill>
          </p:grpSpPr>
          <p:sp>
            <p:nvSpPr>
              <p:cNvPr id="24" name="ï$ļíḓê"/>
              <p:cNvSpPr/>
              <p:nvPr/>
            </p:nvSpPr>
            <p:spPr>
              <a:xfrm>
                <a:off x="4792710" y="2406814"/>
                <a:ext cx="521834" cy="449856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2000" b="1">
                  <a:solidFill>
                    <a:schemeClr val="tx1"/>
                  </a:solidFill>
                  <a:latin typeface="+mn-ea"/>
                </a:endParaRPr>
              </a:p>
            </p:txBody>
          </p:sp>
          <p:sp>
            <p:nvSpPr>
              <p:cNvPr id="25" name="îṥľïḍé"/>
              <p:cNvSpPr/>
              <p:nvPr/>
            </p:nvSpPr>
            <p:spPr>
              <a:xfrm rot="16200000">
                <a:off x="4784726" y="2891645"/>
                <a:ext cx="537801" cy="24772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2000" b="1">
                  <a:solidFill>
                    <a:schemeClr val="tx1"/>
                  </a:solidFill>
                  <a:latin typeface="+mn-ea"/>
                </a:endParaRPr>
              </a:p>
            </p:txBody>
          </p:sp>
        </p:grpSp>
      </p:grpSp>
      <p:grpSp>
        <p:nvGrpSpPr>
          <p:cNvPr id="43" name="组合 42"/>
          <p:cNvGrpSpPr/>
          <p:nvPr/>
        </p:nvGrpSpPr>
        <p:grpSpPr>
          <a:xfrm>
            <a:off x="1936606" y="2157902"/>
            <a:ext cx="2010333" cy="1167207"/>
            <a:chOff x="1936606" y="2157902"/>
            <a:chExt cx="2010333" cy="1167207"/>
          </a:xfrm>
        </p:grpSpPr>
        <p:sp>
          <p:nvSpPr>
            <p:cNvPr id="10" name="iṥ1îḓé"/>
            <p:cNvSpPr txBox="1"/>
            <p:nvPr/>
          </p:nvSpPr>
          <p:spPr bwMode="auto">
            <a:xfrm>
              <a:off x="1936606" y="2523678"/>
              <a:ext cx="2010333" cy="267869"/>
            </a:xfrm>
            <a:prstGeom prst="rect">
              <a:avLst/>
            </a:prstGeom>
            <a:noFill/>
            <a:sp3d prstMaterial="matte">
              <a:bevelT w="1270" h="1270"/>
            </a:sp3d>
          </p:spPr>
          <p:txBody>
            <a:bodyPr wrap="none" lIns="0" tIns="0" rIns="0" bIns="0" anchor="ctr" anchorCtr="0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>
                <a:buClr>
                  <a:prstClr val="white"/>
                </a:buClr>
                <a:defRPr/>
              </a:pPr>
              <a:r>
                <a:rPr lang="zh-CN" altLang="en-US" sz="1600" b="1" dirty="0">
                  <a:latin typeface="+mn-ea"/>
                </a:rPr>
                <a:t>标题文本预设</a:t>
              </a:r>
              <a:endParaRPr lang="zh-CN" altLang="en-US" sz="1600" b="1" dirty="0">
                <a:latin typeface="+mn-ea"/>
              </a:endParaRPr>
            </a:p>
          </p:txBody>
        </p:sp>
        <p:sp>
          <p:nvSpPr>
            <p:cNvPr id="11" name="ïṩḷîḋe"/>
            <p:cNvSpPr txBox="1"/>
            <p:nvPr/>
          </p:nvSpPr>
          <p:spPr bwMode="auto">
            <a:xfrm>
              <a:off x="1936606" y="2791545"/>
              <a:ext cx="2010333" cy="533564"/>
            </a:xfrm>
            <a:prstGeom prst="rect">
              <a:avLst/>
            </a:prstGeom>
          </p:spPr>
          <p:txBody>
            <a:bodyPr wrap="square" lIns="0" tIns="0" rIns="0" bIns="0" anchor="ctr" anchorCtr="0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indent="0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050" b="1">
                  <a:latin typeface="+mn-ea"/>
                </a:rPr>
                <a:t>此部分内容作为文字排版占位显示</a:t>
              </a:r>
              <a:br>
                <a:rPr lang="zh-CN" altLang="en-US" sz="1050" b="1">
                  <a:latin typeface="+mn-ea"/>
                </a:rPr>
              </a:br>
              <a:r>
                <a:rPr lang="zh-CN" altLang="en-US" sz="1050" b="1">
                  <a:latin typeface="+mn-ea"/>
                </a:rPr>
                <a:t> （建议使用主题字体）</a:t>
              </a:r>
              <a:endParaRPr lang="zh-CN" altLang="en-US" sz="1050" b="1">
                <a:latin typeface="+mn-ea"/>
              </a:endParaRPr>
            </a:p>
          </p:txBody>
        </p:sp>
        <p:sp>
          <p:nvSpPr>
            <p:cNvPr id="15" name="î$lïde"/>
            <p:cNvSpPr/>
            <p:nvPr/>
          </p:nvSpPr>
          <p:spPr bwMode="auto">
            <a:xfrm>
              <a:off x="3237722" y="2157902"/>
              <a:ext cx="603015" cy="603015"/>
            </a:xfrm>
            <a:custGeom>
              <a:avLst/>
              <a:gdLst>
                <a:gd name="T0" fmla="*/ 130 w 236"/>
                <a:gd name="T1" fmla="*/ 1 h 236"/>
                <a:gd name="T2" fmla="*/ 118 w 236"/>
                <a:gd name="T3" fmla="*/ 0 h 236"/>
                <a:gd name="T4" fmla="*/ 30 w 236"/>
                <a:gd name="T5" fmla="*/ 40 h 236"/>
                <a:gd name="T6" fmla="*/ 68 w 236"/>
                <a:gd name="T7" fmla="*/ 105 h 236"/>
                <a:gd name="T8" fmla="*/ 130 w 236"/>
                <a:gd name="T9" fmla="*/ 1 h 236"/>
                <a:gd name="T10" fmla="*/ 20 w 236"/>
                <a:gd name="T11" fmla="*/ 52 h 236"/>
                <a:gd name="T12" fmla="*/ 0 w 236"/>
                <a:gd name="T13" fmla="*/ 118 h 236"/>
                <a:gd name="T14" fmla="*/ 5 w 236"/>
                <a:gd name="T15" fmla="*/ 153 h 236"/>
                <a:gd name="T16" fmla="*/ 81 w 236"/>
                <a:gd name="T17" fmla="*/ 153 h 236"/>
                <a:gd name="T18" fmla="*/ 20 w 236"/>
                <a:gd name="T19" fmla="*/ 52 h 236"/>
                <a:gd name="T20" fmla="*/ 225 w 236"/>
                <a:gd name="T21" fmla="*/ 68 h 236"/>
                <a:gd name="T22" fmla="*/ 145 w 236"/>
                <a:gd name="T23" fmla="*/ 3 h 236"/>
                <a:gd name="T24" fmla="*/ 106 w 236"/>
                <a:gd name="T25" fmla="*/ 68 h 236"/>
                <a:gd name="T26" fmla="*/ 225 w 236"/>
                <a:gd name="T27" fmla="*/ 68 h 236"/>
                <a:gd name="T28" fmla="*/ 130 w 236"/>
                <a:gd name="T29" fmla="*/ 167 h 236"/>
                <a:gd name="T30" fmla="*/ 11 w 236"/>
                <a:gd name="T31" fmla="*/ 167 h 236"/>
                <a:gd name="T32" fmla="*/ 96 w 236"/>
                <a:gd name="T33" fmla="*/ 234 h 236"/>
                <a:gd name="T34" fmla="*/ 93 w 236"/>
                <a:gd name="T35" fmla="*/ 232 h 236"/>
                <a:gd name="T36" fmla="*/ 130 w 236"/>
                <a:gd name="T37" fmla="*/ 167 h 236"/>
                <a:gd name="T38" fmla="*/ 230 w 236"/>
                <a:gd name="T39" fmla="*/ 82 h 236"/>
                <a:gd name="T40" fmla="*/ 155 w 236"/>
                <a:gd name="T41" fmla="*/ 82 h 236"/>
                <a:gd name="T42" fmla="*/ 215 w 236"/>
                <a:gd name="T43" fmla="*/ 186 h 236"/>
                <a:gd name="T44" fmla="*/ 236 w 236"/>
                <a:gd name="T45" fmla="*/ 118 h 236"/>
                <a:gd name="T46" fmla="*/ 230 w 236"/>
                <a:gd name="T47" fmla="*/ 82 h 236"/>
                <a:gd name="T48" fmla="*/ 108 w 236"/>
                <a:gd name="T49" fmla="*/ 236 h 236"/>
                <a:gd name="T50" fmla="*/ 118 w 236"/>
                <a:gd name="T51" fmla="*/ 236 h 236"/>
                <a:gd name="T52" fmla="*/ 205 w 236"/>
                <a:gd name="T53" fmla="*/ 198 h 236"/>
                <a:gd name="T54" fmla="*/ 167 w 236"/>
                <a:gd name="T55" fmla="*/ 132 h 236"/>
                <a:gd name="T56" fmla="*/ 108 w 236"/>
                <a:gd name="T57" fmla="*/ 23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36" h="236">
                  <a:moveTo>
                    <a:pt x="130" y="1"/>
                  </a:moveTo>
                  <a:cubicBezTo>
                    <a:pt x="126" y="0"/>
                    <a:pt x="122" y="0"/>
                    <a:pt x="118" y="0"/>
                  </a:cubicBezTo>
                  <a:cubicBezTo>
                    <a:pt x="83" y="0"/>
                    <a:pt x="51" y="16"/>
                    <a:pt x="30" y="40"/>
                  </a:cubicBezTo>
                  <a:cubicBezTo>
                    <a:pt x="68" y="105"/>
                    <a:pt x="68" y="105"/>
                    <a:pt x="68" y="105"/>
                  </a:cubicBezTo>
                  <a:lnTo>
                    <a:pt x="130" y="1"/>
                  </a:lnTo>
                  <a:close/>
                  <a:moveTo>
                    <a:pt x="20" y="52"/>
                  </a:moveTo>
                  <a:cubicBezTo>
                    <a:pt x="7" y="71"/>
                    <a:pt x="0" y="94"/>
                    <a:pt x="0" y="118"/>
                  </a:cubicBezTo>
                  <a:cubicBezTo>
                    <a:pt x="0" y="130"/>
                    <a:pt x="2" y="142"/>
                    <a:pt x="5" y="153"/>
                  </a:cubicBezTo>
                  <a:cubicBezTo>
                    <a:pt x="81" y="153"/>
                    <a:pt x="81" y="153"/>
                    <a:pt x="81" y="153"/>
                  </a:cubicBezTo>
                  <a:lnTo>
                    <a:pt x="20" y="52"/>
                  </a:lnTo>
                  <a:close/>
                  <a:moveTo>
                    <a:pt x="225" y="68"/>
                  </a:moveTo>
                  <a:cubicBezTo>
                    <a:pt x="210" y="36"/>
                    <a:pt x="180" y="11"/>
                    <a:pt x="145" y="3"/>
                  </a:cubicBezTo>
                  <a:cubicBezTo>
                    <a:pt x="106" y="68"/>
                    <a:pt x="106" y="68"/>
                    <a:pt x="106" y="68"/>
                  </a:cubicBezTo>
                  <a:lnTo>
                    <a:pt x="225" y="68"/>
                  </a:lnTo>
                  <a:close/>
                  <a:moveTo>
                    <a:pt x="130" y="167"/>
                  </a:moveTo>
                  <a:cubicBezTo>
                    <a:pt x="11" y="167"/>
                    <a:pt x="11" y="167"/>
                    <a:pt x="11" y="167"/>
                  </a:cubicBezTo>
                  <a:cubicBezTo>
                    <a:pt x="26" y="201"/>
                    <a:pt x="58" y="227"/>
                    <a:pt x="96" y="234"/>
                  </a:cubicBezTo>
                  <a:cubicBezTo>
                    <a:pt x="93" y="232"/>
                    <a:pt x="93" y="232"/>
                    <a:pt x="93" y="232"/>
                  </a:cubicBezTo>
                  <a:lnTo>
                    <a:pt x="130" y="167"/>
                  </a:lnTo>
                  <a:close/>
                  <a:moveTo>
                    <a:pt x="230" y="82"/>
                  </a:moveTo>
                  <a:cubicBezTo>
                    <a:pt x="155" y="82"/>
                    <a:pt x="155" y="82"/>
                    <a:pt x="155" y="82"/>
                  </a:cubicBezTo>
                  <a:cubicBezTo>
                    <a:pt x="215" y="186"/>
                    <a:pt x="215" y="186"/>
                    <a:pt x="215" y="186"/>
                  </a:cubicBezTo>
                  <a:cubicBezTo>
                    <a:pt x="228" y="167"/>
                    <a:pt x="236" y="143"/>
                    <a:pt x="236" y="118"/>
                  </a:cubicBezTo>
                  <a:cubicBezTo>
                    <a:pt x="236" y="106"/>
                    <a:pt x="234" y="94"/>
                    <a:pt x="230" y="82"/>
                  </a:cubicBezTo>
                  <a:close/>
                  <a:moveTo>
                    <a:pt x="108" y="236"/>
                  </a:moveTo>
                  <a:cubicBezTo>
                    <a:pt x="111" y="236"/>
                    <a:pt x="115" y="236"/>
                    <a:pt x="118" y="236"/>
                  </a:cubicBezTo>
                  <a:cubicBezTo>
                    <a:pt x="152" y="236"/>
                    <a:pt x="183" y="221"/>
                    <a:pt x="205" y="198"/>
                  </a:cubicBezTo>
                  <a:cubicBezTo>
                    <a:pt x="167" y="132"/>
                    <a:pt x="167" y="132"/>
                    <a:pt x="167" y="132"/>
                  </a:cubicBezTo>
                  <a:lnTo>
                    <a:pt x="108" y="23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2000" b="1">
                <a:latin typeface="+mn-ea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1357891" y="4598450"/>
            <a:ext cx="2010333" cy="1116448"/>
            <a:chOff x="1357891" y="4598450"/>
            <a:chExt cx="2010333" cy="1116448"/>
          </a:xfrm>
        </p:grpSpPr>
        <p:sp>
          <p:nvSpPr>
            <p:cNvPr id="14" name="ísľíďé"/>
            <p:cNvSpPr/>
            <p:nvPr/>
          </p:nvSpPr>
          <p:spPr bwMode="auto">
            <a:xfrm>
              <a:off x="2616230" y="4598450"/>
              <a:ext cx="603015" cy="603015"/>
            </a:xfrm>
            <a:custGeom>
              <a:avLst/>
              <a:gdLst>
                <a:gd name="T0" fmla="*/ 223 w 228"/>
                <a:gd name="T1" fmla="*/ 95 h 228"/>
                <a:gd name="T2" fmla="*/ 196 w 228"/>
                <a:gd name="T3" fmla="*/ 90 h 228"/>
                <a:gd name="T4" fmla="*/ 189 w 228"/>
                <a:gd name="T5" fmla="*/ 74 h 228"/>
                <a:gd name="T6" fmla="*/ 205 w 228"/>
                <a:gd name="T7" fmla="*/ 50 h 228"/>
                <a:gd name="T8" fmla="*/ 205 w 228"/>
                <a:gd name="T9" fmla="*/ 43 h 228"/>
                <a:gd name="T10" fmla="*/ 185 w 228"/>
                <a:gd name="T11" fmla="*/ 24 h 228"/>
                <a:gd name="T12" fmla="*/ 178 w 228"/>
                <a:gd name="T13" fmla="*/ 23 h 228"/>
                <a:gd name="T14" fmla="*/ 155 w 228"/>
                <a:gd name="T15" fmla="*/ 39 h 228"/>
                <a:gd name="T16" fmla="*/ 138 w 228"/>
                <a:gd name="T17" fmla="*/ 32 h 228"/>
                <a:gd name="T18" fmla="*/ 133 w 228"/>
                <a:gd name="T19" fmla="*/ 5 h 228"/>
                <a:gd name="T20" fmla="*/ 127 w 228"/>
                <a:gd name="T21" fmla="*/ 0 h 228"/>
                <a:gd name="T22" fmla="*/ 100 w 228"/>
                <a:gd name="T23" fmla="*/ 0 h 228"/>
                <a:gd name="T24" fmla="*/ 94 w 228"/>
                <a:gd name="T25" fmla="*/ 5 h 228"/>
                <a:gd name="T26" fmla="*/ 89 w 228"/>
                <a:gd name="T27" fmla="*/ 32 h 228"/>
                <a:gd name="T28" fmla="*/ 73 w 228"/>
                <a:gd name="T29" fmla="*/ 39 h 228"/>
                <a:gd name="T30" fmla="*/ 50 w 228"/>
                <a:gd name="T31" fmla="*/ 23 h 228"/>
                <a:gd name="T32" fmla="*/ 43 w 228"/>
                <a:gd name="T33" fmla="*/ 24 h 228"/>
                <a:gd name="T34" fmla="*/ 23 w 228"/>
                <a:gd name="T35" fmla="*/ 43 h 228"/>
                <a:gd name="T36" fmla="*/ 23 w 228"/>
                <a:gd name="T37" fmla="*/ 51 h 228"/>
                <a:gd name="T38" fmla="*/ 39 w 228"/>
                <a:gd name="T39" fmla="*/ 74 h 228"/>
                <a:gd name="T40" fmla="*/ 32 w 228"/>
                <a:gd name="T41" fmla="*/ 90 h 228"/>
                <a:gd name="T42" fmla="*/ 5 w 228"/>
                <a:gd name="T43" fmla="*/ 95 h 228"/>
                <a:gd name="T44" fmla="*/ 0 w 228"/>
                <a:gd name="T45" fmla="*/ 100 h 228"/>
                <a:gd name="T46" fmla="*/ 0 w 228"/>
                <a:gd name="T47" fmla="*/ 128 h 228"/>
                <a:gd name="T48" fmla="*/ 5 w 228"/>
                <a:gd name="T49" fmla="*/ 134 h 228"/>
                <a:gd name="T50" fmla="*/ 32 w 228"/>
                <a:gd name="T51" fmla="*/ 139 h 228"/>
                <a:gd name="T52" fmla="*/ 39 w 228"/>
                <a:gd name="T53" fmla="*/ 155 h 228"/>
                <a:gd name="T54" fmla="*/ 23 w 228"/>
                <a:gd name="T55" fmla="*/ 178 h 228"/>
                <a:gd name="T56" fmla="*/ 24 w 228"/>
                <a:gd name="T57" fmla="*/ 185 h 228"/>
                <a:gd name="T58" fmla="*/ 43 w 228"/>
                <a:gd name="T59" fmla="*/ 204 h 228"/>
                <a:gd name="T60" fmla="*/ 51 w 228"/>
                <a:gd name="T61" fmla="*/ 205 h 228"/>
                <a:gd name="T62" fmla="*/ 73 w 228"/>
                <a:gd name="T63" fmla="*/ 189 h 228"/>
                <a:gd name="T64" fmla="*/ 89 w 228"/>
                <a:gd name="T65" fmla="*/ 196 h 228"/>
                <a:gd name="T66" fmla="*/ 94 w 228"/>
                <a:gd name="T67" fmla="*/ 223 h 228"/>
                <a:gd name="T68" fmla="*/ 100 w 228"/>
                <a:gd name="T69" fmla="*/ 228 h 228"/>
                <a:gd name="T70" fmla="*/ 127 w 228"/>
                <a:gd name="T71" fmla="*/ 228 h 228"/>
                <a:gd name="T72" fmla="*/ 133 w 228"/>
                <a:gd name="T73" fmla="*/ 223 h 228"/>
                <a:gd name="T74" fmla="*/ 138 w 228"/>
                <a:gd name="T75" fmla="*/ 196 h 228"/>
                <a:gd name="T76" fmla="*/ 154 w 228"/>
                <a:gd name="T77" fmla="*/ 190 h 228"/>
                <a:gd name="T78" fmla="*/ 177 w 228"/>
                <a:gd name="T79" fmla="*/ 205 h 228"/>
                <a:gd name="T80" fmla="*/ 185 w 228"/>
                <a:gd name="T81" fmla="*/ 205 h 228"/>
                <a:gd name="T82" fmla="*/ 204 w 228"/>
                <a:gd name="T83" fmla="*/ 185 h 228"/>
                <a:gd name="T84" fmla="*/ 205 w 228"/>
                <a:gd name="T85" fmla="*/ 178 h 228"/>
                <a:gd name="T86" fmla="*/ 189 w 228"/>
                <a:gd name="T87" fmla="*/ 155 h 228"/>
                <a:gd name="T88" fmla="*/ 196 w 228"/>
                <a:gd name="T89" fmla="*/ 139 h 228"/>
                <a:gd name="T90" fmla="*/ 223 w 228"/>
                <a:gd name="T91" fmla="*/ 134 h 228"/>
                <a:gd name="T92" fmla="*/ 228 w 228"/>
                <a:gd name="T93" fmla="*/ 128 h 228"/>
                <a:gd name="T94" fmla="*/ 228 w 228"/>
                <a:gd name="T95" fmla="*/ 100 h 228"/>
                <a:gd name="T96" fmla="*/ 223 w 228"/>
                <a:gd name="T97" fmla="*/ 95 h 228"/>
                <a:gd name="T98" fmla="*/ 114 w 228"/>
                <a:gd name="T99" fmla="*/ 149 h 228"/>
                <a:gd name="T100" fmla="*/ 79 w 228"/>
                <a:gd name="T101" fmla="*/ 114 h 228"/>
                <a:gd name="T102" fmla="*/ 114 w 228"/>
                <a:gd name="T103" fmla="*/ 79 h 228"/>
                <a:gd name="T104" fmla="*/ 149 w 228"/>
                <a:gd name="T105" fmla="*/ 114 h 228"/>
                <a:gd name="T106" fmla="*/ 114 w 228"/>
                <a:gd name="T107" fmla="*/ 149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28" h="228">
                  <a:moveTo>
                    <a:pt x="223" y="95"/>
                  </a:moveTo>
                  <a:cubicBezTo>
                    <a:pt x="196" y="90"/>
                    <a:pt x="196" y="90"/>
                    <a:pt x="196" y="90"/>
                  </a:cubicBezTo>
                  <a:cubicBezTo>
                    <a:pt x="194" y="84"/>
                    <a:pt x="192" y="79"/>
                    <a:pt x="189" y="74"/>
                  </a:cubicBezTo>
                  <a:cubicBezTo>
                    <a:pt x="205" y="50"/>
                    <a:pt x="205" y="50"/>
                    <a:pt x="205" y="50"/>
                  </a:cubicBezTo>
                  <a:cubicBezTo>
                    <a:pt x="207" y="48"/>
                    <a:pt x="206" y="45"/>
                    <a:pt x="205" y="43"/>
                  </a:cubicBezTo>
                  <a:cubicBezTo>
                    <a:pt x="185" y="24"/>
                    <a:pt x="185" y="24"/>
                    <a:pt x="185" y="24"/>
                  </a:cubicBezTo>
                  <a:cubicBezTo>
                    <a:pt x="183" y="22"/>
                    <a:pt x="180" y="21"/>
                    <a:pt x="178" y="23"/>
                  </a:cubicBezTo>
                  <a:cubicBezTo>
                    <a:pt x="155" y="39"/>
                    <a:pt x="155" y="39"/>
                    <a:pt x="155" y="39"/>
                  </a:cubicBezTo>
                  <a:cubicBezTo>
                    <a:pt x="149" y="36"/>
                    <a:pt x="144" y="34"/>
                    <a:pt x="138" y="32"/>
                  </a:cubicBezTo>
                  <a:cubicBezTo>
                    <a:pt x="133" y="5"/>
                    <a:pt x="133" y="5"/>
                    <a:pt x="133" y="5"/>
                  </a:cubicBezTo>
                  <a:cubicBezTo>
                    <a:pt x="133" y="2"/>
                    <a:pt x="130" y="0"/>
                    <a:pt x="127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97" y="0"/>
                    <a:pt x="95" y="2"/>
                    <a:pt x="94" y="5"/>
                  </a:cubicBezTo>
                  <a:cubicBezTo>
                    <a:pt x="89" y="32"/>
                    <a:pt x="89" y="32"/>
                    <a:pt x="89" y="32"/>
                  </a:cubicBezTo>
                  <a:cubicBezTo>
                    <a:pt x="83" y="34"/>
                    <a:pt x="78" y="36"/>
                    <a:pt x="73" y="39"/>
                  </a:cubicBezTo>
                  <a:cubicBezTo>
                    <a:pt x="50" y="23"/>
                    <a:pt x="50" y="23"/>
                    <a:pt x="50" y="23"/>
                  </a:cubicBezTo>
                  <a:cubicBezTo>
                    <a:pt x="48" y="22"/>
                    <a:pt x="45" y="22"/>
                    <a:pt x="43" y="24"/>
                  </a:cubicBezTo>
                  <a:cubicBezTo>
                    <a:pt x="23" y="43"/>
                    <a:pt x="23" y="43"/>
                    <a:pt x="23" y="43"/>
                  </a:cubicBezTo>
                  <a:cubicBezTo>
                    <a:pt x="22" y="45"/>
                    <a:pt x="21" y="49"/>
                    <a:pt x="23" y="51"/>
                  </a:cubicBezTo>
                  <a:cubicBezTo>
                    <a:pt x="39" y="74"/>
                    <a:pt x="39" y="74"/>
                    <a:pt x="39" y="74"/>
                  </a:cubicBezTo>
                  <a:cubicBezTo>
                    <a:pt x="36" y="79"/>
                    <a:pt x="34" y="84"/>
                    <a:pt x="32" y="90"/>
                  </a:cubicBezTo>
                  <a:cubicBezTo>
                    <a:pt x="5" y="95"/>
                    <a:pt x="5" y="95"/>
                    <a:pt x="5" y="95"/>
                  </a:cubicBezTo>
                  <a:cubicBezTo>
                    <a:pt x="2" y="95"/>
                    <a:pt x="0" y="98"/>
                    <a:pt x="0" y="100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0" y="131"/>
                    <a:pt x="2" y="133"/>
                    <a:pt x="5" y="134"/>
                  </a:cubicBezTo>
                  <a:cubicBezTo>
                    <a:pt x="32" y="139"/>
                    <a:pt x="32" y="139"/>
                    <a:pt x="32" y="139"/>
                  </a:cubicBezTo>
                  <a:cubicBezTo>
                    <a:pt x="34" y="144"/>
                    <a:pt x="36" y="150"/>
                    <a:pt x="39" y="155"/>
                  </a:cubicBezTo>
                  <a:cubicBezTo>
                    <a:pt x="23" y="178"/>
                    <a:pt x="23" y="178"/>
                    <a:pt x="23" y="178"/>
                  </a:cubicBezTo>
                  <a:cubicBezTo>
                    <a:pt x="22" y="180"/>
                    <a:pt x="22" y="183"/>
                    <a:pt x="24" y="185"/>
                  </a:cubicBezTo>
                  <a:cubicBezTo>
                    <a:pt x="43" y="204"/>
                    <a:pt x="43" y="204"/>
                    <a:pt x="43" y="204"/>
                  </a:cubicBezTo>
                  <a:cubicBezTo>
                    <a:pt x="45" y="206"/>
                    <a:pt x="48" y="207"/>
                    <a:pt x="51" y="205"/>
                  </a:cubicBezTo>
                  <a:cubicBezTo>
                    <a:pt x="73" y="189"/>
                    <a:pt x="73" y="189"/>
                    <a:pt x="73" y="189"/>
                  </a:cubicBezTo>
                  <a:cubicBezTo>
                    <a:pt x="78" y="192"/>
                    <a:pt x="84" y="194"/>
                    <a:pt x="89" y="196"/>
                  </a:cubicBezTo>
                  <a:cubicBezTo>
                    <a:pt x="94" y="223"/>
                    <a:pt x="94" y="223"/>
                    <a:pt x="94" y="223"/>
                  </a:cubicBezTo>
                  <a:cubicBezTo>
                    <a:pt x="95" y="226"/>
                    <a:pt x="97" y="228"/>
                    <a:pt x="100" y="228"/>
                  </a:cubicBezTo>
                  <a:cubicBezTo>
                    <a:pt x="127" y="228"/>
                    <a:pt x="127" y="228"/>
                    <a:pt x="127" y="228"/>
                  </a:cubicBezTo>
                  <a:cubicBezTo>
                    <a:pt x="130" y="228"/>
                    <a:pt x="133" y="226"/>
                    <a:pt x="133" y="223"/>
                  </a:cubicBezTo>
                  <a:cubicBezTo>
                    <a:pt x="138" y="196"/>
                    <a:pt x="138" y="196"/>
                    <a:pt x="138" y="196"/>
                  </a:cubicBezTo>
                  <a:cubicBezTo>
                    <a:pt x="144" y="194"/>
                    <a:pt x="149" y="192"/>
                    <a:pt x="154" y="190"/>
                  </a:cubicBezTo>
                  <a:cubicBezTo>
                    <a:pt x="177" y="205"/>
                    <a:pt x="177" y="205"/>
                    <a:pt x="177" y="205"/>
                  </a:cubicBezTo>
                  <a:cubicBezTo>
                    <a:pt x="180" y="207"/>
                    <a:pt x="183" y="207"/>
                    <a:pt x="185" y="205"/>
                  </a:cubicBezTo>
                  <a:cubicBezTo>
                    <a:pt x="204" y="185"/>
                    <a:pt x="204" y="185"/>
                    <a:pt x="204" y="185"/>
                  </a:cubicBezTo>
                  <a:cubicBezTo>
                    <a:pt x="206" y="183"/>
                    <a:pt x="206" y="180"/>
                    <a:pt x="205" y="178"/>
                  </a:cubicBezTo>
                  <a:cubicBezTo>
                    <a:pt x="189" y="155"/>
                    <a:pt x="189" y="155"/>
                    <a:pt x="189" y="155"/>
                  </a:cubicBezTo>
                  <a:cubicBezTo>
                    <a:pt x="192" y="150"/>
                    <a:pt x="194" y="144"/>
                    <a:pt x="196" y="139"/>
                  </a:cubicBezTo>
                  <a:cubicBezTo>
                    <a:pt x="223" y="134"/>
                    <a:pt x="223" y="134"/>
                    <a:pt x="223" y="134"/>
                  </a:cubicBezTo>
                  <a:cubicBezTo>
                    <a:pt x="226" y="133"/>
                    <a:pt x="228" y="131"/>
                    <a:pt x="228" y="128"/>
                  </a:cubicBezTo>
                  <a:cubicBezTo>
                    <a:pt x="228" y="100"/>
                    <a:pt x="228" y="100"/>
                    <a:pt x="228" y="100"/>
                  </a:cubicBezTo>
                  <a:cubicBezTo>
                    <a:pt x="228" y="98"/>
                    <a:pt x="226" y="95"/>
                    <a:pt x="223" y="95"/>
                  </a:cubicBezTo>
                  <a:close/>
                  <a:moveTo>
                    <a:pt x="114" y="149"/>
                  </a:moveTo>
                  <a:cubicBezTo>
                    <a:pt x="95" y="149"/>
                    <a:pt x="79" y="133"/>
                    <a:pt x="79" y="114"/>
                  </a:cubicBezTo>
                  <a:cubicBezTo>
                    <a:pt x="79" y="95"/>
                    <a:pt x="95" y="79"/>
                    <a:pt x="114" y="79"/>
                  </a:cubicBezTo>
                  <a:cubicBezTo>
                    <a:pt x="133" y="79"/>
                    <a:pt x="149" y="95"/>
                    <a:pt x="149" y="114"/>
                  </a:cubicBezTo>
                  <a:cubicBezTo>
                    <a:pt x="149" y="133"/>
                    <a:pt x="133" y="149"/>
                    <a:pt x="114" y="14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2000" b="1">
                <a:latin typeface="+mn-ea"/>
              </a:endParaRPr>
            </a:p>
          </p:txBody>
        </p:sp>
        <p:sp>
          <p:nvSpPr>
            <p:cNvPr id="16" name="íṧļíḋé"/>
            <p:cNvSpPr txBox="1"/>
            <p:nvPr/>
          </p:nvSpPr>
          <p:spPr bwMode="auto">
            <a:xfrm>
              <a:off x="1357891" y="4913467"/>
              <a:ext cx="2010333" cy="267869"/>
            </a:xfrm>
            <a:prstGeom prst="rect">
              <a:avLst/>
            </a:prstGeom>
            <a:noFill/>
            <a:sp3d prstMaterial="matte">
              <a:bevelT w="1270" h="1270"/>
            </a:sp3d>
          </p:spPr>
          <p:txBody>
            <a:bodyPr wrap="none" lIns="0" tIns="0" rIns="0" bIns="0" anchor="ctr" anchorCtr="0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>
                <a:buClr>
                  <a:prstClr val="white"/>
                </a:buClr>
                <a:defRPr/>
              </a:pPr>
              <a:r>
                <a:rPr lang="zh-CN" altLang="en-US" sz="1600" b="1">
                  <a:latin typeface="+mn-ea"/>
                </a:rPr>
                <a:t>标题文本预设</a:t>
              </a:r>
              <a:endParaRPr lang="zh-CN" altLang="en-US" sz="1600" b="1">
                <a:latin typeface="+mn-ea"/>
              </a:endParaRPr>
            </a:p>
          </p:txBody>
        </p:sp>
        <p:sp>
          <p:nvSpPr>
            <p:cNvPr id="17" name="iṩḻíďe"/>
            <p:cNvSpPr txBox="1"/>
            <p:nvPr/>
          </p:nvSpPr>
          <p:spPr bwMode="auto">
            <a:xfrm>
              <a:off x="1357891" y="5181334"/>
              <a:ext cx="2010333" cy="533564"/>
            </a:xfrm>
            <a:prstGeom prst="rect">
              <a:avLst/>
            </a:prstGeom>
          </p:spPr>
          <p:txBody>
            <a:bodyPr wrap="square" lIns="0" tIns="0" rIns="0" bIns="0" anchor="ctr" anchorCtr="0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indent="0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050" b="1">
                  <a:latin typeface="+mn-ea"/>
                </a:rPr>
                <a:t>此部分内容作为文字排版占位显示</a:t>
              </a:r>
              <a:br>
                <a:rPr lang="zh-CN" altLang="en-US" sz="1050" b="1">
                  <a:latin typeface="+mn-ea"/>
                </a:rPr>
              </a:br>
              <a:r>
                <a:rPr lang="zh-CN" altLang="en-US" sz="1050" b="1">
                  <a:latin typeface="+mn-ea"/>
                </a:rPr>
                <a:t> （建议使用主题字体）</a:t>
              </a:r>
              <a:endParaRPr lang="zh-CN" altLang="en-US" sz="1050" b="1">
                <a:latin typeface="+mn-ea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8428265" y="2216211"/>
            <a:ext cx="2010333" cy="1153823"/>
            <a:chOff x="8428265" y="2216211"/>
            <a:chExt cx="2010333" cy="1153823"/>
          </a:xfrm>
        </p:grpSpPr>
        <p:sp>
          <p:nvSpPr>
            <p:cNvPr id="12" name="îṥ1îḍe"/>
            <p:cNvSpPr/>
            <p:nvPr/>
          </p:nvSpPr>
          <p:spPr bwMode="auto">
            <a:xfrm>
              <a:off x="8539203" y="2216211"/>
              <a:ext cx="603015" cy="603015"/>
            </a:xfrm>
            <a:custGeom>
              <a:avLst/>
              <a:gdLst>
                <a:gd name="T0" fmla="*/ 118 w 236"/>
                <a:gd name="T1" fmla="*/ 0 h 236"/>
                <a:gd name="T2" fmla="*/ 0 w 236"/>
                <a:gd name="T3" fmla="*/ 118 h 236"/>
                <a:gd name="T4" fmla="*/ 118 w 236"/>
                <a:gd name="T5" fmla="*/ 236 h 236"/>
                <a:gd name="T6" fmla="*/ 236 w 236"/>
                <a:gd name="T7" fmla="*/ 118 h 236"/>
                <a:gd name="T8" fmla="*/ 118 w 236"/>
                <a:gd name="T9" fmla="*/ 0 h 236"/>
                <a:gd name="T10" fmla="*/ 124 w 236"/>
                <a:gd name="T11" fmla="*/ 56 h 236"/>
                <a:gd name="T12" fmla="*/ 144 w 236"/>
                <a:gd name="T13" fmla="*/ 46 h 236"/>
                <a:gd name="T14" fmla="*/ 137 w 236"/>
                <a:gd name="T15" fmla="*/ 67 h 236"/>
                <a:gd name="T16" fmla="*/ 117 w 236"/>
                <a:gd name="T17" fmla="*/ 77 h 236"/>
                <a:gd name="T18" fmla="*/ 124 w 236"/>
                <a:gd name="T19" fmla="*/ 56 h 236"/>
                <a:gd name="T20" fmla="*/ 162 w 236"/>
                <a:gd name="T21" fmla="*/ 164 h 236"/>
                <a:gd name="T22" fmla="*/ 142 w 236"/>
                <a:gd name="T23" fmla="*/ 181 h 236"/>
                <a:gd name="T24" fmla="*/ 119 w 236"/>
                <a:gd name="T25" fmla="*/ 175 h 236"/>
                <a:gd name="T26" fmla="*/ 97 w 236"/>
                <a:gd name="T27" fmla="*/ 181 h 236"/>
                <a:gd name="T28" fmla="*/ 76 w 236"/>
                <a:gd name="T29" fmla="*/ 164 h 236"/>
                <a:gd name="T30" fmla="*/ 67 w 236"/>
                <a:gd name="T31" fmla="*/ 96 h 236"/>
                <a:gd name="T32" fmla="*/ 95 w 236"/>
                <a:gd name="T33" fmla="*/ 79 h 236"/>
                <a:gd name="T34" fmla="*/ 118 w 236"/>
                <a:gd name="T35" fmla="*/ 85 h 236"/>
                <a:gd name="T36" fmla="*/ 143 w 236"/>
                <a:gd name="T37" fmla="*/ 79 h 236"/>
                <a:gd name="T38" fmla="*/ 168 w 236"/>
                <a:gd name="T39" fmla="*/ 92 h 236"/>
                <a:gd name="T40" fmla="*/ 154 w 236"/>
                <a:gd name="T41" fmla="*/ 118 h 236"/>
                <a:gd name="T42" fmla="*/ 172 w 236"/>
                <a:gd name="T43" fmla="*/ 145 h 236"/>
                <a:gd name="T44" fmla="*/ 162 w 236"/>
                <a:gd name="T45" fmla="*/ 164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36" h="236"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24" y="56"/>
                  </a:moveTo>
                  <a:cubicBezTo>
                    <a:pt x="129" y="50"/>
                    <a:pt x="137" y="46"/>
                    <a:pt x="144" y="46"/>
                  </a:cubicBezTo>
                  <a:cubicBezTo>
                    <a:pt x="144" y="54"/>
                    <a:pt x="141" y="62"/>
                    <a:pt x="137" y="67"/>
                  </a:cubicBezTo>
                  <a:cubicBezTo>
                    <a:pt x="132" y="73"/>
                    <a:pt x="124" y="78"/>
                    <a:pt x="117" y="77"/>
                  </a:cubicBezTo>
                  <a:cubicBezTo>
                    <a:pt x="115" y="69"/>
                    <a:pt x="119" y="61"/>
                    <a:pt x="124" y="56"/>
                  </a:cubicBezTo>
                  <a:close/>
                  <a:moveTo>
                    <a:pt x="162" y="164"/>
                  </a:moveTo>
                  <a:cubicBezTo>
                    <a:pt x="157" y="172"/>
                    <a:pt x="151" y="180"/>
                    <a:pt x="142" y="181"/>
                  </a:cubicBezTo>
                  <a:cubicBezTo>
                    <a:pt x="133" y="181"/>
                    <a:pt x="130" y="175"/>
                    <a:pt x="119" y="175"/>
                  </a:cubicBezTo>
                  <a:cubicBezTo>
                    <a:pt x="109" y="175"/>
                    <a:pt x="106" y="180"/>
                    <a:pt x="97" y="181"/>
                  </a:cubicBezTo>
                  <a:cubicBezTo>
                    <a:pt x="88" y="181"/>
                    <a:pt x="82" y="172"/>
                    <a:pt x="76" y="164"/>
                  </a:cubicBezTo>
                  <a:cubicBezTo>
                    <a:pt x="64" y="147"/>
                    <a:pt x="55" y="116"/>
                    <a:pt x="67" y="96"/>
                  </a:cubicBezTo>
                  <a:cubicBezTo>
                    <a:pt x="73" y="85"/>
                    <a:pt x="84" y="79"/>
                    <a:pt x="95" y="79"/>
                  </a:cubicBezTo>
                  <a:cubicBezTo>
                    <a:pt x="104" y="79"/>
                    <a:pt x="112" y="85"/>
                    <a:pt x="118" y="85"/>
                  </a:cubicBezTo>
                  <a:cubicBezTo>
                    <a:pt x="123" y="85"/>
                    <a:pt x="133" y="77"/>
                    <a:pt x="143" y="79"/>
                  </a:cubicBezTo>
                  <a:cubicBezTo>
                    <a:pt x="148" y="79"/>
                    <a:pt x="160" y="80"/>
                    <a:pt x="168" y="92"/>
                  </a:cubicBezTo>
                  <a:cubicBezTo>
                    <a:pt x="167" y="92"/>
                    <a:pt x="153" y="100"/>
                    <a:pt x="154" y="118"/>
                  </a:cubicBezTo>
                  <a:cubicBezTo>
                    <a:pt x="154" y="138"/>
                    <a:pt x="171" y="145"/>
                    <a:pt x="172" y="145"/>
                  </a:cubicBezTo>
                  <a:cubicBezTo>
                    <a:pt x="171" y="145"/>
                    <a:pt x="169" y="155"/>
                    <a:pt x="162" y="16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2000" b="1">
                <a:latin typeface="+mn-ea"/>
              </a:endParaRPr>
            </a:p>
          </p:txBody>
        </p:sp>
        <p:sp>
          <p:nvSpPr>
            <p:cNvPr id="18" name="îşlíḋe"/>
            <p:cNvSpPr txBox="1"/>
            <p:nvPr/>
          </p:nvSpPr>
          <p:spPr bwMode="auto">
            <a:xfrm>
              <a:off x="8428265" y="2568601"/>
              <a:ext cx="2010333" cy="267869"/>
            </a:xfrm>
            <a:prstGeom prst="rect">
              <a:avLst/>
            </a:prstGeom>
            <a:noFill/>
            <a:sp3d prstMaterial="matte">
              <a:bevelT w="1270" h="1270"/>
            </a:sp3d>
          </p:spPr>
          <p:txBody>
            <a:bodyPr wrap="none" lIns="0" tIns="0" rIns="0" bIns="0" anchor="ctr" anchorCtr="0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r">
                <a:buClr>
                  <a:prstClr val="white"/>
                </a:buClr>
                <a:defRPr/>
              </a:pPr>
              <a:r>
                <a:rPr lang="zh-CN" altLang="en-US" sz="1600" b="1">
                  <a:latin typeface="+mn-ea"/>
                </a:rPr>
                <a:t>标题文本预设</a:t>
              </a:r>
              <a:endParaRPr lang="zh-CN" altLang="en-US" sz="1600" b="1">
                <a:latin typeface="+mn-ea"/>
              </a:endParaRPr>
            </a:p>
          </p:txBody>
        </p:sp>
        <p:sp>
          <p:nvSpPr>
            <p:cNvPr id="19" name="ísļïḍé"/>
            <p:cNvSpPr txBox="1"/>
            <p:nvPr/>
          </p:nvSpPr>
          <p:spPr bwMode="auto">
            <a:xfrm>
              <a:off x="8428265" y="2836470"/>
              <a:ext cx="2010333" cy="533564"/>
            </a:xfrm>
            <a:prstGeom prst="rect">
              <a:avLst/>
            </a:prstGeom>
          </p:spPr>
          <p:txBody>
            <a:bodyPr wrap="square" lIns="0" tIns="0" rIns="0" bIns="0" anchor="ctr" anchorCtr="0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indent="0" algn="r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050" b="1">
                  <a:latin typeface="+mn-ea"/>
                </a:rPr>
                <a:t>此部分内容作为文字排版占位显示</a:t>
              </a:r>
              <a:br>
                <a:rPr lang="zh-CN" altLang="en-US" sz="1050" b="1">
                  <a:latin typeface="+mn-ea"/>
                </a:rPr>
              </a:br>
              <a:r>
                <a:rPr lang="zh-CN" altLang="en-US" sz="1050" b="1">
                  <a:latin typeface="+mn-ea"/>
                </a:rPr>
                <a:t> （建议使用主题字体）</a:t>
              </a:r>
              <a:endParaRPr lang="zh-CN" altLang="en-US" sz="1050" b="1">
                <a:latin typeface="+mn-ea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8823776" y="4589274"/>
            <a:ext cx="2010333" cy="1094901"/>
            <a:chOff x="8823776" y="4589274"/>
            <a:chExt cx="2010333" cy="1094901"/>
          </a:xfrm>
        </p:grpSpPr>
        <p:sp>
          <p:nvSpPr>
            <p:cNvPr id="13" name="ï$1ïde"/>
            <p:cNvSpPr/>
            <p:nvPr/>
          </p:nvSpPr>
          <p:spPr bwMode="auto">
            <a:xfrm>
              <a:off x="8951690" y="4589274"/>
              <a:ext cx="603015" cy="603015"/>
            </a:xfrm>
            <a:custGeom>
              <a:avLst/>
              <a:gdLst>
                <a:gd name="T0" fmla="*/ 118 w 236"/>
                <a:gd name="T1" fmla="*/ 142 h 236"/>
                <a:gd name="T2" fmla="*/ 142 w 236"/>
                <a:gd name="T3" fmla="*/ 118 h 236"/>
                <a:gd name="T4" fmla="*/ 137 w 236"/>
                <a:gd name="T5" fmla="*/ 105 h 236"/>
                <a:gd name="T6" fmla="*/ 118 w 236"/>
                <a:gd name="T7" fmla="*/ 95 h 236"/>
                <a:gd name="T8" fmla="*/ 99 w 236"/>
                <a:gd name="T9" fmla="*/ 105 h 236"/>
                <a:gd name="T10" fmla="*/ 94 w 236"/>
                <a:gd name="T11" fmla="*/ 118 h 236"/>
                <a:gd name="T12" fmla="*/ 118 w 236"/>
                <a:gd name="T13" fmla="*/ 142 h 236"/>
                <a:gd name="T14" fmla="*/ 170 w 236"/>
                <a:gd name="T15" fmla="*/ 89 h 236"/>
                <a:gd name="T16" fmla="*/ 170 w 236"/>
                <a:gd name="T17" fmla="*/ 70 h 236"/>
                <a:gd name="T18" fmla="*/ 170 w 236"/>
                <a:gd name="T19" fmla="*/ 67 h 236"/>
                <a:gd name="T20" fmla="*/ 167 w 236"/>
                <a:gd name="T21" fmla="*/ 67 h 236"/>
                <a:gd name="T22" fmla="*/ 147 w 236"/>
                <a:gd name="T23" fmla="*/ 67 h 236"/>
                <a:gd name="T24" fmla="*/ 147 w 236"/>
                <a:gd name="T25" fmla="*/ 90 h 236"/>
                <a:gd name="T26" fmla="*/ 170 w 236"/>
                <a:gd name="T27" fmla="*/ 89 h 236"/>
                <a:gd name="T28" fmla="*/ 118 w 236"/>
                <a:gd name="T29" fmla="*/ 0 h 236"/>
                <a:gd name="T30" fmla="*/ 0 w 236"/>
                <a:gd name="T31" fmla="*/ 118 h 236"/>
                <a:gd name="T32" fmla="*/ 118 w 236"/>
                <a:gd name="T33" fmla="*/ 236 h 236"/>
                <a:gd name="T34" fmla="*/ 236 w 236"/>
                <a:gd name="T35" fmla="*/ 118 h 236"/>
                <a:gd name="T36" fmla="*/ 118 w 236"/>
                <a:gd name="T37" fmla="*/ 0 h 236"/>
                <a:gd name="T38" fmla="*/ 185 w 236"/>
                <a:gd name="T39" fmla="*/ 105 h 236"/>
                <a:gd name="T40" fmla="*/ 185 w 236"/>
                <a:gd name="T41" fmla="*/ 160 h 236"/>
                <a:gd name="T42" fmla="*/ 159 w 236"/>
                <a:gd name="T43" fmla="*/ 186 h 236"/>
                <a:gd name="T44" fmla="*/ 77 w 236"/>
                <a:gd name="T45" fmla="*/ 186 h 236"/>
                <a:gd name="T46" fmla="*/ 51 w 236"/>
                <a:gd name="T47" fmla="*/ 160 h 236"/>
                <a:gd name="T48" fmla="*/ 51 w 236"/>
                <a:gd name="T49" fmla="*/ 105 h 236"/>
                <a:gd name="T50" fmla="*/ 51 w 236"/>
                <a:gd name="T51" fmla="*/ 77 h 236"/>
                <a:gd name="T52" fmla="*/ 77 w 236"/>
                <a:gd name="T53" fmla="*/ 51 h 236"/>
                <a:gd name="T54" fmla="*/ 159 w 236"/>
                <a:gd name="T55" fmla="*/ 51 h 236"/>
                <a:gd name="T56" fmla="*/ 185 w 236"/>
                <a:gd name="T57" fmla="*/ 77 h 236"/>
                <a:gd name="T58" fmla="*/ 185 w 236"/>
                <a:gd name="T59" fmla="*/ 105 h 236"/>
                <a:gd name="T60" fmla="*/ 155 w 236"/>
                <a:gd name="T61" fmla="*/ 118 h 236"/>
                <a:gd name="T62" fmla="*/ 118 w 236"/>
                <a:gd name="T63" fmla="*/ 155 h 236"/>
                <a:gd name="T64" fmla="*/ 81 w 236"/>
                <a:gd name="T65" fmla="*/ 118 h 236"/>
                <a:gd name="T66" fmla="*/ 84 w 236"/>
                <a:gd name="T67" fmla="*/ 105 h 236"/>
                <a:gd name="T68" fmla="*/ 64 w 236"/>
                <a:gd name="T69" fmla="*/ 105 h 236"/>
                <a:gd name="T70" fmla="*/ 64 w 236"/>
                <a:gd name="T71" fmla="*/ 160 h 236"/>
                <a:gd name="T72" fmla="*/ 77 w 236"/>
                <a:gd name="T73" fmla="*/ 172 h 236"/>
                <a:gd name="T74" fmla="*/ 159 w 236"/>
                <a:gd name="T75" fmla="*/ 172 h 236"/>
                <a:gd name="T76" fmla="*/ 172 w 236"/>
                <a:gd name="T77" fmla="*/ 160 h 236"/>
                <a:gd name="T78" fmla="*/ 172 w 236"/>
                <a:gd name="T79" fmla="*/ 105 h 236"/>
                <a:gd name="T80" fmla="*/ 152 w 236"/>
                <a:gd name="T81" fmla="*/ 105 h 236"/>
                <a:gd name="T82" fmla="*/ 155 w 236"/>
                <a:gd name="T83" fmla="*/ 118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36" h="236">
                  <a:moveTo>
                    <a:pt x="118" y="142"/>
                  </a:moveTo>
                  <a:cubicBezTo>
                    <a:pt x="131" y="142"/>
                    <a:pt x="142" y="131"/>
                    <a:pt x="142" y="118"/>
                  </a:cubicBezTo>
                  <a:cubicBezTo>
                    <a:pt x="142" y="113"/>
                    <a:pt x="140" y="108"/>
                    <a:pt x="137" y="105"/>
                  </a:cubicBezTo>
                  <a:cubicBezTo>
                    <a:pt x="133" y="99"/>
                    <a:pt x="126" y="95"/>
                    <a:pt x="118" y="95"/>
                  </a:cubicBezTo>
                  <a:cubicBezTo>
                    <a:pt x="110" y="95"/>
                    <a:pt x="103" y="99"/>
                    <a:pt x="99" y="105"/>
                  </a:cubicBezTo>
                  <a:cubicBezTo>
                    <a:pt x="96" y="108"/>
                    <a:pt x="94" y="113"/>
                    <a:pt x="94" y="118"/>
                  </a:cubicBezTo>
                  <a:cubicBezTo>
                    <a:pt x="94" y="131"/>
                    <a:pt x="105" y="142"/>
                    <a:pt x="118" y="142"/>
                  </a:cubicBezTo>
                  <a:close/>
                  <a:moveTo>
                    <a:pt x="170" y="89"/>
                  </a:moveTo>
                  <a:cubicBezTo>
                    <a:pt x="170" y="70"/>
                    <a:pt x="170" y="70"/>
                    <a:pt x="170" y="70"/>
                  </a:cubicBezTo>
                  <a:cubicBezTo>
                    <a:pt x="170" y="67"/>
                    <a:pt x="170" y="67"/>
                    <a:pt x="170" y="67"/>
                  </a:cubicBezTo>
                  <a:cubicBezTo>
                    <a:pt x="167" y="67"/>
                    <a:pt x="167" y="67"/>
                    <a:pt x="167" y="67"/>
                  </a:cubicBezTo>
                  <a:cubicBezTo>
                    <a:pt x="147" y="67"/>
                    <a:pt x="147" y="67"/>
                    <a:pt x="147" y="67"/>
                  </a:cubicBezTo>
                  <a:cubicBezTo>
                    <a:pt x="147" y="90"/>
                    <a:pt x="147" y="90"/>
                    <a:pt x="147" y="90"/>
                  </a:cubicBezTo>
                  <a:lnTo>
                    <a:pt x="170" y="89"/>
                  </a:lnTo>
                  <a:close/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85" y="105"/>
                  </a:moveTo>
                  <a:cubicBezTo>
                    <a:pt x="185" y="160"/>
                    <a:pt x="185" y="160"/>
                    <a:pt x="185" y="160"/>
                  </a:cubicBezTo>
                  <a:cubicBezTo>
                    <a:pt x="185" y="174"/>
                    <a:pt x="173" y="186"/>
                    <a:pt x="159" y="186"/>
                  </a:cubicBezTo>
                  <a:cubicBezTo>
                    <a:pt x="77" y="186"/>
                    <a:pt x="77" y="186"/>
                    <a:pt x="77" y="186"/>
                  </a:cubicBezTo>
                  <a:cubicBezTo>
                    <a:pt x="62" y="186"/>
                    <a:pt x="51" y="174"/>
                    <a:pt x="51" y="160"/>
                  </a:cubicBezTo>
                  <a:cubicBezTo>
                    <a:pt x="51" y="105"/>
                    <a:pt x="51" y="105"/>
                    <a:pt x="51" y="105"/>
                  </a:cubicBezTo>
                  <a:cubicBezTo>
                    <a:pt x="51" y="77"/>
                    <a:pt x="51" y="77"/>
                    <a:pt x="51" y="77"/>
                  </a:cubicBezTo>
                  <a:cubicBezTo>
                    <a:pt x="51" y="63"/>
                    <a:pt x="62" y="51"/>
                    <a:pt x="77" y="51"/>
                  </a:cubicBezTo>
                  <a:cubicBezTo>
                    <a:pt x="159" y="51"/>
                    <a:pt x="159" y="51"/>
                    <a:pt x="159" y="51"/>
                  </a:cubicBezTo>
                  <a:cubicBezTo>
                    <a:pt x="173" y="51"/>
                    <a:pt x="185" y="63"/>
                    <a:pt x="185" y="77"/>
                  </a:cubicBezTo>
                  <a:lnTo>
                    <a:pt x="185" y="105"/>
                  </a:lnTo>
                  <a:close/>
                  <a:moveTo>
                    <a:pt x="155" y="118"/>
                  </a:moveTo>
                  <a:cubicBezTo>
                    <a:pt x="155" y="139"/>
                    <a:pt x="138" y="155"/>
                    <a:pt x="118" y="155"/>
                  </a:cubicBezTo>
                  <a:cubicBezTo>
                    <a:pt x="98" y="155"/>
                    <a:pt x="81" y="139"/>
                    <a:pt x="81" y="118"/>
                  </a:cubicBezTo>
                  <a:cubicBezTo>
                    <a:pt x="81" y="114"/>
                    <a:pt x="82" y="109"/>
                    <a:pt x="84" y="105"/>
                  </a:cubicBezTo>
                  <a:cubicBezTo>
                    <a:pt x="64" y="105"/>
                    <a:pt x="64" y="105"/>
                    <a:pt x="64" y="105"/>
                  </a:cubicBezTo>
                  <a:cubicBezTo>
                    <a:pt x="64" y="160"/>
                    <a:pt x="64" y="160"/>
                    <a:pt x="64" y="160"/>
                  </a:cubicBezTo>
                  <a:cubicBezTo>
                    <a:pt x="64" y="167"/>
                    <a:pt x="70" y="172"/>
                    <a:pt x="77" y="172"/>
                  </a:cubicBezTo>
                  <a:cubicBezTo>
                    <a:pt x="159" y="172"/>
                    <a:pt x="159" y="172"/>
                    <a:pt x="159" y="172"/>
                  </a:cubicBezTo>
                  <a:cubicBezTo>
                    <a:pt x="166" y="172"/>
                    <a:pt x="172" y="167"/>
                    <a:pt x="172" y="160"/>
                  </a:cubicBezTo>
                  <a:cubicBezTo>
                    <a:pt x="172" y="105"/>
                    <a:pt x="172" y="105"/>
                    <a:pt x="172" y="105"/>
                  </a:cubicBezTo>
                  <a:cubicBezTo>
                    <a:pt x="152" y="105"/>
                    <a:pt x="152" y="105"/>
                    <a:pt x="152" y="105"/>
                  </a:cubicBezTo>
                  <a:cubicBezTo>
                    <a:pt x="154" y="109"/>
                    <a:pt x="155" y="114"/>
                    <a:pt x="155" y="11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2000" b="1">
                <a:latin typeface="+mn-ea"/>
              </a:endParaRPr>
            </a:p>
          </p:txBody>
        </p:sp>
        <p:sp>
          <p:nvSpPr>
            <p:cNvPr id="20" name="íṩļíďe"/>
            <p:cNvSpPr txBox="1"/>
            <p:nvPr/>
          </p:nvSpPr>
          <p:spPr bwMode="auto">
            <a:xfrm>
              <a:off x="8823776" y="4882742"/>
              <a:ext cx="2010333" cy="267869"/>
            </a:xfrm>
            <a:prstGeom prst="rect">
              <a:avLst/>
            </a:prstGeom>
            <a:noFill/>
            <a:sp3d prstMaterial="matte">
              <a:bevelT w="1270" h="1270"/>
            </a:sp3d>
          </p:spPr>
          <p:txBody>
            <a:bodyPr wrap="none" lIns="0" tIns="0" rIns="0" bIns="0" anchor="ctr" anchorCtr="0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r">
                <a:buClr>
                  <a:prstClr val="white"/>
                </a:buClr>
                <a:defRPr/>
              </a:pPr>
              <a:r>
                <a:rPr lang="zh-CN" altLang="en-US" sz="1600" b="1">
                  <a:latin typeface="+mn-ea"/>
                </a:rPr>
                <a:t>标题文本预设</a:t>
              </a:r>
              <a:endParaRPr lang="zh-CN" altLang="en-US" sz="1600" b="1">
                <a:latin typeface="+mn-ea"/>
              </a:endParaRPr>
            </a:p>
          </p:txBody>
        </p:sp>
        <p:sp>
          <p:nvSpPr>
            <p:cNvPr id="21" name="ïṧľïḍé"/>
            <p:cNvSpPr txBox="1"/>
            <p:nvPr/>
          </p:nvSpPr>
          <p:spPr bwMode="auto">
            <a:xfrm>
              <a:off x="8823776" y="5150611"/>
              <a:ext cx="2010333" cy="533564"/>
            </a:xfrm>
            <a:prstGeom prst="rect">
              <a:avLst/>
            </a:prstGeom>
          </p:spPr>
          <p:txBody>
            <a:bodyPr wrap="square" lIns="0" tIns="0" rIns="0" bIns="0" anchor="ctr" anchorCtr="0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indent="0" algn="r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050" b="1">
                  <a:latin typeface="+mn-ea"/>
                </a:rPr>
                <a:t>此部分内容作为文字排版占位显示</a:t>
              </a:r>
              <a:br>
                <a:rPr lang="zh-CN" altLang="en-US" sz="1050" b="1">
                  <a:latin typeface="+mn-ea"/>
                </a:rPr>
              </a:br>
              <a:r>
                <a:rPr lang="zh-CN" altLang="en-US" sz="1050" b="1">
                  <a:latin typeface="+mn-ea"/>
                </a:rPr>
                <a:t> （建议使用主题字体）</a:t>
              </a:r>
              <a:endParaRPr lang="zh-CN" altLang="en-US" sz="1050" b="1">
                <a:latin typeface="+mn-ea"/>
              </a:endParaRPr>
            </a:p>
          </p:txBody>
        </p:sp>
      </p:grpSp>
      <p:pic>
        <p:nvPicPr>
          <p:cNvPr id="40" name="图片 39"/>
          <p:cNvPicPr>
            <a:picLocks noChangeAspect="1"/>
          </p:cNvPicPr>
          <p:nvPr/>
        </p:nvPicPr>
        <p:blipFill rotWithShape="1"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687" t="46936" r="7888" b="10962"/>
          <a:stretch>
            <a:fillRect/>
          </a:stretch>
        </p:blipFill>
        <p:spPr>
          <a:xfrm>
            <a:off x="0" y="0"/>
            <a:ext cx="12192000" cy="6862124"/>
          </a:xfrm>
          <a:custGeom>
            <a:avLst/>
            <a:gdLst>
              <a:gd name="connsiteX0" fmla="*/ 95315 w 12192000"/>
              <a:gd name="connsiteY0" fmla="*/ 95315 h 6862124"/>
              <a:gd name="connsiteX1" fmla="*/ 95315 w 12192000"/>
              <a:gd name="connsiteY1" fmla="*/ 6766809 h 6862124"/>
              <a:gd name="connsiteX2" fmla="*/ 12096685 w 12192000"/>
              <a:gd name="connsiteY2" fmla="*/ 6766809 h 6862124"/>
              <a:gd name="connsiteX3" fmla="*/ 12096685 w 12192000"/>
              <a:gd name="connsiteY3" fmla="*/ 95315 h 6862124"/>
              <a:gd name="connsiteX4" fmla="*/ 0 w 12192000"/>
              <a:gd name="connsiteY4" fmla="*/ 0 h 6862124"/>
              <a:gd name="connsiteX5" fmla="*/ 12192000 w 12192000"/>
              <a:gd name="connsiteY5" fmla="*/ 0 h 6862124"/>
              <a:gd name="connsiteX6" fmla="*/ 12192000 w 12192000"/>
              <a:gd name="connsiteY6" fmla="*/ 6862124 h 6862124"/>
              <a:gd name="connsiteX7" fmla="*/ 0 w 12192000"/>
              <a:gd name="connsiteY7" fmla="*/ 6862124 h 68621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62124">
                <a:moveTo>
                  <a:pt x="95315" y="95315"/>
                </a:moveTo>
                <a:lnTo>
                  <a:pt x="95315" y="6766809"/>
                </a:lnTo>
                <a:lnTo>
                  <a:pt x="12096685" y="6766809"/>
                </a:lnTo>
                <a:lnTo>
                  <a:pt x="12096685" y="95315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62124"/>
                </a:lnTo>
                <a:lnTo>
                  <a:pt x="0" y="6862124"/>
                </a:lnTo>
                <a:close/>
              </a:path>
            </a:pathLst>
          </a:custGeom>
        </p:spPr>
      </p:pic>
      <p:pic>
        <p:nvPicPr>
          <p:cNvPr id="41" name="图片 40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0" contrast="20000"/>
                    </a14:imgEffect>
                    <a14:imgEffect>
                      <a14:colorTemperature colorTemp="47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200" y="-143420"/>
            <a:ext cx="2290762" cy="203823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2500">
        <p14:gallery dir="l"/>
      </p:transition>
    </mc:Choice>
    <mc:Fallback>
      <p:transition spd="slow" advTm="25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2" name="组合 131"/>
          <p:cNvGrpSpPr/>
          <p:nvPr/>
        </p:nvGrpSpPr>
        <p:grpSpPr>
          <a:xfrm>
            <a:off x="1989932" y="1766401"/>
            <a:ext cx="8212140" cy="1822451"/>
            <a:chOff x="1989932" y="1766401"/>
            <a:chExt cx="8212140" cy="1822451"/>
          </a:xfrm>
        </p:grpSpPr>
        <p:sp>
          <p:nvSpPr>
            <p:cNvPr id="15" name="íṥḷídé"/>
            <p:cNvSpPr/>
            <p:nvPr/>
          </p:nvSpPr>
          <p:spPr bwMode="auto">
            <a:xfrm>
              <a:off x="4436271" y="2795102"/>
              <a:ext cx="238125" cy="239713"/>
            </a:xfrm>
            <a:custGeom>
              <a:avLst/>
              <a:gdLst>
                <a:gd name="T0" fmla="*/ 5 w 33"/>
                <a:gd name="T1" fmla="*/ 27 h 33"/>
                <a:gd name="T2" fmla="*/ 5 w 33"/>
                <a:gd name="T3" fmla="*/ 6 h 33"/>
                <a:gd name="T4" fmla="*/ 26 w 33"/>
                <a:gd name="T5" fmla="*/ 6 h 33"/>
                <a:gd name="T6" fmla="*/ 27 w 33"/>
                <a:gd name="T7" fmla="*/ 27 h 33"/>
                <a:gd name="T8" fmla="*/ 5 w 33"/>
                <a:gd name="T9" fmla="*/ 27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33">
                  <a:moveTo>
                    <a:pt x="5" y="27"/>
                  </a:moveTo>
                  <a:cubicBezTo>
                    <a:pt x="0" y="21"/>
                    <a:pt x="0" y="11"/>
                    <a:pt x="5" y="6"/>
                  </a:cubicBezTo>
                  <a:cubicBezTo>
                    <a:pt x="11" y="0"/>
                    <a:pt x="20" y="0"/>
                    <a:pt x="26" y="6"/>
                  </a:cubicBezTo>
                  <a:cubicBezTo>
                    <a:pt x="32" y="11"/>
                    <a:pt x="33" y="21"/>
                    <a:pt x="27" y="27"/>
                  </a:cubicBezTo>
                  <a:cubicBezTo>
                    <a:pt x="21" y="33"/>
                    <a:pt x="11" y="33"/>
                    <a:pt x="5" y="2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6" name="ísliḍe"/>
            <p:cNvSpPr/>
            <p:nvPr/>
          </p:nvSpPr>
          <p:spPr bwMode="auto">
            <a:xfrm>
              <a:off x="4191796" y="3006240"/>
              <a:ext cx="244475" cy="247650"/>
            </a:xfrm>
            <a:custGeom>
              <a:avLst/>
              <a:gdLst>
                <a:gd name="T0" fmla="*/ 5 w 34"/>
                <a:gd name="T1" fmla="*/ 26 h 34"/>
                <a:gd name="T2" fmla="*/ 7 w 34"/>
                <a:gd name="T3" fmla="*/ 5 h 34"/>
                <a:gd name="T4" fmla="*/ 28 w 34"/>
                <a:gd name="T5" fmla="*/ 8 h 34"/>
                <a:gd name="T6" fmla="*/ 26 w 34"/>
                <a:gd name="T7" fmla="*/ 29 h 34"/>
                <a:gd name="T8" fmla="*/ 5 w 34"/>
                <a:gd name="T9" fmla="*/ 26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4">
                  <a:moveTo>
                    <a:pt x="5" y="26"/>
                  </a:moveTo>
                  <a:cubicBezTo>
                    <a:pt x="0" y="19"/>
                    <a:pt x="1" y="10"/>
                    <a:pt x="7" y="5"/>
                  </a:cubicBezTo>
                  <a:cubicBezTo>
                    <a:pt x="14" y="0"/>
                    <a:pt x="23" y="1"/>
                    <a:pt x="28" y="8"/>
                  </a:cubicBezTo>
                  <a:cubicBezTo>
                    <a:pt x="34" y="14"/>
                    <a:pt x="33" y="24"/>
                    <a:pt x="26" y="29"/>
                  </a:cubicBezTo>
                  <a:cubicBezTo>
                    <a:pt x="19" y="34"/>
                    <a:pt x="9" y="32"/>
                    <a:pt x="5" y="2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7" name="i$ľîďe"/>
            <p:cNvSpPr/>
            <p:nvPr/>
          </p:nvSpPr>
          <p:spPr bwMode="auto">
            <a:xfrm>
              <a:off x="3923507" y="3188802"/>
              <a:ext cx="246063" cy="247650"/>
            </a:xfrm>
            <a:custGeom>
              <a:avLst/>
              <a:gdLst>
                <a:gd name="T0" fmla="*/ 3 w 34"/>
                <a:gd name="T1" fmla="*/ 23 h 34"/>
                <a:gd name="T2" fmla="*/ 9 w 34"/>
                <a:gd name="T3" fmla="*/ 3 h 34"/>
                <a:gd name="T4" fmla="*/ 29 w 34"/>
                <a:gd name="T5" fmla="*/ 9 h 34"/>
                <a:gd name="T6" fmla="*/ 24 w 34"/>
                <a:gd name="T7" fmla="*/ 30 h 34"/>
                <a:gd name="T8" fmla="*/ 3 w 34"/>
                <a:gd name="T9" fmla="*/ 2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4">
                  <a:moveTo>
                    <a:pt x="3" y="23"/>
                  </a:moveTo>
                  <a:cubicBezTo>
                    <a:pt x="0" y="16"/>
                    <a:pt x="3" y="7"/>
                    <a:pt x="9" y="3"/>
                  </a:cubicBezTo>
                  <a:cubicBezTo>
                    <a:pt x="16" y="0"/>
                    <a:pt x="25" y="2"/>
                    <a:pt x="29" y="9"/>
                  </a:cubicBezTo>
                  <a:cubicBezTo>
                    <a:pt x="34" y="16"/>
                    <a:pt x="31" y="25"/>
                    <a:pt x="24" y="30"/>
                  </a:cubicBezTo>
                  <a:cubicBezTo>
                    <a:pt x="16" y="34"/>
                    <a:pt x="7" y="31"/>
                    <a:pt x="3" y="2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8" name="íšľîḋe"/>
            <p:cNvSpPr/>
            <p:nvPr/>
          </p:nvSpPr>
          <p:spPr bwMode="auto">
            <a:xfrm>
              <a:off x="3636170" y="3318977"/>
              <a:ext cx="223838" cy="241300"/>
            </a:xfrm>
            <a:custGeom>
              <a:avLst/>
              <a:gdLst>
                <a:gd name="T0" fmla="*/ 1 w 31"/>
                <a:gd name="T1" fmla="*/ 19 h 33"/>
                <a:gd name="T2" fmla="*/ 11 w 31"/>
                <a:gd name="T3" fmla="*/ 1 h 33"/>
                <a:gd name="T4" fmla="*/ 22 w 31"/>
                <a:gd name="T5" fmla="*/ 3 h 33"/>
                <a:gd name="T6" fmla="*/ 30 w 31"/>
                <a:gd name="T7" fmla="*/ 11 h 33"/>
                <a:gd name="T8" fmla="*/ 29 w 31"/>
                <a:gd name="T9" fmla="*/ 23 h 33"/>
                <a:gd name="T10" fmla="*/ 20 w 31"/>
                <a:gd name="T11" fmla="*/ 30 h 33"/>
                <a:gd name="T12" fmla="*/ 1 w 31"/>
                <a:gd name="T13" fmla="*/ 19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33">
                  <a:moveTo>
                    <a:pt x="1" y="19"/>
                  </a:moveTo>
                  <a:cubicBezTo>
                    <a:pt x="0" y="11"/>
                    <a:pt x="4" y="4"/>
                    <a:pt x="11" y="1"/>
                  </a:cubicBezTo>
                  <a:cubicBezTo>
                    <a:pt x="15" y="0"/>
                    <a:pt x="19" y="1"/>
                    <a:pt x="22" y="3"/>
                  </a:cubicBezTo>
                  <a:cubicBezTo>
                    <a:pt x="25" y="4"/>
                    <a:pt x="28" y="7"/>
                    <a:pt x="30" y="11"/>
                  </a:cubicBezTo>
                  <a:cubicBezTo>
                    <a:pt x="31" y="15"/>
                    <a:pt x="31" y="19"/>
                    <a:pt x="29" y="23"/>
                  </a:cubicBezTo>
                  <a:cubicBezTo>
                    <a:pt x="27" y="26"/>
                    <a:pt x="24" y="29"/>
                    <a:pt x="20" y="30"/>
                  </a:cubicBezTo>
                  <a:cubicBezTo>
                    <a:pt x="11" y="33"/>
                    <a:pt x="3" y="27"/>
                    <a:pt x="1" y="1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9" name="îŝḻiḓe"/>
            <p:cNvSpPr/>
            <p:nvPr/>
          </p:nvSpPr>
          <p:spPr bwMode="auto">
            <a:xfrm>
              <a:off x="3318670" y="3369777"/>
              <a:ext cx="230188" cy="219075"/>
            </a:xfrm>
            <a:custGeom>
              <a:avLst/>
              <a:gdLst>
                <a:gd name="T0" fmla="*/ 1 w 32"/>
                <a:gd name="T1" fmla="*/ 14 h 30"/>
                <a:gd name="T2" fmla="*/ 16 w 32"/>
                <a:gd name="T3" fmla="*/ 0 h 30"/>
                <a:gd name="T4" fmla="*/ 31 w 32"/>
                <a:gd name="T5" fmla="*/ 14 h 30"/>
                <a:gd name="T6" fmla="*/ 16 w 32"/>
                <a:gd name="T7" fmla="*/ 30 h 30"/>
                <a:gd name="T8" fmla="*/ 1 w 32"/>
                <a:gd name="T9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30">
                  <a:moveTo>
                    <a:pt x="1" y="14"/>
                  </a:moveTo>
                  <a:cubicBezTo>
                    <a:pt x="2" y="6"/>
                    <a:pt x="9" y="0"/>
                    <a:pt x="16" y="0"/>
                  </a:cubicBezTo>
                  <a:cubicBezTo>
                    <a:pt x="23" y="0"/>
                    <a:pt x="30" y="6"/>
                    <a:pt x="31" y="14"/>
                  </a:cubicBezTo>
                  <a:cubicBezTo>
                    <a:pt x="32" y="23"/>
                    <a:pt x="25" y="30"/>
                    <a:pt x="16" y="30"/>
                  </a:cubicBezTo>
                  <a:cubicBezTo>
                    <a:pt x="7" y="30"/>
                    <a:pt x="0" y="23"/>
                    <a:pt x="1" y="1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0" name="iṧḷiďé"/>
            <p:cNvSpPr/>
            <p:nvPr/>
          </p:nvSpPr>
          <p:spPr bwMode="auto">
            <a:xfrm>
              <a:off x="3001170" y="3318977"/>
              <a:ext cx="230188" cy="241300"/>
            </a:xfrm>
            <a:custGeom>
              <a:avLst/>
              <a:gdLst>
                <a:gd name="T0" fmla="*/ 2 w 32"/>
                <a:gd name="T1" fmla="*/ 11 h 33"/>
                <a:gd name="T2" fmla="*/ 9 w 32"/>
                <a:gd name="T3" fmla="*/ 3 h 33"/>
                <a:gd name="T4" fmla="*/ 20 w 32"/>
                <a:gd name="T5" fmla="*/ 1 h 33"/>
                <a:gd name="T6" fmla="*/ 30 w 32"/>
                <a:gd name="T7" fmla="*/ 19 h 33"/>
                <a:gd name="T8" fmla="*/ 12 w 32"/>
                <a:gd name="T9" fmla="*/ 30 h 33"/>
                <a:gd name="T10" fmla="*/ 2 w 32"/>
                <a:gd name="T11" fmla="*/ 23 h 33"/>
                <a:gd name="T12" fmla="*/ 2 w 32"/>
                <a:gd name="T13" fmla="*/ 1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33">
                  <a:moveTo>
                    <a:pt x="2" y="11"/>
                  </a:moveTo>
                  <a:cubicBezTo>
                    <a:pt x="3" y="7"/>
                    <a:pt x="6" y="4"/>
                    <a:pt x="9" y="3"/>
                  </a:cubicBezTo>
                  <a:cubicBezTo>
                    <a:pt x="13" y="1"/>
                    <a:pt x="17" y="0"/>
                    <a:pt x="20" y="1"/>
                  </a:cubicBezTo>
                  <a:cubicBezTo>
                    <a:pt x="27" y="4"/>
                    <a:pt x="32" y="11"/>
                    <a:pt x="30" y="19"/>
                  </a:cubicBezTo>
                  <a:cubicBezTo>
                    <a:pt x="29" y="27"/>
                    <a:pt x="20" y="33"/>
                    <a:pt x="12" y="30"/>
                  </a:cubicBezTo>
                  <a:cubicBezTo>
                    <a:pt x="7" y="29"/>
                    <a:pt x="4" y="26"/>
                    <a:pt x="2" y="23"/>
                  </a:cubicBezTo>
                  <a:cubicBezTo>
                    <a:pt x="1" y="19"/>
                    <a:pt x="0" y="15"/>
                    <a:pt x="2" y="1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1" name="íSľíďe"/>
            <p:cNvSpPr/>
            <p:nvPr/>
          </p:nvSpPr>
          <p:spPr bwMode="auto">
            <a:xfrm>
              <a:off x="2697957" y="3188802"/>
              <a:ext cx="244475" cy="247650"/>
            </a:xfrm>
            <a:custGeom>
              <a:avLst/>
              <a:gdLst>
                <a:gd name="T0" fmla="*/ 4 w 34"/>
                <a:gd name="T1" fmla="*/ 9 h 34"/>
                <a:gd name="T2" fmla="*/ 24 w 34"/>
                <a:gd name="T3" fmla="*/ 3 h 34"/>
                <a:gd name="T4" fmla="*/ 30 w 34"/>
                <a:gd name="T5" fmla="*/ 23 h 34"/>
                <a:gd name="T6" fmla="*/ 10 w 34"/>
                <a:gd name="T7" fmla="*/ 30 h 34"/>
                <a:gd name="T8" fmla="*/ 4 w 34"/>
                <a:gd name="T9" fmla="*/ 9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4">
                  <a:moveTo>
                    <a:pt x="4" y="9"/>
                  </a:moveTo>
                  <a:cubicBezTo>
                    <a:pt x="9" y="2"/>
                    <a:pt x="17" y="0"/>
                    <a:pt x="24" y="3"/>
                  </a:cubicBezTo>
                  <a:cubicBezTo>
                    <a:pt x="31" y="7"/>
                    <a:pt x="34" y="16"/>
                    <a:pt x="30" y="23"/>
                  </a:cubicBezTo>
                  <a:cubicBezTo>
                    <a:pt x="27" y="31"/>
                    <a:pt x="18" y="34"/>
                    <a:pt x="10" y="30"/>
                  </a:cubicBezTo>
                  <a:cubicBezTo>
                    <a:pt x="2" y="25"/>
                    <a:pt x="0" y="16"/>
                    <a:pt x="4" y="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2" name="ïṧlíḑè"/>
            <p:cNvSpPr/>
            <p:nvPr/>
          </p:nvSpPr>
          <p:spPr bwMode="auto">
            <a:xfrm>
              <a:off x="2431257" y="3006240"/>
              <a:ext cx="238125" cy="247650"/>
            </a:xfrm>
            <a:custGeom>
              <a:avLst/>
              <a:gdLst>
                <a:gd name="T0" fmla="*/ 5 w 33"/>
                <a:gd name="T1" fmla="*/ 8 h 34"/>
                <a:gd name="T2" fmla="*/ 26 w 33"/>
                <a:gd name="T3" fmla="*/ 5 h 34"/>
                <a:gd name="T4" fmla="*/ 29 w 33"/>
                <a:gd name="T5" fmla="*/ 26 h 34"/>
                <a:gd name="T6" fmla="*/ 8 w 33"/>
                <a:gd name="T7" fmla="*/ 29 h 34"/>
                <a:gd name="T8" fmla="*/ 5 w 33"/>
                <a:gd name="T9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34">
                  <a:moveTo>
                    <a:pt x="5" y="8"/>
                  </a:moveTo>
                  <a:cubicBezTo>
                    <a:pt x="11" y="1"/>
                    <a:pt x="20" y="0"/>
                    <a:pt x="26" y="5"/>
                  </a:cubicBezTo>
                  <a:cubicBezTo>
                    <a:pt x="32" y="10"/>
                    <a:pt x="33" y="19"/>
                    <a:pt x="29" y="26"/>
                  </a:cubicBezTo>
                  <a:cubicBezTo>
                    <a:pt x="24" y="32"/>
                    <a:pt x="14" y="34"/>
                    <a:pt x="8" y="29"/>
                  </a:cubicBezTo>
                  <a:cubicBezTo>
                    <a:pt x="1" y="24"/>
                    <a:pt x="0" y="14"/>
                    <a:pt x="5" y="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3" name="ïṣļïďè"/>
            <p:cNvSpPr/>
            <p:nvPr/>
          </p:nvSpPr>
          <p:spPr bwMode="auto">
            <a:xfrm>
              <a:off x="2193132" y="2795102"/>
              <a:ext cx="238125" cy="239713"/>
            </a:xfrm>
            <a:custGeom>
              <a:avLst/>
              <a:gdLst>
                <a:gd name="T0" fmla="*/ 6 w 33"/>
                <a:gd name="T1" fmla="*/ 6 h 33"/>
                <a:gd name="T2" fmla="*/ 27 w 33"/>
                <a:gd name="T3" fmla="*/ 6 h 33"/>
                <a:gd name="T4" fmla="*/ 27 w 33"/>
                <a:gd name="T5" fmla="*/ 27 h 33"/>
                <a:gd name="T6" fmla="*/ 6 w 33"/>
                <a:gd name="T7" fmla="*/ 27 h 33"/>
                <a:gd name="T8" fmla="*/ 6 w 33"/>
                <a:gd name="T9" fmla="*/ 6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33">
                  <a:moveTo>
                    <a:pt x="6" y="6"/>
                  </a:moveTo>
                  <a:cubicBezTo>
                    <a:pt x="12" y="0"/>
                    <a:pt x="21" y="0"/>
                    <a:pt x="27" y="6"/>
                  </a:cubicBezTo>
                  <a:cubicBezTo>
                    <a:pt x="32" y="11"/>
                    <a:pt x="33" y="21"/>
                    <a:pt x="27" y="27"/>
                  </a:cubicBezTo>
                  <a:cubicBezTo>
                    <a:pt x="22" y="33"/>
                    <a:pt x="12" y="33"/>
                    <a:pt x="6" y="27"/>
                  </a:cubicBezTo>
                  <a:cubicBezTo>
                    <a:pt x="0" y="21"/>
                    <a:pt x="0" y="11"/>
                    <a:pt x="6" y="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4" name="íṧlîḑè"/>
            <p:cNvSpPr/>
            <p:nvPr/>
          </p:nvSpPr>
          <p:spPr bwMode="auto">
            <a:xfrm>
              <a:off x="2193132" y="2350601"/>
              <a:ext cx="238125" cy="239713"/>
            </a:xfrm>
            <a:custGeom>
              <a:avLst/>
              <a:gdLst>
                <a:gd name="T0" fmla="*/ 27 w 33"/>
                <a:gd name="T1" fmla="*/ 6 h 33"/>
                <a:gd name="T2" fmla="*/ 27 w 33"/>
                <a:gd name="T3" fmla="*/ 27 h 33"/>
                <a:gd name="T4" fmla="*/ 6 w 33"/>
                <a:gd name="T5" fmla="*/ 27 h 33"/>
                <a:gd name="T6" fmla="*/ 6 w 33"/>
                <a:gd name="T7" fmla="*/ 6 h 33"/>
                <a:gd name="T8" fmla="*/ 27 w 33"/>
                <a:gd name="T9" fmla="*/ 6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33">
                  <a:moveTo>
                    <a:pt x="27" y="6"/>
                  </a:moveTo>
                  <a:cubicBezTo>
                    <a:pt x="33" y="13"/>
                    <a:pt x="32" y="22"/>
                    <a:pt x="27" y="27"/>
                  </a:cubicBezTo>
                  <a:cubicBezTo>
                    <a:pt x="21" y="33"/>
                    <a:pt x="12" y="33"/>
                    <a:pt x="6" y="27"/>
                  </a:cubicBezTo>
                  <a:cubicBezTo>
                    <a:pt x="0" y="22"/>
                    <a:pt x="0" y="12"/>
                    <a:pt x="6" y="6"/>
                  </a:cubicBezTo>
                  <a:cubicBezTo>
                    <a:pt x="12" y="0"/>
                    <a:pt x="22" y="0"/>
                    <a:pt x="27" y="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5" name="ïsľiḋé"/>
            <p:cNvSpPr/>
            <p:nvPr/>
          </p:nvSpPr>
          <p:spPr bwMode="auto">
            <a:xfrm>
              <a:off x="2431257" y="2131526"/>
              <a:ext cx="238125" cy="247650"/>
            </a:xfrm>
            <a:custGeom>
              <a:avLst/>
              <a:gdLst>
                <a:gd name="T0" fmla="*/ 29 w 33"/>
                <a:gd name="T1" fmla="*/ 8 h 34"/>
                <a:gd name="T2" fmla="*/ 26 w 33"/>
                <a:gd name="T3" fmla="*/ 29 h 34"/>
                <a:gd name="T4" fmla="*/ 5 w 33"/>
                <a:gd name="T5" fmla="*/ 27 h 34"/>
                <a:gd name="T6" fmla="*/ 8 w 33"/>
                <a:gd name="T7" fmla="*/ 5 h 34"/>
                <a:gd name="T8" fmla="*/ 29 w 33"/>
                <a:gd name="T9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34">
                  <a:moveTo>
                    <a:pt x="29" y="8"/>
                  </a:moveTo>
                  <a:cubicBezTo>
                    <a:pt x="33" y="15"/>
                    <a:pt x="32" y="24"/>
                    <a:pt x="26" y="29"/>
                  </a:cubicBezTo>
                  <a:cubicBezTo>
                    <a:pt x="20" y="34"/>
                    <a:pt x="11" y="33"/>
                    <a:pt x="5" y="27"/>
                  </a:cubicBezTo>
                  <a:cubicBezTo>
                    <a:pt x="0" y="20"/>
                    <a:pt x="1" y="11"/>
                    <a:pt x="8" y="5"/>
                  </a:cubicBezTo>
                  <a:cubicBezTo>
                    <a:pt x="14" y="0"/>
                    <a:pt x="24" y="2"/>
                    <a:pt x="29" y="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6" name="íşľïḋê"/>
            <p:cNvSpPr/>
            <p:nvPr/>
          </p:nvSpPr>
          <p:spPr bwMode="auto">
            <a:xfrm>
              <a:off x="2697957" y="1948964"/>
              <a:ext cx="244475" cy="247650"/>
            </a:xfrm>
            <a:custGeom>
              <a:avLst/>
              <a:gdLst>
                <a:gd name="T0" fmla="*/ 30 w 34"/>
                <a:gd name="T1" fmla="*/ 11 h 34"/>
                <a:gd name="T2" fmla="*/ 24 w 34"/>
                <a:gd name="T3" fmla="*/ 31 h 34"/>
                <a:gd name="T4" fmla="*/ 4 w 34"/>
                <a:gd name="T5" fmla="*/ 25 h 34"/>
                <a:gd name="T6" fmla="*/ 10 w 34"/>
                <a:gd name="T7" fmla="*/ 5 h 34"/>
                <a:gd name="T8" fmla="*/ 30 w 34"/>
                <a:gd name="T9" fmla="*/ 1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4">
                  <a:moveTo>
                    <a:pt x="30" y="11"/>
                  </a:moveTo>
                  <a:cubicBezTo>
                    <a:pt x="34" y="18"/>
                    <a:pt x="31" y="27"/>
                    <a:pt x="24" y="31"/>
                  </a:cubicBezTo>
                  <a:cubicBezTo>
                    <a:pt x="17" y="34"/>
                    <a:pt x="9" y="32"/>
                    <a:pt x="4" y="25"/>
                  </a:cubicBezTo>
                  <a:cubicBezTo>
                    <a:pt x="0" y="18"/>
                    <a:pt x="2" y="9"/>
                    <a:pt x="10" y="5"/>
                  </a:cubicBezTo>
                  <a:cubicBezTo>
                    <a:pt x="18" y="0"/>
                    <a:pt x="27" y="3"/>
                    <a:pt x="30" y="1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7" name="îş1íḓé"/>
            <p:cNvSpPr/>
            <p:nvPr/>
          </p:nvSpPr>
          <p:spPr bwMode="auto">
            <a:xfrm>
              <a:off x="3001170" y="1825139"/>
              <a:ext cx="230188" cy="241300"/>
            </a:xfrm>
            <a:custGeom>
              <a:avLst/>
              <a:gdLst>
                <a:gd name="T0" fmla="*/ 30 w 32"/>
                <a:gd name="T1" fmla="*/ 14 h 33"/>
                <a:gd name="T2" fmla="*/ 20 w 32"/>
                <a:gd name="T3" fmla="*/ 32 h 33"/>
                <a:gd name="T4" fmla="*/ 9 w 32"/>
                <a:gd name="T5" fmla="*/ 31 h 33"/>
                <a:gd name="T6" fmla="*/ 2 w 32"/>
                <a:gd name="T7" fmla="*/ 22 h 33"/>
                <a:gd name="T8" fmla="*/ 2 w 32"/>
                <a:gd name="T9" fmla="*/ 11 h 33"/>
                <a:gd name="T10" fmla="*/ 12 w 32"/>
                <a:gd name="T11" fmla="*/ 3 h 33"/>
                <a:gd name="T12" fmla="*/ 30 w 32"/>
                <a:gd name="T13" fmla="*/ 14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33">
                  <a:moveTo>
                    <a:pt x="30" y="14"/>
                  </a:moveTo>
                  <a:cubicBezTo>
                    <a:pt x="32" y="22"/>
                    <a:pt x="27" y="29"/>
                    <a:pt x="20" y="32"/>
                  </a:cubicBezTo>
                  <a:cubicBezTo>
                    <a:pt x="17" y="33"/>
                    <a:pt x="13" y="32"/>
                    <a:pt x="9" y="31"/>
                  </a:cubicBezTo>
                  <a:cubicBezTo>
                    <a:pt x="6" y="29"/>
                    <a:pt x="3" y="26"/>
                    <a:pt x="2" y="22"/>
                  </a:cubicBezTo>
                  <a:cubicBezTo>
                    <a:pt x="0" y="18"/>
                    <a:pt x="1" y="14"/>
                    <a:pt x="2" y="11"/>
                  </a:cubicBezTo>
                  <a:cubicBezTo>
                    <a:pt x="4" y="7"/>
                    <a:pt x="7" y="4"/>
                    <a:pt x="12" y="3"/>
                  </a:cubicBezTo>
                  <a:cubicBezTo>
                    <a:pt x="20" y="0"/>
                    <a:pt x="29" y="6"/>
                    <a:pt x="30" y="1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8" name="ïś1íḋe"/>
            <p:cNvSpPr/>
            <p:nvPr/>
          </p:nvSpPr>
          <p:spPr bwMode="auto">
            <a:xfrm>
              <a:off x="3318670" y="1796564"/>
              <a:ext cx="230188" cy="219075"/>
            </a:xfrm>
            <a:custGeom>
              <a:avLst/>
              <a:gdLst>
                <a:gd name="T0" fmla="*/ 31 w 32"/>
                <a:gd name="T1" fmla="*/ 16 h 30"/>
                <a:gd name="T2" fmla="*/ 16 w 32"/>
                <a:gd name="T3" fmla="*/ 30 h 30"/>
                <a:gd name="T4" fmla="*/ 1 w 32"/>
                <a:gd name="T5" fmla="*/ 16 h 30"/>
                <a:gd name="T6" fmla="*/ 16 w 32"/>
                <a:gd name="T7" fmla="*/ 0 h 30"/>
                <a:gd name="T8" fmla="*/ 31 w 32"/>
                <a:gd name="T9" fmla="*/ 16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30">
                  <a:moveTo>
                    <a:pt x="31" y="16"/>
                  </a:moveTo>
                  <a:cubicBezTo>
                    <a:pt x="30" y="24"/>
                    <a:pt x="23" y="30"/>
                    <a:pt x="16" y="30"/>
                  </a:cubicBezTo>
                  <a:cubicBezTo>
                    <a:pt x="9" y="30"/>
                    <a:pt x="2" y="24"/>
                    <a:pt x="1" y="16"/>
                  </a:cubicBezTo>
                  <a:cubicBezTo>
                    <a:pt x="0" y="7"/>
                    <a:pt x="7" y="0"/>
                    <a:pt x="16" y="0"/>
                  </a:cubicBezTo>
                  <a:cubicBezTo>
                    <a:pt x="25" y="0"/>
                    <a:pt x="32" y="7"/>
                    <a:pt x="31" y="1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9" name="ísḻîḓe"/>
            <p:cNvSpPr/>
            <p:nvPr/>
          </p:nvSpPr>
          <p:spPr bwMode="auto">
            <a:xfrm>
              <a:off x="3636170" y="1825139"/>
              <a:ext cx="223838" cy="241300"/>
            </a:xfrm>
            <a:custGeom>
              <a:avLst/>
              <a:gdLst>
                <a:gd name="T0" fmla="*/ 30 w 31"/>
                <a:gd name="T1" fmla="*/ 22 h 33"/>
                <a:gd name="T2" fmla="*/ 22 w 31"/>
                <a:gd name="T3" fmla="*/ 31 h 33"/>
                <a:gd name="T4" fmla="*/ 11 w 31"/>
                <a:gd name="T5" fmla="*/ 32 h 33"/>
                <a:gd name="T6" fmla="*/ 1 w 31"/>
                <a:gd name="T7" fmla="*/ 14 h 33"/>
                <a:gd name="T8" fmla="*/ 20 w 31"/>
                <a:gd name="T9" fmla="*/ 3 h 33"/>
                <a:gd name="T10" fmla="*/ 29 w 31"/>
                <a:gd name="T11" fmla="*/ 11 h 33"/>
                <a:gd name="T12" fmla="*/ 30 w 31"/>
                <a:gd name="T13" fmla="*/ 22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33">
                  <a:moveTo>
                    <a:pt x="30" y="22"/>
                  </a:moveTo>
                  <a:cubicBezTo>
                    <a:pt x="28" y="26"/>
                    <a:pt x="25" y="29"/>
                    <a:pt x="22" y="31"/>
                  </a:cubicBezTo>
                  <a:cubicBezTo>
                    <a:pt x="19" y="32"/>
                    <a:pt x="15" y="33"/>
                    <a:pt x="11" y="32"/>
                  </a:cubicBezTo>
                  <a:cubicBezTo>
                    <a:pt x="4" y="29"/>
                    <a:pt x="0" y="22"/>
                    <a:pt x="1" y="14"/>
                  </a:cubicBezTo>
                  <a:cubicBezTo>
                    <a:pt x="3" y="6"/>
                    <a:pt x="11" y="0"/>
                    <a:pt x="20" y="3"/>
                  </a:cubicBezTo>
                  <a:cubicBezTo>
                    <a:pt x="24" y="4"/>
                    <a:pt x="27" y="7"/>
                    <a:pt x="29" y="11"/>
                  </a:cubicBezTo>
                  <a:cubicBezTo>
                    <a:pt x="31" y="14"/>
                    <a:pt x="31" y="18"/>
                    <a:pt x="30" y="2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0" name="íšľïḍé"/>
            <p:cNvSpPr/>
            <p:nvPr/>
          </p:nvSpPr>
          <p:spPr bwMode="auto">
            <a:xfrm>
              <a:off x="3923507" y="1948964"/>
              <a:ext cx="246063" cy="247650"/>
            </a:xfrm>
            <a:custGeom>
              <a:avLst/>
              <a:gdLst>
                <a:gd name="T0" fmla="*/ 29 w 34"/>
                <a:gd name="T1" fmla="*/ 25 h 34"/>
                <a:gd name="T2" fmla="*/ 9 w 34"/>
                <a:gd name="T3" fmla="*/ 31 h 34"/>
                <a:gd name="T4" fmla="*/ 3 w 34"/>
                <a:gd name="T5" fmla="*/ 11 h 34"/>
                <a:gd name="T6" fmla="*/ 24 w 34"/>
                <a:gd name="T7" fmla="*/ 5 h 34"/>
                <a:gd name="T8" fmla="*/ 29 w 34"/>
                <a:gd name="T9" fmla="*/ 25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4">
                  <a:moveTo>
                    <a:pt x="29" y="25"/>
                  </a:moveTo>
                  <a:cubicBezTo>
                    <a:pt x="25" y="32"/>
                    <a:pt x="16" y="34"/>
                    <a:pt x="9" y="31"/>
                  </a:cubicBezTo>
                  <a:cubicBezTo>
                    <a:pt x="3" y="27"/>
                    <a:pt x="0" y="18"/>
                    <a:pt x="3" y="11"/>
                  </a:cubicBezTo>
                  <a:cubicBezTo>
                    <a:pt x="7" y="3"/>
                    <a:pt x="16" y="0"/>
                    <a:pt x="24" y="5"/>
                  </a:cubicBezTo>
                  <a:cubicBezTo>
                    <a:pt x="31" y="9"/>
                    <a:pt x="34" y="18"/>
                    <a:pt x="29" y="2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1" name="îŝļîdé"/>
            <p:cNvSpPr/>
            <p:nvPr/>
          </p:nvSpPr>
          <p:spPr bwMode="auto">
            <a:xfrm>
              <a:off x="4191796" y="2131526"/>
              <a:ext cx="244475" cy="247650"/>
            </a:xfrm>
            <a:custGeom>
              <a:avLst/>
              <a:gdLst>
                <a:gd name="T0" fmla="*/ 28 w 34"/>
                <a:gd name="T1" fmla="*/ 27 h 34"/>
                <a:gd name="T2" fmla="*/ 7 w 34"/>
                <a:gd name="T3" fmla="*/ 29 h 34"/>
                <a:gd name="T4" fmla="*/ 5 w 34"/>
                <a:gd name="T5" fmla="*/ 8 h 34"/>
                <a:gd name="T6" fmla="*/ 26 w 34"/>
                <a:gd name="T7" fmla="*/ 5 h 34"/>
                <a:gd name="T8" fmla="*/ 28 w 34"/>
                <a:gd name="T9" fmla="*/ 2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4">
                  <a:moveTo>
                    <a:pt x="28" y="27"/>
                  </a:moveTo>
                  <a:cubicBezTo>
                    <a:pt x="23" y="33"/>
                    <a:pt x="14" y="34"/>
                    <a:pt x="7" y="29"/>
                  </a:cubicBezTo>
                  <a:cubicBezTo>
                    <a:pt x="1" y="24"/>
                    <a:pt x="0" y="15"/>
                    <a:pt x="5" y="8"/>
                  </a:cubicBezTo>
                  <a:cubicBezTo>
                    <a:pt x="9" y="2"/>
                    <a:pt x="19" y="0"/>
                    <a:pt x="26" y="5"/>
                  </a:cubicBezTo>
                  <a:cubicBezTo>
                    <a:pt x="33" y="11"/>
                    <a:pt x="34" y="20"/>
                    <a:pt x="28" y="2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2" name="i$ľïḋê"/>
            <p:cNvSpPr/>
            <p:nvPr/>
          </p:nvSpPr>
          <p:spPr bwMode="auto">
            <a:xfrm>
              <a:off x="4436271" y="2350601"/>
              <a:ext cx="238125" cy="239713"/>
            </a:xfrm>
            <a:custGeom>
              <a:avLst/>
              <a:gdLst>
                <a:gd name="T0" fmla="*/ 26 w 33"/>
                <a:gd name="T1" fmla="*/ 27 h 33"/>
                <a:gd name="T2" fmla="*/ 5 w 33"/>
                <a:gd name="T3" fmla="*/ 27 h 33"/>
                <a:gd name="T4" fmla="*/ 5 w 33"/>
                <a:gd name="T5" fmla="*/ 6 h 33"/>
                <a:gd name="T6" fmla="*/ 27 w 33"/>
                <a:gd name="T7" fmla="*/ 6 h 33"/>
                <a:gd name="T8" fmla="*/ 26 w 33"/>
                <a:gd name="T9" fmla="*/ 27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33">
                  <a:moveTo>
                    <a:pt x="26" y="27"/>
                  </a:moveTo>
                  <a:cubicBezTo>
                    <a:pt x="20" y="33"/>
                    <a:pt x="11" y="33"/>
                    <a:pt x="5" y="27"/>
                  </a:cubicBezTo>
                  <a:cubicBezTo>
                    <a:pt x="0" y="22"/>
                    <a:pt x="0" y="13"/>
                    <a:pt x="5" y="6"/>
                  </a:cubicBezTo>
                  <a:cubicBezTo>
                    <a:pt x="11" y="0"/>
                    <a:pt x="21" y="0"/>
                    <a:pt x="27" y="6"/>
                  </a:cubicBezTo>
                  <a:cubicBezTo>
                    <a:pt x="33" y="12"/>
                    <a:pt x="32" y="22"/>
                    <a:pt x="26" y="2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3" name="ísḻïḑè"/>
            <p:cNvSpPr/>
            <p:nvPr/>
          </p:nvSpPr>
          <p:spPr bwMode="auto">
            <a:xfrm>
              <a:off x="1989932" y="2568089"/>
              <a:ext cx="238125" cy="241300"/>
            </a:xfrm>
            <a:custGeom>
              <a:avLst/>
              <a:gdLst>
                <a:gd name="T0" fmla="*/ 27 w 33"/>
                <a:gd name="T1" fmla="*/ 28 h 33"/>
                <a:gd name="T2" fmla="*/ 6 w 33"/>
                <a:gd name="T3" fmla="*/ 28 h 33"/>
                <a:gd name="T4" fmla="*/ 6 w 33"/>
                <a:gd name="T5" fmla="*/ 7 h 33"/>
                <a:gd name="T6" fmla="*/ 27 w 33"/>
                <a:gd name="T7" fmla="*/ 7 h 33"/>
                <a:gd name="T8" fmla="*/ 27 w 33"/>
                <a:gd name="T9" fmla="*/ 28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33">
                  <a:moveTo>
                    <a:pt x="27" y="28"/>
                  </a:moveTo>
                  <a:cubicBezTo>
                    <a:pt x="21" y="33"/>
                    <a:pt x="12" y="33"/>
                    <a:pt x="6" y="28"/>
                  </a:cubicBezTo>
                  <a:cubicBezTo>
                    <a:pt x="1" y="22"/>
                    <a:pt x="0" y="13"/>
                    <a:pt x="6" y="7"/>
                  </a:cubicBezTo>
                  <a:cubicBezTo>
                    <a:pt x="12" y="1"/>
                    <a:pt x="21" y="0"/>
                    <a:pt x="27" y="7"/>
                  </a:cubicBezTo>
                  <a:cubicBezTo>
                    <a:pt x="33" y="13"/>
                    <a:pt x="33" y="22"/>
                    <a:pt x="27" y="2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4" name="íṩḻíḑe"/>
            <p:cNvSpPr/>
            <p:nvPr/>
          </p:nvSpPr>
          <p:spPr bwMode="auto">
            <a:xfrm flipV="1">
              <a:off x="2307432" y="2685565"/>
              <a:ext cx="0" cy="276225"/>
            </a:xfrm>
            <a:prstGeom prst="line">
              <a:avLst/>
            </a:prstGeom>
            <a:noFill/>
            <a:ln w="58738" cap="flat">
              <a:solidFill>
                <a:schemeClr val="accent4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35" name="îṧ1íḑè"/>
            <p:cNvSpPr/>
            <p:nvPr/>
          </p:nvSpPr>
          <p:spPr bwMode="auto">
            <a:xfrm flipV="1">
              <a:off x="2307432" y="2401401"/>
              <a:ext cx="0" cy="284163"/>
            </a:xfrm>
            <a:prstGeom prst="line">
              <a:avLst/>
            </a:prstGeom>
            <a:noFill/>
            <a:ln w="58738" cap="flat">
              <a:solidFill>
                <a:schemeClr val="accent3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36" name="íṧļíḑe"/>
            <p:cNvSpPr/>
            <p:nvPr/>
          </p:nvSpPr>
          <p:spPr bwMode="auto">
            <a:xfrm flipV="1">
              <a:off x="2553495" y="2685565"/>
              <a:ext cx="0" cy="393700"/>
            </a:xfrm>
            <a:prstGeom prst="line">
              <a:avLst/>
            </a:prstGeom>
            <a:noFill/>
            <a:ln w="58738" cap="flat">
              <a:solidFill>
                <a:schemeClr val="accent4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37" name="ïślíḋe"/>
            <p:cNvSpPr/>
            <p:nvPr/>
          </p:nvSpPr>
          <p:spPr bwMode="auto">
            <a:xfrm flipV="1">
              <a:off x="2553495" y="2218839"/>
              <a:ext cx="0" cy="466725"/>
            </a:xfrm>
            <a:prstGeom prst="line">
              <a:avLst/>
            </a:prstGeom>
            <a:noFill/>
            <a:ln w="58738" cap="flat">
              <a:solidFill>
                <a:schemeClr val="accent3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38" name="îŝḻïḋé"/>
            <p:cNvSpPr/>
            <p:nvPr/>
          </p:nvSpPr>
          <p:spPr bwMode="auto">
            <a:xfrm flipV="1">
              <a:off x="2820195" y="2685565"/>
              <a:ext cx="0" cy="554038"/>
            </a:xfrm>
            <a:prstGeom prst="line">
              <a:avLst/>
            </a:prstGeom>
            <a:noFill/>
            <a:ln w="58738" cap="flat">
              <a:solidFill>
                <a:schemeClr val="accent4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39" name="iṥliḑê"/>
            <p:cNvSpPr/>
            <p:nvPr/>
          </p:nvSpPr>
          <p:spPr bwMode="auto">
            <a:xfrm flipV="1">
              <a:off x="2820195" y="2058501"/>
              <a:ext cx="0" cy="627063"/>
            </a:xfrm>
            <a:prstGeom prst="line">
              <a:avLst/>
            </a:prstGeom>
            <a:noFill/>
            <a:ln w="58738" cap="flat">
              <a:solidFill>
                <a:schemeClr val="accent3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40" name="ïṡ1íďe"/>
            <p:cNvSpPr/>
            <p:nvPr/>
          </p:nvSpPr>
          <p:spPr bwMode="auto">
            <a:xfrm flipV="1">
              <a:off x="3115470" y="2685565"/>
              <a:ext cx="0" cy="663575"/>
            </a:xfrm>
            <a:prstGeom prst="line">
              <a:avLst/>
            </a:prstGeom>
            <a:noFill/>
            <a:ln w="58738" cap="flat">
              <a:solidFill>
                <a:schemeClr val="accent4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41" name="íšļiḋè"/>
            <p:cNvSpPr/>
            <p:nvPr/>
          </p:nvSpPr>
          <p:spPr bwMode="auto">
            <a:xfrm flipV="1">
              <a:off x="3115470" y="1948964"/>
              <a:ext cx="0" cy="736600"/>
            </a:xfrm>
            <a:prstGeom prst="line">
              <a:avLst/>
            </a:prstGeom>
            <a:noFill/>
            <a:ln w="58738" cap="flat">
              <a:solidFill>
                <a:schemeClr val="accent3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42" name="íşļïḓè"/>
            <p:cNvSpPr/>
            <p:nvPr/>
          </p:nvSpPr>
          <p:spPr bwMode="auto">
            <a:xfrm flipV="1">
              <a:off x="3432970" y="2685565"/>
              <a:ext cx="0" cy="728663"/>
            </a:xfrm>
            <a:prstGeom prst="line">
              <a:avLst/>
            </a:prstGeom>
            <a:noFill/>
            <a:ln w="58738" cap="flat">
              <a:solidFill>
                <a:schemeClr val="accent4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43" name="išlïḓê"/>
            <p:cNvSpPr/>
            <p:nvPr/>
          </p:nvSpPr>
          <p:spPr bwMode="auto">
            <a:xfrm flipV="1">
              <a:off x="3432970" y="1883876"/>
              <a:ext cx="0" cy="801688"/>
            </a:xfrm>
            <a:prstGeom prst="line">
              <a:avLst/>
            </a:prstGeom>
            <a:noFill/>
            <a:ln w="58738" cap="flat">
              <a:solidFill>
                <a:schemeClr val="accent3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44" name="iṧļíde"/>
            <p:cNvSpPr/>
            <p:nvPr/>
          </p:nvSpPr>
          <p:spPr bwMode="auto">
            <a:xfrm flipV="1">
              <a:off x="3750470" y="2685565"/>
              <a:ext cx="0" cy="714375"/>
            </a:xfrm>
            <a:prstGeom prst="line">
              <a:avLst/>
            </a:prstGeom>
            <a:noFill/>
            <a:ln w="58738" cap="flat">
              <a:solidFill>
                <a:schemeClr val="accent4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45" name="iślîḑe"/>
            <p:cNvSpPr/>
            <p:nvPr/>
          </p:nvSpPr>
          <p:spPr bwMode="auto">
            <a:xfrm flipV="1">
              <a:off x="3750470" y="1906101"/>
              <a:ext cx="0" cy="779463"/>
            </a:xfrm>
            <a:prstGeom prst="line">
              <a:avLst/>
            </a:prstGeom>
            <a:noFill/>
            <a:ln w="58738" cap="flat">
              <a:solidFill>
                <a:schemeClr val="accent3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46" name="ïṥľidè"/>
            <p:cNvSpPr/>
            <p:nvPr/>
          </p:nvSpPr>
          <p:spPr bwMode="auto">
            <a:xfrm flipV="1">
              <a:off x="4047333" y="2685565"/>
              <a:ext cx="0" cy="604838"/>
            </a:xfrm>
            <a:prstGeom prst="line">
              <a:avLst/>
            </a:prstGeom>
            <a:noFill/>
            <a:ln w="58738" cap="flat">
              <a:solidFill>
                <a:schemeClr val="accent4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47" name="íṥľíḑe"/>
            <p:cNvSpPr/>
            <p:nvPr/>
          </p:nvSpPr>
          <p:spPr bwMode="auto">
            <a:xfrm flipV="1">
              <a:off x="4047333" y="2109301"/>
              <a:ext cx="0" cy="576263"/>
            </a:xfrm>
            <a:prstGeom prst="line">
              <a:avLst/>
            </a:prstGeom>
            <a:noFill/>
            <a:ln w="58738" cap="flat">
              <a:solidFill>
                <a:schemeClr val="accent3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48" name="iśḷïdé"/>
            <p:cNvSpPr/>
            <p:nvPr/>
          </p:nvSpPr>
          <p:spPr bwMode="auto">
            <a:xfrm flipV="1">
              <a:off x="4314033" y="2677627"/>
              <a:ext cx="0" cy="525463"/>
            </a:xfrm>
            <a:prstGeom prst="line">
              <a:avLst/>
            </a:prstGeom>
            <a:noFill/>
            <a:ln w="58738" cap="flat">
              <a:solidFill>
                <a:schemeClr val="accent4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49" name="îšļíḋe"/>
            <p:cNvSpPr/>
            <p:nvPr/>
          </p:nvSpPr>
          <p:spPr bwMode="auto">
            <a:xfrm flipV="1">
              <a:off x="4314033" y="2190264"/>
              <a:ext cx="0" cy="487363"/>
            </a:xfrm>
            <a:prstGeom prst="line">
              <a:avLst/>
            </a:prstGeom>
            <a:noFill/>
            <a:ln w="58738" cap="flat">
              <a:solidFill>
                <a:schemeClr val="accent3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50" name="îşḷîďe"/>
            <p:cNvSpPr/>
            <p:nvPr/>
          </p:nvSpPr>
          <p:spPr bwMode="auto">
            <a:xfrm flipV="1">
              <a:off x="4552158" y="2685565"/>
              <a:ext cx="0" cy="306388"/>
            </a:xfrm>
            <a:prstGeom prst="line">
              <a:avLst/>
            </a:prstGeom>
            <a:noFill/>
            <a:ln w="58738" cap="flat">
              <a:solidFill>
                <a:schemeClr val="accent4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51" name="iŝľíďè"/>
            <p:cNvSpPr/>
            <p:nvPr/>
          </p:nvSpPr>
          <p:spPr bwMode="auto">
            <a:xfrm flipV="1">
              <a:off x="4552158" y="2429976"/>
              <a:ext cx="0" cy="255588"/>
            </a:xfrm>
            <a:prstGeom prst="line">
              <a:avLst/>
            </a:prstGeom>
            <a:noFill/>
            <a:ln w="58738" cap="flat">
              <a:solidFill>
                <a:schemeClr val="accent3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52" name="ïSḻîḑe"/>
            <p:cNvSpPr/>
            <p:nvPr/>
          </p:nvSpPr>
          <p:spPr bwMode="auto">
            <a:xfrm>
              <a:off x="7092158" y="2336314"/>
              <a:ext cx="238125" cy="239713"/>
            </a:xfrm>
            <a:custGeom>
              <a:avLst/>
              <a:gdLst>
                <a:gd name="T0" fmla="*/ 5 w 33"/>
                <a:gd name="T1" fmla="*/ 7 h 33"/>
                <a:gd name="T2" fmla="*/ 6 w 33"/>
                <a:gd name="T3" fmla="*/ 27 h 33"/>
                <a:gd name="T4" fmla="*/ 27 w 33"/>
                <a:gd name="T5" fmla="*/ 28 h 33"/>
                <a:gd name="T6" fmla="*/ 27 w 33"/>
                <a:gd name="T7" fmla="*/ 6 h 33"/>
                <a:gd name="T8" fmla="*/ 5 w 33"/>
                <a:gd name="T9" fmla="*/ 7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33">
                  <a:moveTo>
                    <a:pt x="5" y="7"/>
                  </a:moveTo>
                  <a:cubicBezTo>
                    <a:pt x="0" y="13"/>
                    <a:pt x="0" y="22"/>
                    <a:pt x="6" y="27"/>
                  </a:cubicBezTo>
                  <a:cubicBezTo>
                    <a:pt x="11" y="33"/>
                    <a:pt x="20" y="33"/>
                    <a:pt x="27" y="28"/>
                  </a:cubicBezTo>
                  <a:cubicBezTo>
                    <a:pt x="33" y="22"/>
                    <a:pt x="33" y="12"/>
                    <a:pt x="27" y="6"/>
                  </a:cubicBezTo>
                  <a:cubicBezTo>
                    <a:pt x="21" y="0"/>
                    <a:pt x="11" y="1"/>
                    <a:pt x="5" y="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53" name="íṧlíḍê"/>
            <p:cNvSpPr/>
            <p:nvPr/>
          </p:nvSpPr>
          <p:spPr bwMode="auto">
            <a:xfrm>
              <a:off x="6846096" y="2117239"/>
              <a:ext cx="246063" cy="247650"/>
            </a:xfrm>
            <a:custGeom>
              <a:avLst/>
              <a:gdLst>
                <a:gd name="T0" fmla="*/ 5 w 34"/>
                <a:gd name="T1" fmla="*/ 9 h 34"/>
                <a:gd name="T2" fmla="*/ 8 w 34"/>
                <a:gd name="T3" fmla="*/ 29 h 34"/>
                <a:gd name="T4" fmla="*/ 28 w 34"/>
                <a:gd name="T5" fmla="*/ 27 h 34"/>
                <a:gd name="T6" fmla="*/ 26 w 34"/>
                <a:gd name="T7" fmla="*/ 6 h 34"/>
                <a:gd name="T8" fmla="*/ 5 w 34"/>
                <a:gd name="T9" fmla="*/ 9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4">
                  <a:moveTo>
                    <a:pt x="5" y="9"/>
                  </a:moveTo>
                  <a:cubicBezTo>
                    <a:pt x="0" y="16"/>
                    <a:pt x="2" y="24"/>
                    <a:pt x="8" y="29"/>
                  </a:cubicBezTo>
                  <a:cubicBezTo>
                    <a:pt x="14" y="34"/>
                    <a:pt x="23" y="33"/>
                    <a:pt x="28" y="27"/>
                  </a:cubicBezTo>
                  <a:cubicBezTo>
                    <a:pt x="34" y="20"/>
                    <a:pt x="33" y="11"/>
                    <a:pt x="26" y="6"/>
                  </a:cubicBezTo>
                  <a:cubicBezTo>
                    <a:pt x="19" y="0"/>
                    <a:pt x="9" y="2"/>
                    <a:pt x="5" y="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54" name="í$lîďé"/>
            <p:cNvSpPr/>
            <p:nvPr/>
          </p:nvSpPr>
          <p:spPr bwMode="auto">
            <a:xfrm>
              <a:off x="6579396" y="1942614"/>
              <a:ext cx="246063" cy="247650"/>
            </a:xfrm>
            <a:custGeom>
              <a:avLst/>
              <a:gdLst>
                <a:gd name="T0" fmla="*/ 3 w 34"/>
                <a:gd name="T1" fmla="*/ 10 h 34"/>
                <a:gd name="T2" fmla="*/ 9 w 34"/>
                <a:gd name="T3" fmla="*/ 30 h 34"/>
                <a:gd name="T4" fmla="*/ 29 w 34"/>
                <a:gd name="T5" fmla="*/ 24 h 34"/>
                <a:gd name="T6" fmla="*/ 24 w 34"/>
                <a:gd name="T7" fmla="*/ 4 h 34"/>
                <a:gd name="T8" fmla="*/ 3 w 34"/>
                <a:gd name="T9" fmla="*/ 1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4">
                  <a:moveTo>
                    <a:pt x="3" y="10"/>
                  </a:moveTo>
                  <a:cubicBezTo>
                    <a:pt x="0" y="18"/>
                    <a:pt x="3" y="27"/>
                    <a:pt x="9" y="30"/>
                  </a:cubicBezTo>
                  <a:cubicBezTo>
                    <a:pt x="16" y="34"/>
                    <a:pt x="25" y="32"/>
                    <a:pt x="29" y="24"/>
                  </a:cubicBezTo>
                  <a:cubicBezTo>
                    <a:pt x="34" y="18"/>
                    <a:pt x="32" y="8"/>
                    <a:pt x="24" y="4"/>
                  </a:cubicBezTo>
                  <a:cubicBezTo>
                    <a:pt x="16" y="0"/>
                    <a:pt x="7" y="3"/>
                    <a:pt x="3" y="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55" name="îŝľíḍe"/>
            <p:cNvSpPr/>
            <p:nvPr/>
          </p:nvSpPr>
          <p:spPr bwMode="auto">
            <a:xfrm>
              <a:off x="6290471" y="1810851"/>
              <a:ext cx="223838" cy="239713"/>
            </a:xfrm>
            <a:custGeom>
              <a:avLst/>
              <a:gdLst>
                <a:gd name="T0" fmla="*/ 1 w 31"/>
                <a:gd name="T1" fmla="*/ 14 h 33"/>
                <a:gd name="T2" fmla="*/ 11 w 31"/>
                <a:gd name="T3" fmla="*/ 32 h 33"/>
                <a:gd name="T4" fmla="*/ 22 w 31"/>
                <a:gd name="T5" fmla="*/ 31 h 33"/>
                <a:gd name="T6" fmla="*/ 30 w 31"/>
                <a:gd name="T7" fmla="*/ 22 h 33"/>
                <a:gd name="T8" fmla="*/ 29 w 31"/>
                <a:gd name="T9" fmla="*/ 11 h 33"/>
                <a:gd name="T10" fmla="*/ 20 w 31"/>
                <a:gd name="T11" fmla="*/ 3 h 33"/>
                <a:gd name="T12" fmla="*/ 1 w 31"/>
                <a:gd name="T13" fmla="*/ 14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33">
                  <a:moveTo>
                    <a:pt x="1" y="14"/>
                  </a:moveTo>
                  <a:cubicBezTo>
                    <a:pt x="0" y="23"/>
                    <a:pt x="4" y="30"/>
                    <a:pt x="11" y="32"/>
                  </a:cubicBezTo>
                  <a:cubicBezTo>
                    <a:pt x="15" y="33"/>
                    <a:pt x="19" y="33"/>
                    <a:pt x="22" y="31"/>
                  </a:cubicBezTo>
                  <a:cubicBezTo>
                    <a:pt x="25" y="29"/>
                    <a:pt x="28" y="26"/>
                    <a:pt x="30" y="22"/>
                  </a:cubicBezTo>
                  <a:cubicBezTo>
                    <a:pt x="31" y="19"/>
                    <a:pt x="31" y="14"/>
                    <a:pt x="29" y="11"/>
                  </a:cubicBezTo>
                  <a:cubicBezTo>
                    <a:pt x="28" y="7"/>
                    <a:pt x="24" y="5"/>
                    <a:pt x="20" y="3"/>
                  </a:cubicBezTo>
                  <a:cubicBezTo>
                    <a:pt x="11" y="0"/>
                    <a:pt x="3" y="6"/>
                    <a:pt x="1" y="1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56" name="îŝļíḋê"/>
            <p:cNvSpPr/>
            <p:nvPr/>
          </p:nvSpPr>
          <p:spPr bwMode="auto">
            <a:xfrm>
              <a:off x="5972971" y="1782276"/>
              <a:ext cx="231775" cy="225425"/>
            </a:xfrm>
            <a:custGeom>
              <a:avLst/>
              <a:gdLst>
                <a:gd name="T0" fmla="*/ 1 w 32"/>
                <a:gd name="T1" fmla="*/ 16 h 31"/>
                <a:gd name="T2" fmla="*/ 16 w 32"/>
                <a:gd name="T3" fmla="*/ 30 h 31"/>
                <a:gd name="T4" fmla="*/ 31 w 32"/>
                <a:gd name="T5" fmla="*/ 16 h 31"/>
                <a:gd name="T6" fmla="*/ 16 w 32"/>
                <a:gd name="T7" fmla="*/ 0 h 31"/>
                <a:gd name="T8" fmla="*/ 1 w 32"/>
                <a:gd name="T9" fmla="*/ 16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31">
                  <a:moveTo>
                    <a:pt x="1" y="16"/>
                  </a:moveTo>
                  <a:cubicBezTo>
                    <a:pt x="2" y="24"/>
                    <a:pt x="9" y="31"/>
                    <a:pt x="16" y="30"/>
                  </a:cubicBezTo>
                  <a:cubicBezTo>
                    <a:pt x="23" y="31"/>
                    <a:pt x="30" y="24"/>
                    <a:pt x="31" y="16"/>
                  </a:cubicBezTo>
                  <a:cubicBezTo>
                    <a:pt x="32" y="8"/>
                    <a:pt x="25" y="1"/>
                    <a:pt x="16" y="0"/>
                  </a:cubicBezTo>
                  <a:cubicBezTo>
                    <a:pt x="7" y="1"/>
                    <a:pt x="0" y="8"/>
                    <a:pt x="1" y="1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57" name="ïṧľíďe"/>
            <p:cNvSpPr/>
            <p:nvPr/>
          </p:nvSpPr>
          <p:spPr bwMode="auto">
            <a:xfrm>
              <a:off x="5655471" y="1810851"/>
              <a:ext cx="231775" cy="239713"/>
            </a:xfrm>
            <a:custGeom>
              <a:avLst/>
              <a:gdLst>
                <a:gd name="T0" fmla="*/ 2 w 32"/>
                <a:gd name="T1" fmla="*/ 22 h 33"/>
                <a:gd name="T2" fmla="*/ 10 w 32"/>
                <a:gd name="T3" fmla="*/ 31 h 33"/>
                <a:gd name="T4" fmla="*/ 20 w 32"/>
                <a:gd name="T5" fmla="*/ 32 h 33"/>
                <a:gd name="T6" fmla="*/ 30 w 32"/>
                <a:gd name="T7" fmla="*/ 14 h 33"/>
                <a:gd name="T8" fmla="*/ 12 w 32"/>
                <a:gd name="T9" fmla="*/ 3 h 33"/>
                <a:gd name="T10" fmla="*/ 2 w 32"/>
                <a:gd name="T11" fmla="*/ 11 h 33"/>
                <a:gd name="T12" fmla="*/ 2 w 32"/>
                <a:gd name="T13" fmla="*/ 22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33">
                  <a:moveTo>
                    <a:pt x="2" y="22"/>
                  </a:moveTo>
                  <a:cubicBezTo>
                    <a:pt x="3" y="26"/>
                    <a:pt x="6" y="29"/>
                    <a:pt x="10" y="31"/>
                  </a:cubicBezTo>
                  <a:cubicBezTo>
                    <a:pt x="13" y="33"/>
                    <a:pt x="17" y="33"/>
                    <a:pt x="20" y="32"/>
                  </a:cubicBezTo>
                  <a:cubicBezTo>
                    <a:pt x="27" y="30"/>
                    <a:pt x="32" y="23"/>
                    <a:pt x="30" y="14"/>
                  </a:cubicBezTo>
                  <a:cubicBezTo>
                    <a:pt x="29" y="6"/>
                    <a:pt x="20" y="0"/>
                    <a:pt x="12" y="3"/>
                  </a:cubicBezTo>
                  <a:cubicBezTo>
                    <a:pt x="8" y="5"/>
                    <a:pt x="4" y="7"/>
                    <a:pt x="2" y="11"/>
                  </a:cubicBezTo>
                  <a:cubicBezTo>
                    <a:pt x="1" y="14"/>
                    <a:pt x="0" y="19"/>
                    <a:pt x="2" y="2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58" name="ïSlíḓè"/>
            <p:cNvSpPr/>
            <p:nvPr/>
          </p:nvSpPr>
          <p:spPr bwMode="auto">
            <a:xfrm>
              <a:off x="5352258" y="1942614"/>
              <a:ext cx="246063" cy="247650"/>
            </a:xfrm>
            <a:custGeom>
              <a:avLst/>
              <a:gdLst>
                <a:gd name="T0" fmla="*/ 4 w 34"/>
                <a:gd name="T1" fmla="*/ 24 h 34"/>
                <a:gd name="T2" fmla="*/ 24 w 34"/>
                <a:gd name="T3" fmla="*/ 30 h 34"/>
                <a:gd name="T4" fmla="*/ 30 w 34"/>
                <a:gd name="T5" fmla="*/ 10 h 34"/>
                <a:gd name="T6" fmla="*/ 10 w 34"/>
                <a:gd name="T7" fmla="*/ 4 h 34"/>
                <a:gd name="T8" fmla="*/ 4 w 34"/>
                <a:gd name="T9" fmla="*/ 2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4">
                  <a:moveTo>
                    <a:pt x="4" y="24"/>
                  </a:moveTo>
                  <a:cubicBezTo>
                    <a:pt x="9" y="32"/>
                    <a:pt x="18" y="34"/>
                    <a:pt x="24" y="30"/>
                  </a:cubicBezTo>
                  <a:cubicBezTo>
                    <a:pt x="31" y="27"/>
                    <a:pt x="34" y="18"/>
                    <a:pt x="30" y="10"/>
                  </a:cubicBezTo>
                  <a:cubicBezTo>
                    <a:pt x="27" y="3"/>
                    <a:pt x="18" y="0"/>
                    <a:pt x="10" y="4"/>
                  </a:cubicBezTo>
                  <a:cubicBezTo>
                    <a:pt x="2" y="8"/>
                    <a:pt x="0" y="18"/>
                    <a:pt x="4" y="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59" name="ïśļïḍê"/>
            <p:cNvSpPr/>
            <p:nvPr/>
          </p:nvSpPr>
          <p:spPr bwMode="auto">
            <a:xfrm>
              <a:off x="5085558" y="2117239"/>
              <a:ext cx="246063" cy="247650"/>
            </a:xfrm>
            <a:custGeom>
              <a:avLst/>
              <a:gdLst>
                <a:gd name="T0" fmla="*/ 5 w 34"/>
                <a:gd name="T1" fmla="*/ 27 h 34"/>
                <a:gd name="T2" fmla="*/ 26 w 34"/>
                <a:gd name="T3" fmla="*/ 29 h 34"/>
                <a:gd name="T4" fmla="*/ 29 w 34"/>
                <a:gd name="T5" fmla="*/ 9 h 34"/>
                <a:gd name="T6" fmla="*/ 8 w 34"/>
                <a:gd name="T7" fmla="*/ 6 h 34"/>
                <a:gd name="T8" fmla="*/ 5 w 34"/>
                <a:gd name="T9" fmla="*/ 2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4">
                  <a:moveTo>
                    <a:pt x="5" y="27"/>
                  </a:moveTo>
                  <a:cubicBezTo>
                    <a:pt x="11" y="33"/>
                    <a:pt x="20" y="34"/>
                    <a:pt x="26" y="29"/>
                  </a:cubicBezTo>
                  <a:cubicBezTo>
                    <a:pt x="32" y="24"/>
                    <a:pt x="34" y="16"/>
                    <a:pt x="29" y="9"/>
                  </a:cubicBezTo>
                  <a:cubicBezTo>
                    <a:pt x="24" y="2"/>
                    <a:pt x="14" y="0"/>
                    <a:pt x="8" y="6"/>
                  </a:cubicBezTo>
                  <a:cubicBezTo>
                    <a:pt x="1" y="11"/>
                    <a:pt x="0" y="20"/>
                    <a:pt x="5" y="2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60" name="ïṣḻïḓè"/>
            <p:cNvSpPr/>
            <p:nvPr/>
          </p:nvSpPr>
          <p:spPr bwMode="auto">
            <a:xfrm>
              <a:off x="4847433" y="2336314"/>
              <a:ext cx="238125" cy="239713"/>
            </a:xfrm>
            <a:custGeom>
              <a:avLst/>
              <a:gdLst>
                <a:gd name="T0" fmla="*/ 6 w 33"/>
                <a:gd name="T1" fmla="*/ 28 h 33"/>
                <a:gd name="T2" fmla="*/ 27 w 33"/>
                <a:gd name="T3" fmla="*/ 27 h 33"/>
                <a:gd name="T4" fmla="*/ 27 w 33"/>
                <a:gd name="T5" fmla="*/ 7 h 33"/>
                <a:gd name="T6" fmla="*/ 6 w 33"/>
                <a:gd name="T7" fmla="*/ 6 h 33"/>
                <a:gd name="T8" fmla="*/ 6 w 33"/>
                <a:gd name="T9" fmla="*/ 28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33">
                  <a:moveTo>
                    <a:pt x="6" y="28"/>
                  </a:moveTo>
                  <a:cubicBezTo>
                    <a:pt x="12" y="33"/>
                    <a:pt x="22" y="33"/>
                    <a:pt x="27" y="27"/>
                  </a:cubicBezTo>
                  <a:cubicBezTo>
                    <a:pt x="33" y="22"/>
                    <a:pt x="33" y="13"/>
                    <a:pt x="27" y="7"/>
                  </a:cubicBezTo>
                  <a:cubicBezTo>
                    <a:pt x="22" y="1"/>
                    <a:pt x="12" y="0"/>
                    <a:pt x="6" y="6"/>
                  </a:cubicBezTo>
                  <a:cubicBezTo>
                    <a:pt x="0" y="12"/>
                    <a:pt x="0" y="22"/>
                    <a:pt x="6" y="2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61" name="ïŝļïďê"/>
            <p:cNvSpPr/>
            <p:nvPr/>
          </p:nvSpPr>
          <p:spPr bwMode="auto">
            <a:xfrm>
              <a:off x="4847433" y="2787165"/>
              <a:ext cx="238125" cy="241300"/>
            </a:xfrm>
            <a:custGeom>
              <a:avLst/>
              <a:gdLst>
                <a:gd name="T0" fmla="*/ 27 w 33"/>
                <a:gd name="T1" fmla="*/ 26 h 33"/>
                <a:gd name="T2" fmla="*/ 27 w 33"/>
                <a:gd name="T3" fmla="*/ 5 h 33"/>
                <a:gd name="T4" fmla="*/ 6 w 33"/>
                <a:gd name="T5" fmla="*/ 5 h 33"/>
                <a:gd name="T6" fmla="*/ 6 w 33"/>
                <a:gd name="T7" fmla="*/ 26 h 33"/>
                <a:gd name="T8" fmla="*/ 27 w 33"/>
                <a:gd name="T9" fmla="*/ 26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33">
                  <a:moveTo>
                    <a:pt x="27" y="26"/>
                  </a:moveTo>
                  <a:cubicBezTo>
                    <a:pt x="33" y="20"/>
                    <a:pt x="33" y="11"/>
                    <a:pt x="27" y="5"/>
                  </a:cubicBezTo>
                  <a:cubicBezTo>
                    <a:pt x="22" y="0"/>
                    <a:pt x="12" y="0"/>
                    <a:pt x="6" y="5"/>
                  </a:cubicBezTo>
                  <a:cubicBezTo>
                    <a:pt x="0" y="11"/>
                    <a:pt x="0" y="20"/>
                    <a:pt x="6" y="26"/>
                  </a:cubicBezTo>
                  <a:cubicBezTo>
                    <a:pt x="12" y="33"/>
                    <a:pt x="22" y="32"/>
                    <a:pt x="27" y="2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62" name="îsļíḑé"/>
            <p:cNvSpPr/>
            <p:nvPr/>
          </p:nvSpPr>
          <p:spPr bwMode="auto">
            <a:xfrm>
              <a:off x="5085558" y="2998302"/>
              <a:ext cx="246063" cy="241300"/>
            </a:xfrm>
            <a:custGeom>
              <a:avLst/>
              <a:gdLst>
                <a:gd name="T0" fmla="*/ 29 w 34"/>
                <a:gd name="T1" fmla="*/ 25 h 33"/>
                <a:gd name="T2" fmla="*/ 26 w 34"/>
                <a:gd name="T3" fmla="*/ 4 h 33"/>
                <a:gd name="T4" fmla="*/ 5 w 34"/>
                <a:gd name="T5" fmla="*/ 7 h 33"/>
                <a:gd name="T6" fmla="*/ 8 w 34"/>
                <a:gd name="T7" fmla="*/ 28 h 33"/>
                <a:gd name="T8" fmla="*/ 29 w 34"/>
                <a:gd name="T9" fmla="*/ 25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3">
                  <a:moveTo>
                    <a:pt x="29" y="25"/>
                  </a:moveTo>
                  <a:cubicBezTo>
                    <a:pt x="34" y="18"/>
                    <a:pt x="32" y="9"/>
                    <a:pt x="26" y="4"/>
                  </a:cubicBezTo>
                  <a:cubicBezTo>
                    <a:pt x="20" y="0"/>
                    <a:pt x="11" y="1"/>
                    <a:pt x="5" y="7"/>
                  </a:cubicBezTo>
                  <a:cubicBezTo>
                    <a:pt x="0" y="13"/>
                    <a:pt x="1" y="23"/>
                    <a:pt x="8" y="28"/>
                  </a:cubicBezTo>
                  <a:cubicBezTo>
                    <a:pt x="14" y="33"/>
                    <a:pt x="24" y="32"/>
                    <a:pt x="29" y="25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63" name="íšliḓê"/>
            <p:cNvSpPr/>
            <p:nvPr/>
          </p:nvSpPr>
          <p:spPr bwMode="auto">
            <a:xfrm>
              <a:off x="5352258" y="3174515"/>
              <a:ext cx="246063" cy="247650"/>
            </a:xfrm>
            <a:custGeom>
              <a:avLst/>
              <a:gdLst>
                <a:gd name="T0" fmla="*/ 30 w 34"/>
                <a:gd name="T1" fmla="*/ 24 h 34"/>
                <a:gd name="T2" fmla="*/ 24 w 34"/>
                <a:gd name="T3" fmla="*/ 4 h 34"/>
                <a:gd name="T4" fmla="*/ 4 w 34"/>
                <a:gd name="T5" fmla="*/ 9 h 34"/>
                <a:gd name="T6" fmla="*/ 10 w 34"/>
                <a:gd name="T7" fmla="*/ 30 h 34"/>
                <a:gd name="T8" fmla="*/ 30 w 34"/>
                <a:gd name="T9" fmla="*/ 2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4">
                  <a:moveTo>
                    <a:pt x="30" y="24"/>
                  </a:moveTo>
                  <a:cubicBezTo>
                    <a:pt x="34" y="16"/>
                    <a:pt x="31" y="7"/>
                    <a:pt x="24" y="4"/>
                  </a:cubicBezTo>
                  <a:cubicBezTo>
                    <a:pt x="18" y="0"/>
                    <a:pt x="9" y="2"/>
                    <a:pt x="4" y="9"/>
                  </a:cubicBezTo>
                  <a:cubicBezTo>
                    <a:pt x="0" y="16"/>
                    <a:pt x="2" y="26"/>
                    <a:pt x="10" y="30"/>
                  </a:cubicBezTo>
                  <a:cubicBezTo>
                    <a:pt x="18" y="34"/>
                    <a:pt x="27" y="31"/>
                    <a:pt x="30" y="24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64" name="ísḻïḍe"/>
            <p:cNvSpPr/>
            <p:nvPr/>
          </p:nvSpPr>
          <p:spPr bwMode="auto">
            <a:xfrm>
              <a:off x="5655471" y="3304690"/>
              <a:ext cx="231775" cy="241300"/>
            </a:xfrm>
            <a:custGeom>
              <a:avLst/>
              <a:gdLst>
                <a:gd name="T0" fmla="*/ 30 w 32"/>
                <a:gd name="T1" fmla="*/ 19 h 33"/>
                <a:gd name="T2" fmla="*/ 20 w 32"/>
                <a:gd name="T3" fmla="*/ 1 h 33"/>
                <a:gd name="T4" fmla="*/ 10 w 32"/>
                <a:gd name="T5" fmla="*/ 3 h 33"/>
                <a:gd name="T6" fmla="*/ 2 w 32"/>
                <a:gd name="T7" fmla="*/ 11 h 33"/>
                <a:gd name="T8" fmla="*/ 2 w 32"/>
                <a:gd name="T9" fmla="*/ 23 h 33"/>
                <a:gd name="T10" fmla="*/ 12 w 32"/>
                <a:gd name="T11" fmla="*/ 30 h 33"/>
                <a:gd name="T12" fmla="*/ 30 w 32"/>
                <a:gd name="T13" fmla="*/ 19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33">
                  <a:moveTo>
                    <a:pt x="30" y="19"/>
                  </a:moveTo>
                  <a:cubicBezTo>
                    <a:pt x="32" y="11"/>
                    <a:pt x="27" y="4"/>
                    <a:pt x="20" y="1"/>
                  </a:cubicBezTo>
                  <a:cubicBezTo>
                    <a:pt x="17" y="0"/>
                    <a:pt x="13" y="1"/>
                    <a:pt x="10" y="3"/>
                  </a:cubicBezTo>
                  <a:cubicBezTo>
                    <a:pt x="6" y="5"/>
                    <a:pt x="3" y="7"/>
                    <a:pt x="2" y="11"/>
                  </a:cubicBezTo>
                  <a:cubicBezTo>
                    <a:pt x="0" y="15"/>
                    <a:pt x="1" y="19"/>
                    <a:pt x="2" y="23"/>
                  </a:cubicBezTo>
                  <a:cubicBezTo>
                    <a:pt x="4" y="26"/>
                    <a:pt x="8" y="29"/>
                    <a:pt x="12" y="30"/>
                  </a:cubicBezTo>
                  <a:cubicBezTo>
                    <a:pt x="20" y="33"/>
                    <a:pt x="29" y="27"/>
                    <a:pt x="30" y="1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65" name="íṧľïḑé"/>
            <p:cNvSpPr/>
            <p:nvPr/>
          </p:nvSpPr>
          <p:spPr bwMode="auto">
            <a:xfrm>
              <a:off x="5972971" y="3355490"/>
              <a:ext cx="231775" cy="227013"/>
            </a:xfrm>
            <a:custGeom>
              <a:avLst/>
              <a:gdLst>
                <a:gd name="T0" fmla="*/ 31 w 32"/>
                <a:gd name="T1" fmla="*/ 15 h 31"/>
                <a:gd name="T2" fmla="*/ 16 w 32"/>
                <a:gd name="T3" fmla="*/ 1 h 31"/>
                <a:gd name="T4" fmla="*/ 1 w 32"/>
                <a:gd name="T5" fmla="*/ 15 h 31"/>
                <a:gd name="T6" fmla="*/ 16 w 32"/>
                <a:gd name="T7" fmla="*/ 31 h 31"/>
                <a:gd name="T8" fmla="*/ 31 w 32"/>
                <a:gd name="T9" fmla="*/ 15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31">
                  <a:moveTo>
                    <a:pt x="31" y="15"/>
                  </a:moveTo>
                  <a:cubicBezTo>
                    <a:pt x="30" y="6"/>
                    <a:pt x="23" y="0"/>
                    <a:pt x="16" y="1"/>
                  </a:cubicBezTo>
                  <a:cubicBezTo>
                    <a:pt x="9" y="0"/>
                    <a:pt x="2" y="6"/>
                    <a:pt x="1" y="15"/>
                  </a:cubicBezTo>
                  <a:cubicBezTo>
                    <a:pt x="0" y="23"/>
                    <a:pt x="7" y="30"/>
                    <a:pt x="16" y="31"/>
                  </a:cubicBezTo>
                  <a:cubicBezTo>
                    <a:pt x="25" y="30"/>
                    <a:pt x="32" y="23"/>
                    <a:pt x="31" y="15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66" name="ïS1iḑe"/>
            <p:cNvSpPr/>
            <p:nvPr/>
          </p:nvSpPr>
          <p:spPr bwMode="auto">
            <a:xfrm>
              <a:off x="6290471" y="3304690"/>
              <a:ext cx="223838" cy="241300"/>
            </a:xfrm>
            <a:custGeom>
              <a:avLst/>
              <a:gdLst>
                <a:gd name="T0" fmla="*/ 30 w 31"/>
                <a:gd name="T1" fmla="*/ 11 h 33"/>
                <a:gd name="T2" fmla="*/ 22 w 31"/>
                <a:gd name="T3" fmla="*/ 3 h 33"/>
                <a:gd name="T4" fmla="*/ 11 w 31"/>
                <a:gd name="T5" fmla="*/ 1 h 33"/>
                <a:gd name="T6" fmla="*/ 1 w 31"/>
                <a:gd name="T7" fmla="*/ 19 h 33"/>
                <a:gd name="T8" fmla="*/ 20 w 31"/>
                <a:gd name="T9" fmla="*/ 30 h 33"/>
                <a:gd name="T10" fmla="*/ 29 w 31"/>
                <a:gd name="T11" fmla="*/ 23 h 33"/>
                <a:gd name="T12" fmla="*/ 30 w 31"/>
                <a:gd name="T13" fmla="*/ 1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33">
                  <a:moveTo>
                    <a:pt x="30" y="11"/>
                  </a:moveTo>
                  <a:cubicBezTo>
                    <a:pt x="28" y="7"/>
                    <a:pt x="25" y="5"/>
                    <a:pt x="22" y="3"/>
                  </a:cubicBezTo>
                  <a:cubicBezTo>
                    <a:pt x="19" y="1"/>
                    <a:pt x="15" y="0"/>
                    <a:pt x="11" y="1"/>
                  </a:cubicBezTo>
                  <a:cubicBezTo>
                    <a:pt x="4" y="4"/>
                    <a:pt x="0" y="11"/>
                    <a:pt x="1" y="19"/>
                  </a:cubicBezTo>
                  <a:cubicBezTo>
                    <a:pt x="3" y="27"/>
                    <a:pt x="11" y="33"/>
                    <a:pt x="20" y="30"/>
                  </a:cubicBezTo>
                  <a:cubicBezTo>
                    <a:pt x="24" y="29"/>
                    <a:pt x="28" y="26"/>
                    <a:pt x="29" y="23"/>
                  </a:cubicBezTo>
                  <a:cubicBezTo>
                    <a:pt x="31" y="19"/>
                    <a:pt x="31" y="15"/>
                    <a:pt x="30" y="1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67" name="íš1íďé"/>
            <p:cNvSpPr/>
            <p:nvPr/>
          </p:nvSpPr>
          <p:spPr bwMode="auto">
            <a:xfrm>
              <a:off x="6579396" y="3174515"/>
              <a:ext cx="246063" cy="247650"/>
            </a:xfrm>
            <a:custGeom>
              <a:avLst/>
              <a:gdLst>
                <a:gd name="T0" fmla="*/ 29 w 34"/>
                <a:gd name="T1" fmla="*/ 9 h 34"/>
                <a:gd name="T2" fmla="*/ 9 w 34"/>
                <a:gd name="T3" fmla="*/ 4 h 34"/>
                <a:gd name="T4" fmla="*/ 3 w 34"/>
                <a:gd name="T5" fmla="*/ 24 h 34"/>
                <a:gd name="T6" fmla="*/ 24 w 34"/>
                <a:gd name="T7" fmla="*/ 30 h 34"/>
                <a:gd name="T8" fmla="*/ 29 w 34"/>
                <a:gd name="T9" fmla="*/ 9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4">
                  <a:moveTo>
                    <a:pt x="29" y="9"/>
                  </a:moveTo>
                  <a:cubicBezTo>
                    <a:pt x="25" y="2"/>
                    <a:pt x="16" y="0"/>
                    <a:pt x="9" y="4"/>
                  </a:cubicBezTo>
                  <a:cubicBezTo>
                    <a:pt x="3" y="7"/>
                    <a:pt x="0" y="16"/>
                    <a:pt x="3" y="24"/>
                  </a:cubicBezTo>
                  <a:cubicBezTo>
                    <a:pt x="7" y="31"/>
                    <a:pt x="16" y="34"/>
                    <a:pt x="24" y="30"/>
                  </a:cubicBezTo>
                  <a:cubicBezTo>
                    <a:pt x="32" y="26"/>
                    <a:pt x="34" y="16"/>
                    <a:pt x="29" y="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68" name="ïṡḷiḍé"/>
            <p:cNvSpPr/>
            <p:nvPr/>
          </p:nvSpPr>
          <p:spPr bwMode="auto">
            <a:xfrm>
              <a:off x="6846096" y="2998302"/>
              <a:ext cx="246063" cy="241300"/>
            </a:xfrm>
            <a:custGeom>
              <a:avLst/>
              <a:gdLst>
                <a:gd name="T0" fmla="*/ 28 w 34"/>
                <a:gd name="T1" fmla="*/ 7 h 33"/>
                <a:gd name="T2" fmla="*/ 8 w 34"/>
                <a:gd name="T3" fmla="*/ 4 h 33"/>
                <a:gd name="T4" fmla="*/ 5 w 34"/>
                <a:gd name="T5" fmla="*/ 25 h 33"/>
                <a:gd name="T6" fmla="*/ 26 w 34"/>
                <a:gd name="T7" fmla="*/ 28 h 33"/>
                <a:gd name="T8" fmla="*/ 28 w 34"/>
                <a:gd name="T9" fmla="*/ 7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3">
                  <a:moveTo>
                    <a:pt x="28" y="7"/>
                  </a:moveTo>
                  <a:cubicBezTo>
                    <a:pt x="23" y="1"/>
                    <a:pt x="14" y="0"/>
                    <a:pt x="8" y="4"/>
                  </a:cubicBezTo>
                  <a:cubicBezTo>
                    <a:pt x="2" y="9"/>
                    <a:pt x="0" y="18"/>
                    <a:pt x="5" y="25"/>
                  </a:cubicBezTo>
                  <a:cubicBezTo>
                    <a:pt x="9" y="32"/>
                    <a:pt x="19" y="33"/>
                    <a:pt x="26" y="28"/>
                  </a:cubicBezTo>
                  <a:cubicBezTo>
                    <a:pt x="33" y="23"/>
                    <a:pt x="34" y="13"/>
                    <a:pt x="28" y="7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69" name="îṣḻïḍé"/>
            <p:cNvSpPr/>
            <p:nvPr/>
          </p:nvSpPr>
          <p:spPr bwMode="auto">
            <a:xfrm>
              <a:off x="7092158" y="2787165"/>
              <a:ext cx="238125" cy="241300"/>
            </a:xfrm>
            <a:custGeom>
              <a:avLst/>
              <a:gdLst>
                <a:gd name="T0" fmla="*/ 27 w 33"/>
                <a:gd name="T1" fmla="*/ 5 h 33"/>
                <a:gd name="T2" fmla="*/ 6 w 33"/>
                <a:gd name="T3" fmla="*/ 5 h 33"/>
                <a:gd name="T4" fmla="*/ 5 w 33"/>
                <a:gd name="T5" fmla="*/ 26 h 33"/>
                <a:gd name="T6" fmla="*/ 27 w 33"/>
                <a:gd name="T7" fmla="*/ 26 h 33"/>
                <a:gd name="T8" fmla="*/ 27 w 33"/>
                <a:gd name="T9" fmla="*/ 5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33">
                  <a:moveTo>
                    <a:pt x="27" y="5"/>
                  </a:moveTo>
                  <a:cubicBezTo>
                    <a:pt x="20" y="0"/>
                    <a:pt x="11" y="0"/>
                    <a:pt x="6" y="5"/>
                  </a:cubicBezTo>
                  <a:cubicBezTo>
                    <a:pt x="0" y="11"/>
                    <a:pt x="0" y="20"/>
                    <a:pt x="5" y="26"/>
                  </a:cubicBezTo>
                  <a:cubicBezTo>
                    <a:pt x="11" y="32"/>
                    <a:pt x="21" y="33"/>
                    <a:pt x="27" y="26"/>
                  </a:cubicBezTo>
                  <a:cubicBezTo>
                    <a:pt x="33" y="20"/>
                    <a:pt x="33" y="11"/>
                    <a:pt x="27" y="5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70" name="íşlîḍe"/>
            <p:cNvSpPr/>
            <p:nvPr/>
          </p:nvSpPr>
          <p:spPr bwMode="auto">
            <a:xfrm>
              <a:off x="4653758" y="2561739"/>
              <a:ext cx="238125" cy="239713"/>
            </a:xfrm>
            <a:custGeom>
              <a:avLst/>
              <a:gdLst>
                <a:gd name="T0" fmla="*/ 26 w 33"/>
                <a:gd name="T1" fmla="*/ 6 h 33"/>
                <a:gd name="T2" fmla="*/ 5 w 33"/>
                <a:gd name="T3" fmla="*/ 6 h 33"/>
                <a:gd name="T4" fmla="*/ 5 w 33"/>
                <a:gd name="T5" fmla="*/ 26 h 33"/>
                <a:gd name="T6" fmla="*/ 27 w 33"/>
                <a:gd name="T7" fmla="*/ 27 h 33"/>
                <a:gd name="T8" fmla="*/ 26 w 33"/>
                <a:gd name="T9" fmla="*/ 6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33">
                  <a:moveTo>
                    <a:pt x="26" y="6"/>
                  </a:moveTo>
                  <a:cubicBezTo>
                    <a:pt x="20" y="0"/>
                    <a:pt x="11" y="0"/>
                    <a:pt x="5" y="6"/>
                  </a:cubicBezTo>
                  <a:cubicBezTo>
                    <a:pt x="0" y="11"/>
                    <a:pt x="0" y="20"/>
                    <a:pt x="5" y="26"/>
                  </a:cubicBezTo>
                  <a:cubicBezTo>
                    <a:pt x="11" y="33"/>
                    <a:pt x="20" y="33"/>
                    <a:pt x="27" y="27"/>
                  </a:cubicBezTo>
                  <a:cubicBezTo>
                    <a:pt x="33" y="21"/>
                    <a:pt x="32" y="11"/>
                    <a:pt x="26" y="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71" name="íṧļiḑé"/>
            <p:cNvSpPr/>
            <p:nvPr/>
          </p:nvSpPr>
          <p:spPr bwMode="auto">
            <a:xfrm>
              <a:off x="4963321" y="2415689"/>
              <a:ext cx="0" cy="269875"/>
            </a:xfrm>
            <a:prstGeom prst="line">
              <a:avLst/>
            </a:prstGeom>
            <a:noFill/>
            <a:ln w="58738" cap="flat">
              <a:solidFill>
                <a:schemeClr val="accent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72" name="îṡliḓê"/>
            <p:cNvSpPr/>
            <p:nvPr/>
          </p:nvSpPr>
          <p:spPr bwMode="auto">
            <a:xfrm>
              <a:off x="4963321" y="2685565"/>
              <a:ext cx="0" cy="292100"/>
            </a:xfrm>
            <a:prstGeom prst="line">
              <a:avLst/>
            </a:prstGeom>
            <a:noFill/>
            <a:ln w="58738" cap="flat">
              <a:solidFill>
                <a:schemeClr val="accent5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73" name="ïş1iḋe"/>
            <p:cNvSpPr/>
            <p:nvPr/>
          </p:nvSpPr>
          <p:spPr bwMode="auto">
            <a:xfrm>
              <a:off x="5209383" y="2291864"/>
              <a:ext cx="0" cy="393700"/>
            </a:xfrm>
            <a:prstGeom prst="line">
              <a:avLst/>
            </a:prstGeom>
            <a:noFill/>
            <a:ln w="58738" cap="flat">
              <a:solidFill>
                <a:schemeClr val="accent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74" name="íṡľïḋê"/>
            <p:cNvSpPr/>
            <p:nvPr/>
          </p:nvSpPr>
          <p:spPr bwMode="auto">
            <a:xfrm>
              <a:off x="5209383" y="2685565"/>
              <a:ext cx="0" cy="466725"/>
            </a:xfrm>
            <a:prstGeom prst="line">
              <a:avLst/>
            </a:prstGeom>
            <a:noFill/>
            <a:ln w="58738" cap="flat">
              <a:solidFill>
                <a:schemeClr val="accent5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75" name="îşļíḓé"/>
            <p:cNvSpPr/>
            <p:nvPr/>
          </p:nvSpPr>
          <p:spPr bwMode="auto">
            <a:xfrm>
              <a:off x="5476083" y="2131526"/>
              <a:ext cx="0" cy="554038"/>
            </a:xfrm>
            <a:prstGeom prst="line">
              <a:avLst/>
            </a:prstGeom>
            <a:noFill/>
            <a:ln w="58738" cap="flat">
              <a:solidFill>
                <a:schemeClr val="accent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76" name="ïşľïde"/>
            <p:cNvSpPr/>
            <p:nvPr/>
          </p:nvSpPr>
          <p:spPr bwMode="auto">
            <a:xfrm>
              <a:off x="5476083" y="2685565"/>
              <a:ext cx="0" cy="627063"/>
            </a:xfrm>
            <a:prstGeom prst="line">
              <a:avLst/>
            </a:prstGeom>
            <a:noFill/>
            <a:ln w="58738" cap="flat">
              <a:solidFill>
                <a:schemeClr val="accent5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77" name="iŝḷiḑe"/>
            <p:cNvSpPr/>
            <p:nvPr/>
          </p:nvSpPr>
          <p:spPr bwMode="auto">
            <a:xfrm>
              <a:off x="5771358" y="2021989"/>
              <a:ext cx="0" cy="663575"/>
            </a:xfrm>
            <a:prstGeom prst="line">
              <a:avLst/>
            </a:prstGeom>
            <a:noFill/>
            <a:ln w="58738" cap="flat">
              <a:solidFill>
                <a:schemeClr val="accent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78" name="iṩḻïḋè"/>
            <p:cNvSpPr/>
            <p:nvPr/>
          </p:nvSpPr>
          <p:spPr bwMode="auto">
            <a:xfrm>
              <a:off x="5771358" y="2685565"/>
              <a:ext cx="0" cy="736600"/>
            </a:xfrm>
            <a:prstGeom prst="line">
              <a:avLst/>
            </a:prstGeom>
            <a:noFill/>
            <a:ln w="58738" cap="flat">
              <a:solidFill>
                <a:schemeClr val="accent5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79" name="ísḷiḋe"/>
            <p:cNvSpPr/>
            <p:nvPr/>
          </p:nvSpPr>
          <p:spPr bwMode="auto">
            <a:xfrm>
              <a:off x="6088858" y="1956901"/>
              <a:ext cx="0" cy="728663"/>
            </a:xfrm>
            <a:prstGeom prst="line">
              <a:avLst/>
            </a:prstGeom>
            <a:noFill/>
            <a:ln w="58738" cap="flat">
              <a:solidFill>
                <a:schemeClr val="accent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80" name="ïṥľîḋé"/>
            <p:cNvSpPr/>
            <p:nvPr/>
          </p:nvSpPr>
          <p:spPr bwMode="auto">
            <a:xfrm>
              <a:off x="6088858" y="2685565"/>
              <a:ext cx="0" cy="801688"/>
            </a:xfrm>
            <a:prstGeom prst="line">
              <a:avLst/>
            </a:prstGeom>
            <a:noFill/>
            <a:ln w="58738" cap="flat">
              <a:solidFill>
                <a:schemeClr val="accent5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81" name="ïsḷîdê"/>
            <p:cNvSpPr/>
            <p:nvPr/>
          </p:nvSpPr>
          <p:spPr bwMode="auto">
            <a:xfrm>
              <a:off x="6406358" y="1979126"/>
              <a:ext cx="0" cy="706438"/>
            </a:xfrm>
            <a:prstGeom prst="line">
              <a:avLst/>
            </a:prstGeom>
            <a:noFill/>
            <a:ln w="58738" cap="flat">
              <a:solidFill>
                <a:schemeClr val="accent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82" name="íšḻidè"/>
            <p:cNvSpPr/>
            <p:nvPr/>
          </p:nvSpPr>
          <p:spPr bwMode="auto">
            <a:xfrm>
              <a:off x="6406358" y="2685565"/>
              <a:ext cx="0" cy="787400"/>
            </a:xfrm>
            <a:prstGeom prst="line">
              <a:avLst/>
            </a:prstGeom>
            <a:noFill/>
            <a:ln w="58738" cap="flat">
              <a:solidFill>
                <a:schemeClr val="accent5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83" name="ísḻíḑê"/>
            <p:cNvSpPr/>
            <p:nvPr/>
          </p:nvSpPr>
          <p:spPr bwMode="auto">
            <a:xfrm>
              <a:off x="6701633" y="2080726"/>
              <a:ext cx="0" cy="604838"/>
            </a:xfrm>
            <a:prstGeom prst="line">
              <a:avLst/>
            </a:prstGeom>
            <a:noFill/>
            <a:ln w="58738" cap="flat">
              <a:solidFill>
                <a:schemeClr val="accent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84" name="iṧḷiďé"/>
            <p:cNvSpPr/>
            <p:nvPr/>
          </p:nvSpPr>
          <p:spPr bwMode="auto">
            <a:xfrm>
              <a:off x="6701633" y="2685565"/>
              <a:ext cx="0" cy="576263"/>
            </a:xfrm>
            <a:prstGeom prst="line">
              <a:avLst/>
            </a:prstGeom>
            <a:noFill/>
            <a:ln w="58738" cap="flat">
              <a:solidFill>
                <a:schemeClr val="accent5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85" name="ïṧḷídé"/>
            <p:cNvSpPr/>
            <p:nvPr/>
          </p:nvSpPr>
          <p:spPr bwMode="auto">
            <a:xfrm>
              <a:off x="6969921" y="2175976"/>
              <a:ext cx="0" cy="515938"/>
            </a:xfrm>
            <a:prstGeom prst="line">
              <a:avLst/>
            </a:prstGeom>
            <a:noFill/>
            <a:ln w="58738" cap="flat">
              <a:solidFill>
                <a:schemeClr val="accent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86" name="îṥľiḋè"/>
            <p:cNvSpPr/>
            <p:nvPr/>
          </p:nvSpPr>
          <p:spPr bwMode="auto">
            <a:xfrm>
              <a:off x="6969921" y="2691915"/>
              <a:ext cx="0" cy="496888"/>
            </a:xfrm>
            <a:prstGeom prst="line">
              <a:avLst/>
            </a:prstGeom>
            <a:noFill/>
            <a:ln w="58738" cap="flat">
              <a:solidFill>
                <a:schemeClr val="accent5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87" name="íṥľiḍè"/>
            <p:cNvSpPr/>
            <p:nvPr/>
          </p:nvSpPr>
          <p:spPr bwMode="auto">
            <a:xfrm>
              <a:off x="7208046" y="2387114"/>
              <a:ext cx="0" cy="298450"/>
            </a:xfrm>
            <a:prstGeom prst="line">
              <a:avLst/>
            </a:prstGeom>
            <a:noFill/>
            <a:ln w="58738" cap="flat">
              <a:solidFill>
                <a:schemeClr val="accent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88" name="îṩ1iḓe"/>
            <p:cNvSpPr/>
            <p:nvPr/>
          </p:nvSpPr>
          <p:spPr bwMode="auto">
            <a:xfrm>
              <a:off x="7208046" y="2685565"/>
              <a:ext cx="0" cy="255588"/>
            </a:xfrm>
            <a:prstGeom prst="line">
              <a:avLst/>
            </a:prstGeom>
            <a:noFill/>
            <a:ln w="58738" cap="flat">
              <a:solidFill>
                <a:schemeClr val="accent5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89" name="iṥḻîḑé"/>
            <p:cNvSpPr/>
            <p:nvPr/>
          </p:nvSpPr>
          <p:spPr bwMode="auto">
            <a:xfrm>
              <a:off x="7293771" y="2568089"/>
              <a:ext cx="238125" cy="241300"/>
            </a:xfrm>
            <a:custGeom>
              <a:avLst/>
              <a:gdLst>
                <a:gd name="T0" fmla="*/ 26 w 33"/>
                <a:gd name="T1" fmla="*/ 6 h 33"/>
                <a:gd name="T2" fmla="*/ 5 w 33"/>
                <a:gd name="T3" fmla="*/ 6 h 33"/>
                <a:gd name="T4" fmla="*/ 5 w 33"/>
                <a:gd name="T5" fmla="*/ 26 h 33"/>
                <a:gd name="T6" fmla="*/ 27 w 33"/>
                <a:gd name="T7" fmla="*/ 27 h 33"/>
                <a:gd name="T8" fmla="*/ 26 w 33"/>
                <a:gd name="T9" fmla="*/ 6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33">
                  <a:moveTo>
                    <a:pt x="26" y="6"/>
                  </a:moveTo>
                  <a:cubicBezTo>
                    <a:pt x="20" y="0"/>
                    <a:pt x="11" y="0"/>
                    <a:pt x="5" y="6"/>
                  </a:cubicBezTo>
                  <a:cubicBezTo>
                    <a:pt x="0" y="11"/>
                    <a:pt x="0" y="20"/>
                    <a:pt x="5" y="26"/>
                  </a:cubicBezTo>
                  <a:cubicBezTo>
                    <a:pt x="11" y="33"/>
                    <a:pt x="21" y="33"/>
                    <a:pt x="27" y="27"/>
                  </a:cubicBezTo>
                  <a:cubicBezTo>
                    <a:pt x="33" y="21"/>
                    <a:pt x="32" y="11"/>
                    <a:pt x="26" y="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90" name="ïŝliḓe"/>
            <p:cNvSpPr/>
            <p:nvPr/>
          </p:nvSpPr>
          <p:spPr bwMode="auto">
            <a:xfrm>
              <a:off x="9748047" y="2772877"/>
              <a:ext cx="238125" cy="241300"/>
            </a:xfrm>
            <a:custGeom>
              <a:avLst/>
              <a:gdLst>
                <a:gd name="T0" fmla="*/ 6 w 33"/>
                <a:gd name="T1" fmla="*/ 26 h 33"/>
                <a:gd name="T2" fmla="*/ 6 w 33"/>
                <a:gd name="T3" fmla="*/ 5 h 33"/>
                <a:gd name="T4" fmla="*/ 27 w 33"/>
                <a:gd name="T5" fmla="*/ 5 h 33"/>
                <a:gd name="T6" fmla="*/ 27 w 33"/>
                <a:gd name="T7" fmla="*/ 27 h 33"/>
                <a:gd name="T8" fmla="*/ 6 w 33"/>
                <a:gd name="T9" fmla="*/ 26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33">
                  <a:moveTo>
                    <a:pt x="6" y="26"/>
                  </a:moveTo>
                  <a:cubicBezTo>
                    <a:pt x="0" y="20"/>
                    <a:pt x="0" y="11"/>
                    <a:pt x="6" y="5"/>
                  </a:cubicBezTo>
                  <a:cubicBezTo>
                    <a:pt x="11" y="0"/>
                    <a:pt x="21" y="0"/>
                    <a:pt x="27" y="5"/>
                  </a:cubicBezTo>
                  <a:cubicBezTo>
                    <a:pt x="33" y="11"/>
                    <a:pt x="33" y="21"/>
                    <a:pt x="27" y="27"/>
                  </a:cubicBezTo>
                  <a:cubicBezTo>
                    <a:pt x="21" y="33"/>
                    <a:pt x="11" y="32"/>
                    <a:pt x="6" y="2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91" name="iSḷíḋé"/>
            <p:cNvSpPr/>
            <p:nvPr/>
          </p:nvSpPr>
          <p:spPr bwMode="auto">
            <a:xfrm>
              <a:off x="9501984" y="2984015"/>
              <a:ext cx="246063" cy="247650"/>
            </a:xfrm>
            <a:custGeom>
              <a:avLst/>
              <a:gdLst>
                <a:gd name="T0" fmla="*/ 5 w 34"/>
                <a:gd name="T1" fmla="*/ 25 h 34"/>
                <a:gd name="T2" fmla="*/ 8 w 34"/>
                <a:gd name="T3" fmla="*/ 5 h 34"/>
                <a:gd name="T4" fmla="*/ 28 w 34"/>
                <a:gd name="T5" fmla="*/ 7 h 34"/>
                <a:gd name="T6" fmla="*/ 26 w 34"/>
                <a:gd name="T7" fmla="*/ 28 h 34"/>
                <a:gd name="T8" fmla="*/ 5 w 34"/>
                <a:gd name="T9" fmla="*/ 25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4">
                  <a:moveTo>
                    <a:pt x="5" y="25"/>
                  </a:moveTo>
                  <a:cubicBezTo>
                    <a:pt x="0" y="18"/>
                    <a:pt x="2" y="9"/>
                    <a:pt x="8" y="5"/>
                  </a:cubicBezTo>
                  <a:cubicBezTo>
                    <a:pt x="14" y="0"/>
                    <a:pt x="23" y="1"/>
                    <a:pt x="28" y="7"/>
                  </a:cubicBezTo>
                  <a:cubicBezTo>
                    <a:pt x="34" y="13"/>
                    <a:pt x="33" y="23"/>
                    <a:pt x="26" y="28"/>
                  </a:cubicBezTo>
                  <a:cubicBezTo>
                    <a:pt x="19" y="34"/>
                    <a:pt x="10" y="32"/>
                    <a:pt x="5" y="2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92" name="isḷíďe"/>
            <p:cNvSpPr/>
            <p:nvPr/>
          </p:nvSpPr>
          <p:spPr bwMode="auto">
            <a:xfrm>
              <a:off x="9235284" y="3158640"/>
              <a:ext cx="244475" cy="247650"/>
            </a:xfrm>
            <a:custGeom>
              <a:avLst/>
              <a:gdLst>
                <a:gd name="T0" fmla="*/ 4 w 34"/>
                <a:gd name="T1" fmla="*/ 24 h 34"/>
                <a:gd name="T2" fmla="*/ 10 w 34"/>
                <a:gd name="T3" fmla="*/ 4 h 34"/>
                <a:gd name="T4" fmla="*/ 30 w 34"/>
                <a:gd name="T5" fmla="*/ 9 h 34"/>
                <a:gd name="T6" fmla="*/ 24 w 34"/>
                <a:gd name="T7" fmla="*/ 30 h 34"/>
                <a:gd name="T8" fmla="*/ 4 w 34"/>
                <a:gd name="T9" fmla="*/ 2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4">
                  <a:moveTo>
                    <a:pt x="4" y="24"/>
                  </a:moveTo>
                  <a:cubicBezTo>
                    <a:pt x="0" y="16"/>
                    <a:pt x="3" y="7"/>
                    <a:pt x="10" y="4"/>
                  </a:cubicBezTo>
                  <a:cubicBezTo>
                    <a:pt x="16" y="0"/>
                    <a:pt x="25" y="2"/>
                    <a:pt x="30" y="9"/>
                  </a:cubicBezTo>
                  <a:cubicBezTo>
                    <a:pt x="34" y="16"/>
                    <a:pt x="32" y="26"/>
                    <a:pt x="24" y="30"/>
                  </a:cubicBezTo>
                  <a:cubicBezTo>
                    <a:pt x="16" y="34"/>
                    <a:pt x="7" y="31"/>
                    <a:pt x="4" y="2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93" name="íşlíḑè"/>
            <p:cNvSpPr/>
            <p:nvPr/>
          </p:nvSpPr>
          <p:spPr bwMode="auto">
            <a:xfrm>
              <a:off x="8946359" y="3298340"/>
              <a:ext cx="223838" cy="231775"/>
            </a:xfrm>
            <a:custGeom>
              <a:avLst/>
              <a:gdLst>
                <a:gd name="T0" fmla="*/ 1 w 31"/>
                <a:gd name="T1" fmla="*/ 19 h 32"/>
                <a:gd name="T2" fmla="*/ 12 w 31"/>
                <a:gd name="T3" fmla="*/ 1 h 32"/>
                <a:gd name="T4" fmla="*/ 22 w 31"/>
                <a:gd name="T5" fmla="*/ 2 h 32"/>
                <a:gd name="T6" fmla="*/ 30 w 31"/>
                <a:gd name="T7" fmla="*/ 10 h 32"/>
                <a:gd name="T8" fmla="*/ 29 w 31"/>
                <a:gd name="T9" fmla="*/ 22 h 32"/>
                <a:gd name="T10" fmla="*/ 20 w 31"/>
                <a:gd name="T11" fmla="*/ 30 h 32"/>
                <a:gd name="T12" fmla="*/ 1 w 31"/>
                <a:gd name="T13" fmla="*/ 19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32">
                  <a:moveTo>
                    <a:pt x="1" y="19"/>
                  </a:moveTo>
                  <a:cubicBezTo>
                    <a:pt x="0" y="10"/>
                    <a:pt x="5" y="3"/>
                    <a:pt x="12" y="1"/>
                  </a:cubicBezTo>
                  <a:cubicBezTo>
                    <a:pt x="15" y="0"/>
                    <a:pt x="19" y="0"/>
                    <a:pt x="22" y="2"/>
                  </a:cubicBezTo>
                  <a:cubicBezTo>
                    <a:pt x="26" y="4"/>
                    <a:pt x="28" y="7"/>
                    <a:pt x="30" y="10"/>
                  </a:cubicBezTo>
                  <a:cubicBezTo>
                    <a:pt x="31" y="14"/>
                    <a:pt x="31" y="19"/>
                    <a:pt x="29" y="22"/>
                  </a:cubicBezTo>
                  <a:cubicBezTo>
                    <a:pt x="28" y="25"/>
                    <a:pt x="24" y="28"/>
                    <a:pt x="20" y="30"/>
                  </a:cubicBezTo>
                  <a:cubicBezTo>
                    <a:pt x="12" y="32"/>
                    <a:pt x="3" y="27"/>
                    <a:pt x="1" y="1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94" name="íŝḻîḋé"/>
            <p:cNvSpPr/>
            <p:nvPr/>
          </p:nvSpPr>
          <p:spPr bwMode="auto">
            <a:xfrm>
              <a:off x="8628859" y="3341202"/>
              <a:ext cx="230188" cy="225425"/>
            </a:xfrm>
            <a:custGeom>
              <a:avLst/>
              <a:gdLst>
                <a:gd name="T0" fmla="*/ 1 w 32"/>
                <a:gd name="T1" fmla="*/ 15 h 31"/>
                <a:gd name="T2" fmla="*/ 16 w 32"/>
                <a:gd name="T3" fmla="*/ 1 h 31"/>
                <a:gd name="T4" fmla="*/ 31 w 32"/>
                <a:gd name="T5" fmla="*/ 15 h 31"/>
                <a:gd name="T6" fmla="*/ 16 w 32"/>
                <a:gd name="T7" fmla="*/ 31 h 31"/>
                <a:gd name="T8" fmla="*/ 1 w 32"/>
                <a:gd name="T9" fmla="*/ 15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31">
                  <a:moveTo>
                    <a:pt x="1" y="15"/>
                  </a:moveTo>
                  <a:cubicBezTo>
                    <a:pt x="2" y="7"/>
                    <a:pt x="9" y="0"/>
                    <a:pt x="16" y="1"/>
                  </a:cubicBezTo>
                  <a:cubicBezTo>
                    <a:pt x="23" y="0"/>
                    <a:pt x="30" y="7"/>
                    <a:pt x="31" y="15"/>
                  </a:cubicBezTo>
                  <a:cubicBezTo>
                    <a:pt x="32" y="23"/>
                    <a:pt x="25" y="30"/>
                    <a:pt x="16" y="31"/>
                  </a:cubicBezTo>
                  <a:cubicBezTo>
                    <a:pt x="7" y="30"/>
                    <a:pt x="0" y="23"/>
                    <a:pt x="1" y="1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95" name="îs1ïḍé"/>
            <p:cNvSpPr/>
            <p:nvPr/>
          </p:nvSpPr>
          <p:spPr bwMode="auto">
            <a:xfrm>
              <a:off x="8319297" y="3298340"/>
              <a:ext cx="222250" cy="231775"/>
            </a:xfrm>
            <a:custGeom>
              <a:avLst/>
              <a:gdLst>
                <a:gd name="T0" fmla="*/ 1 w 31"/>
                <a:gd name="T1" fmla="*/ 10 h 32"/>
                <a:gd name="T2" fmla="*/ 9 w 31"/>
                <a:gd name="T3" fmla="*/ 2 h 32"/>
                <a:gd name="T4" fmla="*/ 19 w 31"/>
                <a:gd name="T5" fmla="*/ 1 h 32"/>
                <a:gd name="T6" fmla="*/ 30 w 31"/>
                <a:gd name="T7" fmla="*/ 19 h 32"/>
                <a:gd name="T8" fmla="*/ 11 w 31"/>
                <a:gd name="T9" fmla="*/ 30 h 32"/>
                <a:gd name="T10" fmla="*/ 2 w 31"/>
                <a:gd name="T11" fmla="*/ 22 h 32"/>
                <a:gd name="T12" fmla="*/ 1 w 31"/>
                <a:gd name="T13" fmla="*/ 1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32">
                  <a:moveTo>
                    <a:pt x="1" y="10"/>
                  </a:moveTo>
                  <a:cubicBezTo>
                    <a:pt x="3" y="7"/>
                    <a:pt x="5" y="4"/>
                    <a:pt x="9" y="2"/>
                  </a:cubicBezTo>
                  <a:cubicBezTo>
                    <a:pt x="12" y="0"/>
                    <a:pt x="16" y="0"/>
                    <a:pt x="19" y="1"/>
                  </a:cubicBezTo>
                  <a:cubicBezTo>
                    <a:pt x="26" y="3"/>
                    <a:pt x="31" y="10"/>
                    <a:pt x="30" y="19"/>
                  </a:cubicBezTo>
                  <a:cubicBezTo>
                    <a:pt x="28" y="27"/>
                    <a:pt x="19" y="32"/>
                    <a:pt x="11" y="30"/>
                  </a:cubicBezTo>
                  <a:cubicBezTo>
                    <a:pt x="7" y="28"/>
                    <a:pt x="3" y="25"/>
                    <a:pt x="2" y="22"/>
                  </a:cubicBezTo>
                  <a:cubicBezTo>
                    <a:pt x="0" y="19"/>
                    <a:pt x="0" y="14"/>
                    <a:pt x="1" y="1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96" name="íśḷidè"/>
            <p:cNvSpPr/>
            <p:nvPr/>
          </p:nvSpPr>
          <p:spPr bwMode="auto">
            <a:xfrm>
              <a:off x="8008146" y="3158640"/>
              <a:ext cx="246063" cy="247650"/>
            </a:xfrm>
            <a:custGeom>
              <a:avLst/>
              <a:gdLst>
                <a:gd name="T0" fmla="*/ 4 w 34"/>
                <a:gd name="T1" fmla="*/ 9 h 34"/>
                <a:gd name="T2" fmla="*/ 24 w 34"/>
                <a:gd name="T3" fmla="*/ 4 h 34"/>
                <a:gd name="T4" fmla="*/ 30 w 34"/>
                <a:gd name="T5" fmla="*/ 24 h 34"/>
                <a:gd name="T6" fmla="*/ 10 w 34"/>
                <a:gd name="T7" fmla="*/ 30 h 34"/>
                <a:gd name="T8" fmla="*/ 4 w 34"/>
                <a:gd name="T9" fmla="*/ 9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4">
                  <a:moveTo>
                    <a:pt x="4" y="9"/>
                  </a:moveTo>
                  <a:cubicBezTo>
                    <a:pt x="9" y="2"/>
                    <a:pt x="18" y="0"/>
                    <a:pt x="24" y="4"/>
                  </a:cubicBezTo>
                  <a:cubicBezTo>
                    <a:pt x="31" y="7"/>
                    <a:pt x="34" y="16"/>
                    <a:pt x="30" y="24"/>
                  </a:cubicBezTo>
                  <a:cubicBezTo>
                    <a:pt x="27" y="31"/>
                    <a:pt x="18" y="34"/>
                    <a:pt x="10" y="30"/>
                  </a:cubicBezTo>
                  <a:cubicBezTo>
                    <a:pt x="2" y="26"/>
                    <a:pt x="0" y="16"/>
                    <a:pt x="4" y="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97" name="í$lîḋé"/>
            <p:cNvSpPr/>
            <p:nvPr/>
          </p:nvSpPr>
          <p:spPr bwMode="auto">
            <a:xfrm>
              <a:off x="7741446" y="2984015"/>
              <a:ext cx="244475" cy="247650"/>
            </a:xfrm>
            <a:custGeom>
              <a:avLst/>
              <a:gdLst>
                <a:gd name="T0" fmla="*/ 6 w 34"/>
                <a:gd name="T1" fmla="*/ 7 h 34"/>
                <a:gd name="T2" fmla="*/ 26 w 34"/>
                <a:gd name="T3" fmla="*/ 5 h 34"/>
                <a:gd name="T4" fmla="*/ 29 w 34"/>
                <a:gd name="T5" fmla="*/ 25 h 34"/>
                <a:gd name="T6" fmla="*/ 8 w 34"/>
                <a:gd name="T7" fmla="*/ 28 h 34"/>
                <a:gd name="T8" fmla="*/ 6 w 34"/>
                <a:gd name="T9" fmla="*/ 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4">
                  <a:moveTo>
                    <a:pt x="6" y="7"/>
                  </a:moveTo>
                  <a:cubicBezTo>
                    <a:pt x="11" y="1"/>
                    <a:pt x="20" y="0"/>
                    <a:pt x="26" y="5"/>
                  </a:cubicBezTo>
                  <a:cubicBezTo>
                    <a:pt x="32" y="9"/>
                    <a:pt x="34" y="18"/>
                    <a:pt x="29" y="25"/>
                  </a:cubicBezTo>
                  <a:cubicBezTo>
                    <a:pt x="24" y="32"/>
                    <a:pt x="15" y="34"/>
                    <a:pt x="8" y="28"/>
                  </a:cubicBezTo>
                  <a:cubicBezTo>
                    <a:pt x="1" y="23"/>
                    <a:pt x="0" y="13"/>
                    <a:pt x="6" y="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98" name="iŝļïdé"/>
            <p:cNvSpPr/>
            <p:nvPr/>
          </p:nvSpPr>
          <p:spPr bwMode="auto">
            <a:xfrm>
              <a:off x="7503321" y="2772877"/>
              <a:ext cx="238125" cy="241300"/>
            </a:xfrm>
            <a:custGeom>
              <a:avLst/>
              <a:gdLst>
                <a:gd name="T0" fmla="*/ 6 w 33"/>
                <a:gd name="T1" fmla="*/ 5 h 33"/>
                <a:gd name="T2" fmla="*/ 27 w 33"/>
                <a:gd name="T3" fmla="*/ 5 h 33"/>
                <a:gd name="T4" fmla="*/ 27 w 33"/>
                <a:gd name="T5" fmla="*/ 26 h 33"/>
                <a:gd name="T6" fmla="*/ 6 w 33"/>
                <a:gd name="T7" fmla="*/ 27 h 33"/>
                <a:gd name="T8" fmla="*/ 6 w 33"/>
                <a:gd name="T9" fmla="*/ 5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33">
                  <a:moveTo>
                    <a:pt x="6" y="5"/>
                  </a:moveTo>
                  <a:cubicBezTo>
                    <a:pt x="12" y="0"/>
                    <a:pt x="22" y="0"/>
                    <a:pt x="27" y="5"/>
                  </a:cubicBezTo>
                  <a:cubicBezTo>
                    <a:pt x="33" y="11"/>
                    <a:pt x="33" y="20"/>
                    <a:pt x="27" y="26"/>
                  </a:cubicBezTo>
                  <a:cubicBezTo>
                    <a:pt x="22" y="32"/>
                    <a:pt x="12" y="33"/>
                    <a:pt x="6" y="27"/>
                  </a:cubicBezTo>
                  <a:cubicBezTo>
                    <a:pt x="0" y="21"/>
                    <a:pt x="0" y="11"/>
                    <a:pt x="6" y="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99" name="iṡ1ïḑe"/>
            <p:cNvSpPr/>
            <p:nvPr/>
          </p:nvSpPr>
          <p:spPr bwMode="auto">
            <a:xfrm>
              <a:off x="7503321" y="2320439"/>
              <a:ext cx="238125" cy="241300"/>
            </a:xfrm>
            <a:custGeom>
              <a:avLst/>
              <a:gdLst>
                <a:gd name="T0" fmla="*/ 27 w 33"/>
                <a:gd name="T1" fmla="*/ 7 h 33"/>
                <a:gd name="T2" fmla="*/ 27 w 33"/>
                <a:gd name="T3" fmla="*/ 28 h 33"/>
                <a:gd name="T4" fmla="*/ 6 w 33"/>
                <a:gd name="T5" fmla="*/ 28 h 33"/>
                <a:gd name="T6" fmla="*/ 6 w 33"/>
                <a:gd name="T7" fmla="*/ 6 h 33"/>
                <a:gd name="T8" fmla="*/ 27 w 33"/>
                <a:gd name="T9" fmla="*/ 7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33">
                  <a:moveTo>
                    <a:pt x="27" y="7"/>
                  </a:moveTo>
                  <a:cubicBezTo>
                    <a:pt x="33" y="13"/>
                    <a:pt x="33" y="22"/>
                    <a:pt x="27" y="28"/>
                  </a:cubicBezTo>
                  <a:cubicBezTo>
                    <a:pt x="22" y="33"/>
                    <a:pt x="12" y="33"/>
                    <a:pt x="6" y="28"/>
                  </a:cubicBezTo>
                  <a:cubicBezTo>
                    <a:pt x="0" y="22"/>
                    <a:pt x="0" y="12"/>
                    <a:pt x="6" y="6"/>
                  </a:cubicBezTo>
                  <a:cubicBezTo>
                    <a:pt x="12" y="0"/>
                    <a:pt x="22" y="1"/>
                    <a:pt x="27" y="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00" name="íṡḷíḓe"/>
            <p:cNvSpPr/>
            <p:nvPr/>
          </p:nvSpPr>
          <p:spPr bwMode="auto">
            <a:xfrm>
              <a:off x="7741446" y="2102951"/>
              <a:ext cx="244475" cy="247650"/>
            </a:xfrm>
            <a:custGeom>
              <a:avLst/>
              <a:gdLst>
                <a:gd name="T0" fmla="*/ 29 w 34"/>
                <a:gd name="T1" fmla="*/ 9 h 34"/>
                <a:gd name="T2" fmla="*/ 26 w 34"/>
                <a:gd name="T3" fmla="*/ 30 h 34"/>
                <a:gd name="T4" fmla="*/ 6 w 34"/>
                <a:gd name="T5" fmla="*/ 27 h 34"/>
                <a:gd name="T6" fmla="*/ 8 w 34"/>
                <a:gd name="T7" fmla="*/ 6 h 34"/>
                <a:gd name="T8" fmla="*/ 29 w 34"/>
                <a:gd name="T9" fmla="*/ 9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4">
                  <a:moveTo>
                    <a:pt x="29" y="9"/>
                  </a:moveTo>
                  <a:cubicBezTo>
                    <a:pt x="34" y="16"/>
                    <a:pt x="32" y="25"/>
                    <a:pt x="26" y="30"/>
                  </a:cubicBezTo>
                  <a:cubicBezTo>
                    <a:pt x="20" y="34"/>
                    <a:pt x="11" y="33"/>
                    <a:pt x="6" y="27"/>
                  </a:cubicBezTo>
                  <a:cubicBezTo>
                    <a:pt x="0" y="21"/>
                    <a:pt x="1" y="11"/>
                    <a:pt x="8" y="6"/>
                  </a:cubicBezTo>
                  <a:cubicBezTo>
                    <a:pt x="15" y="0"/>
                    <a:pt x="24" y="2"/>
                    <a:pt x="29" y="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01" name="ísḷiḋé"/>
            <p:cNvSpPr/>
            <p:nvPr/>
          </p:nvSpPr>
          <p:spPr bwMode="auto">
            <a:xfrm>
              <a:off x="8008146" y="1926739"/>
              <a:ext cx="246063" cy="249238"/>
            </a:xfrm>
            <a:custGeom>
              <a:avLst/>
              <a:gdLst>
                <a:gd name="T0" fmla="*/ 30 w 34"/>
                <a:gd name="T1" fmla="*/ 10 h 34"/>
                <a:gd name="T2" fmla="*/ 24 w 34"/>
                <a:gd name="T3" fmla="*/ 30 h 34"/>
                <a:gd name="T4" fmla="*/ 4 w 34"/>
                <a:gd name="T5" fmla="*/ 25 h 34"/>
                <a:gd name="T6" fmla="*/ 10 w 34"/>
                <a:gd name="T7" fmla="*/ 4 h 34"/>
                <a:gd name="T8" fmla="*/ 30 w 34"/>
                <a:gd name="T9" fmla="*/ 1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4">
                  <a:moveTo>
                    <a:pt x="30" y="10"/>
                  </a:moveTo>
                  <a:cubicBezTo>
                    <a:pt x="34" y="18"/>
                    <a:pt x="31" y="27"/>
                    <a:pt x="24" y="30"/>
                  </a:cubicBezTo>
                  <a:cubicBezTo>
                    <a:pt x="18" y="34"/>
                    <a:pt x="9" y="32"/>
                    <a:pt x="4" y="25"/>
                  </a:cubicBezTo>
                  <a:cubicBezTo>
                    <a:pt x="0" y="18"/>
                    <a:pt x="2" y="8"/>
                    <a:pt x="10" y="4"/>
                  </a:cubicBezTo>
                  <a:cubicBezTo>
                    <a:pt x="18" y="0"/>
                    <a:pt x="27" y="3"/>
                    <a:pt x="30" y="1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02" name="íśḻïďè"/>
            <p:cNvSpPr/>
            <p:nvPr/>
          </p:nvSpPr>
          <p:spPr bwMode="auto">
            <a:xfrm>
              <a:off x="8319297" y="1802914"/>
              <a:ext cx="222250" cy="241300"/>
            </a:xfrm>
            <a:custGeom>
              <a:avLst/>
              <a:gdLst>
                <a:gd name="T0" fmla="*/ 30 w 31"/>
                <a:gd name="T1" fmla="*/ 14 h 33"/>
                <a:gd name="T2" fmla="*/ 19 w 31"/>
                <a:gd name="T3" fmla="*/ 31 h 33"/>
                <a:gd name="T4" fmla="*/ 9 w 31"/>
                <a:gd name="T5" fmla="*/ 30 h 33"/>
                <a:gd name="T6" fmla="*/ 1 w 31"/>
                <a:gd name="T7" fmla="*/ 22 h 33"/>
                <a:gd name="T8" fmla="*/ 2 w 31"/>
                <a:gd name="T9" fmla="*/ 10 h 33"/>
                <a:gd name="T10" fmla="*/ 11 w 31"/>
                <a:gd name="T11" fmla="*/ 3 h 33"/>
                <a:gd name="T12" fmla="*/ 30 w 31"/>
                <a:gd name="T13" fmla="*/ 14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33">
                  <a:moveTo>
                    <a:pt x="30" y="14"/>
                  </a:moveTo>
                  <a:cubicBezTo>
                    <a:pt x="31" y="22"/>
                    <a:pt x="26" y="29"/>
                    <a:pt x="19" y="31"/>
                  </a:cubicBezTo>
                  <a:cubicBezTo>
                    <a:pt x="16" y="33"/>
                    <a:pt x="12" y="32"/>
                    <a:pt x="9" y="30"/>
                  </a:cubicBezTo>
                  <a:cubicBezTo>
                    <a:pt x="5" y="28"/>
                    <a:pt x="3" y="26"/>
                    <a:pt x="1" y="22"/>
                  </a:cubicBezTo>
                  <a:cubicBezTo>
                    <a:pt x="0" y="18"/>
                    <a:pt x="0" y="14"/>
                    <a:pt x="2" y="10"/>
                  </a:cubicBezTo>
                  <a:cubicBezTo>
                    <a:pt x="3" y="7"/>
                    <a:pt x="7" y="4"/>
                    <a:pt x="11" y="3"/>
                  </a:cubicBezTo>
                  <a:cubicBezTo>
                    <a:pt x="19" y="0"/>
                    <a:pt x="28" y="5"/>
                    <a:pt x="30" y="1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03" name="išľíḍé"/>
            <p:cNvSpPr/>
            <p:nvPr/>
          </p:nvSpPr>
          <p:spPr bwMode="auto">
            <a:xfrm>
              <a:off x="8628859" y="1766401"/>
              <a:ext cx="230188" cy="227013"/>
            </a:xfrm>
            <a:custGeom>
              <a:avLst/>
              <a:gdLst>
                <a:gd name="T0" fmla="*/ 31 w 32"/>
                <a:gd name="T1" fmla="*/ 16 h 31"/>
                <a:gd name="T2" fmla="*/ 16 w 32"/>
                <a:gd name="T3" fmla="*/ 30 h 31"/>
                <a:gd name="T4" fmla="*/ 1 w 32"/>
                <a:gd name="T5" fmla="*/ 16 h 31"/>
                <a:gd name="T6" fmla="*/ 16 w 32"/>
                <a:gd name="T7" fmla="*/ 0 h 31"/>
                <a:gd name="T8" fmla="*/ 31 w 32"/>
                <a:gd name="T9" fmla="*/ 16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31">
                  <a:moveTo>
                    <a:pt x="31" y="16"/>
                  </a:moveTo>
                  <a:cubicBezTo>
                    <a:pt x="30" y="24"/>
                    <a:pt x="23" y="31"/>
                    <a:pt x="16" y="30"/>
                  </a:cubicBezTo>
                  <a:cubicBezTo>
                    <a:pt x="9" y="31"/>
                    <a:pt x="2" y="24"/>
                    <a:pt x="1" y="16"/>
                  </a:cubicBezTo>
                  <a:cubicBezTo>
                    <a:pt x="0" y="8"/>
                    <a:pt x="7" y="1"/>
                    <a:pt x="16" y="0"/>
                  </a:cubicBezTo>
                  <a:cubicBezTo>
                    <a:pt x="25" y="1"/>
                    <a:pt x="32" y="8"/>
                    <a:pt x="31" y="1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04" name="ïšḻîḓê"/>
            <p:cNvSpPr/>
            <p:nvPr/>
          </p:nvSpPr>
          <p:spPr bwMode="auto">
            <a:xfrm>
              <a:off x="8946359" y="1802914"/>
              <a:ext cx="223838" cy="241300"/>
            </a:xfrm>
            <a:custGeom>
              <a:avLst/>
              <a:gdLst>
                <a:gd name="T0" fmla="*/ 30 w 31"/>
                <a:gd name="T1" fmla="*/ 22 h 33"/>
                <a:gd name="T2" fmla="*/ 22 w 31"/>
                <a:gd name="T3" fmla="*/ 30 h 33"/>
                <a:gd name="T4" fmla="*/ 12 w 31"/>
                <a:gd name="T5" fmla="*/ 31 h 33"/>
                <a:gd name="T6" fmla="*/ 1 w 31"/>
                <a:gd name="T7" fmla="*/ 14 h 33"/>
                <a:gd name="T8" fmla="*/ 20 w 31"/>
                <a:gd name="T9" fmla="*/ 3 h 33"/>
                <a:gd name="T10" fmla="*/ 29 w 31"/>
                <a:gd name="T11" fmla="*/ 10 h 33"/>
                <a:gd name="T12" fmla="*/ 30 w 31"/>
                <a:gd name="T13" fmla="*/ 22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33">
                  <a:moveTo>
                    <a:pt x="30" y="22"/>
                  </a:moveTo>
                  <a:cubicBezTo>
                    <a:pt x="28" y="26"/>
                    <a:pt x="26" y="28"/>
                    <a:pt x="22" y="30"/>
                  </a:cubicBezTo>
                  <a:cubicBezTo>
                    <a:pt x="19" y="32"/>
                    <a:pt x="15" y="33"/>
                    <a:pt x="12" y="31"/>
                  </a:cubicBezTo>
                  <a:cubicBezTo>
                    <a:pt x="5" y="29"/>
                    <a:pt x="0" y="22"/>
                    <a:pt x="1" y="14"/>
                  </a:cubicBezTo>
                  <a:cubicBezTo>
                    <a:pt x="3" y="5"/>
                    <a:pt x="12" y="0"/>
                    <a:pt x="20" y="3"/>
                  </a:cubicBezTo>
                  <a:cubicBezTo>
                    <a:pt x="24" y="4"/>
                    <a:pt x="28" y="7"/>
                    <a:pt x="29" y="10"/>
                  </a:cubicBezTo>
                  <a:cubicBezTo>
                    <a:pt x="31" y="14"/>
                    <a:pt x="31" y="18"/>
                    <a:pt x="30" y="2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05" name="íṩļîďé"/>
            <p:cNvSpPr/>
            <p:nvPr/>
          </p:nvSpPr>
          <p:spPr bwMode="auto">
            <a:xfrm>
              <a:off x="9235284" y="1926739"/>
              <a:ext cx="244475" cy="249238"/>
            </a:xfrm>
            <a:custGeom>
              <a:avLst/>
              <a:gdLst>
                <a:gd name="T0" fmla="*/ 30 w 34"/>
                <a:gd name="T1" fmla="*/ 25 h 34"/>
                <a:gd name="T2" fmla="*/ 10 w 34"/>
                <a:gd name="T3" fmla="*/ 30 h 34"/>
                <a:gd name="T4" fmla="*/ 4 w 34"/>
                <a:gd name="T5" fmla="*/ 10 h 34"/>
                <a:gd name="T6" fmla="*/ 24 w 34"/>
                <a:gd name="T7" fmla="*/ 4 h 34"/>
                <a:gd name="T8" fmla="*/ 30 w 34"/>
                <a:gd name="T9" fmla="*/ 25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4">
                  <a:moveTo>
                    <a:pt x="30" y="25"/>
                  </a:moveTo>
                  <a:cubicBezTo>
                    <a:pt x="25" y="32"/>
                    <a:pt x="16" y="34"/>
                    <a:pt x="10" y="30"/>
                  </a:cubicBezTo>
                  <a:cubicBezTo>
                    <a:pt x="3" y="27"/>
                    <a:pt x="0" y="18"/>
                    <a:pt x="4" y="10"/>
                  </a:cubicBezTo>
                  <a:cubicBezTo>
                    <a:pt x="7" y="3"/>
                    <a:pt x="16" y="0"/>
                    <a:pt x="24" y="4"/>
                  </a:cubicBezTo>
                  <a:cubicBezTo>
                    <a:pt x="32" y="8"/>
                    <a:pt x="34" y="18"/>
                    <a:pt x="30" y="2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06" name="î$ļïde"/>
            <p:cNvSpPr/>
            <p:nvPr/>
          </p:nvSpPr>
          <p:spPr bwMode="auto">
            <a:xfrm>
              <a:off x="9501984" y="2102951"/>
              <a:ext cx="246063" cy="247650"/>
            </a:xfrm>
            <a:custGeom>
              <a:avLst/>
              <a:gdLst>
                <a:gd name="T0" fmla="*/ 28 w 34"/>
                <a:gd name="T1" fmla="*/ 27 h 34"/>
                <a:gd name="T2" fmla="*/ 8 w 34"/>
                <a:gd name="T3" fmla="*/ 30 h 34"/>
                <a:gd name="T4" fmla="*/ 5 w 34"/>
                <a:gd name="T5" fmla="*/ 9 h 34"/>
                <a:gd name="T6" fmla="*/ 26 w 34"/>
                <a:gd name="T7" fmla="*/ 6 h 34"/>
                <a:gd name="T8" fmla="*/ 28 w 34"/>
                <a:gd name="T9" fmla="*/ 2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4">
                  <a:moveTo>
                    <a:pt x="28" y="27"/>
                  </a:moveTo>
                  <a:cubicBezTo>
                    <a:pt x="23" y="33"/>
                    <a:pt x="14" y="34"/>
                    <a:pt x="8" y="30"/>
                  </a:cubicBezTo>
                  <a:cubicBezTo>
                    <a:pt x="2" y="25"/>
                    <a:pt x="0" y="16"/>
                    <a:pt x="5" y="9"/>
                  </a:cubicBezTo>
                  <a:cubicBezTo>
                    <a:pt x="10" y="2"/>
                    <a:pt x="19" y="0"/>
                    <a:pt x="26" y="6"/>
                  </a:cubicBezTo>
                  <a:cubicBezTo>
                    <a:pt x="33" y="11"/>
                    <a:pt x="34" y="21"/>
                    <a:pt x="28" y="2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07" name="ïSļiḍê"/>
            <p:cNvSpPr/>
            <p:nvPr/>
          </p:nvSpPr>
          <p:spPr bwMode="auto">
            <a:xfrm>
              <a:off x="9748047" y="2320439"/>
              <a:ext cx="238125" cy="241300"/>
            </a:xfrm>
            <a:custGeom>
              <a:avLst/>
              <a:gdLst>
                <a:gd name="T0" fmla="*/ 27 w 33"/>
                <a:gd name="T1" fmla="*/ 28 h 33"/>
                <a:gd name="T2" fmla="*/ 6 w 33"/>
                <a:gd name="T3" fmla="*/ 28 h 33"/>
                <a:gd name="T4" fmla="*/ 6 w 33"/>
                <a:gd name="T5" fmla="*/ 7 h 33"/>
                <a:gd name="T6" fmla="*/ 27 w 33"/>
                <a:gd name="T7" fmla="*/ 6 h 33"/>
                <a:gd name="T8" fmla="*/ 27 w 33"/>
                <a:gd name="T9" fmla="*/ 28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33">
                  <a:moveTo>
                    <a:pt x="27" y="28"/>
                  </a:moveTo>
                  <a:cubicBezTo>
                    <a:pt x="21" y="33"/>
                    <a:pt x="11" y="33"/>
                    <a:pt x="6" y="28"/>
                  </a:cubicBezTo>
                  <a:cubicBezTo>
                    <a:pt x="0" y="22"/>
                    <a:pt x="0" y="13"/>
                    <a:pt x="6" y="7"/>
                  </a:cubicBezTo>
                  <a:cubicBezTo>
                    <a:pt x="11" y="1"/>
                    <a:pt x="21" y="0"/>
                    <a:pt x="27" y="6"/>
                  </a:cubicBezTo>
                  <a:cubicBezTo>
                    <a:pt x="33" y="12"/>
                    <a:pt x="33" y="22"/>
                    <a:pt x="27" y="2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08" name="îśľïḑé"/>
            <p:cNvSpPr/>
            <p:nvPr/>
          </p:nvSpPr>
          <p:spPr bwMode="auto">
            <a:xfrm flipV="1">
              <a:off x="7625558" y="2663339"/>
              <a:ext cx="0" cy="269875"/>
            </a:xfrm>
            <a:prstGeom prst="line">
              <a:avLst/>
            </a:prstGeom>
            <a:noFill/>
            <a:ln w="58738" cap="flat">
              <a:solidFill>
                <a:schemeClr val="accent2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09" name="îşḻiḍê"/>
            <p:cNvSpPr/>
            <p:nvPr/>
          </p:nvSpPr>
          <p:spPr bwMode="auto">
            <a:xfrm flipV="1">
              <a:off x="7625558" y="2371239"/>
              <a:ext cx="0" cy="292100"/>
            </a:xfrm>
            <a:prstGeom prst="line">
              <a:avLst/>
            </a:prstGeom>
            <a:noFill/>
            <a:ln w="58738" cap="flat">
              <a:solidFill>
                <a:schemeClr val="accent4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10" name="íšľïḓé"/>
            <p:cNvSpPr/>
            <p:nvPr/>
          </p:nvSpPr>
          <p:spPr bwMode="auto">
            <a:xfrm flipV="1">
              <a:off x="7863683" y="2663339"/>
              <a:ext cx="0" cy="393700"/>
            </a:xfrm>
            <a:prstGeom prst="line">
              <a:avLst/>
            </a:prstGeom>
            <a:noFill/>
            <a:ln w="58738" cap="flat">
              <a:solidFill>
                <a:schemeClr val="accent2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11" name="ïṥľiḋê"/>
            <p:cNvSpPr/>
            <p:nvPr/>
          </p:nvSpPr>
          <p:spPr bwMode="auto">
            <a:xfrm flipV="1">
              <a:off x="7863683" y="2196614"/>
              <a:ext cx="0" cy="466725"/>
            </a:xfrm>
            <a:prstGeom prst="line">
              <a:avLst/>
            </a:prstGeom>
            <a:noFill/>
            <a:ln w="58738" cap="flat">
              <a:solidFill>
                <a:schemeClr val="accent4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12" name="ïśḷíḍè"/>
            <p:cNvSpPr/>
            <p:nvPr/>
          </p:nvSpPr>
          <p:spPr bwMode="auto">
            <a:xfrm flipV="1">
              <a:off x="8130383" y="2663339"/>
              <a:ext cx="0" cy="554038"/>
            </a:xfrm>
            <a:prstGeom prst="line">
              <a:avLst/>
            </a:prstGeom>
            <a:noFill/>
            <a:ln w="58738" cap="flat">
              <a:solidFill>
                <a:schemeClr val="accent2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13" name="ïšľiďè"/>
            <p:cNvSpPr/>
            <p:nvPr/>
          </p:nvSpPr>
          <p:spPr bwMode="auto">
            <a:xfrm flipV="1">
              <a:off x="8130383" y="2036276"/>
              <a:ext cx="0" cy="627063"/>
            </a:xfrm>
            <a:prstGeom prst="line">
              <a:avLst/>
            </a:prstGeom>
            <a:noFill/>
            <a:ln w="58738" cap="flat">
              <a:solidFill>
                <a:schemeClr val="accent4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14" name="îŝḻïdê"/>
            <p:cNvSpPr/>
            <p:nvPr/>
          </p:nvSpPr>
          <p:spPr bwMode="auto">
            <a:xfrm flipV="1">
              <a:off x="8427247" y="2663339"/>
              <a:ext cx="0" cy="663575"/>
            </a:xfrm>
            <a:prstGeom prst="line">
              <a:avLst/>
            </a:prstGeom>
            <a:noFill/>
            <a:ln w="58738" cap="flat">
              <a:solidFill>
                <a:schemeClr val="accent2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15" name="ïṩḷîḓe"/>
            <p:cNvSpPr/>
            <p:nvPr/>
          </p:nvSpPr>
          <p:spPr bwMode="auto">
            <a:xfrm flipV="1">
              <a:off x="8427247" y="1926739"/>
              <a:ext cx="0" cy="736600"/>
            </a:xfrm>
            <a:prstGeom prst="line">
              <a:avLst/>
            </a:prstGeom>
            <a:noFill/>
            <a:ln w="58738" cap="flat">
              <a:solidFill>
                <a:schemeClr val="accent4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16" name="îsľïdê"/>
            <p:cNvSpPr/>
            <p:nvPr/>
          </p:nvSpPr>
          <p:spPr bwMode="auto">
            <a:xfrm flipV="1">
              <a:off x="8744747" y="2663339"/>
              <a:ext cx="0" cy="728663"/>
            </a:xfrm>
            <a:prstGeom prst="line">
              <a:avLst/>
            </a:prstGeom>
            <a:noFill/>
            <a:ln w="58738" cap="flat">
              <a:solidFill>
                <a:schemeClr val="accent2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17" name="íṡ1îďe"/>
            <p:cNvSpPr/>
            <p:nvPr/>
          </p:nvSpPr>
          <p:spPr bwMode="auto">
            <a:xfrm flipV="1">
              <a:off x="8744747" y="1861651"/>
              <a:ext cx="0" cy="801688"/>
            </a:xfrm>
            <a:prstGeom prst="line">
              <a:avLst/>
            </a:prstGeom>
            <a:noFill/>
            <a:ln w="58738" cap="flat">
              <a:solidFill>
                <a:schemeClr val="accent4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18" name="ï$ļíḋé"/>
            <p:cNvSpPr/>
            <p:nvPr/>
          </p:nvSpPr>
          <p:spPr bwMode="auto">
            <a:xfrm flipV="1">
              <a:off x="9062247" y="2663339"/>
              <a:ext cx="0" cy="706438"/>
            </a:xfrm>
            <a:prstGeom prst="line">
              <a:avLst/>
            </a:prstGeom>
            <a:noFill/>
            <a:ln w="58738" cap="flat">
              <a:solidFill>
                <a:schemeClr val="accent2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19" name="ísḻïḋê"/>
            <p:cNvSpPr/>
            <p:nvPr/>
          </p:nvSpPr>
          <p:spPr bwMode="auto">
            <a:xfrm flipV="1">
              <a:off x="9062247" y="1875939"/>
              <a:ext cx="0" cy="787400"/>
            </a:xfrm>
            <a:prstGeom prst="line">
              <a:avLst/>
            </a:prstGeom>
            <a:noFill/>
            <a:ln w="58738" cap="flat">
              <a:solidFill>
                <a:schemeClr val="accent4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20" name="îsľîḍé"/>
            <p:cNvSpPr/>
            <p:nvPr/>
          </p:nvSpPr>
          <p:spPr bwMode="auto">
            <a:xfrm flipV="1">
              <a:off x="9357522" y="2663339"/>
              <a:ext cx="0" cy="604838"/>
            </a:xfrm>
            <a:prstGeom prst="line">
              <a:avLst/>
            </a:prstGeom>
            <a:noFill/>
            <a:ln w="58738" cap="flat">
              <a:solidFill>
                <a:schemeClr val="accent2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21" name="i$ļîḓe"/>
            <p:cNvSpPr/>
            <p:nvPr/>
          </p:nvSpPr>
          <p:spPr bwMode="auto">
            <a:xfrm flipV="1">
              <a:off x="9357522" y="2080726"/>
              <a:ext cx="0" cy="582613"/>
            </a:xfrm>
            <a:prstGeom prst="line">
              <a:avLst/>
            </a:prstGeom>
            <a:noFill/>
            <a:ln w="58738" cap="flat">
              <a:solidFill>
                <a:schemeClr val="accent4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22" name="iSḷíḓé"/>
            <p:cNvSpPr/>
            <p:nvPr/>
          </p:nvSpPr>
          <p:spPr bwMode="auto">
            <a:xfrm flipV="1">
              <a:off x="9624222" y="2656989"/>
              <a:ext cx="0" cy="517525"/>
            </a:xfrm>
            <a:prstGeom prst="line">
              <a:avLst/>
            </a:prstGeom>
            <a:noFill/>
            <a:ln w="58738" cap="flat">
              <a:solidFill>
                <a:schemeClr val="accent2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23" name="íşḷîďê"/>
            <p:cNvSpPr/>
            <p:nvPr/>
          </p:nvSpPr>
          <p:spPr bwMode="auto">
            <a:xfrm flipV="1">
              <a:off x="9624222" y="2160101"/>
              <a:ext cx="0" cy="496888"/>
            </a:xfrm>
            <a:prstGeom prst="line">
              <a:avLst/>
            </a:prstGeom>
            <a:noFill/>
            <a:ln w="58738" cap="flat">
              <a:solidFill>
                <a:schemeClr val="accent4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24" name="íṡ1iḋé"/>
            <p:cNvSpPr/>
            <p:nvPr/>
          </p:nvSpPr>
          <p:spPr bwMode="auto">
            <a:xfrm flipV="1">
              <a:off x="9862347" y="2663339"/>
              <a:ext cx="0" cy="298450"/>
            </a:xfrm>
            <a:prstGeom prst="line">
              <a:avLst/>
            </a:prstGeom>
            <a:noFill/>
            <a:ln w="58738" cap="flat">
              <a:solidFill>
                <a:schemeClr val="accent2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25" name="íṣḻíḋê"/>
            <p:cNvSpPr/>
            <p:nvPr/>
          </p:nvSpPr>
          <p:spPr bwMode="auto">
            <a:xfrm flipV="1">
              <a:off x="9862347" y="2407751"/>
              <a:ext cx="0" cy="255588"/>
            </a:xfrm>
            <a:prstGeom prst="line">
              <a:avLst/>
            </a:prstGeom>
            <a:noFill/>
            <a:ln w="58738" cap="flat">
              <a:solidFill>
                <a:schemeClr val="accent4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26" name="îšḻíḑé"/>
            <p:cNvSpPr/>
            <p:nvPr/>
          </p:nvSpPr>
          <p:spPr bwMode="auto">
            <a:xfrm>
              <a:off x="9963947" y="2531576"/>
              <a:ext cx="238125" cy="241300"/>
            </a:xfrm>
            <a:custGeom>
              <a:avLst/>
              <a:gdLst>
                <a:gd name="T0" fmla="*/ 27 w 33"/>
                <a:gd name="T1" fmla="*/ 28 h 33"/>
                <a:gd name="T2" fmla="*/ 6 w 33"/>
                <a:gd name="T3" fmla="*/ 28 h 33"/>
                <a:gd name="T4" fmla="*/ 5 w 33"/>
                <a:gd name="T5" fmla="*/ 7 h 33"/>
                <a:gd name="T6" fmla="*/ 27 w 33"/>
                <a:gd name="T7" fmla="*/ 6 h 33"/>
                <a:gd name="T8" fmla="*/ 27 w 33"/>
                <a:gd name="T9" fmla="*/ 28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33">
                  <a:moveTo>
                    <a:pt x="27" y="28"/>
                  </a:moveTo>
                  <a:cubicBezTo>
                    <a:pt x="20" y="33"/>
                    <a:pt x="11" y="33"/>
                    <a:pt x="6" y="28"/>
                  </a:cubicBezTo>
                  <a:cubicBezTo>
                    <a:pt x="0" y="22"/>
                    <a:pt x="0" y="13"/>
                    <a:pt x="5" y="7"/>
                  </a:cubicBezTo>
                  <a:cubicBezTo>
                    <a:pt x="11" y="1"/>
                    <a:pt x="21" y="0"/>
                    <a:pt x="27" y="6"/>
                  </a:cubicBezTo>
                  <a:cubicBezTo>
                    <a:pt x="33" y="12"/>
                    <a:pt x="33" y="22"/>
                    <a:pt x="27" y="2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129" name="组合 128"/>
          <p:cNvGrpSpPr/>
          <p:nvPr/>
        </p:nvGrpSpPr>
        <p:grpSpPr>
          <a:xfrm>
            <a:off x="1514482" y="4206202"/>
            <a:ext cx="2334915" cy="981450"/>
            <a:chOff x="1514482" y="4206202"/>
            <a:chExt cx="2334915" cy="981450"/>
          </a:xfrm>
        </p:grpSpPr>
        <p:sp>
          <p:nvSpPr>
            <p:cNvPr id="9" name="îṩľíḍè"/>
            <p:cNvSpPr txBox="1"/>
            <p:nvPr/>
          </p:nvSpPr>
          <p:spPr>
            <a:xfrm>
              <a:off x="2019310" y="4206202"/>
              <a:ext cx="1325259" cy="340519"/>
            </a:xfrm>
            <a:prstGeom prst="roundRect">
              <a:avLst/>
            </a:prstGeom>
            <a:solidFill>
              <a:schemeClr val="accent1"/>
            </a:solidFill>
          </p:spPr>
          <p:txBody>
            <a:bodyPr wrap="none">
              <a:normAutofit/>
            </a:bodyPr>
            <a:lstStyle/>
            <a:p>
              <a:pPr algn="ctr"/>
              <a:r>
                <a:rPr lang="zh-CN" altLang="en-US" sz="1400" b="1" dirty="0">
                  <a:solidFill>
                    <a:schemeClr val="bg1"/>
                  </a:solidFill>
                </a:rPr>
                <a:t>标题文本预设</a:t>
              </a:r>
              <a:endParaRPr lang="zh-CN" altLang="en-US" sz="1400" b="1" dirty="0">
                <a:solidFill>
                  <a:schemeClr val="bg1"/>
                </a:solidFill>
              </a:endParaRPr>
            </a:p>
          </p:txBody>
        </p:sp>
        <p:sp>
          <p:nvSpPr>
            <p:cNvPr id="12" name="îš1iḋe"/>
            <p:cNvSpPr txBox="1"/>
            <p:nvPr/>
          </p:nvSpPr>
          <p:spPr bwMode="auto">
            <a:xfrm>
              <a:off x="1514482" y="4613422"/>
              <a:ext cx="2334915" cy="57423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00" b="1" dirty="0"/>
                <a:t>此部分内容作为文字排版占位显示 </a:t>
              </a:r>
              <a:br>
                <a:rPr lang="zh-CN" altLang="en-US" sz="1000" b="1" dirty="0"/>
              </a:br>
              <a:r>
                <a:rPr lang="zh-CN" altLang="en-US" sz="1000" b="1" dirty="0"/>
                <a:t>（建议使用主题字体）</a:t>
              </a:r>
              <a:endParaRPr lang="zh-CN" altLang="en-US" sz="1000" b="1" dirty="0"/>
            </a:p>
          </p:txBody>
        </p:sp>
      </p:grpSp>
      <p:grpSp>
        <p:nvGrpSpPr>
          <p:cNvPr id="130" name="组合 129"/>
          <p:cNvGrpSpPr/>
          <p:nvPr/>
        </p:nvGrpSpPr>
        <p:grpSpPr>
          <a:xfrm>
            <a:off x="4943893" y="4206202"/>
            <a:ext cx="2334915" cy="981450"/>
            <a:chOff x="4943893" y="4206202"/>
            <a:chExt cx="2334915" cy="981450"/>
          </a:xfrm>
        </p:grpSpPr>
        <p:sp>
          <p:nvSpPr>
            <p:cNvPr id="10" name="ïşľíḓè"/>
            <p:cNvSpPr txBox="1"/>
            <p:nvPr/>
          </p:nvSpPr>
          <p:spPr>
            <a:xfrm>
              <a:off x="5448721" y="4206202"/>
              <a:ext cx="1325259" cy="340519"/>
            </a:xfrm>
            <a:prstGeom prst="roundRect">
              <a:avLst/>
            </a:prstGeom>
            <a:solidFill>
              <a:schemeClr val="accent5"/>
            </a:solidFill>
          </p:spPr>
          <p:txBody>
            <a:bodyPr wrap="none">
              <a:normAutofit/>
            </a:bodyPr>
            <a:lstStyle/>
            <a:p>
              <a:pPr algn="ctr"/>
              <a:r>
                <a:rPr lang="zh-CN" altLang="en-US" sz="1400" b="1" dirty="0">
                  <a:solidFill>
                    <a:schemeClr val="bg1"/>
                  </a:solidFill>
                </a:rPr>
                <a:t>标题文本预设</a:t>
              </a:r>
              <a:endParaRPr lang="zh-CN" altLang="en-US" sz="1400" b="1" dirty="0">
                <a:solidFill>
                  <a:schemeClr val="bg1"/>
                </a:solidFill>
              </a:endParaRPr>
            </a:p>
          </p:txBody>
        </p:sp>
        <p:sp>
          <p:nvSpPr>
            <p:cNvPr id="13" name="íṣḻïďê"/>
            <p:cNvSpPr txBox="1"/>
            <p:nvPr/>
          </p:nvSpPr>
          <p:spPr bwMode="auto">
            <a:xfrm>
              <a:off x="4943893" y="4613422"/>
              <a:ext cx="2334915" cy="57423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00" b="1"/>
                <a:t>此部分内容作为文字排版占位显示 </a:t>
              </a:r>
              <a:br>
                <a:rPr lang="zh-CN" altLang="en-US" sz="1000" b="1"/>
              </a:br>
              <a:r>
                <a:rPr lang="zh-CN" altLang="en-US" sz="1000" b="1"/>
                <a:t>（建议使用主题字体）</a:t>
              </a:r>
              <a:endParaRPr lang="zh-CN" altLang="en-US" sz="1000" b="1"/>
            </a:p>
          </p:txBody>
        </p:sp>
      </p:grpSp>
      <p:grpSp>
        <p:nvGrpSpPr>
          <p:cNvPr id="131" name="组合 130"/>
          <p:cNvGrpSpPr/>
          <p:nvPr/>
        </p:nvGrpSpPr>
        <p:grpSpPr>
          <a:xfrm>
            <a:off x="8342603" y="4206202"/>
            <a:ext cx="2334915" cy="981450"/>
            <a:chOff x="8342603" y="4206202"/>
            <a:chExt cx="2334915" cy="981450"/>
          </a:xfrm>
        </p:grpSpPr>
        <p:sp>
          <p:nvSpPr>
            <p:cNvPr id="11" name="iSlíḋê"/>
            <p:cNvSpPr txBox="1"/>
            <p:nvPr/>
          </p:nvSpPr>
          <p:spPr>
            <a:xfrm>
              <a:off x="8847431" y="4206202"/>
              <a:ext cx="1325259" cy="340519"/>
            </a:xfrm>
            <a:prstGeom prst="roundRect">
              <a:avLst/>
            </a:prstGeom>
            <a:solidFill>
              <a:schemeClr val="accent3"/>
            </a:solidFill>
          </p:spPr>
          <p:txBody>
            <a:bodyPr wrap="none">
              <a:normAutofit/>
            </a:bodyPr>
            <a:lstStyle/>
            <a:p>
              <a:pPr algn="ctr"/>
              <a:r>
                <a:rPr lang="zh-CN" altLang="en-US" sz="1400" b="1" dirty="0">
                  <a:solidFill>
                    <a:schemeClr val="bg1"/>
                  </a:solidFill>
                </a:rPr>
                <a:t>标题文本预设</a:t>
              </a:r>
              <a:endParaRPr lang="zh-CN" altLang="en-US" sz="1400" b="1" dirty="0">
                <a:solidFill>
                  <a:schemeClr val="bg1"/>
                </a:solidFill>
              </a:endParaRPr>
            </a:p>
          </p:txBody>
        </p:sp>
        <p:sp>
          <p:nvSpPr>
            <p:cNvPr id="14" name="îšľidè"/>
            <p:cNvSpPr txBox="1"/>
            <p:nvPr/>
          </p:nvSpPr>
          <p:spPr bwMode="auto">
            <a:xfrm>
              <a:off x="8342603" y="4613422"/>
              <a:ext cx="2334915" cy="57423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00" b="1" dirty="0"/>
                <a:t>此部分内容作为文字排版占位显示 </a:t>
              </a:r>
              <a:br>
                <a:rPr lang="zh-CN" altLang="en-US" sz="1000" b="1" dirty="0"/>
              </a:br>
              <a:r>
                <a:rPr lang="zh-CN" altLang="en-US" sz="1000" b="1" dirty="0"/>
                <a:t>（建议使用主题字体）</a:t>
              </a:r>
              <a:endParaRPr lang="zh-CN" altLang="en-US" sz="1000" b="1" dirty="0"/>
            </a:p>
          </p:txBody>
        </p:sp>
      </p:grpSp>
      <p:cxnSp>
        <p:nvCxnSpPr>
          <p:cNvPr id="7" name="Straight Connector 122"/>
          <p:cNvCxnSpPr/>
          <p:nvPr/>
        </p:nvCxnSpPr>
        <p:spPr>
          <a:xfrm>
            <a:off x="4373961" y="4098562"/>
            <a:ext cx="0" cy="1174130"/>
          </a:xfrm>
          <a:prstGeom prst="line">
            <a:avLst/>
          </a:prstGeom>
          <a:ln>
            <a:solidFill>
              <a:srgbClr val="D10A1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123"/>
          <p:cNvCxnSpPr/>
          <p:nvPr/>
        </p:nvCxnSpPr>
        <p:spPr>
          <a:xfrm>
            <a:off x="7818043" y="4098562"/>
            <a:ext cx="0" cy="1174130"/>
          </a:xfrm>
          <a:prstGeom prst="line">
            <a:avLst/>
          </a:prstGeom>
          <a:ln>
            <a:solidFill>
              <a:srgbClr val="D10A1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7" name="图片 126"/>
          <p:cNvPicPr>
            <a:picLocks noChangeAspect="1"/>
          </p:cNvPicPr>
          <p:nvPr/>
        </p:nvPicPr>
        <p:blipFill rotWithShape="1"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687" t="46936" r="7888" b="10962"/>
          <a:stretch>
            <a:fillRect/>
          </a:stretch>
        </p:blipFill>
        <p:spPr>
          <a:xfrm>
            <a:off x="0" y="0"/>
            <a:ext cx="12192000" cy="6862124"/>
          </a:xfrm>
          <a:custGeom>
            <a:avLst/>
            <a:gdLst>
              <a:gd name="connsiteX0" fmla="*/ 95315 w 12192000"/>
              <a:gd name="connsiteY0" fmla="*/ 95315 h 6862124"/>
              <a:gd name="connsiteX1" fmla="*/ 95315 w 12192000"/>
              <a:gd name="connsiteY1" fmla="*/ 6766809 h 6862124"/>
              <a:gd name="connsiteX2" fmla="*/ 12096685 w 12192000"/>
              <a:gd name="connsiteY2" fmla="*/ 6766809 h 6862124"/>
              <a:gd name="connsiteX3" fmla="*/ 12096685 w 12192000"/>
              <a:gd name="connsiteY3" fmla="*/ 95315 h 6862124"/>
              <a:gd name="connsiteX4" fmla="*/ 0 w 12192000"/>
              <a:gd name="connsiteY4" fmla="*/ 0 h 6862124"/>
              <a:gd name="connsiteX5" fmla="*/ 12192000 w 12192000"/>
              <a:gd name="connsiteY5" fmla="*/ 0 h 6862124"/>
              <a:gd name="connsiteX6" fmla="*/ 12192000 w 12192000"/>
              <a:gd name="connsiteY6" fmla="*/ 6862124 h 6862124"/>
              <a:gd name="connsiteX7" fmla="*/ 0 w 12192000"/>
              <a:gd name="connsiteY7" fmla="*/ 6862124 h 68621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62124">
                <a:moveTo>
                  <a:pt x="95315" y="95315"/>
                </a:moveTo>
                <a:lnTo>
                  <a:pt x="95315" y="6766809"/>
                </a:lnTo>
                <a:lnTo>
                  <a:pt x="12096685" y="6766809"/>
                </a:lnTo>
                <a:lnTo>
                  <a:pt x="12096685" y="95315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62124"/>
                </a:lnTo>
                <a:lnTo>
                  <a:pt x="0" y="6862124"/>
                </a:lnTo>
                <a:close/>
              </a:path>
            </a:pathLst>
          </a:custGeom>
        </p:spPr>
      </p:pic>
      <p:pic>
        <p:nvPicPr>
          <p:cNvPr id="128" name="图片 127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0" contrast="20000"/>
                    </a14:imgEffect>
                    <a14:imgEffect>
                      <a14:colorTemperature colorTemp="47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200" y="-143420"/>
            <a:ext cx="2290762" cy="2038237"/>
          </a:xfrm>
          <a:prstGeom prst="rect">
            <a:avLst/>
          </a:prstGeom>
        </p:spPr>
      </p:pic>
      <p:pic>
        <p:nvPicPr>
          <p:cNvPr id="136" name="图片 13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0282" y="5243763"/>
            <a:ext cx="5035549" cy="154847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Tm="2500">
        <p14:shred pattern="rectangle"/>
      </p:transition>
    </mc:Choice>
    <mc:Fallback>
      <p:transition spd="slow" advTm="25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bf99d649-6878-4b57-9bb0-54778a751803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5472553" y="1799635"/>
            <a:ext cx="5765866" cy="4339061"/>
            <a:chOff x="5489486" y="1596439"/>
            <a:chExt cx="5765866" cy="4339061"/>
          </a:xfrm>
        </p:grpSpPr>
        <p:grpSp>
          <p:nvGrpSpPr>
            <p:cNvPr id="4" name="ï$ḻíḋe"/>
            <p:cNvGrpSpPr/>
            <p:nvPr/>
          </p:nvGrpSpPr>
          <p:grpSpPr>
            <a:xfrm>
              <a:off x="5489486" y="1829872"/>
              <a:ext cx="2631070" cy="3517335"/>
              <a:chOff x="4439816" y="2056882"/>
              <a:chExt cx="2631070" cy="3517335"/>
            </a:xfrm>
          </p:grpSpPr>
          <p:sp>
            <p:nvSpPr>
              <p:cNvPr id="21" name="îṣlídê"/>
              <p:cNvSpPr/>
              <p:nvPr/>
            </p:nvSpPr>
            <p:spPr>
              <a:xfrm>
                <a:off x="5663952" y="3463816"/>
                <a:ext cx="1406934" cy="1406934"/>
              </a:xfrm>
              <a:prstGeom prst="arc">
                <a:avLst>
                  <a:gd name="adj1" fmla="val 12014034"/>
                  <a:gd name="adj2" fmla="val 9184070"/>
                </a:avLst>
              </a:prstGeom>
              <a:ln w="254000">
                <a:solidFill>
                  <a:schemeClr val="accent3"/>
                </a:solidFill>
                <a:prstDash val="solid"/>
                <a:headEnd type="none" w="med" len="med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lIns="0" tIns="0" rIns="0" bIns="0" anchor="ctr"/>
              <a:lstStyle/>
              <a:p>
                <a:pPr algn="ctr"/>
                <a:endParaRPr b="1">
                  <a:latin typeface="+mn-ea"/>
                </a:endParaRPr>
              </a:p>
            </p:txBody>
          </p:sp>
          <p:sp>
            <p:nvSpPr>
              <p:cNvPr id="22" name="íš1îďê"/>
              <p:cNvSpPr/>
              <p:nvPr/>
            </p:nvSpPr>
            <p:spPr>
              <a:xfrm flipH="1" flipV="1">
                <a:off x="4439816" y="4167283"/>
                <a:ext cx="1406934" cy="1406934"/>
              </a:xfrm>
              <a:prstGeom prst="arc">
                <a:avLst>
                  <a:gd name="adj1" fmla="val 12994061"/>
                  <a:gd name="adj2" fmla="val 8860916"/>
                </a:avLst>
              </a:prstGeom>
              <a:ln w="254000">
                <a:solidFill>
                  <a:schemeClr val="accent4"/>
                </a:solidFill>
                <a:prstDash val="solid"/>
                <a:headEnd type="none" w="med" len="med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lIns="0" tIns="0" rIns="0" bIns="0" anchor="ctr"/>
              <a:lstStyle/>
              <a:p>
                <a:pPr algn="ctr"/>
                <a:endParaRPr b="1">
                  <a:latin typeface="+mn-ea"/>
                </a:endParaRPr>
              </a:p>
            </p:txBody>
          </p:sp>
          <p:sp>
            <p:nvSpPr>
              <p:cNvPr id="23" name="ïSḻîḓè"/>
              <p:cNvSpPr/>
              <p:nvPr/>
            </p:nvSpPr>
            <p:spPr>
              <a:xfrm flipH="1" flipV="1">
                <a:off x="4442132" y="2760349"/>
                <a:ext cx="1406934" cy="1406934"/>
              </a:xfrm>
              <a:prstGeom prst="arc">
                <a:avLst>
                  <a:gd name="adj1" fmla="val 12994061"/>
                  <a:gd name="adj2" fmla="val 8948993"/>
                </a:avLst>
              </a:prstGeom>
              <a:ln w="254000">
                <a:solidFill>
                  <a:schemeClr val="accent2"/>
                </a:solidFill>
                <a:prstDash val="solid"/>
                <a:headEnd type="none" w="med" len="med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lIns="0" tIns="0" rIns="0" bIns="0" anchor="ctr"/>
              <a:lstStyle/>
              <a:p>
                <a:pPr algn="ctr"/>
                <a:endParaRPr b="1">
                  <a:latin typeface="+mn-ea"/>
                </a:endParaRPr>
              </a:p>
            </p:txBody>
          </p:sp>
          <p:sp>
            <p:nvSpPr>
              <p:cNvPr id="24" name="iŝľïďè"/>
              <p:cNvSpPr/>
              <p:nvPr/>
            </p:nvSpPr>
            <p:spPr>
              <a:xfrm>
                <a:off x="5663952" y="2056882"/>
                <a:ext cx="1406934" cy="1406934"/>
              </a:xfrm>
              <a:prstGeom prst="arc">
                <a:avLst>
                  <a:gd name="adj1" fmla="val 14817291"/>
                  <a:gd name="adj2" fmla="val 9067791"/>
                </a:avLst>
              </a:prstGeom>
              <a:ln w="254000">
                <a:solidFill>
                  <a:schemeClr val="accent1"/>
                </a:solidFill>
                <a:prstDash val="solid"/>
                <a:headEnd type="none" w="med" len="med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lIns="0" tIns="0" rIns="0" bIns="0" anchor="ctr"/>
              <a:lstStyle/>
              <a:p>
                <a:pPr algn="ctr"/>
                <a:endParaRPr b="1">
                  <a:latin typeface="+mn-ea"/>
                </a:endParaRPr>
              </a:p>
            </p:txBody>
          </p:sp>
          <p:sp>
            <p:nvSpPr>
              <p:cNvPr id="25" name="iṧľîdê"/>
              <p:cNvSpPr/>
              <p:nvPr/>
            </p:nvSpPr>
            <p:spPr>
              <a:xfrm>
                <a:off x="5939702" y="2564065"/>
                <a:ext cx="855434" cy="39256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rmAutofit/>
              </a:bodyPr>
              <a:lstStyle/>
              <a:p>
                <a:pPr algn="ctr">
                  <a:buSzPct val="25000"/>
                </a:pPr>
                <a:r>
                  <a:rPr lang="zh-CN" altLang="en-US" b="1">
                    <a:latin typeface="+mn-ea"/>
                  </a:rPr>
                  <a:t>关键词</a:t>
                </a:r>
                <a:endParaRPr lang="zh-CN" altLang="en-US" b="1" dirty="0">
                  <a:latin typeface="+mn-ea"/>
                </a:endParaRPr>
              </a:p>
            </p:txBody>
          </p:sp>
          <p:sp>
            <p:nvSpPr>
              <p:cNvPr id="26" name="íṥ1ïḍè"/>
              <p:cNvSpPr/>
              <p:nvPr/>
            </p:nvSpPr>
            <p:spPr>
              <a:xfrm>
                <a:off x="5939702" y="3970999"/>
                <a:ext cx="855434" cy="39256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rmAutofit/>
              </a:bodyPr>
              <a:lstStyle/>
              <a:p>
                <a:pPr algn="ctr">
                  <a:buSzPct val="25000"/>
                </a:pPr>
                <a:r>
                  <a:rPr lang="zh-CN" altLang="en-US" b="1">
                    <a:latin typeface="+mn-ea"/>
                  </a:rPr>
                  <a:t>关键词</a:t>
                </a:r>
                <a:endParaRPr lang="zh-CN" altLang="en-US" b="1" dirty="0">
                  <a:latin typeface="+mn-ea"/>
                </a:endParaRPr>
              </a:p>
            </p:txBody>
          </p:sp>
          <p:sp>
            <p:nvSpPr>
              <p:cNvPr id="27" name="íśḻiḑé"/>
              <p:cNvSpPr/>
              <p:nvPr/>
            </p:nvSpPr>
            <p:spPr>
              <a:xfrm>
                <a:off x="4717882" y="3267532"/>
                <a:ext cx="855434" cy="39256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rmAutofit/>
              </a:bodyPr>
              <a:lstStyle/>
              <a:p>
                <a:pPr algn="ctr">
                  <a:buSzPct val="25000"/>
                </a:pPr>
                <a:r>
                  <a:rPr lang="zh-CN" altLang="en-US" b="1">
                    <a:latin typeface="+mn-ea"/>
                  </a:rPr>
                  <a:t>关键词</a:t>
                </a:r>
                <a:endParaRPr lang="zh-CN" altLang="en-US" b="1" dirty="0">
                  <a:latin typeface="+mn-ea"/>
                </a:endParaRPr>
              </a:p>
            </p:txBody>
          </p:sp>
          <p:sp>
            <p:nvSpPr>
              <p:cNvPr id="28" name="iṥḻiḓè"/>
              <p:cNvSpPr/>
              <p:nvPr/>
            </p:nvSpPr>
            <p:spPr>
              <a:xfrm>
                <a:off x="4717882" y="4674466"/>
                <a:ext cx="855434" cy="39256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rmAutofit/>
              </a:bodyPr>
              <a:lstStyle/>
              <a:p>
                <a:pPr algn="ctr">
                  <a:buSzPct val="25000"/>
                </a:pPr>
                <a:r>
                  <a:rPr lang="zh-CN" altLang="en-US" b="1">
                    <a:latin typeface="+mn-ea"/>
                  </a:rPr>
                  <a:t>关键词</a:t>
                </a:r>
                <a:endParaRPr lang="zh-CN" altLang="en-US" b="1" dirty="0">
                  <a:latin typeface="+mn-ea"/>
                </a:endParaRPr>
              </a:p>
            </p:txBody>
          </p:sp>
        </p:grpSp>
        <p:grpSp>
          <p:nvGrpSpPr>
            <p:cNvPr id="6" name="îšľïḓê"/>
            <p:cNvGrpSpPr/>
            <p:nvPr/>
          </p:nvGrpSpPr>
          <p:grpSpPr>
            <a:xfrm>
              <a:off x="8842936" y="1596439"/>
              <a:ext cx="2412416" cy="827412"/>
              <a:chOff x="8172534" y="1948892"/>
              <a:chExt cx="2412416" cy="827412"/>
            </a:xfrm>
          </p:grpSpPr>
          <p:sp>
            <p:nvSpPr>
              <p:cNvPr id="17" name="íṣḷíḋè"/>
              <p:cNvSpPr/>
              <p:nvPr/>
            </p:nvSpPr>
            <p:spPr bwMode="auto">
              <a:xfrm>
                <a:off x="8172534" y="2288358"/>
                <a:ext cx="2412416" cy="48794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 anchor="t" anchorCtr="0">
                <a:normAutofit/>
              </a:bodyPr>
              <a:lstStyle/>
              <a:p>
                <a:pPr eaLnBrk="1" hangingPunct="1">
                  <a:lnSpc>
                    <a:spcPct val="12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1000" b="1">
                    <a:latin typeface="+mn-ea"/>
                  </a:rPr>
                  <a:t>此部分内容作为文字排版占位显示</a:t>
                </a:r>
                <a:br>
                  <a:rPr lang="zh-CN" altLang="en-US" sz="1000" b="1">
                    <a:latin typeface="+mn-ea"/>
                  </a:rPr>
                </a:br>
                <a:r>
                  <a:rPr lang="zh-CN" altLang="en-US" sz="1000" b="1">
                    <a:latin typeface="+mn-ea"/>
                  </a:rPr>
                  <a:t> （建议使用主题字体）</a:t>
                </a:r>
                <a:endParaRPr lang="zh-CN" altLang="en-US" sz="1000" b="1" dirty="0">
                  <a:latin typeface="+mn-ea"/>
                </a:endParaRPr>
              </a:p>
            </p:txBody>
          </p:sp>
          <p:sp>
            <p:nvSpPr>
              <p:cNvPr id="18" name="ïSļîḍé"/>
              <p:cNvSpPr txBox="1"/>
              <p:nvPr/>
            </p:nvSpPr>
            <p:spPr bwMode="auto">
              <a:xfrm>
                <a:off x="8172534" y="1948892"/>
                <a:ext cx="2412416" cy="3394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normAutofit/>
              </a:bodyPr>
              <a:lstStyle/>
              <a:p>
                <a:pPr>
                  <a:lnSpc>
                    <a:spcPct val="110000"/>
                  </a:lnSpc>
                  <a:spcBef>
                    <a:spcPct val="0"/>
                  </a:spcBef>
                  <a:buNone/>
                </a:pPr>
                <a:r>
                  <a:rPr lang="zh-CN" altLang="en-US" sz="1800" b="1">
                    <a:latin typeface="+mn-ea"/>
                  </a:rPr>
                  <a:t>标题文本预设</a:t>
                </a:r>
                <a:endParaRPr lang="zh-CN" altLang="en-US" sz="1800" b="1" dirty="0">
                  <a:latin typeface="+mn-ea"/>
                </a:endParaRPr>
              </a:p>
            </p:txBody>
          </p:sp>
        </p:grpSp>
        <p:grpSp>
          <p:nvGrpSpPr>
            <p:cNvPr id="7" name="íşlídê"/>
            <p:cNvGrpSpPr/>
            <p:nvPr/>
          </p:nvGrpSpPr>
          <p:grpSpPr>
            <a:xfrm>
              <a:off x="8842936" y="2766989"/>
              <a:ext cx="2412416" cy="827412"/>
              <a:chOff x="8172534" y="1948892"/>
              <a:chExt cx="2412416" cy="827412"/>
            </a:xfrm>
          </p:grpSpPr>
          <p:sp>
            <p:nvSpPr>
              <p:cNvPr id="15" name="îš1ïḓè"/>
              <p:cNvSpPr/>
              <p:nvPr/>
            </p:nvSpPr>
            <p:spPr bwMode="auto">
              <a:xfrm>
                <a:off x="8172534" y="2288358"/>
                <a:ext cx="2412416" cy="48794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 anchor="t" anchorCtr="0">
                <a:normAutofit/>
              </a:bodyPr>
              <a:lstStyle/>
              <a:p>
                <a:pPr eaLnBrk="1" hangingPunct="1">
                  <a:lnSpc>
                    <a:spcPct val="12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1000" b="1">
                    <a:latin typeface="+mn-ea"/>
                  </a:rPr>
                  <a:t>此部分内容作为文字排版占位显示</a:t>
                </a:r>
                <a:br>
                  <a:rPr lang="zh-CN" altLang="en-US" sz="1000" b="1">
                    <a:latin typeface="+mn-ea"/>
                  </a:rPr>
                </a:br>
                <a:r>
                  <a:rPr lang="zh-CN" altLang="en-US" sz="1000" b="1">
                    <a:latin typeface="+mn-ea"/>
                  </a:rPr>
                  <a:t> （建议使用主题字体）</a:t>
                </a:r>
                <a:endParaRPr lang="zh-CN" altLang="en-US" sz="1000" b="1" dirty="0">
                  <a:latin typeface="+mn-ea"/>
                </a:endParaRPr>
              </a:p>
            </p:txBody>
          </p:sp>
          <p:sp>
            <p:nvSpPr>
              <p:cNvPr id="16" name="îSḻiḑe"/>
              <p:cNvSpPr txBox="1"/>
              <p:nvPr/>
            </p:nvSpPr>
            <p:spPr bwMode="auto">
              <a:xfrm>
                <a:off x="8172534" y="1948892"/>
                <a:ext cx="2412416" cy="3394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normAutofit/>
              </a:bodyPr>
              <a:lstStyle/>
              <a:p>
                <a:pPr>
                  <a:lnSpc>
                    <a:spcPct val="110000"/>
                  </a:lnSpc>
                  <a:spcBef>
                    <a:spcPct val="0"/>
                  </a:spcBef>
                  <a:buNone/>
                </a:pPr>
                <a:r>
                  <a:rPr lang="zh-CN" altLang="en-US" sz="1800" b="1">
                    <a:latin typeface="+mn-ea"/>
                  </a:rPr>
                  <a:t>标题文本预设</a:t>
                </a:r>
                <a:endParaRPr lang="zh-CN" altLang="en-US" sz="1800" b="1" dirty="0">
                  <a:latin typeface="+mn-ea"/>
                </a:endParaRPr>
              </a:p>
            </p:txBody>
          </p:sp>
        </p:grpSp>
        <p:grpSp>
          <p:nvGrpSpPr>
            <p:cNvPr id="8" name="işḷíḍê"/>
            <p:cNvGrpSpPr/>
            <p:nvPr/>
          </p:nvGrpSpPr>
          <p:grpSpPr>
            <a:xfrm>
              <a:off x="8790556" y="3937539"/>
              <a:ext cx="2412416" cy="827412"/>
              <a:chOff x="8172534" y="1948892"/>
              <a:chExt cx="2412416" cy="827412"/>
            </a:xfrm>
          </p:grpSpPr>
          <p:sp>
            <p:nvSpPr>
              <p:cNvPr id="13" name="ísļïḑé"/>
              <p:cNvSpPr/>
              <p:nvPr/>
            </p:nvSpPr>
            <p:spPr bwMode="auto">
              <a:xfrm>
                <a:off x="8172534" y="2288358"/>
                <a:ext cx="2412416" cy="48794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 anchor="t" anchorCtr="0">
                <a:normAutofit/>
              </a:bodyPr>
              <a:lstStyle/>
              <a:p>
                <a:pPr eaLnBrk="1" hangingPunct="1">
                  <a:lnSpc>
                    <a:spcPct val="12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1000" b="1">
                    <a:latin typeface="+mn-ea"/>
                  </a:rPr>
                  <a:t>此部分内容作为文字排版占位显示</a:t>
                </a:r>
                <a:br>
                  <a:rPr lang="zh-CN" altLang="en-US" sz="1000" b="1">
                    <a:latin typeface="+mn-ea"/>
                  </a:rPr>
                </a:br>
                <a:r>
                  <a:rPr lang="zh-CN" altLang="en-US" sz="1000" b="1">
                    <a:latin typeface="+mn-ea"/>
                  </a:rPr>
                  <a:t> （建议使用主题字体）</a:t>
                </a:r>
                <a:endParaRPr lang="zh-CN" altLang="en-US" sz="1000" b="1" dirty="0">
                  <a:latin typeface="+mn-ea"/>
                </a:endParaRPr>
              </a:p>
            </p:txBody>
          </p:sp>
          <p:sp>
            <p:nvSpPr>
              <p:cNvPr id="14" name="ïṥ1îḓê"/>
              <p:cNvSpPr txBox="1"/>
              <p:nvPr/>
            </p:nvSpPr>
            <p:spPr bwMode="auto">
              <a:xfrm>
                <a:off x="8172534" y="1948892"/>
                <a:ext cx="2412416" cy="3394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normAutofit/>
              </a:bodyPr>
              <a:lstStyle/>
              <a:p>
                <a:pPr>
                  <a:lnSpc>
                    <a:spcPct val="110000"/>
                  </a:lnSpc>
                  <a:spcBef>
                    <a:spcPct val="0"/>
                  </a:spcBef>
                  <a:buNone/>
                </a:pPr>
                <a:r>
                  <a:rPr lang="zh-CN" altLang="en-US" sz="1800" b="1">
                    <a:latin typeface="+mn-ea"/>
                  </a:rPr>
                  <a:t>标题文本预设</a:t>
                </a:r>
                <a:endParaRPr lang="zh-CN" altLang="en-US" sz="1800" b="1" dirty="0">
                  <a:latin typeface="+mn-ea"/>
                </a:endParaRPr>
              </a:p>
            </p:txBody>
          </p:sp>
        </p:grpSp>
        <p:grpSp>
          <p:nvGrpSpPr>
            <p:cNvPr id="9" name="íŝľîďè"/>
            <p:cNvGrpSpPr/>
            <p:nvPr/>
          </p:nvGrpSpPr>
          <p:grpSpPr>
            <a:xfrm>
              <a:off x="8790556" y="5108088"/>
              <a:ext cx="2412416" cy="827412"/>
              <a:chOff x="8172534" y="1948892"/>
              <a:chExt cx="2412416" cy="827412"/>
            </a:xfrm>
          </p:grpSpPr>
          <p:sp>
            <p:nvSpPr>
              <p:cNvPr id="11" name="ïšľîḋé"/>
              <p:cNvSpPr/>
              <p:nvPr/>
            </p:nvSpPr>
            <p:spPr bwMode="auto">
              <a:xfrm>
                <a:off x="8172534" y="2288358"/>
                <a:ext cx="2412416" cy="48794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 anchor="t" anchorCtr="0">
                <a:normAutofit/>
              </a:bodyPr>
              <a:lstStyle/>
              <a:p>
                <a:pPr eaLnBrk="1" hangingPunct="1">
                  <a:lnSpc>
                    <a:spcPct val="12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1000" b="1">
                    <a:latin typeface="+mn-ea"/>
                  </a:rPr>
                  <a:t>此部分内容作为文字排版占位显示</a:t>
                </a:r>
                <a:br>
                  <a:rPr lang="zh-CN" altLang="en-US" sz="1000" b="1">
                    <a:latin typeface="+mn-ea"/>
                  </a:rPr>
                </a:br>
                <a:r>
                  <a:rPr lang="zh-CN" altLang="en-US" sz="1000" b="1">
                    <a:latin typeface="+mn-ea"/>
                  </a:rPr>
                  <a:t> （建议使用主题字体）</a:t>
                </a:r>
                <a:endParaRPr lang="zh-CN" altLang="en-US" sz="1000" b="1" dirty="0">
                  <a:latin typeface="+mn-ea"/>
                </a:endParaRPr>
              </a:p>
            </p:txBody>
          </p:sp>
          <p:sp>
            <p:nvSpPr>
              <p:cNvPr id="12" name="îŝļïḑe"/>
              <p:cNvSpPr txBox="1"/>
              <p:nvPr/>
            </p:nvSpPr>
            <p:spPr bwMode="auto">
              <a:xfrm>
                <a:off x="8172534" y="1948892"/>
                <a:ext cx="2412416" cy="3394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normAutofit/>
              </a:bodyPr>
              <a:lstStyle/>
              <a:p>
                <a:pPr>
                  <a:lnSpc>
                    <a:spcPct val="110000"/>
                  </a:lnSpc>
                  <a:spcBef>
                    <a:spcPct val="0"/>
                  </a:spcBef>
                  <a:buNone/>
                </a:pPr>
                <a:r>
                  <a:rPr lang="zh-CN" altLang="en-US" sz="1800" b="1">
                    <a:latin typeface="+mn-ea"/>
                  </a:rPr>
                  <a:t>标题文本预设</a:t>
                </a:r>
                <a:endParaRPr lang="zh-CN" altLang="en-US" sz="1800" b="1" dirty="0">
                  <a:latin typeface="+mn-ea"/>
                </a:endParaRPr>
              </a:p>
            </p:txBody>
          </p:sp>
        </p:grpSp>
      </p:grpSp>
      <p:pic>
        <p:nvPicPr>
          <p:cNvPr id="29" name="图片 28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687" t="46936" r="7888" b="10962"/>
          <a:stretch>
            <a:fillRect/>
          </a:stretch>
        </p:blipFill>
        <p:spPr>
          <a:xfrm>
            <a:off x="0" y="0"/>
            <a:ext cx="12192000" cy="6862124"/>
          </a:xfrm>
          <a:custGeom>
            <a:avLst/>
            <a:gdLst>
              <a:gd name="connsiteX0" fmla="*/ 95315 w 12192000"/>
              <a:gd name="connsiteY0" fmla="*/ 95315 h 6862124"/>
              <a:gd name="connsiteX1" fmla="*/ 95315 w 12192000"/>
              <a:gd name="connsiteY1" fmla="*/ 6766809 h 6862124"/>
              <a:gd name="connsiteX2" fmla="*/ 12096685 w 12192000"/>
              <a:gd name="connsiteY2" fmla="*/ 6766809 h 6862124"/>
              <a:gd name="connsiteX3" fmla="*/ 12096685 w 12192000"/>
              <a:gd name="connsiteY3" fmla="*/ 95315 h 6862124"/>
              <a:gd name="connsiteX4" fmla="*/ 0 w 12192000"/>
              <a:gd name="connsiteY4" fmla="*/ 0 h 6862124"/>
              <a:gd name="connsiteX5" fmla="*/ 12192000 w 12192000"/>
              <a:gd name="connsiteY5" fmla="*/ 0 h 6862124"/>
              <a:gd name="connsiteX6" fmla="*/ 12192000 w 12192000"/>
              <a:gd name="connsiteY6" fmla="*/ 6862124 h 6862124"/>
              <a:gd name="connsiteX7" fmla="*/ 0 w 12192000"/>
              <a:gd name="connsiteY7" fmla="*/ 6862124 h 68621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62124">
                <a:moveTo>
                  <a:pt x="95315" y="95315"/>
                </a:moveTo>
                <a:lnTo>
                  <a:pt x="95315" y="6766809"/>
                </a:lnTo>
                <a:lnTo>
                  <a:pt x="12096685" y="6766809"/>
                </a:lnTo>
                <a:lnTo>
                  <a:pt x="12096685" y="95315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62124"/>
                </a:lnTo>
                <a:lnTo>
                  <a:pt x="0" y="6862124"/>
                </a:lnTo>
                <a:close/>
              </a:path>
            </a:pathLst>
          </a:cu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20000" contrast="20000"/>
                    </a14:imgEffect>
                    <a14:imgEffect>
                      <a14:colorTemperature colorTemp="47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200" y="-143420"/>
            <a:ext cx="2290762" cy="2038237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>
            <a:fillRect/>
          </a:stretch>
        </p:blipFill>
        <p:spPr>
          <a:xfrm flipH="1" flipV="1">
            <a:off x="10986" y="4124"/>
            <a:ext cx="3429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Tm="2500">
        <p14:shred dir="out" pattern="rectangle"/>
      </p:transition>
    </mc:Choice>
    <mc:Fallback>
      <p:transition spd="slow" advTm="25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/>
          <p:cNvGrpSpPr/>
          <p:nvPr/>
        </p:nvGrpSpPr>
        <p:grpSpPr>
          <a:xfrm>
            <a:off x="1633618" y="2165979"/>
            <a:ext cx="2781206" cy="3729736"/>
            <a:chOff x="1633618" y="2165979"/>
            <a:chExt cx="2781206" cy="3729736"/>
          </a:xfrm>
        </p:grpSpPr>
        <p:sp>
          <p:nvSpPr>
            <p:cNvPr id="4" name="išlíḓè"/>
            <p:cNvSpPr/>
            <p:nvPr/>
          </p:nvSpPr>
          <p:spPr>
            <a:xfrm>
              <a:off x="1633618" y="2165979"/>
              <a:ext cx="2781206" cy="2385192"/>
            </a:xfrm>
            <a:prstGeom prst="hexagon">
              <a:avLst/>
            </a:prstGeom>
            <a:blipFill dpi="0" rotWithShape="1">
              <a:blip r:embed="rId1"/>
              <a:srcRect/>
              <a:tile tx="0" ty="0" sx="100000" sy="100000" flip="none" algn="ctr"/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2000" b="1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7" name="iSlïďé"/>
            <p:cNvSpPr txBox="1"/>
            <p:nvPr/>
          </p:nvSpPr>
          <p:spPr>
            <a:xfrm>
              <a:off x="1985830" y="5268261"/>
              <a:ext cx="2130285" cy="627454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normAutofit/>
            </a:bodyPr>
            <a:lstStyle/>
            <a:p>
              <a:pPr algn="ctr" defTabSz="913765">
                <a:lnSpc>
                  <a:spcPct val="120000"/>
                </a:lnSpc>
                <a:defRPr/>
              </a:pPr>
              <a:r>
                <a:rPr lang="zh-CN" altLang="en-US" sz="1100" b="1">
                  <a:latin typeface="+mn-ea"/>
                </a:rPr>
                <a:t>此部分内容作为文字排版占位显示</a:t>
              </a:r>
              <a:br>
                <a:rPr lang="zh-CN" altLang="en-US" sz="1100" b="1">
                  <a:latin typeface="+mn-ea"/>
                </a:rPr>
              </a:br>
              <a:r>
                <a:rPr lang="zh-CN" altLang="en-US" sz="1100" b="1">
                  <a:latin typeface="+mn-ea"/>
                </a:rPr>
                <a:t>（建议使用主题字体）</a:t>
              </a:r>
              <a:endParaRPr lang="zh-CN" altLang="en-US" sz="1100" b="1">
                <a:latin typeface="+mn-ea"/>
              </a:endParaRPr>
            </a:p>
          </p:txBody>
        </p:sp>
        <p:sp>
          <p:nvSpPr>
            <p:cNvPr id="8" name="iŝľîḍé"/>
            <p:cNvSpPr/>
            <p:nvPr/>
          </p:nvSpPr>
          <p:spPr>
            <a:xfrm>
              <a:off x="1985830" y="4790200"/>
              <a:ext cx="2130285" cy="478061"/>
            </a:xfrm>
            <a:prstGeom prst="rect">
              <a:avLst/>
            </a:prstGeom>
          </p:spPr>
          <p:txBody>
            <a:bodyPr wrap="none" lIns="0" tIns="0" rIns="0" bIns="0" anchor="ctr" anchorCtr="0">
              <a:normAutofit/>
            </a:bodyPr>
            <a:lstStyle/>
            <a:p>
              <a:pPr lvl="0" algn="ctr" defTabSz="913765">
                <a:defRPr/>
              </a:pPr>
              <a:r>
                <a:rPr lang="zh-CN" altLang="en-US" sz="2400" b="1">
                  <a:latin typeface="+mn-ea"/>
                </a:rPr>
                <a:t>标题文本预设</a:t>
              </a:r>
              <a:endParaRPr lang="zh-CN" altLang="en-US" sz="2400" b="1">
                <a:latin typeface="+mn-ea"/>
              </a:endParaRPr>
            </a:p>
          </p:txBody>
        </p:sp>
        <p:sp>
          <p:nvSpPr>
            <p:cNvPr id="13" name="ïṡḻîḋê"/>
            <p:cNvSpPr/>
            <p:nvPr/>
          </p:nvSpPr>
          <p:spPr>
            <a:xfrm>
              <a:off x="1844367" y="2341459"/>
              <a:ext cx="2359709" cy="2034232"/>
            </a:xfrm>
            <a:prstGeom prst="hexagon">
              <a:avLst/>
            </a:prstGeom>
            <a:noFill/>
            <a:ln w="285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2000" b="1">
                <a:solidFill>
                  <a:schemeClr val="tx1"/>
                </a:solidFill>
                <a:latin typeface="+mn-ea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7777176" y="2165979"/>
            <a:ext cx="2781206" cy="3729736"/>
            <a:chOff x="7777176" y="2165979"/>
            <a:chExt cx="2781206" cy="3729736"/>
          </a:xfrm>
        </p:grpSpPr>
        <p:sp>
          <p:nvSpPr>
            <p:cNvPr id="5" name="ïşľíḋè"/>
            <p:cNvSpPr txBox="1"/>
            <p:nvPr/>
          </p:nvSpPr>
          <p:spPr>
            <a:xfrm>
              <a:off x="8102637" y="5268261"/>
              <a:ext cx="2130285" cy="627454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normAutofit/>
            </a:bodyPr>
            <a:lstStyle/>
            <a:p>
              <a:pPr algn="ctr" defTabSz="913765">
                <a:lnSpc>
                  <a:spcPct val="120000"/>
                </a:lnSpc>
                <a:defRPr/>
              </a:pPr>
              <a:r>
                <a:rPr lang="zh-CN" altLang="en-US" sz="1100" b="1">
                  <a:latin typeface="+mn-ea"/>
                </a:rPr>
                <a:t>此部分内容作为文字排版占位显示</a:t>
              </a:r>
              <a:br>
                <a:rPr lang="zh-CN" altLang="en-US" sz="1100" b="1">
                  <a:latin typeface="+mn-ea"/>
                </a:rPr>
              </a:br>
              <a:r>
                <a:rPr lang="zh-CN" altLang="en-US" sz="1100" b="1">
                  <a:latin typeface="+mn-ea"/>
                </a:rPr>
                <a:t>（建议使用主题字体）</a:t>
              </a:r>
              <a:endParaRPr lang="zh-CN" altLang="en-US" sz="1100" b="1">
                <a:latin typeface="+mn-ea"/>
              </a:endParaRPr>
            </a:p>
          </p:txBody>
        </p:sp>
        <p:sp>
          <p:nvSpPr>
            <p:cNvPr id="6" name="ï$lídè"/>
            <p:cNvSpPr/>
            <p:nvPr/>
          </p:nvSpPr>
          <p:spPr>
            <a:xfrm>
              <a:off x="8102637" y="4790200"/>
              <a:ext cx="2130285" cy="478061"/>
            </a:xfrm>
            <a:prstGeom prst="rect">
              <a:avLst/>
            </a:prstGeom>
          </p:spPr>
          <p:txBody>
            <a:bodyPr wrap="none" lIns="0" tIns="0" rIns="0" bIns="0" anchor="ctr" anchorCtr="0">
              <a:normAutofit/>
            </a:bodyPr>
            <a:lstStyle/>
            <a:p>
              <a:pPr lvl="0" algn="ctr" defTabSz="913765">
                <a:defRPr/>
              </a:pPr>
              <a:r>
                <a:rPr lang="zh-CN" altLang="en-US" sz="2400" b="1">
                  <a:latin typeface="+mn-ea"/>
                </a:rPr>
                <a:t>标题文本预设</a:t>
              </a:r>
              <a:endParaRPr lang="zh-CN" altLang="en-US" sz="2400" b="1">
                <a:latin typeface="+mn-ea"/>
              </a:endParaRPr>
            </a:p>
          </p:txBody>
        </p:sp>
        <p:sp>
          <p:nvSpPr>
            <p:cNvPr id="11" name="íşḻïḓé"/>
            <p:cNvSpPr/>
            <p:nvPr/>
          </p:nvSpPr>
          <p:spPr>
            <a:xfrm>
              <a:off x="7777176" y="2165979"/>
              <a:ext cx="2781206" cy="2385192"/>
            </a:xfrm>
            <a:prstGeom prst="hexagon">
              <a:avLst/>
            </a:prstGeom>
            <a:blipFill>
              <a:blip r:embed="rId1"/>
              <a:tile tx="0" ty="0" sx="100000" sy="100000" flip="none" algn="ctr"/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2000" b="1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14" name="iśľïḑe"/>
            <p:cNvSpPr/>
            <p:nvPr/>
          </p:nvSpPr>
          <p:spPr>
            <a:xfrm>
              <a:off x="7987925" y="2341459"/>
              <a:ext cx="2359709" cy="2034232"/>
            </a:xfrm>
            <a:prstGeom prst="hexagon">
              <a:avLst/>
            </a:prstGeom>
            <a:noFill/>
            <a:ln w="28575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2000" b="1">
                <a:solidFill>
                  <a:schemeClr val="tx1"/>
                </a:solidFill>
                <a:latin typeface="+mn-ea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4715233" y="1963782"/>
            <a:ext cx="2781206" cy="3729736"/>
            <a:chOff x="4715233" y="1963782"/>
            <a:chExt cx="2781206" cy="3729736"/>
          </a:xfrm>
        </p:grpSpPr>
        <p:sp>
          <p:nvSpPr>
            <p:cNvPr id="9" name="ïś1ïḓè"/>
            <p:cNvSpPr txBox="1"/>
            <p:nvPr/>
          </p:nvSpPr>
          <p:spPr>
            <a:xfrm>
              <a:off x="5040694" y="5066064"/>
              <a:ext cx="2130285" cy="627454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normAutofit/>
            </a:bodyPr>
            <a:lstStyle/>
            <a:p>
              <a:pPr algn="ctr" defTabSz="913765">
                <a:lnSpc>
                  <a:spcPct val="120000"/>
                </a:lnSpc>
                <a:defRPr/>
              </a:pPr>
              <a:r>
                <a:rPr lang="zh-CN" altLang="en-US" sz="1100" b="1">
                  <a:latin typeface="+mn-ea"/>
                </a:rPr>
                <a:t>此部分内容作为文字排版占位显示</a:t>
              </a:r>
              <a:br>
                <a:rPr lang="zh-CN" altLang="en-US" sz="1100" b="1">
                  <a:latin typeface="+mn-ea"/>
                </a:rPr>
              </a:br>
              <a:r>
                <a:rPr lang="zh-CN" altLang="en-US" sz="1100" b="1">
                  <a:latin typeface="+mn-ea"/>
                </a:rPr>
                <a:t>（建议使用主题字体）</a:t>
              </a:r>
              <a:endParaRPr lang="zh-CN" altLang="en-US" sz="1100" b="1">
                <a:latin typeface="+mn-ea"/>
              </a:endParaRPr>
            </a:p>
          </p:txBody>
        </p:sp>
        <p:sp>
          <p:nvSpPr>
            <p:cNvPr id="10" name="iṥlíḓè"/>
            <p:cNvSpPr/>
            <p:nvPr/>
          </p:nvSpPr>
          <p:spPr>
            <a:xfrm>
              <a:off x="5040694" y="4588003"/>
              <a:ext cx="2130285" cy="478061"/>
            </a:xfrm>
            <a:prstGeom prst="rect">
              <a:avLst/>
            </a:prstGeom>
          </p:spPr>
          <p:txBody>
            <a:bodyPr wrap="none" lIns="0" tIns="0" rIns="0" bIns="0" anchor="ctr" anchorCtr="0">
              <a:normAutofit/>
            </a:bodyPr>
            <a:lstStyle/>
            <a:p>
              <a:pPr lvl="0" algn="ctr" defTabSz="913765">
                <a:defRPr/>
              </a:pPr>
              <a:r>
                <a:rPr lang="zh-CN" altLang="en-US" sz="2400" b="1">
                  <a:latin typeface="+mn-ea"/>
                </a:rPr>
                <a:t>标题文本预设</a:t>
              </a:r>
              <a:endParaRPr lang="zh-CN" altLang="en-US" sz="2400" b="1">
                <a:latin typeface="+mn-ea"/>
              </a:endParaRPr>
            </a:p>
          </p:txBody>
        </p:sp>
        <p:sp>
          <p:nvSpPr>
            <p:cNvPr id="12" name="íślïḓé"/>
            <p:cNvSpPr/>
            <p:nvPr/>
          </p:nvSpPr>
          <p:spPr>
            <a:xfrm>
              <a:off x="4715233" y="1963782"/>
              <a:ext cx="2781206" cy="2385192"/>
            </a:xfrm>
            <a:prstGeom prst="hexagon">
              <a:avLst/>
            </a:prstGeom>
            <a:blipFill>
              <a:blip r:embed="rId1"/>
              <a:tile tx="0" ty="0" sx="100000" sy="100000" flip="none" algn="ctr"/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2000" b="1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15" name="iSľïḍé"/>
            <p:cNvSpPr/>
            <p:nvPr/>
          </p:nvSpPr>
          <p:spPr>
            <a:xfrm>
              <a:off x="4925982" y="2139262"/>
              <a:ext cx="2359709" cy="2034232"/>
            </a:xfrm>
            <a:prstGeom prst="hexagon">
              <a:avLst/>
            </a:pr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2000" b="1">
                <a:solidFill>
                  <a:schemeClr val="tx1"/>
                </a:solidFill>
                <a:latin typeface="+mn-ea"/>
              </a:endParaRPr>
            </a:p>
          </p:txBody>
        </p:sp>
      </p:grpSp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687" t="46936" r="7888" b="10962"/>
          <a:stretch>
            <a:fillRect/>
          </a:stretch>
        </p:blipFill>
        <p:spPr>
          <a:xfrm>
            <a:off x="0" y="0"/>
            <a:ext cx="12192000" cy="6862124"/>
          </a:xfrm>
          <a:custGeom>
            <a:avLst/>
            <a:gdLst>
              <a:gd name="connsiteX0" fmla="*/ 95315 w 12192000"/>
              <a:gd name="connsiteY0" fmla="*/ 95315 h 6862124"/>
              <a:gd name="connsiteX1" fmla="*/ 95315 w 12192000"/>
              <a:gd name="connsiteY1" fmla="*/ 6766809 h 6862124"/>
              <a:gd name="connsiteX2" fmla="*/ 12096685 w 12192000"/>
              <a:gd name="connsiteY2" fmla="*/ 6766809 h 6862124"/>
              <a:gd name="connsiteX3" fmla="*/ 12096685 w 12192000"/>
              <a:gd name="connsiteY3" fmla="*/ 95315 h 6862124"/>
              <a:gd name="connsiteX4" fmla="*/ 0 w 12192000"/>
              <a:gd name="connsiteY4" fmla="*/ 0 h 6862124"/>
              <a:gd name="connsiteX5" fmla="*/ 12192000 w 12192000"/>
              <a:gd name="connsiteY5" fmla="*/ 0 h 6862124"/>
              <a:gd name="connsiteX6" fmla="*/ 12192000 w 12192000"/>
              <a:gd name="connsiteY6" fmla="*/ 6862124 h 6862124"/>
              <a:gd name="connsiteX7" fmla="*/ 0 w 12192000"/>
              <a:gd name="connsiteY7" fmla="*/ 6862124 h 68621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62124">
                <a:moveTo>
                  <a:pt x="95315" y="95315"/>
                </a:moveTo>
                <a:lnTo>
                  <a:pt x="95315" y="6766809"/>
                </a:lnTo>
                <a:lnTo>
                  <a:pt x="12096685" y="6766809"/>
                </a:lnTo>
                <a:lnTo>
                  <a:pt x="12096685" y="95315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62124"/>
                </a:lnTo>
                <a:lnTo>
                  <a:pt x="0" y="6862124"/>
                </a:lnTo>
                <a:close/>
              </a:path>
            </a:pathLst>
          </a:cu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20000" contrast="20000"/>
                    </a14:imgEffect>
                    <a14:imgEffect>
                      <a14:colorTemperature colorTemp="47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200" y="-143420"/>
            <a:ext cx="2290762" cy="203823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2500">
        <p14:prism isInverted="1"/>
      </p:transition>
    </mc:Choice>
    <mc:Fallback>
      <p:transition spd="slow" advTm="25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687" t="46936" r="7888" b="10962"/>
          <a:stretch>
            <a:fillRect/>
          </a:stretch>
        </p:blipFill>
        <p:spPr>
          <a:xfrm>
            <a:off x="0" y="0"/>
            <a:ext cx="12192000" cy="6862124"/>
          </a:xfrm>
          <a:custGeom>
            <a:avLst/>
            <a:gdLst>
              <a:gd name="connsiteX0" fmla="*/ 95315 w 12192000"/>
              <a:gd name="connsiteY0" fmla="*/ 95315 h 6862124"/>
              <a:gd name="connsiteX1" fmla="*/ 95315 w 12192000"/>
              <a:gd name="connsiteY1" fmla="*/ 6766809 h 6862124"/>
              <a:gd name="connsiteX2" fmla="*/ 12096685 w 12192000"/>
              <a:gd name="connsiteY2" fmla="*/ 6766809 h 6862124"/>
              <a:gd name="connsiteX3" fmla="*/ 12096685 w 12192000"/>
              <a:gd name="connsiteY3" fmla="*/ 95315 h 6862124"/>
              <a:gd name="connsiteX4" fmla="*/ 0 w 12192000"/>
              <a:gd name="connsiteY4" fmla="*/ 0 h 6862124"/>
              <a:gd name="connsiteX5" fmla="*/ 12192000 w 12192000"/>
              <a:gd name="connsiteY5" fmla="*/ 0 h 6862124"/>
              <a:gd name="connsiteX6" fmla="*/ 12192000 w 12192000"/>
              <a:gd name="connsiteY6" fmla="*/ 6862124 h 6862124"/>
              <a:gd name="connsiteX7" fmla="*/ 0 w 12192000"/>
              <a:gd name="connsiteY7" fmla="*/ 6862124 h 68621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62124">
                <a:moveTo>
                  <a:pt x="95315" y="95315"/>
                </a:moveTo>
                <a:lnTo>
                  <a:pt x="95315" y="6766809"/>
                </a:lnTo>
                <a:lnTo>
                  <a:pt x="12096685" y="6766809"/>
                </a:lnTo>
                <a:lnTo>
                  <a:pt x="12096685" y="95315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62124"/>
                </a:lnTo>
                <a:lnTo>
                  <a:pt x="0" y="6862124"/>
                </a:lnTo>
                <a:close/>
              </a:path>
            </a:pathLst>
          </a:cu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0" contrast="20000"/>
                    </a14:imgEffect>
                    <a14:imgEffect>
                      <a14:colorTemperature colorTemp="47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200" y="-143420"/>
            <a:ext cx="2290762" cy="2038237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0" y="1349788"/>
            <a:ext cx="5067300" cy="3283486"/>
            <a:chOff x="0" y="1349788"/>
            <a:chExt cx="5067300" cy="3283486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4814"/>
            <a:stretch>
              <a:fillRect/>
            </a:stretch>
          </p:blipFill>
          <p:spPr>
            <a:xfrm>
              <a:off x="0" y="2243624"/>
              <a:ext cx="5067300" cy="2389650"/>
            </a:xfrm>
            <a:prstGeom prst="rect">
              <a:avLst/>
            </a:prstGeom>
          </p:spPr>
        </p:pic>
        <p:grpSp>
          <p:nvGrpSpPr>
            <p:cNvPr id="9" name="组合 8"/>
            <p:cNvGrpSpPr/>
            <p:nvPr/>
          </p:nvGrpSpPr>
          <p:grpSpPr>
            <a:xfrm>
              <a:off x="2000250" y="1349788"/>
              <a:ext cx="2350108" cy="1059921"/>
              <a:chOff x="2000250" y="1349788"/>
              <a:chExt cx="2350108" cy="1059921"/>
            </a:xfrm>
          </p:grpSpPr>
          <p:pic>
            <p:nvPicPr>
              <p:cNvPr id="7" name="图片 6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000250" y="1349788"/>
                <a:ext cx="1330934" cy="1059921"/>
              </a:xfrm>
              <a:prstGeom prst="rect">
                <a:avLst/>
              </a:prstGeom>
            </p:spPr>
          </p:pic>
          <p:pic>
            <p:nvPicPr>
              <p:cNvPr id="8" name="图片 7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467099" y="1619922"/>
                <a:ext cx="883259" cy="703404"/>
              </a:xfrm>
              <a:prstGeom prst="rect">
                <a:avLst/>
              </a:prstGeom>
            </p:spPr>
          </p:pic>
        </p:grpSp>
      </p:grpSp>
      <p:grpSp>
        <p:nvGrpSpPr>
          <p:cNvPr id="10" name="组合 9"/>
          <p:cNvGrpSpPr/>
          <p:nvPr/>
        </p:nvGrpSpPr>
        <p:grpSpPr>
          <a:xfrm>
            <a:off x="5350903" y="2326795"/>
            <a:ext cx="6311012" cy="2223308"/>
            <a:chOff x="4871338" y="2519186"/>
            <a:chExt cx="6311012" cy="2223308"/>
          </a:xfrm>
        </p:grpSpPr>
        <p:sp>
          <p:nvSpPr>
            <p:cNvPr id="11" name="矩形 10"/>
            <p:cNvSpPr/>
            <p:nvPr/>
          </p:nvSpPr>
          <p:spPr>
            <a:xfrm>
              <a:off x="4871338" y="2519186"/>
              <a:ext cx="4468623" cy="67710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zh-CN" altLang="en-US" sz="4400" dirty="0" smtClean="0">
                  <a:solidFill>
                    <a:srgbClr val="D10A12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  <a:cs typeface="+mn-ea"/>
                  <a:sym typeface="Arial" panose="020B0604020202020204" pitchFamily="34" charset="0"/>
                </a:rPr>
                <a:t>工作存在不足</a:t>
              </a:r>
              <a:endParaRPr lang="zh-CN" altLang="en-US" sz="4400" dirty="0">
                <a:solidFill>
                  <a:srgbClr val="D10A12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2" name="组合 11"/>
            <p:cNvGrpSpPr/>
            <p:nvPr/>
          </p:nvGrpSpPr>
          <p:grpSpPr>
            <a:xfrm>
              <a:off x="5321983" y="3344588"/>
              <a:ext cx="3061581" cy="743744"/>
              <a:chOff x="5664883" y="3248360"/>
              <a:chExt cx="3061581" cy="743744"/>
            </a:xfrm>
          </p:grpSpPr>
          <p:sp>
            <p:nvSpPr>
              <p:cNvPr id="14" name="TextBox 11"/>
              <p:cNvSpPr txBox="1"/>
              <p:nvPr/>
            </p:nvSpPr>
            <p:spPr>
              <a:xfrm>
                <a:off x="5664883" y="3248360"/>
                <a:ext cx="151195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171450" lvl="1" indent="-171450">
                  <a:buFont typeface="Arial" panose="020B0604020202020204" pitchFamily="34" charset="0"/>
                  <a:buChar char="•"/>
                </a:pPr>
                <a:r>
                  <a:rPr lang="zh-CN" altLang="en-US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ea"/>
                    <a:cs typeface="+mn-ea"/>
                    <a:sym typeface="Arial" panose="020B0604020202020204" pitchFamily="34" charset="0"/>
                  </a:rPr>
                  <a:t>输入小标题</a:t>
                </a:r>
                <a:endParaRPr lang="zh-CN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5" name="TextBox 11"/>
              <p:cNvSpPr txBox="1"/>
              <p:nvPr/>
            </p:nvSpPr>
            <p:spPr>
              <a:xfrm>
                <a:off x="7214512" y="3248360"/>
                <a:ext cx="151195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171450" lvl="1" indent="-171450">
                  <a:buFont typeface="Arial" panose="020B0604020202020204" pitchFamily="34" charset="0"/>
                  <a:buChar char="•"/>
                </a:pPr>
                <a:r>
                  <a:rPr lang="zh-CN" alt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ea"/>
                    <a:cs typeface="+mn-ea"/>
                    <a:sym typeface="Arial" panose="020B0604020202020204" pitchFamily="34" charset="0"/>
                  </a:rPr>
                  <a:t>输入小标题</a:t>
                </a:r>
                <a:endParaRPr lang="zh-CN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6" name="TextBox 11"/>
              <p:cNvSpPr txBox="1"/>
              <p:nvPr/>
            </p:nvSpPr>
            <p:spPr>
              <a:xfrm>
                <a:off x="5664883" y="3622772"/>
                <a:ext cx="151195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171450" lvl="1" indent="-171450">
                  <a:buFont typeface="Arial" panose="020B0604020202020204" pitchFamily="34" charset="0"/>
                  <a:buChar char="•"/>
                </a:pPr>
                <a:r>
                  <a:rPr lang="zh-CN" alt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ea"/>
                    <a:cs typeface="+mn-ea"/>
                    <a:sym typeface="Arial" panose="020B0604020202020204" pitchFamily="34" charset="0"/>
                  </a:rPr>
                  <a:t>输入小标题</a:t>
                </a:r>
                <a:endParaRPr lang="zh-CN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" name="TextBox 11"/>
              <p:cNvSpPr txBox="1"/>
              <p:nvPr/>
            </p:nvSpPr>
            <p:spPr>
              <a:xfrm>
                <a:off x="7214510" y="3622772"/>
                <a:ext cx="151195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171450" lvl="1" indent="-171450">
                  <a:buFont typeface="Arial" panose="020B0604020202020204" pitchFamily="34" charset="0"/>
                  <a:buChar char="•"/>
                </a:pPr>
                <a:r>
                  <a:rPr lang="zh-CN" alt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ea"/>
                    <a:cs typeface="+mn-ea"/>
                    <a:sym typeface="Arial" panose="020B0604020202020204" pitchFamily="34" charset="0"/>
                  </a:rPr>
                  <a:t>输入小标题</a:t>
                </a:r>
                <a:endParaRPr lang="zh-CN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3" name="文本框 12"/>
            <p:cNvSpPr txBox="1"/>
            <p:nvPr/>
          </p:nvSpPr>
          <p:spPr>
            <a:xfrm>
              <a:off x="5321983" y="4168170"/>
              <a:ext cx="5860367" cy="5743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100" spc="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Lorem ipsum dolor sit amet, Lorem dolor sit Lorem ipsum dolor sit amet,consectetur. </a:t>
              </a:r>
              <a:endParaRPr lang="en-US" altLang="zh-CN" sz="1100" spc="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</p:grpSp>
      <p:pic>
        <p:nvPicPr>
          <p:cNvPr id="21" name="图片 2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2175" y="4874884"/>
            <a:ext cx="2409825" cy="20955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2500">
        <p14:prism dir="u" isInverted="1"/>
      </p:transition>
    </mc:Choice>
    <mc:Fallback>
      <p:transition spd="slow" advTm="25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75da193a-3c44-43b6-a175-79f326dd9bb5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719140" y="1780085"/>
            <a:ext cx="10753725" cy="3580409"/>
            <a:chOff x="719140" y="1272086"/>
            <a:chExt cx="10753725" cy="3580409"/>
          </a:xfrm>
        </p:grpSpPr>
        <p:sp>
          <p:nvSpPr>
            <p:cNvPr id="4" name="íṣliḍé"/>
            <p:cNvSpPr/>
            <p:nvPr/>
          </p:nvSpPr>
          <p:spPr>
            <a:xfrm>
              <a:off x="4466551" y="2267939"/>
              <a:ext cx="3258911" cy="2584556"/>
            </a:xfrm>
            <a:prstGeom prst="rect">
              <a:avLst/>
            </a:prstGeom>
            <a:solidFill>
              <a:srgbClr val="D10A1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b="1">
                <a:latin typeface="+mn-ea"/>
              </a:endParaRPr>
            </a:p>
          </p:txBody>
        </p:sp>
        <p:sp>
          <p:nvSpPr>
            <p:cNvPr id="5" name="išliḓé"/>
            <p:cNvSpPr>
              <a:spLocks noChangeAspect="1"/>
            </p:cNvSpPr>
            <p:nvPr/>
          </p:nvSpPr>
          <p:spPr>
            <a:xfrm>
              <a:off x="5721402" y="2627978"/>
              <a:ext cx="749217" cy="749217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b="1">
                <a:latin typeface="+mn-ea"/>
              </a:endParaRPr>
            </a:p>
          </p:txBody>
        </p:sp>
        <p:sp>
          <p:nvSpPr>
            <p:cNvPr id="6" name="î$ľíďé"/>
            <p:cNvSpPr/>
            <p:nvPr/>
          </p:nvSpPr>
          <p:spPr bwMode="auto">
            <a:xfrm>
              <a:off x="5930901" y="2866321"/>
              <a:ext cx="336188" cy="272531"/>
            </a:xfrm>
            <a:custGeom>
              <a:avLst/>
              <a:gdLst>
                <a:gd name="T0" fmla="*/ 68 w 186"/>
                <a:gd name="T1" fmla="*/ 84 h 151"/>
                <a:gd name="T2" fmla="*/ 118 w 186"/>
                <a:gd name="T3" fmla="*/ 84 h 151"/>
                <a:gd name="T4" fmla="*/ 93 w 186"/>
                <a:gd name="T5" fmla="*/ 101 h 151"/>
                <a:gd name="T6" fmla="*/ 93 w 186"/>
                <a:gd name="T7" fmla="*/ 67 h 151"/>
                <a:gd name="T8" fmla="*/ 93 w 186"/>
                <a:gd name="T9" fmla="*/ 101 h 151"/>
                <a:gd name="T10" fmla="*/ 114 w 186"/>
                <a:gd name="T11" fmla="*/ 25 h 151"/>
                <a:gd name="T12" fmla="*/ 114 w 186"/>
                <a:gd name="T13" fmla="*/ 16 h 151"/>
                <a:gd name="T14" fmla="*/ 68 w 186"/>
                <a:gd name="T15" fmla="*/ 21 h 151"/>
                <a:gd name="T16" fmla="*/ 156 w 186"/>
                <a:gd name="T17" fmla="*/ 33 h 151"/>
                <a:gd name="T18" fmla="*/ 156 w 186"/>
                <a:gd name="T19" fmla="*/ 59 h 151"/>
                <a:gd name="T20" fmla="*/ 156 w 186"/>
                <a:gd name="T21" fmla="*/ 33 h 151"/>
                <a:gd name="T22" fmla="*/ 152 w 186"/>
                <a:gd name="T23" fmla="*/ 46 h 151"/>
                <a:gd name="T24" fmla="*/ 160 w 186"/>
                <a:gd name="T25" fmla="*/ 46 h 151"/>
                <a:gd name="T26" fmla="*/ 169 w 186"/>
                <a:gd name="T27" fmla="*/ 16 h 151"/>
                <a:gd name="T28" fmla="*/ 122 w 186"/>
                <a:gd name="T29" fmla="*/ 0 h 151"/>
                <a:gd name="T30" fmla="*/ 63 w 186"/>
                <a:gd name="T31" fmla="*/ 0 h 151"/>
                <a:gd name="T32" fmla="*/ 17 w 186"/>
                <a:gd name="T33" fmla="*/ 16 h 151"/>
                <a:gd name="T34" fmla="*/ 0 w 186"/>
                <a:gd name="T35" fmla="*/ 135 h 151"/>
                <a:gd name="T36" fmla="*/ 169 w 186"/>
                <a:gd name="T37" fmla="*/ 151 h 151"/>
                <a:gd name="T38" fmla="*/ 186 w 186"/>
                <a:gd name="T39" fmla="*/ 33 h 151"/>
                <a:gd name="T40" fmla="*/ 177 w 186"/>
                <a:gd name="T41" fmla="*/ 101 h 151"/>
                <a:gd name="T42" fmla="*/ 137 w 186"/>
                <a:gd name="T43" fmla="*/ 109 h 151"/>
                <a:gd name="T44" fmla="*/ 177 w 186"/>
                <a:gd name="T45" fmla="*/ 135 h 151"/>
                <a:gd name="T46" fmla="*/ 17 w 186"/>
                <a:gd name="T47" fmla="*/ 143 h 151"/>
                <a:gd name="T48" fmla="*/ 9 w 186"/>
                <a:gd name="T49" fmla="*/ 109 h 151"/>
                <a:gd name="T50" fmla="*/ 45 w 186"/>
                <a:gd name="T51" fmla="*/ 101 h 151"/>
                <a:gd name="T52" fmla="*/ 9 w 186"/>
                <a:gd name="T53" fmla="*/ 33 h 151"/>
                <a:gd name="T54" fmla="*/ 34 w 186"/>
                <a:gd name="T55" fmla="*/ 25 h 151"/>
                <a:gd name="T56" fmla="*/ 93 w 186"/>
                <a:gd name="T57" fmla="*/ 8 h 151"/>
                <a:gd name="T58" fmla="*/ 152 w 186"/>
                <a:gd name="T59" fmla="*/ 25 h 151"/>
                <a:gd name="T60" fmla="*/ 177 w 186"/>
                <a:gd name="T61" fmla="*/ 33 h 151"/>
                <a:gd name="T62" fmla="*/ 156 w 186"/>
                <a:gd name="T63" fmla="*/ 67 h 151"/>
                <a:gd name="T64" fmla="*/ 156 w 186"/>
                <a:gd name="T65" fmla="*/ 75 h 151"/>
                <a:gd name="T66" fmla="*/ 156 w 186"/>
                <a:gd name="T67" fmla="*/ 67 h 151"/>
                <a:gd name="T68" fmla="*/ 51 w 186"/>
                <a:gd name="T69" fmla="*/ 84 h 151"/>
                <a:gd name="T70" fmla="*/ 135 w 186"/>
                <a:gd name="T71" fmla="*/ 84 h 151"/>
                <a:gd name="T72" fmla="*/ 93 w 186"/>
                <a:gd name="T73" fmla="*/ 118 h 151"/>
                <a:gd name="T74" fmla="*/ 93 w 186"/>
                <a:gd name="T75" fmla="*/ 50 h 151"/>
                <a:gd name="T76" fmla="*/ 93 w 186"/>
                <a:gd name="T77" fmla="*/ 118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86" h="151">
                  <a:moveTo>
                    <a:pt x="93" y="59"/>
                  </a:moveTo>
                  <a:cubicBezTo>
                    <a:pt x="79" y="59"/>
                    <a:pt x="68" y="70"/>
                    <a:pt x="68" y="84"/>
                  </a:cubicBezTo>
                  <a:cubicBezTo>
                    <a:pt x="68" y="98"/>
                    <a:pt x="79" y="109"/>
                    <a:pt x="93" y="109"/>
                  </a:cubicBezTo>
                  <a:cubicBezTo>
                    <a:pt x="107" y="109"/>
                    <a:pt x="118" y="98"/>
                    <a:pt x="118" y="84"/>
                  </a:cubicBezTo>
                  <a:cubicBezTo>
                    <a:pt x="118" y="70"/>
                    <a:pt x="107" y="59"/>
                    <a:pt x="93" y="59"/>
                  </a:cubicBezTo>
                  <a:close/>
                  <a:moveTo>
                    <a:pt x="93" y="101"/>
                  </a:moveTo>
                  <a:cubicBezTo>
                    <a:pt x="84" y="101"/>
                    <a:pt x="76" y="93"/>
                    <a:pt x="76" y="84"/>
                  </a:cubicBezTo>
                  <a:cubicBezTo>
                    <a:pt x="76" y="75"/>
                    <a:pt x="84" y="67"/>
                    <a:pt x="93" y="67"/>
                  </a:cubicBezTo>
                  <a:cubicBezTo>
                    <a:pt x="102" y="67"/>
                    <a:pt x="110" y="75"/>
                    <a:pt x="110" y="84"/>
                  </a:cubicBezTo>
                  <a:cubicBezTo>
                    <a:pt x="110" y="93"/>
                    <a:pt x="102" y="101"/>
                    <a:pt x="93" y="101"/>
                  </a:cubicBezTo>
                  <a:close/>
                  <a:moveTo>
                    <a:pt x="72" y="25"/>
                  </a:moveTo>
                  <a:cubicBezTo>
                    <a:pt x="114" y="25"/>
                    <a:pt x="114" y="25"/>
                    <a:pt x="114" y="25"/>
                  </a:cubicBezTo>
                  <a:cubicBezTo>
                    <a:pt x="116" y="25"/>
                    <a:pt x="118" y="23"/>
                    <a:pt x="118" y="21"/>
                  </a:cubicBezTo>
                  <a:cubicBezTo>
                    <a:pt x="118" y="18"/>
                    <a:pt x="116" y="16"/>
                    <a:pt x="114" y="16"/>
                  </a:cubicBezTo>
                  <a:cubicBezTo>
                    <a:pt x="72" y="16"/>
                    <a:pt x="72" y="16"/>
                    <a:pt x="72" y="16"/>
                  </a:cubicBezTo>
                  <a:cubicBezTo>
                    <a:pt x="70" y="16"/>
                    <a:pt x="68" y="18"/>
                    <a:pt x="68" y="21"/>
                  </a:cubicBezTo>
                  <a:cubicBezTo>
                    <a:pt x="68" y="23"/>
                    <a:pt x="70" y="25"/>
                    <a:pt x="72" y="25"/>
                  </a:cubicBezTo>
                  <a:close/>
                  <a:moveTo>
                    <a:pt x="156" y="33"/>
                  </a:moveTo>
                  <a:cubicBezTo>
                    <a:pt x="149" y="33"/>
                    <a:pt x="144" y="39"/>
                    <a:pt x="144" y="46"/>
                  </a:cubicBezTo>
                  <a:cubicBezTo>
                    <a:pt x="144" y="53"/>
                    <a:pt x="149" y="59"/>
                    <a:pt x="156" y="59"/>
                  </a:cubicBezTo>
                  <a:cubicBezTo>
                    <a:pt x="163" y="59"/>
                    <a:pt x="169" y="53"/>
                    <a:pt x="169" y="46"/>
                  </a:cubicBezTo>
                  <a:cubicBezTo>
                    <a:pt x="169" y="39"/>
                    <a:pt x="163" y="33"/>
                    <a:pt x="156" y="33"/>
                  </a:cubicBezTo>
                  <a:close/>
                  <a:moveTo>
                    <a:pt x="156" y="50"/>
                  </a:moveTo>
                  <a:cubicBezTo>
                    <a:pt x="154" y="50"/>
                    <a:pt x="152" y="48"/>
                    <a:pt x="152" y="46"/>
                  </a:cubicBezTo>
                  <a:cubicBezTo>
                    <a:pt x="152" y="44"/>
                    <a:pt x="154" y="42"/>
                    <a:pt x="156" y="42"/>
                  </a:cubicBezTo>
                  <a:cubicBezTo>
                    <a:pt x="159" y="42"/>
                    <a:pt x="160" y="44"/>
                    <a:pt x="160" y="46"/>
                  </a:cubicBezTo>
                  <a:cubicBezTo>
                    <a:pt x="160" y="48"/>
                    <a:pt x="159" y="50"/>
                    <a:pt x="156" y="50"/>
                  </a:cubicBezTo>
                  <a:close/>
                  <a:moveTo>
                    <a:pt x="169" y="16"/>
                  </a:moveTo>
                  <a:cubicBezTo>
                    <a:pt x="152" y="16"/>
                    <a:pt x="152" y="16"/>
                    <a:pt x="152" y="16"/>
                  </a:cubicBezTo>
                  <a:cubicBezTo>
                    <a:pt x="139" y="16"/>
                    <a:pt x="139" y="0"/>
                    <a:pt x="122" y="0"/>
                  </a:cubicBezTo>
                  <a:cubicBezTo>
                    <a:pt x="106" y="0"/>
                    <a:pt x="93" y="0"/>
                    <a:pt x="93" y="0"/>
                  </a:cubicBezTo>
                  <a:cubicBezTo>
                    <a:pt x="93" y="0"/>
                    <a:pt x="80" y="0"/>
                    <a:pt x="63" y="0"/>
                  </a:cubicBezTo>
                  <a:cubicBezTo>
                    <a:pt x="47" y="0"/>
                    <a:pt x="47" y="16"/>
                    <a:pt x="34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8" y="16"/>
                    <a:pt x="0" y="24"/>
                    <a:pt x="0" y="33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0" y="144"/>
                    <a:pt x="8" y="151"/>
                    <a:pt x="17" y="151"/>
                  </a:cubicBezTo>
                  <a:cubicBezTo>
                    <a:pt x="169" y="151"/>
                    <a:pt x="169" y="151"/>
                    <a:pt x="169" y="151"/>
                  </a:cubicBezTo>
                  <a:cubicBezTo>
                    <a:pt x="178" y="151"/>
                    <a:pt x="186" y="144"/>
                    <a:pt x="186" y="135"/>
                  </a:cubicBezTo>
                  <a:cubicBezTo>
                    <a:pt x="186" y="33"/>
                    <a:pt x="186" y="33"/>
                    <a:pt x="186" y="33"/>
                  </a:cubicBezTo>
                  <a:cubicBezTo>
                    <a:pt x="186" y="24"/>
                    <a:pt x="178" y="16"/>
                    <a:pt x="169" y="16"/>
                  </a:cubicBezTo>
                  <a:close/>
                  <a:moveTo>
                    <a:pt x="177" y="101"/>
                  </a:moveTo>
                  <a:cubicBezTo>
                    <a:pt x="141" y="101"/>
                    <a:pt x="141" y="101"/>
                    <a:pt x="141" y="101"/>
                  </a:cubicBezTo>
                  <a:cubicBezTo>
                    <a:pt x="140" y="104"/>
                    <a:pt x="138" y="107"/>
                    <a:pt x="137" y="109"/>
                  </a:cubicBezTo>
                  <a:cubicBezTo>
                    <a:pt x="177" y="109"/>
                    <a:pt x="177" y="109"/>
                    <a:pt x="177" y="109"/>
                  </a:cubicBezTo>
                  <a:cubicBezTo>
                    <a:pt x="177" y="135"/>
                    <a:pt x="177" y="135"/>
                    <a:pt x="177" y="135"/>
                  </a:cubicBezTo>
                  <a:cubicBezTo>
                    <a:pt x="177" y="139"/>
                    <a:pt x="174" y="143"/>
                    <a:pt x="169" y="143"/>
                  </a:cubicBezTo>
                  <a:cubicBezTo>
                    <a:pt x="17" y="143"/>
                    <a:pt x="17" y="143"/>
                    <a:pt x="17" y="143"/>
                  </a:cubicBezTo>
                  <a:cubicBezTo>
                    <a:pt x="12" y="143"/>
                    <a:pt x="9" y="139"/>
                    <a:pt x="9" y="135"/>
                  </a:cubicBezTo>
                  <a:cubicBezTo>
                    <a:pt x="9" y="109"/>
                    <a:pt x="9" y="109"/>
                    <a:pt x="9" y="109"/>
                  </a:cubicBezTo>
                  <a:cubicBezTo>
                    <a:pt x="49" y="109"/>
                    <a:pt x="49" y="109"/>
                    <a:pt x="49" y="109"/>
                  </a:cubicBezTo>
                  <a:cubicBezTo>
                    <a:pt x="48" y="107"/>
                    <a:pt x="46" y="104"/>
                    <a:pt x="45" y="101"/>
                  </a:cubicBezTo>
                  <a:cubicBezTo>
                    <a:pt x="9" y="101"/>
                    <a:pt x="9" y="101"/>
                    <a:pt x="9" y="101"/>
                  </a:cubicBezTo>
                  <a:cubicBezTo>
                    <a:pt x="9" y="33"/>
                    <a:pt x="9" y="33"/>
                    <a:pt x="9" y="33"/>
                  </a:cubicBezTo>
                  <a:cubicBezTo>
                    <a:pt x="9" y="29"/>
                    <a:pt x="12" y="25"/>
                    <a:pt x="17" y="25"/>
                  </a:cubicBezTo>
                  <a:cubicBezTo>
                    <a:pt x="34" y="25"/>
                    <a:pt x="34" y="25"/>
                    <a:pt x="34" y="25"/>
                  </a:cubicBezTo>
                  <a:cubicBezTo>
                    <a:pt x="51" y="25"/>
                    <a:pt x="51" y="8"/>
                    <a:pt x="63" y="8"/>
                  </a:cubicBezTo>
                  <a:cubicBezTo>
                    <a:pt x="72" y="8"/>
                    <a:pt x="93" y="8"/>
                    <a:pt x="93" y="8"/>
                  </a:cubicBezTo>
                  <a:cubicBezTo>
                    <a:pt x="93" y="8"/>
                    <a:pt x="114" y="8"/>
                    <a:pt x="122" y="8"/>
                  </a:cubicBezTo>
                  <a:cubicBezTo>
                    <a:pt x="135" y="8"/>
                    <a:pt x="135" y="25"/>
                    <a:pt x="152" y="25"/>
                  </a:cubicBezTo>
                  <a:cubicBezTo>
                    <a:pt x="169" y="25"/>
                    <a:pt x="169" y="25"/>
                    <a:pt x="169" y="25"/>
                  </a:cubicBezTo>
                  <a:cubicBezTo>
                    <a:pt x="174" y="25"/>
                    <a:pt x="177" y="29"/>
                    <a:pt x="177" y="33"/>
                  </a:cubicBezTo>
                  <a:lnTo>
                    <a:pt x="177" y="101"/>
                  </a:lnTo>
                  <a:close/>
                  <a:moveTo>
                    <a:pt x="156" y="67"/>
                  </a:moveTo>
                  <a:cubicBezTo>
                    <a:pt x="154" y="67"/>
                    <a:pt x="152" y="69"/>
                    <a:pt x="152" y="71"/>
                  </a:cubicBezTo>
                  <a:cubicBezTo>
                    <a:pt x="152" y="74"/>
                    <a:pt x="154" y="75"/>
                    <a:pt x="156" y="75"/>
                  </a:cubicBezTo>
                  <a:cubicBezTo>
                    <a:pt x="159" y="75"/>
                    <a:pt x="160" y="74"/>
                    <a:pt x="160" y="71"/>
                  </a:cubicBezTo>
                  <a:cubicBezTo>
                    <a:pt x="160" y="69"/>
                    <a:pt x="159" y="67"/>
                    <a:pt x="156" y="67"/>
                  </a:cubicBezTo>
                  <a:close/>
                  <a:moveTo>
                    <a:pt x="93" y="42"/>
                  </a:moveTo>
                  <a:cubicBezTo>
                    <a:pt x="70" y="42"/>
                    <a:pt x="51" y="61"/>
                    <a:pt x="51" y="84"/>
                  </a:cubicBezTo>
                  <a:cubicBezTo>
                    <a:pt x="51" y="107"/>
                    <a:pt x="70" y="126"/>
                    <a:pt x="93" y="126"/>
                  </a:cubicBezTo>
                  <a:cubicBezTo>
                    <a:pt x="116" y="126"/>
                    <a:pt x="135" y="107"/>
                    <a:pt x="135" y="84"/>
                  </a:cubicBezTo>
                  <a:cubicBezTo>
                    <a:pt x="135" y="61"/>
                    <a:pt x="116" y="42"/>
                    <a:pt x="93" y="42"/>
                  </a:cubicBezTo>
                  <a:close/>
                  <a:moveTo>
                    <a:pt x="93" y="118"/>
                  </a:moveTo>
                  <a:cubicBezTo>
                    <a:pt x="74" y="118"/>
                    <a:pt x="59" y="103"/>
                    <a:pt x="59" y="84"/>
                  </a:cubicBezTo>
                  <a:cubicBezTo>
                    <a:pt x="59" y="65"/>
                    <a:pt x="74" y="50"/>
                    <a:pt x="93" y="50"/>
                  </a:cubicBezTo>
                  <a:cubicBezTo>
                    <a:pt x="112" y="50"/>
                    <a:pt x="127" y="65"/>
                    <a:pt x="127" y="84"/>
                  </a:cubicBezTo>
                  <a:cubicBezTo>
                    <a:pt x="127" y="103"/>
                    <a:pt x="112" y="118"/>
                    <a:pt x="93" y="11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b="1">
                <a:latin typeface="+mn-ea"/>
              </a:endParaRPr>
            </a:p>
          </p:txBody>
        </p:sp>
        <p:sp>
          <p:nvSpPr>
            <p:cNvPr id="7" name="isļiḓé"/>
            <p:cNvSpPr/>
            <p:nvPr/>
          </p:nvSpPr>
          <p:spPr>
            <a:xfrm>
              <a:off x="719143" y="2267939"/>
              <a:ext cx="3747405" cy="2584556"/>
            </a:xfrm>
            <a:prstGeom prst="rect">
              <a:avLst/>
            </a:prstGeom>
            <a:blipFill>
              <a:blip r:embed="rId2"/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b="1">
                <a:latin typeface="+mn-ea"/>
              </a:endParaRPr>
            </a:p>
          </p:txBody>
        </p:sp>
        <p:sp>
          <p:nvSpPr>
            <p:cNvPr id="8" name="ísľiḑè"/>
            <p:cNvSpPr/>
            <p:nvPr/>
          </p:nvSpPr>
          <p:spPr>
            <a:xfrm>
              <a:off x="7725458" y="2267939"/>
              <a:ext cx="3747405" cy="2584556"/>
            </a:xfrm>
            <a:prstGeom prst="rect">
              <a:avLst/>
            </a:prstGeom>
            <a:blipFill>
              <a:blip r:embed="rId2"/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b="1">
                <a:latin typeface="+mn-ea"/>
              </a:endParaRPr>
            </a:p>
          </p:txBody>
        </p:sp>
        <p:sp>
          <p:nvSpPr>
            <p:cNvPr id="9" name="í$ļîḑê"/>
            <p:cNvSpPr txBox="1"/>
            <p:nvPr/>
          </p:nvSpPr>
          <p:spPr>
            <a:xfrm>
              <a:off x="4660745" y="3615529"/>
              <a:ext cx="2870523" cy="2830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lumMod val="100000"/>
                    </a:schemeClr>
                  </a:solidFill>
                </a14:hiddenFill>
              </a:ext>
            </a:extLst>
          </p:spPr>
          <p:txBody>
            <a:bodyPr wrap="none" lIns="72000" tIns="0" rIns="72000" bIns="0" anchor="b" anchorCtr="0">
              <a:normAutofit/>
            </a:bodyPr>
            <a:lstStyle/>
            <a:p>
              <a:pPr algn="ctr"/>
              <a:r>
                <a:rPr lang="zh-CN" altLang="en-US" sz="1600" b="1">
                  <a:solidFill>
                    <a:schemeClr val="accent1"/>
                  </a:solidFill>
                  <a:latin typeface="+mn-ea"/>
                </a:rPr>
                <a:t>标题文本预设</a:t>
              </a:r>
              <a:endParaRPr lang="zh-CN" altLang="en-US" sz="1600" b="1">
                <a:solidFill>
                  <a:schemeClr val="accent1"/>
                </a:solidFill>
                <a:latin typeface="+mn-ea"/>
              </a:endParaRPr>
            </a:p>
          </p:txBody>
        </p:sp>
        <p:sp>
          <p:nvSpPr>
            <p:cNvPr id="10" name="îṡlide"/>
            <p:cNvSpPr txBox="1"/>
            <p:nvPr/>
          </p:nvSpPr>
          <p:spPr>
            <a:xfrm>
              <a:off x="4660745" y="3898551"/>
              <a:ext cx="2870523" cy="6229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lumMod val="100000"/>
                    </a:schemeClr>
                  </a:solidFill>
                </a14:hiddenFill>
              </a:ext>
            </a:extLst>
          </p:spPr>
          <p:txBody>
            <a:bodyPr wrap="square" lIns="72000" tIns="0" rIns="72000" bIns="0" anchor="t" anchorCtr="0">
              <a:normAutofit/>
            </a:bodyPr>
            <a:lstStyle/>
            <a:p>
              <a:pPr lvl="0" algn="ctr">
                <a:lnSpc>
                  <a:spcPct val="120000"/>
                </a:lnSpc>
              </a:pPr>
              <a:r>
                <a:rPr lang="zh-CN" altLang="en-US" sz="1100" b="1" dirty="0">
                  <a:solidFill>
                    <a:schemeClr val="bg1"/>
                  </a:solidFill>
                  <a:latin typeface="+mn-ea"/>
                </a:rPr>
                <a:t>此部分内容作为文字排版占位显示</a:t>
              </a:r>
              <a:br>
                <a:rPr lang="zh-CN" altLang="en-US" sz="1100" b="1" dirty="0">
                  <a:solidFill>
                    <a:schemeClr val="bg1"/>
                  </a:solidFill>
                  <a:latin typeface="+mn-ea"/>
                </a:rPr>
              </a:br>
              <a:r>
                <a:rPr lang="zh-CN" altLang="en-US" sz="1100" b="1" dirty="0">
                  <a:solidFill>
                    <a:schemeClr val="bg1"/>
                  </a:solidFill>
                  <a:latin typeface="+mn-ea"/>
                </a:rPr>
                <a:t>（建议使用主题字体）</a:t>
              </a:r>
              <a:endParaRPr lang="zh-CN" altLang="en-US" sz="1100" b="1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11" name="ïš1iḓê"/>
            <p:cNvSpPr txBox="1"/>
            <p:nvPr/>
          </p:nvSpPr>
          <p:spPr>
            <a:xfrm>
              <a:off x="719140" y="1272086"/>
              <a:ext cx="10753725" cy="461665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zh-CN" altLang="en-US" sz="2400" b="1">
                  <a:latin typeface="+mn-ea"/>
                </a:rPr>
                <a:t>标题文本预设</a:t>
              </a:r>
              <a:endParaRPr lang="zh-CN" altLang="en-US" sz="2400" b="1">
                <a:latin typeface="+mn-ea"/>
              </a:endParaRPr>
            </a:p>
          </p:txBody>
        </p:sp>
        <p:sp>
          <p:nvSpPr>
            <p:cNvPr id="12" name="ïŝ1iḋé"/>
            <p:cNvSpPr txBox="1"/>
            <p:nvPr/>
          </p:nvSpPr>
          <p:spPr>
            <a:xfrm>
              <a:off x="719140" y="1733751"/>
              <a:ext cx="10753725" cy="529440"/>
            </a:xfrm>
            <a:prstGeom prst="rect">
              <a:avLst/>
            </a:prstGeom>
            <a:noFill/>
          </p:spPr>
          <p:txBody>
            <a:bodyPr wrap="square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100" b="1">
                  <a:latin typeface="+mn-ea"/>
                </a:rPr>
                <a:t>此部分内容作为文字排版占位显示（建议使用主题字体）如需更改请在（设置形状格式）菜单下（文本选项）中调整</a:t>
              </a:r>
              <a:endParaRPr lang="zh-CN" altLang="en-US" sz="1100" b="1">
                <a:latin typeface="+mn-ea"/>
              </a:endParaRPr>
            </a:p>
          </p:txBody>
        </p:sp>
      </p:grpSp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687" t="46936" r="7888" b="10962"/>
          <a:stretch>
            <a:fillRect/>
          </a:stretch>
        </p:blipFill>
        <p:spPr>
          <a:xfrm>
            <a:off x="0" y="0"/>
            <a:ext cx="12192000" cy="6862124"/>
          </a:xfrm>
          <a:custGeom>
            <a:avLst/>
            <a:gdLst>
              <a:gd name="connsiteX0" fmla="*/ 95315 w 12192000"/>
              <a:gd name="connsiteY0" fmla="*/ 95315 h 6862124"/>
              <a:gd name="connsiteX1" fmla="*/ 95315 w 12192000"/>
              <a:gd name="connsiteY1" fmla="*/ 6766809 h 6862124"/>
              <a:gd name="connsiteX2" fmla="*/ 12096685 w 12192000"/>
              <a:gd name="connsiteY2" fmla="*/ 6766809 h 6862124"/>
              <a:gd name="connsiteX3" fmla="*/ 12096685 w 12192000"/>
              <a:gd name="connsiteY3" fmla="*/ 95315 h 6862124"/>
              <a:gd name="connsiteX4" fmla="*/ 0 w 12192000"/>
              <a:gd name="connsiteY4" fmla="*/ 0 h 6862124"/>
              <a:gd name="connsiteX5" fmla="*/ 12192000 w 12192000"/>
              <a:gd name="connsiteY5" fmla="*/ 0 h 6862124"/>
              <a:gd name="connsiteX6" fmla="*/ 12192000 w 12192000"/>
              <a:gd name="connsiteY6" fmla="*/ 6862124 h 6862124"/>
              <a:gd name="connsiteX7" fmla="*/ 0 w 12192000"/>
              <a:gd name="connsiteY7" fmla="*/ 6862124 h 68621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62124">
                <a:moveTo>
                  <a:pt x="95315" y="95315"/>
                </a:moveTo>
                <a:lnTo>
                  <a:pt x="95315" y="6766809"/>
                </a:lnTo>
                <a:lnTo>
                  <a:pt x="12096685" y="6766809"/>
                </a:lnTo>
                <a:lnTo>
                  <a:pt x="12096685" y="95315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62124"/>
                </a:lnTo>
                <a:lnTo>
                  <a:pt x="0" y="6862124"/>
                </a:lnTo>
                <a:close/>
              </a:path>
            </a:pathLst>
          </a:cu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20000" contrast="20000"/>
                    </a14:imgEffect>
                    <a14:imgEffect>
                      <a14:colorTemperature colorTemp="47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200" y="-143420"/>
            <a:ext cx="2290762" cy="203823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2500">
        <p:blinds/>
      </p:transition>
    </mc:Choice>
    <mc:Fallback>
      <p:transition spd="slow" advTm="2500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ce978896-0b85-4d9f-8715-5c0464430b3d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710285" y="1448780"/>
            <a:ext cx="10771430" cy="3867584"/>
            <a:chOff x="710285" y="1448780"/>
            <a:chExt cx="10771430" cy="3867584"/>
          </a:xfrm>
        </p:grpSpPr>
        <p:grpSp>
          <p:nvGrpSpPr>
            <p:cNvPr id="4" name="ïṣlíḑê"/>
            <p:cNvGrpSpPr/>
            <p:nvPr/>
          </p:nvGrpSpPr>
          <p:grpSpPr>
            <a:xfrm>
              <a:off x="3868505" y="1448780"/>
              <a:ext cx="4454991" cy="3867584"/>
              <a:chOff x="3868505" y="1785927"/>
              <a:chExt cx="4454991" cy="3867584"/>
            </a:xfrm>
          </p:grpSpPr>
          <p:grpSp>
            <p:nvGrpSpPr>
              <p:cNvPr id="16" name="íṩ1íḋe"/>
              <p:cNvGrpSpPr/>
              <p:nvPr/>
            </p:nvGrpSpPr>
            <p:grpSpPr>
              <a:xfrm>
                <a:off x="6087647" y="3717179"/>
                <a:ext cx="2235849" cy="1936332"/>
                <a:chOff x="6087647" y="3717179"/>
                <a:chExt cx="2235849" cy="1936332"/>
              </a:xfrm>
            </p:grpSpPr>
            <p:sp>
              <p:nvSpPr>
                <p:cNvPr id="27" name="ïsḻîḓè"/>
                <p:cNvSpPr/>
                <p:nvPr/>
              </p:nvSpPr>
              <p:spPr>
                <a:xfrm>
                  <a:off x="6087647" y="3717179"/>
                  <a:ext cx="2235849" cy="193633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21600"/>
                      </a:moveTo>
                      <a:lnTo>
                        <a:pt x="10800" y="0"/>
                      </a:lnTo>
                      <a:lnTo>
                        <a:pt x="21600" y="21600"/>
                      </a:lnTo>
                      <a:cubicBezTo>
                        <a:pt x="21600" y="21600"/>
                        <a:pt x="0" y="21600"/>
                        <a:pt x="0" y="2160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w="12700">
                  <a:miter lim="400000"/>
                </a:ln>
              </p:spPr>
              <p:txBody>
                <a:bodyPr anchor="ctr"/>
                <a:lstStyle/>
                <a:p>
                  <a:pPr algn="ctr"/>
                  <a:endParaRPr b="1">
                    <a:latin typeface="+mn-ea"/>
                  </a:endParaRPr>
                </a:p>
              </p:txBody>
            </p:sp>
            <p:sp>
              <p:nvSpPr>
                <p:cNvPr id="28" name="islïḓé"/>
                <p:cNvSpPr/>
                <p:nvPr/>
              </p:nvSpPr>
              <p:spPr>
                <a:xfrm>
                  <a:off x="7078487" y="4578224"/>
                  <a:ext cx="254169" cy="254187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1679" y="19547"/>
                      </a:moveTo>
                      <a:lnTo>
                        <a:pt x="11679" y="14693"/>
                      </a:lnTo>
                      <a:lnTo>
                        <a:pt x="9921" y="14693"/>
                      </a:lnTo>
                      <a:lnTo>
                        <a:pt x="9921" y="19547"/>
                      </a:lnTo>
                      <a:cubicBezTo>
                        <a:pt x="5768" y="19134"/>
                        <a:pt x="2465" y="15832"/>
                        <a:pt x="2052" y="11679"/>
                      </a:cubicBezTo>
                      <a:lnTo>
                        <a:pt x="6907" y="11679"/>
                      </a:lnTo>
                      <a:lnTo>
                        <a:pt x="6907" y="9921"/>
                      </a:lnTo>
                      <a:lnTo>
                        <a:pt x="2052" y="9921"/>
                      </a:lnTo>
                      <a:cubicBezTo>
                        <a:pt x="2465" y="5768"/>
                        <a:pt x="5768" y="2466"/>
                        <a:pt x="9921" y="2054"/>
                      </a:cubicBezTo>
                      <a:lnTo>
                        <a:pt x="9921" y="6907"/>
                      </a:lnTo>
                      <a:lnTo>
                        <a:pt x="11679" y="6907"/>
                      </a:lnTo>
                      <a:lnTo>
                        <a:pt x="11679" y="2054"/>
                      </a:lnTo>
                      <a:cubicBezTo>
                        <a:pt x="15832" y="2466"/>
                        <a:pt x="19135" y="5768"/>
                        <a:pt x="19548" y="9921"/>
                      </a:cubicBezTo>
                      <a:lnTo>
                        <a:pt x="14693" y="9921"/>
                      </a:lnTo>
                      <a:lnTo>
                        <a:pt x="14693" y="11679"/>
                      </a:lnTo>
                      <a:lnTo>
                        <a:pt x="19548" y="11679"/>
                      </a:lnTo>
                      <a:cubicBezTo>
                        <a:pt x="19135" y="15832"/>
                        <a:pt x="15832" y="19134"/>
                        <a:pt x="11679" y="19547"/>
                      </a:cubicBezTo>
                      <a:close/>
                      <a:moveTo>
                        <a:pt x="10799" y="0"/>
                      </a:moveTo>
                      <a:cubicBezTo>
                        <a:pt x="4835" y="0"/>
                        <a:pt x="0" y="4836"/>
                        <a:pt x="0" y="10800"/>
                      </a:cubicBezTo>
                      <a:cubicBezTo>
                        <a:pt x="0" y="16765"/>
                        <a:pt x="4835" y="21600"/>
                        <a:pt x="10799" y="21600"/>
                      </a:cubicBezTo>
                      <a:cubicBezTo>
                        <a:pt x="16765" y="21600"/>
                        <a:pt x="21600" y="16765"/>
                        <a:pt x="21600" y="10800"/>
                      </a:cubicBezTo>
                      <a:cubicBezTo>
                        <a:pt x="21600" y="4836"/>
                        <a:pt x="16765" y="0"/>
                        <a:pt x="10799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2700">
                  <a:miter lim="400000"/>
                </a:ln>
              </p:spPr>
              <p:txBody>
                <a:bodyPr anchor="ctr"/>
                <a:lstStyle/>
                <a:p>
                  <a:pPr algn="ctr"/>
                  <a:endParaRPr b="1">
                    <a:latin typeface="+mn-ea"/>
                  </a:endParaRPr>
                </a:p>
              </p:txBody>
            </p:sp>
          </p:grpSp>
          <p:grpSp>
            <p:nvGrpSpPr>
              <p:cNvPr id="17" name="ïšļiḑe"/>
              <p:cNvGrpSpPr/>
              <p:nvPr/>
            </p:nvGrpSpPr>
            <p:grpSpPr>
              <a:xfrm>
                <a:off x="3868505" y="3717179"/>
                <a:ext cx="2235849" cy="1936332"/>
                <a:chOff x="3868505" y="3717179"/>
                <a:chExt cx="2235849" cy="1936332"/>
              </a:xfrm>
            </p:grpSpPr>
            <p:sp>
              <p:nvSpPr>
                <p:cNvPr id="25" name="ïšļîďè"/>
                <p:cNvSpPr/>
                <p:nvPr/>
              </p:nvSpPr>
              <p:spPr>
                <a:xfrm>
                  <a:off x="3868505" y="3717179"/>
                  <a:ext cx="2235849" cy="193633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21600"/>
                      </a:moveTo>
                      <a:lnTo>
                        <a:pt x="10800" y="0"/>
                      </a:lnTo>
                      <a:lnTo>
                        <a:pt x="21600" y="21600"/>
                      </a:lnTo>
                      <a:cubicBezTo>
                        <a:pt x="21600" y="21600"/>
                        <a:pt x="0" y="21600"/>
                        <a:pt x="0" y="2160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12700">
                  <a:miter lim="400000"/>
                </a:ln>
              </p:spPr>
              <p:txBody>
                <a:bodyPr anchor="ctr"/>
                <a:lstStyle/>
                <a:p>
                  <a:pPr algn="ctr"/>
                  <a:endParaRPr b="1">
                    <a:latin typeface="+mn-ea"/>
                  </a:endParaRPr>
                </a:p>
              </p:txBody>
            </p:sp>
            <p:sp>
              <p:nvSpPr>
                <p:cNvPr id="26" name="íSḻíḋê"/>
                <p:cNvSpPr/>
                <p:nvPr/>
              </p:nvSpPr>
              <p:spPr>
                <a:xfrm>
                  <a:off x="4808507" y="4578224"/>
                  <a:ext cx="317745" cy="254187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8143" y="10800"/>
                      </a:moveTo>
                      <a:cubicBezTo>
                        <a:pt x="17065" y="10800"/>
                        <a:pt x="16800" y="11898"/>
                        <a:pt x="16709" y="12419"/>
                      </a:cubicBezTo>
                      <a:cubicBezTo>
                        <a:pt x="16115" y="15817"/>
                        <a:pt x="13696" y="18359"/>
                        <a:pt x="10800" y="18359"/>
                      </a:cubicBezTo>
                      <a:cubicBezTo>
                        <a:pt x="9130" y="18359"/>
                        <a:pt x="7618" y="17514"/>
                        <a:pt x="6524" y="16146"/>
                      </a:cubicBezTo>
                      <a:cubicBezTo>
                        <a:pt x="6018" y="15513"/>
                        <a:pt x="5198" y="15513"/>
                        <a:pt x="4691" y="16146"/>
                      </a:cubicBezTo>
                      <a:cubicBezTo>
                        <a:pt x="4185" y="16779"/>
                        <a:pt x="4185" y="17804"/>
                        <a:pt x="4691" y="18437"/>
                      </a:cubicBezTo>
                      <a:cubicBezTo>
                        <a:pt x="6255" y="20391"/>
                        <a:pt x="8415" y="21600"/>
                        <a:pt x="10800" y="21600"/>
                      </a:cubicBezTo>
                      <a:cubicBezTo>
                        <a:pt x="14669" y="21600"/>
                        <a:pt x="17943" y="18421"/>
                        <a:pt x="19043" y="14039"/>
                      </a:cubicBezTo>
                      <a:lnTo>
                        <a:pt x="21600" y="14039"/>
                      </a:lnTo>
                      <a:lnTo>
                        <a:pt x="21600" y="10800"/>
                      </a:lnTo>
                      <a:cubicBezTo>
                        <a:pt x="21600" y="10800"/>
                        <a:pt x="18143" y="10800"/>
                        <a:pt x="18143" y="10800"/>
                      </a:cubicBezTo>
                      <a:close/>
                      <a:moveTo>
                        <a:pt x="4891" y="9180"/>
                      </a:moveTo>
                      <a:cubicBezTo>
                        <a:pt x="5484" y="5783"/>
                        <a:pt x="7904" y="3240"/>
                        <a:pt x="10800" y="3240"/>
                      </a:cubicBezTo>
                      <a:cubicBezTo>
                        <a:pt x="12470" y="3240"/>
                        <a:pt x="13982" y="4086"/>
                        <a:pt x="15076" y="5454"/>
                      </a:cubicBezTo>
                      <a:cubicBezTo>
                        <a:pt x="15582" y="6086"/>
                        <a:pt x="16404" y="6086"/>
                        <a:pt x="16909" y="5454"/>
                      </a:cubicBezTo>
                      <a:cubicBezTo>
                        <a:pt x="17415" y="4821"/>
                        <a:pt x="17415" y="3796"/>
                        <a:pt x="16909" y="3163"/>
                      </a:cubicBezTo>
                      <a:cubicBezTo>
                        <a:pt x="15346" y="1209"/>
                        <a:pt x="13186" y="0"/>
                        <a:pt x="10800" y="0"/>
                      </a:cubicBezTo>
                      <a:cubicBezTo>
                        <a:pt x="6931" y="0"/>
                        <a:pt x="3658" y="3178"/>
                        <a:pt x="2557" y="7560"/>
                      </a:cubicBezTo>
                      <a:lnTo>
                        <a:pt x="0" y="7560"/>
                      </a:lnTo>
                      <a:lnTo>
                        <a:pt x="0" y="10800"/>
                      </a:lnTo>
                      <a:lnTo>
                        <a:pt x="3457" y="10800"/>
                      </a:lnTo>
                      <a:cubicBezTo>
                        <a:pt x="4535" y="10800"/>
                        <a:pt x="4800" y="9702"/>
                        <a:pt x="4891" y="9180"/>
                      </a:cubicBezTo>
                      <a:close/>
                      <a:moveTo>
                        <a:pt x="7343" y="10800"/>
                      </a:moveTo>
                      <a:cubicBezTo>
                        <a:pt x="7343" y="13185"/>
                        <a:pt x="8891" y="15120"/>
                        <a:pt x="10800" y="15120"/>
                      </a:cubicBezTo>
                      <a:cubicBezTo>
                        <a:pt x="12709" y="15120"/>
                        <a:pt x="14255" y="13185"/>
                        <a:pt x="14255" y="10800"/>
                      </a:cubicBezTo>
                      <a:cubicBezTo>
                        <a:pt x="14255" y="8415"/>
                        <a:pt x="12709" y="6480"/>
                        <a:pt x="10800" y="6480"/>
                      </a:cubicBezTo>
                      <a:cubicBezTo>
                        <a:pt x="8891" y="6480"/>
                        <a:pt x="7343" y="8415"/>
                        <a:pt x="7343" y="1080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2700">
                  <a:miter lim="400000"/>
                </a:ln>
              </p:spPr>
              <p:txBody>
                <a:bodyPr anchor="ctr"/>
                <a:lstStyle/>
                <a:p>
                  <a:pPr algn="ctr"/>
                  <a:endParaRPr b="1">
                    <a:latin typeface="+mn-ea"/>
                  </a:endParaRPr>
                </a:p>
              </p:txBody>
            </p:sp>
          </p:grpSp>
          <p:grpSp>
            <p:nvGrpSpPr>
              <p:cNvPr id="18" name="ïŝļidé"/>
              <p:cNvGrpSpPr/>
              <p:nvPr/>
            </p:nvGrpSpPr>
            <p:grpSpPr>
              <a:xfrm>
                <a:off x="4981814" y="1785927"/>
                <a:ext cx="2235860" cy="1936332"/>
                <a:chOff x="4981814" y="1785927"/>
                <a:chExt cx="2235860" cy="1936332"/>
              </a:xfrm>
            </p:grpSpPr>
            <p:sp>
              <p:nvSpPr>
                <p:cNvPr id="23" name="îśľîdê"/>
                <p:cNvSpPr/>
                <p:nvPr/>
              </p:nvSpPr>
              <p:spPr>
                <a:xfrm>
                  <a:off x="4981814" y="1785927"/>
                  <a:ext cx="2235860" cy="193633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21600"/>
                      </a:moveTo>
                      <a:lnTo>
                        <a:pt x="10800" y="0"/>
                      </a:lnTo>
                      <a:lnTo>
                        <a:pt x="21600" y="21600"/>
                      </a:lnTo>
                      <a:cubicBezTo>
                        <a:pt x="21600" y="21600"/>
                        <a:pt x="0" y="21600"/>
                        <a:pt x="0" y="2160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12700">
                  <a:miter lim="400000"/>
                </a:ln>
              </p:spPr>
              <p:txBody>
                <a:bodyPr anchor="ctr"/>
                <a:lstStyle/>
                <a:p>
                  <a:pPr algn="ctr"/>
                  <a:endParaRPr b="1">
                    <a:latin typeface="+mn-ea"/>
                  </a:endParaRPr>
                </a:p>
              </p:txBody>
            </p:sp>
            <p:sp>
              <p:nvSpPr>
                <p:cNvPr id="24" name="íśḻiḑè"/>
                <p:cNvSpPr/>
                <p:nvPr/>
              </p:nvSpPr>
              <p:spPr>
                <a:xfrm>
                  <a:off x="5981616" y="2695855"/>
                  <a:ext cx="254169" cy="203314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521" h="21600" extrusionOk="0">
                      <a:moveTo>
                        <a:pt x="19804" y="3778"/>
                      </a:moveTo>
                      <a:cubicBezTo>
                        <a:pt x="19685" y="3187"/>
                        <a:pt x="19099" y="2699"/>
                        <a:pt x="18503" y="2699"/>
                      </a:cubicBezTo>
                      <a:lnTo>
                        <a:pt x="11171" y="2699"/>
                      </a:lnTo>
                      <a:cubicBezTo>
                        <a:pt x="10573" y="2699"/>
                        <a:pt x="9740" y="2270"/>
                        <a:pt x="9318" y="1746"/>
                      </a:cubicBezTo>
                      <a:lnTo>
                        <a:pt x="8676" y="953"/>
                      </a:lnTo>
                      <a:cubicBezTo>
                        <a:pt x="8254" y="429"/>
                        <a:pt x="7421" y="0"/>
                        <a:pt x="6825" y="0"/>
                      </a:cubicBezTo>
                      <a:lnTo>
                        <a:pt x="3321" y="0"/>
                      </a:lnTo>
                      <a:cubicBezTo>
                        <a:pt x="2724" y="0"/>
                        <a:pt x="2182" y="602"/>
                        <a:pt x="2117" y="1340"/>
                      </a:cubicBezTo>
                      <a:lnTo>
                        <a:pt x="1803" y="4858"/>
                      </a:lnTo>
                      <a:lnTo>
                        <a:pt x="20021" y="4858"/>
                      </a:lnTo>
                      <a:cubicBezTo>
                        <a:pt x="20021" y="4858"/>
                        <a:pt x="19804" y="3778"/>
                        <a:pt x="19804" y="3778"/>
                      </a:cubicBezTo>
                      <a:close/>
                      <a:moveTo>
                        <a:pt x="20521" y="6750"/>
                      </a:moveTo>
                      <a:lnTo>
                        <a:pt x="1000" y="6750"/>
                      </a:lnTo>
                      <a:cubicBezTo>
                        <a:pt x="11" y="6750"/>
                        <a:pt x="-40" y="7355"/>
                        <a:pt x="14" y="8093"/>
                      </a:cubicBezTo>
                      <a:lnTo>
                        <a:pt x="902" y="20257"/>
                      </a:lnTo>
                      <a:cubicBezTo>
                        <a:pt x="956" y="20995"/>
                        <a:pt x="1096" y="21600"/>
                        <a:pt x="2085" y="21600"/>
                      </a:cubicBezTo>
                      <a:lnTo>
                        <a:pt x="19436" y="21600"/>
                      </a:lnTo>
                      <a:cubicBezTo>
                        <a:pt x="20444" y="21600"/>
                        <a:pt x="20565" y="20995"/>
                        <a:pt x="20618" y="20257"/>
                      </a:cubicBezTo>
                      <a:lnTo>
                        <a:pt x="21507" y="8093"/>
                      </a:lnTo>
                      <a:cubicBezTo>
                        <a:pt x="21560" y="7355"/>
                        <a:pt x="21511" y="6750"/>
                        <a:pt x="20521" y="675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2700">
                  <a:miter lim="400000"/>
                </a:ln>
              </p:spPr>
              <p:txBody>
                <a:bodyPr anchor="ctr"/>
                <a:lstStyle/>
                <a:p>
                  <a:pPr algn="ctr"/>
                  <a:endParaRPr b="1">
                    <a:latin typeface="+mn-ea"/>
                  </a:endParaRPr>
                </a:p>
              </p:txBody>
            </p:sp>
          </p:grpSp>
          <p:sp>
            <p:nvSpPr>
              <p:cNvPr id="19" name="ïşļïḓê"/>
              <p:cNvSpPr/>
              <p:nvPr/>
            </p:nvSpPr>
            <p:spPr>
              <a:xfrm>
                <a:off x="5795123" y="4127531"/>
                <a:ext cx="601756" cy="6017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7856" y="13527"/>
                    </a:moveTo>
                    <a:lnTo>
                      <a:pt x="21138" y="9731"/>
                    </a:lnTo>
                    <a:cubicBezTo>
                      <a:pt x="21392" y="9659"/>
                      <a:pt x="21600" y="9385"/>
                      <a:pt x="21600" y="9120"/>
                    </a:cubicBezTo>
                    <a:lnTo>
                      <a:pt x="21600" y="2520"/>
                    </a:lnTo>
                    <a:lnTo>
                      <a:pt x="4680" y="2520"/>
                    </a:lnTo>
                    <a:lnTo>
                      <a:pt x="4680" y="481"/>
                    </a:lnTo>
                    <a:cubicBezTo>
                      <a:pt x="4680" y="217"/>
                      <a:pt x="4465" y="0"/>
                      <a:pt x="4200" y="0"/>
                    </a:cubicBezTo>
                    <a:lnTo>
                      <a:pt x="480" y="0"/>
                    </a:lnTo>
                    <a:cubicBezTo>
                      <a:pt x="217" y="0"/>
                      <a:pt x="0" y="217"/>
                      <a:pt x="0" y="481"/>
                    </a:cubicBezTo>
                    <a:lnTo>
                      <a:pt x="0" y="2400"/>
                    </a:lnTo>
                    <a:lnTo>
                      <a:pt x="2332" y="2400"/>
                    </a:lnTo>
                    <a:lnTo>
                      <a:pt x="4693" y="13269"/>
                    </a:lnTo>
                    <a:lnTo>
                      <a:pt x="4920" y="14400"/>
                    </a:lnTo>
                    <a:lnTo>
                      <a:pt x="4920" y="16200"/>
                    </a:lnTo>
                    <a:cubicBezTo>
                      <a:pt x="4920" y="16463"/>
                      <a:pt x="5137" y="16680"/>
                      <a:pt x="5400" y="16680"/>
                    </a:cubicBezTo>
                    <a:lnTo>
                      <a:pt x="6001" y="16680"/>
                    </a:lnTo>
                    <a:lnTo>
                      <a:pt x="17999" y="16680"/>
                    </a:lnTo>
                    <a:lnTo>
                      <a:pt x="21119" y="16680"/>
                    </a:lnTo>
                    <a:cubicBezTo>
                      <a:pt x="21383" y="16680"/>
                      <a:pt x="21600" y="16463"/>
                      <a:pt x="21600" y="16200"/>
                    </a:cubicBezTo>
                    <a:lnTo>
                      <a:pt x="21600" y="14400"/>
                    </a:lnTo>
                    <a:lnTo>
                      <a:pt x="8103" y="14400"/>
                    </a:lnTo>
                    <a:cubicBezTo>
                      <a:pt x="6723" y="14400"/>
                      <a:pt x="6694" y="13860"/>
                      <a:pt x="7856" y="13527"/>
                    </a:cubicBezTo>
                    <a:close/>
                    <a:moveTo>
                      <a:pt x="15599" y="19200"/>
                    </a:moveTo>
                    <a:cubicBezTo>
                      <a:pt x="15599" y="20525"/>
                      <a:pt x="16674" y="21600"/>
                      <a:pt x="17999" y="21600"/>
                    </a:cubicBezTo>
                    <a:cubicBezTo>
                      <a:pt x="19326" y="21600"/>
                      <a:pt x="20399" y="20525"/>
                      <a:pt x="20399" y="19200"/>
                    </a:cubicBezTo>
                    <a:cubicBezTo>
                      <a:pt x="20399" y="17874"/>
                      <a:pt x="19326" y="16800"/>
                      <a:pt x="17999" y="16800"/>
                    </a:cubicBezTo>
                    <a:cubicBezTo>
                      <a:pt x="16674" y="16800"/>
                      <a:pt x="15599" y="17874"/>
                      <a:pt x="15599" y="19200"/>
                    </a:cubicBezTo>
                    <a:close/>
                    <a:moveTo>
                      <a:pt x="3599" y="19200"/>
                    </a:moveTo>
                    <a:cubicBezTo>
                      <a:pt x="3599" y="20525"/>
                      <a:pt x="4674" y="21600"/>
                      <a:pt x="6001" y="21600"/>
                    </a:cubicBezTo>
                    <a:cubicBezTo>
                      <a:pt x="7326" y="21600"/>
                      <a:pt x="8399" y="20525"/>
                      <a:pt x="8399" y="19200"/>
                    </a:cubicBezTo>
                    <a:cubicBezTo>
                      <a:pt x="8399" y="17874"/>
                      <a:pt x="7326" y="16800"/>
                      <a:pt x="6001" y="16800"/>
                    </a:cubicBezTo>
                    <a:cubicBezTo>
                      <a:pt x="4674" y="16800"/>
                      <a:pt x="3599" y="17874"/>
                      <a:pt x="3599" y="1920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anchor="ctr"/>
              <a:lstStyle/>
              <a:p>
                <a:pPr algn="ctr"/>
                <a:endParaRPr b="1">
                  <a:latin typeface="+mn-ea"/>
                </a:endParaRPr>
              </a:p>
            </p:txBody>
          </p:sp>
          <p:sp>
            <p:nvSpPr>
              <p:cNvPr id="20" name="ïşlîdê"/>
              <p:cNvSpPr/>
              <p:nvPr/>
            </p:nvSpPr>
            <p:spPr>
              <a:xfrm>
                <a:off x="4034114" y="4869373"/>
                <a:ext cx="1866530" cy="394777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 anchor="ctr">
                <a:normAutofit/>
              </a:bodyPr>
              <a:lstStyle/>
              <a:p>
                <a:pPr lvl="0" algn="ctr">
                  <a:defRPr sz="1800">
                    <a:solidFill>
                      <a:srgbClr val="000000"/>
                    </a:solidFill>
                  </a:defRPr>
                </a:pPr>
                <a:r>
                  <a:rPr lang="zh-CN" altLang="en-US" sz="1500" b="1">
                    <a:solidFill>
                      <a:schemeClr val="bg1"/>
                    </a:solidFill>
                    <a:latin typeface="+mn-ea"/>
                  </a:rPr>
                  <a:t>关键词</a:t>
                </a:r>
                <a:endParaRPr lang="zh-CN" altLang="en-US" sz="1500" b="1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21" name="iṡḻîḑe"/>
              <p:cNvSpPr/>
              <p:nvPr/>
            </p:nvSpPr>
            <p:spPr>
              <a:xfrm>
                <a:off x="6272307" y="4869372"/>
                <a:ext cx="1866530" cy="394777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 anchor="ctr">
                <a:normAutofit/>
              </a:bodyPr>
              <a:lstStyle/>
              <a:p>
                <a:pPr lvl="0" algn="ctr">
                  <a:defRPr sz="1800">
                    <a:solidFill>
                      <a:srgbClr val="000000"/>
                    </a:solidFill>
                  </a:defRPr>
                </a:pPr>
                <a:r>
                  <a:rPr lang="zh-CN" altLang="en-US" sz="1500" b="1">
                    <a:solidFill>
                      <a:schemeClr val="bg1"/>
                    </a:solidFill>
                    <a:latin typeface="+mn-ea"/>
                  </a:rPr>
                  <a:t>关键词</a:t>
                </a:r>
                <a:endParaRPr lang="zh-CN" altLang="en-US" sz="1500" b="1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22" name="îṣḷiďè"/>
              <p:cNvSpPr/>
              <p:nvPr/>
            </p:nvSpPr>
            <p:spPr>
              <a:xfrm>
                <a:off x="5175436" y="2951437"/>
                <a:ext cx="1866530" cy="394777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 anchor="ctr">
                <a:normAutofit/>
              </a:bodyPr>
              <a:lstStyle/>
              <a:p>
                <a:pPr lvl="0" algn="ctr">
                  <a:defRPr sz="1800">
                    <a:solidFill>
                      <a:srgbClr val="000000"/>
                    </a:solidFill>
                  </a:defRPr>
                </a:pPr>
                <a:r>
                  <a:rPr lang="zh-CN" altLang="en-US" sz="1500" b="1">
                    <a:solidFill>
                      <a:schemeClr val="bg1"/>
                    </a:solidFill>
                    <a:latin typeface="+mn-ea"/>
                  </a:rPr>
                  <a:t>关键词</a:t>
                </a:r>
                <a:endParaRPr lang="zh-CN" altLang="en-US" sz="1500" b="1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  <p:grpSp>
          <p:nvGrpSpPr>
            <p:cNvPr id="5" name="išliḓè"/>
            <p:cNvGrpSpPr/>
            <p:nvPr/>
          </p:nvGrpSpPr>
          <p:grpSpPr>
            <a:xfrm>
              <a:off x="710285" y="1903956"/>
              <a:ext cx="10771430" cy="3050088"/>
              <a:chOff x="735248" y="2643961"/>
              <a:chExt cx="10771430" cy="3050088"/>
            </a:xfrm>
          </p:grpSpPr>
          <p:grpSp>
            <p:nvGrpSpPr>
              <p:cNvPr id="6" name="isḻîḓê"/>
              <p:cNvGrpSpPr/>
              <p:nvPr/>
            </p:nvGrpSpPr>
            <p:grpSpPr>
              <a:xfrm>
                <a:off x="8575271" y="2643961"/>
                <a:ext cx="2931407" cy="3046673"/>
                <a:chOff x="8575271" y="2643961"/>
                <a:chExt cx="2931407" cy="3046673"/>
              </a:xfrm>
            </p:grpSpPr>
            <p:sp>
              <p:nvSpPr>
                <p:cNvPr id="12" name="ïṥ1íḓè"/>
                <p:cNvSpPr txBox="1"/>
                <p:nvPr/>
              </p:nvSpPr>
              <p:spPr>
                <a:xfrm>
                  <a:off x="8575271" y="2643961"/>
                  <a:ext cx="2897592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>
                  <a:normAutofit/>
                </a:bodyPr>
                <a:lstStyle/>
                <a:p>
                  <a:r>
                    <a:rPr lang="zh-CN" altLang="en-US" b="1">
                      <a:latin typeface="+mn-ea"/>
                    </a:rPr>
                    <a:t>标题文本预设</a:t>
                  </a:r>
                  <a:endParaRPr lang="zh-CN" altLang="en-US" b="1">
                    <a:latin typeface="+mn-ea"/>
                  </a:endParaRPr>
                </a:p>
              </p:txBody>
            </p:sp>
            <p:sp>
              <p:nvSpPr>
                <p:cNvPr id="13" name="îşliḓê"/>
                <p:cNvSpPr/>
                <p:nvPr/>
              </p:nvSpPr>
              <p:spPr>
                <a:xfrm>
                  <a:off x="8575271" y="2920959"/>
                  <a:ext cx="2897592" cy="604673"/>
                </a:xfrm>
                <a:prstGeom prst="rect">
                  <a:avLst/>
                </a:prstGeom>
              </p:spPr>
              <p:txBody>
                <a:bodyPr wrap="square" lIns="0" tIns="0" rIns="0" bIns="0" anchor="ctr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050" b="1">
                      <a:latin typeface="+mn-ea"/>
                    </a:rPr>
                    <a:t>此部分内容作为文字排版占位显示 </a:t>
                  </a:r>
                  <a:br>
                    <a:rPr lang="zh-CN" altLang="en-US" sz="1050" b="1">
                      <a:latin typeface="+mn-ea"/>
                    </a:rPr>
                  </a:br>
                  <a:r>
                    <a:rPr lang="zh-CN" altLang="en-US" sz="1050" b="1">
                      <a:latin typeface="+mn-ea"/>
                    </a:rPr>
                    <a:t>（建议使用主题字体）</a:t>
                  </a:r>
                  <a:endParaRPr lang="zh-CN" altLang="en-US" sz="1050" b="1">
                    <a:latin typeface="+mn-ea"/>
                  </a:endParaRPr>
                </a:p>
              </p:txBody>
            </p:sp>
            <p:sp>
              <p:nvSpPr>
                <p:cNvPr id="14" name="ïṩlïḍè"/>
                <p:cNvSpPr txBox="1"/>
                <p:nvPr/>
              </p:nvSpPr>
              <p:spPr>
                <a:xfrm>
                  <a:off x="8591128" y="4808963"/>
                  <a:ext cx="2915550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>
                  <a:normAutofit/>
                </a:bodyPr>
                <a:lstStyle/>
                <a:p>
                  <a:r>
                    <a:rPr lang="zh-CN" altLang="en-US" b="1">
                      <a:latin typeface="+mn-ea"/>
                    </a:rPr>
                    <a:t>标题文本预设</a:t>
                  </a:r>
                  <a:endParaRPr lang="zh-CN" altLang="en-US" b="1">
                    <a:latin typeface="+mn-ea"/>
                  </a:endParaRPr>
                </a:p>
              </p:txBody>
            </p:sp>
            <p:sp>
              <p:nvSpPr>
                <p:cNvPr id="15" name="îslíḑé"/>
                <p:cNvSpPr/>
                <p:nvPr/>
              </p:nvSpPr>
              <p:spPr>
                <a:xfrm>
                  <a:off x="8591128" y="5085961"/>
                  <a:ext cx="2915550" cy="604673"/>
                </a:xfrm>
                <a:prstGeom prst="rect">
                  <a:avLst/>
                </a:prstGeom>
              </p:spPr>
              <p:txBody>
                <a:bodyPr wrap="square" lIns="0" tIns="0" rIns="0" bIns="0" anchor="ctr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050" b="1">
                      <a:latin typeface="+mn-ea"/>
                    </a:rPr>
                    <a:t>此部分内容作为文字排版占位显示 </a:t>
                  </a:r>
                  <a:br>
                    <a:rPr lang="zh-CN" altLang="en-US" sz="1050" b="1">
                      <a:latin typeface="+mn-ea"/>
                    </a:rPr>
                  </a:br>
                  <a:r>
                    <a:rPr lang="zh-CN" altLang="en-US" sz="1050" b="1">
                      <a:latin typeface="+mn-ea"/>
                    </a:rPr>
                    <a:t>（建议使用主题字体）</a:t>
                  </a:r>
                  <a:endParaRPr lang="zh-CN" altLang="en-US" sz="1050" b="1">
                    <a:latin typeface="+mn-ea"/>
                  </a:endParaRPr>
                </a:p>
              </p:txBody>
            </p:sp>
          </p:grpSp>
          <p:grpSp>
            <p:nvGrpSpPr>
              <p:cNvPr id="7" name="îs1iďé"/>
              <p:cNvGrpSpPr/>
              <p:nvPr/>
            </p:nvGrpSpPr>
            <p:grpSpPr>
              <a:xfrm>
                <a:off x="735248" y="2719547"/>
                <a:ext cx="2902014" cy="2974502"/>
                <a:chOff x="735248" y="2719547"/>
                <a:chExt cx="2902014" cy="2974502"/>
              </a:xfrm>
            </p:grpSpPr>
            <p:sp>
              <p:nvSpPr>
                <p:cNvPr id="8" name="iṣļîḍe"/>
                <p:cNvSpPr txBox="1"/>
                <p:nvPr/>
              </p:nvSpPr>
              <p:spPr>
                <a:xfrm>
                  <a:off x="735248" y="2719547"/>
                  <a:ext cx="2902014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>
                  <a:normAutofit/>
                </a:bodyPr>
                <a:lstStyle/>
                <a:p>
                  <a:pPr algn="r"/>
                  <a:r>
                    <a:rPr lang="zh-CN" altLang="en-US" b="1">
                      <a:latin typeface="+mn-ea"/>
                    </a:rPr>
                    <a:t>标题文本预设</a:t>
                  </a:r>
                  <a:endParaRPr lang="zh-CN" altLang="en-US" b="1">
                    <a:latin typeface="+mn-ea"/>
                  </a:endParaRPr>
                </a:p>
              </p:txBody>
            </p:sp>
            <p:sp>
              <p:nvSpPr>
                <p:cNvPr id="9" name="îŝ1iďè"/>
                <p:cNvSpPr/>
                <p:nvPr/>
              </p:nvSpPr>
              <p:spPr>
                <a:xfrm>
                  <a:off x="735248" y="2996545"/>
                  <a:ext cx="2902014" cy="604673"/>
                </a:xfrm>
                <a:prstGeom prst="rect">
                  <a:avLst/>
                </a:prstGeom>
              </p:spPr>
              <p:txBody>
                <a:bodyPr wrap="square" lIns="0" tIns="0" rIns="0" bIns="0" anchor="ctr">
                  <a:normAutofit/>
                </a:bodyPr>
                <a:lstStyle/>
                <a:p>
                  <a:pPr algn="r">
                    <a:lnSpc>
                      <a:spcPct val="120000"/>
                    </a:lnSpc>
                  </a:pPr>
                  <a:r>
                    <a:rPr lang="zh-CN" altLang="en-US" sz="1050" b="1">
                      <a:latin typeface="+mn-ea"/>
                    </a:rPr>
                    <a:t>此部分内容作为文字排版占位显示 </a:t>
                  </a:r>
                  <a:br>
                    <a:rPr lang="zh-CN" altLang="en-US" sz="1050" b="1">
                      <a:latin typeface="+mn-ea"/>
                    </a:rPr>
                  </a:br>
                  <a:r>
                    <a:rPr lang="zh-CN" altLang="en-US" sz="1050" b="1">
                      <a:latin typeface="+mn-ea"/>
                    </a:rPr>
                    <a:t>（建议使用主题字体）</a:t>
                  </a:r>
                  <a:endParaRPr lang="zh-CN" altLang="en-US" sz="1050" b="1">
                    <a:latin typeface="+mn-ea"/>
                  </a:endParaRPr>
                </a:p>
              </p:txBody>
            </p:sp>
            <p:sp>
              <p:nvSpPr>
                <p:cNvPr id="10" name="ïŝlîďe"/>
                <p:cNvSpPr txBox="1"/>
                <p:nvPr/>
              </p:nvSpPr>
              <p:spPr>
                <a:xfrm>
                  <a:off x="735248" y="4812378"/>
                  <a:ext cx="2855562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>
                  <a:normAutofit/>
                </a:bodyPr>
                <a:lstStyle/>
                <a:p>
                  <a:pPr algn="r"/>
                  <a:r>
                    <a:rPr lang="zh-CN" altLang="en-US" b="1">
                      <a:latin typeface="+mn-ea"/>
                    </a:rPr>
                    <a:t>标题文本预设</a:t>
                  </a:r>
                  <a:endParaRPr lang="zh-CN" altLang="en-US" b="1">
                    <a:latin typeface="+mn-ea"/>
                  </a:endParaRPr>
                </a:p>
              </p:txBody>
            </p:sp>
            <p:sp>
              <p:nvSpPr>
                <p:cNvPr id="11" name="îSļïḓe"/>
                <p:cNvSpPr/>
                <p:nvPr/>
              </p:nvSpPr>
              <p:spPr>
                <a:xfrm>
                  <a:off x="735248" y="5089376"/>
                  <a:ext cx="2855562" cy="604673"/>
                </a:xfrm>
                <a:prstGeom prst="rect">
                  <a:avLst/>
                </a:prstGeom>
              </p:spPr>
              <p:txBody>
                <a:bodyPr wrap="square" lIns="0" tIns="0" rIns="0" bIns="0" anchor="ctr">
                  <a:normAutofit/>
                </a:bodyPr>
                <a:lstStyle/>
                <a:p>
                  <a:pPr algn="r">
                    <a:lnSpc>
                      <a:spcPct val="120000"/>
                    </a:lnSpc>
                  </a:pPr>
                  <a:r>
                    <a:rPr lang="zh-CN" altLang="en-US" sz="1050" b="1">
                      <a:latin typeface="+mn-ea"/>
                    </a:rPr>
                    <a:t>此部分内容作为文字排版占位显示 </a:t>
                  </a:r>
                  <a:br>
                    <a:rPr lang="zh-CN" altLang="en-US" sz="1050" b="1">
                      <a:latin typeface="+mn-ea"/>
                    </a:rPr>
                  </a:br>
                  <a:r>
                    <a:rPr lang="zh-CN" altLang="en-US" sz="1050" b="1">
                      <a:latin typeface="+mn-ea"/>
                    </a:rPr>
                    <a:t>（建议使用主题字体）</a:t>
                  </a:r>
                  <a:endParaRPr lang="zh-CN" altLang="en-US" sz="1050" b="1">
                    <a:latin typeface="+mn-ea"/>
                  </a:endParaRPr>
                </a:p>
              </p:txBody>
            </p:sp>
          </p:grpSp>
        </p:grpSp>
      </p:grpSp>
      <p:pic>
        <p:nvPicPr>
          <p:cNvPr id="29" name="图片 28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687" t="46936" r="7888" b="10962"/>
          <a:stretch>
            <a:fillRect/>
          </a:stretch>
        </p:blipFill>
        <p:spPr>
          <a:xfrm>
            <a:off x="0" y="0"/>
            <a:ext cx="12192000" cy="6862124"/>
          </a:xfrm>
          <a:custGeom>
            <a:avLst/>
            <a:gdLst>
              <a:gd name="connsiteX0" fmla="*/ 95315 w 12192000"/>
              <a:gd name="connsiteY0" fmla="*/ 95315 h 6862124"/>
              <a:gd name="connsiteX1" fmla="*/ 95315 w 12192000"/>
              <a:gd name="connsiteY1" fmla="*/ 6766809 h 6862124"/>
              <a:gd name="connsiteX2" fmla="*/ 12096685 w 12192000"/>
              <a:gd name="connsiteY2" fmla="*/ 6766809 h 6862124"/>
              <a:gd name="connsiteX3" fmla="*/ 12096685 w 12192000"/>
              <a:gd name="connsiteY3" fmla="*/ 95315 h 6862124"/>
              <a:gd name="connsiteX4" fmla="*/ 0 w 12192000"/>
              <a:gd name="connsiteY4" fmla="*/ 0 h 6862124"/>
              <a:gd name="connsiteX5" fmla="*/ 12192000 w 12192000"/>
              <a:gd name="connsiteY5" fmla="*/ 0 h 6862124"/>
              <a:gd name="connsiteX6" fmla="*/ 12192000 w 12192000"/>
              <a:gd name="connsiteY6" fmla="*/ 6862124 h 6862124"/>
              <a:gd name="connsiteX7" fmla="*/ 0 w 12192000"/>
              <a:gd name="connsiteY7" fmla="*/ 6862124 h 68621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62124">
                <a:moveTo>
                  <a:pt x="95315" y="95315"/>
                </a:moveTo>
                <a:lnTo>
                  <a:pt x="95315" y="6766809"/>
                </a:lnTo>
                <a:lnTo>
                  <a:pt x="12096685" y="6766809"/>
                </a:lnTo>
                <a:lnTo>
                  <a:pt x="12096685" y="95315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62124"/>
                </a:lnTo>
                <a:lnTo>
                  <a:pt x="0" y="6862124"/>
                </a:lnTo>
                <a:close/>
              </a:path>
            </a:pathLst>
          </a:cu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20000" contrast="20000"/>
                    </a14:imgEffect>
                    <a14:imgEffect>
                      <a14:colorTemperature colorTemp="47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200" y="-143420"/>
            <a:ext cx="2290762" cy="2038237"/>
          </a:xfrm>
          <a:prstGeom prst="rect">
            <a:avLst/>
          </a:prstGeom>
        </p:spPr>
      </p:pic>
      <p:pic>
        <p:nvPicPr>
          <p:cNvPr id="34" name="图片 3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3647" y="5297677"/>
            <a:ext cx="3191233" cy="147074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2500">
        <p14:prism dir="u"/>
      </p:transition>
    </mc:Choice>
    <mc:Fallback>
      <p:transition spd="slow" advTm="25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îsliḍê"/>
          <p:cNvGrpSpPr/>
          <p:nvPr/>
        </p:nvGrpSpPr>
        <p:grpSpPr>
          <a:xfrm>
            <a:off x="1519485" y="2208930"/>
            <a:ext cx="9153030" cy="3488155"/>
            <a:chOff x="869411" y="1921066"/>
            <a:chExt cx="7913739" cy="3015869"/>
          </a:xfrm>
        </p:grpSpPr>
        <p:grpSp>
          <p:nvGrpSpPr>
            <p:cNvPr id="7" name="îṥḷíde"/>
            <p:cNvGrpSpPr/>
            <p:nvPr/>
          </p:nvGrpSpPr>
          <p:grpSpPr>
            <a:xfrm>
              <a:off x="869411" y="1921066"/>
              <a:ext cx="2635789" cy="3015869"/>
              <a:chOff x="869411" y="1921066"/>
              <a:chExt cx="2635789" cy="3015869"/>
            </a:xfrm>
          </p:grpSpPr>
          <p:sp>
            <p:nvSpPr>
              <p:cNvPr id="18" name="iṧliḍe"/>
              <p:cNvSpPr/>
              <p:nvPr/>
            </p:nvSpPr>
            <p:spPr>
              <a:xfrm>
                <a:off x="869411" y="1921066"/>
                <a:ext cx="2635789" cy="1825498"/>
              </a:xfrm>
              <a:prstGeom prst="parallelogram">
                <a:avLst/>
              </a:prstGeom>
              <a:blipFill>
                <a:blip r:embed="rId1"/>
                <a:stretch>
                  <a:fillRect/>
                </a:stretch>
              </a:blipFill>
              <a:ln w="12700" cap="flat" cmpd="sng" algn="ctr">
                <a:noFill/>
                <a:prstDash val="solid"/>
                <a:miter lim="800000"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accent1">
                        <a:shade val="50000"/>
                      </a:schemeClr>
                    </a:solidFill>
                    <a:prstDash val="solid"/>
                    <a:miter lim="800000"/>
                    <a:headEnd/>
                    <a:tailEnd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b="1">
                  <a:latin typeface="+mn-ea"/>
                </a:endParaRPr>
              </a:p>
            </p:txBody>
          </p:sp>
          <p:sp>
            <p:nvSpPr>
              <p:cNvPr id="19" name="îṩḻïḋe"/>
              <p:cNvSpPr/>
              <p:nvPr/>
            </p:nvSpPr>
            <p:spPr>
              <a:xfrm>
                <a:off x="869411" y="1921066"/>
                <a:ext cx="913669" cy="1825498"/>
              </a:xfrm>
              <a:prstGeom prst="triangl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/>
              </a:bodyPr>
              <a:lstStyle/>
              <a:p>
                <a:pPr algn="ctr"/>
                <a:r>
                  <a:rPr lang="en-US" altLang="zh-CN" b="1" smtClean="0">
                    <a:latin typeface="+mn-ea"/>
                  </a:rPr>
                  <a:t>01</a:t>
                </a:r>
                <a:endParaRPr lang="en-US" altLang="zh-CN" b="1">
                  <a:latin typeface="+mn-ea"/>
                </a:endParaRPr>
              </a:p>
            </p:txBody>
          </p:sp>
          <p:sp>
            <p:nvSpPr>
              <p:cNvPr id="20" name="íSļîḓè"/>
              <p:cNvSpPr txBox="1"/>
              <p:nvPr/>
            </p:nvSpPr>
            <p:spPr>
              <a:xfrm>
                <a:off x="869411" y="4281433"/>
                <a:ext cx="2077667" cy="655502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0">
                <a:normAutofit/>
              </a:bodyPr>
              <a:lstStyle/>
              <a:p>
                <a:pPr defTabSz="913765">
                  <a:lnSpc>
                    <a:spcPct val="120000"/>
                  </a:lnSpc>
                  <a:defRPr/>
                </a:pPr>
                <a:r>
                  <a:rPr lang="zh-CN" altLang="en-US" sz="1050" b="1" smtClean="0">
                    <a:latin typeface="+mn-ea"/>
                  </a:rPr>
                  <a:t>此部分内容作为文字排版占位显示</a:t>
                </a:r>
                <a:br>
                  <a:rPr lang="zh-CN" altLang="en-US" sz="1050" b="1" smtClean="0">
                    <a:latin typeface="+mn-ea"/>
                  </a:rPr>
                </a:br>
                <a:r>
                  <a:rPr lang="zh-CN" altLang="en-US" sz="1050" b="1" smtClean="0">
                    <a:latin typeface="+mn-ea"/>
                  </a:rPr>
                  <a:t>（建议使用主题字体）</a:t>
                </a:r>
                <a:endParaRPr lang="zh-CN" altLang="en-US" sz="1050" b="1">
                  <a:latin typeface="+mn-ea"/>
                </a:endParaRPr>
              </a:p>
            </p:txBody>
          </p:sp>
          <p:sp>
            <p:nvSpPr>
              <p:cNvPr id="21" name="îṩľíḍè"/>
              <p:cNvSpPr txBox="1"/>
              <p:nvPr/>
            </p:nvSpPr>
            <p:spPr>
              <a:xfrm>
                <a:off x="869411" y="3746564"/>
                <a:ext cx="2184686" cy="571375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0">
                <a:normAutofit/>
              </a:bodyPr>
              <a:lstStyle/>
              <a:p>
                <a:pPr defTabSz="913765">
                  <a:defRPr/>
                </a:pPr>
                <a:r>
                  <a:rPr lang="zh-CN" altLang="en-US" sz="2000" b="1" dirty="0" smtClean="0">
                    <a:latin typeface="+mn-ea"/>
                  </a:rPr>
                  <a:t>标题文本预设</a:t>
                </a:r>
                <a:endParaRPr lang="zh-CN" altLang="en-US" sz="2000" b="1" dirty="0">
                  <a:latin typeface="+mn-ea"/>
                </a:endParaRPr>
              </a:p>
            </p:txBody>
          </p:sp>
        </p:grpSp>
        <p:grpSp>
          <p:nvGrpSpPr>
            <p:cNvPr id="8" name="ïŝļídè"/>
            <p:cNvGrpSpPr/>
            <p:nvPr/>
          </p:nvGrpSpPr>
          <p:grpSpPr>
            <a:xfrm>
              <a:off x="3508386" y="1921066"/>
              <a:ext cx="2635789" cy="3015869"/>
              <a:chOff x="3608377" y="1921066"/>
              <a:chExt cx="2635789" cy="3015869"/>
            </a:xfrm>
          </p:grpSpPr>
          <p:sp>
            <p:nvSpPr>
              <p:cNvPr id="14" name="ïŝľïḑé"/>
              <p:cNvSpPr/>
              <p:nvPr/>
            </p:nvSpPr>
            <p:spPr>
              <a:xfrm>
                <a:off x="3608377" y="1921066"/>
                <a:ext cx="2635789" cy="1825498"/>
              </a:xfrm>
              <a:prstGeom prst="parallelogram">
                <a:avLst/>
              </a:prstGeom>
              <a:blipFill>
                <a:blip r:embed="rId1"/>
                <a:stretch>
                  <a:fillRect/>
                </a:stretch>
              </a:blipFill>
              <a:ln w="12700" cap="flat" cmpd="sng" algn="ctr">
                <a:noFill/>
                <a:prstDash val="solid"/>
                <a:miter lim="800000"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accent1">
                        <a:shade val="50000"/>
                      </a:schemeClr>
                    </a:solidFill>
                    <a:prstDash val="solid"/>
                    <a:miter lim="800000"/>
                    <a:headEnd/>
                    <a:tailEnd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b="1">
                  <a:latin typeface="+mn-ea"/>
                </a:endParaRPr>
              </a:p>
            </p:txBody>
          </p:sp>
          <p:sp>
            <p:nvSpPr>
              <p:cNvPr id="15" name="iṥḻîḓê"/>
              <p:cNvSpPr/>
              <p:nvPr/>
            </p:nvSpPr>
            <p:spPr>
              <a:xfrm>
                <a:off x="3608377" y="1921066"/>
                <a:ext cx="906473" cy="1825498"/>
              </a:xfrm>
              <a:prstGeom prst="triangl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/>
              </a:bodyPr>
              <a:lstStyle/>
              <a:p>
                <a:pPr algn="ctr"/>
                <a:r>
                  <a:rPr lang="en-US" altLang="zh-CN" b="1" smtClean="0">
                    <a:latin typeface="+mn-ea"/>
                  </a:rPr>
                  <a:t>02</a:t>
                </a:r>
                <a:endParaRPr lang="en-US" altLang="zh-CN" b="1">
                  <a:latin typeface="+mn-ea"/>
                </a:endParaRPr>
              </a:p>
            </p:txBody>
          </p:sp>
          <p:sp>
            <p:nvSpPr>
              <p:cNvPr id="16" name="íşḻïďê"/>
              <p:cNvSpPr txBox="1"/>
              <p:nvPr/>
            </p:nvSpPr>
            <p:spPr>
              <a:xfrm>
                <a:off x="3608377" y="4281433"/>
                <a:ext cx="2077667" cy="655502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0">
                <a:normAutofit/>
              </a:bodyPr>
              <a:lstStyle/>
              <a:p>
                <a:pPr defTabSz="913765">
                  <a:lnSpc>
                    <a:spcPct val="120000"/>
                  </a:lnSpc>
                  <a:defRPr/>
                </a:pPr>
                <a:r>
                  <a:rPr lang="zh-CN" altLang="en-US" sz="1050" b="1" smtClean="0">
                    <a:latin typeface="+mn-ea"/>
                  </a:rPr>
                  <a:t>此部分内容作为文字排版占位显示</a:t>
                </a:r>
                <a:br>
                  <a:rPr lang="zh-CN" altLang="en-US" sz="1050" b="1" smtClean="0">
                    <a:latin typeface="+mn-ea"/>
                  </a:rPr>
                </a:br>
                <a:r>
                  <a:rPr lang="zh-CN" altLang="en-US" sz="1050" b="1" smtClean="0">
                    <a:latin typeface="+mn-ea"/>
                  </a:rPr>
                  <a:t>（建议使用主题字体）</a:t>
                </a:r>
                <a:endParaRPr lang="zh-CN" altLang="en-US" sz="1050" b="1">
                  <a:latin typeface="+mn-ea"/>
                </a:endParaRPr>
              </a:p>
            </p:txBody>
          </p:sp>
          <p:sp>
            <p:nvSpPr>
              <p:cNvPr id="17" name="ïś1íḋé"/>
              <p:cNvSpPr txBox="1"/>
              <p:nvPr/>
            </p:nvSpPr>
            <p:spPr>
              <a:xfrm>
                <a:off x="3608377" y="3746564"/>
                <a:ext cx="2184686" cy="571375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0">
                <a:normAutofit/>
              </a:bodyPr>
              <a:lstStyle/>
              <a:p>
                <a:pPr defTabSz="913765">
                  <a:defRPr/>
                </a:pPr>
                <a:r>
                  <a:rPr lang="zh-CN" altLang="en-US" sz="2000" b="1" smtClean="0">
                    <a:latin typeface="+mn-ea"/>
                  </a:rPr>
                  <a:t>标题文本预设</a:t>
                </a:r>
                <a:endParaRPr lang="zh-CN" altLang="en-US" sz="2000" b="1">
                  <a:latin typeface="+mn-ea"/>
                </a:endParaRPr>
              </a:p>
            </p:txBody>
          </p:sp>
        </p:grpSp>
        <p:grpSp>
          <p:nvGrpSpPr>
            <p:cNvPr id="9" name="iSļíḑé"/>
            <p:cNvGrpSpPr/>
            <p:nvPr/>
          </p:nvGrpSpPr>
          <p:grpSpPr>
            <a:xfrm>
              <a:off x="6147360" y="1921066"/>
              <a:ext cx="2635790" cy="3015869"/>
              <a:chOff x="6147360" y="1921066"/>
              <a:chExt cx="2635790" cy="3015869"/>
            </a:xfrm>
          </p:grpSpPr>
          <p:sp>
            <p:nvSpPr>
              <p:cNvPr id="10" name="îŝliḋê"/>
              <p:cNvSpPr/>
              <p:nvPr/>
            </p:nvSpPr>
            <p:spPr>
              <a:xfrm>
                <a:off x="6147361" y="1921066"/>
                <a:ext cx="2635789" cy="1825498"/>
              </a:xfrm>
              <a:prstGeom prst="parallelogram">
                <a:avLst/>
              </a:prstGeom>
              <a:blipFill>
                <a:blip r:embed="rId1"/>
                <a:stretch>
                  <a:fillRect/>
                </a:stretch>
              </a:blipFill>
              <a:ln w="12700" cap="flat" cmpd="sng" algn="ctr">
                <a:noFill/>
                <a:prstDash val="solid"/>
                <a:miter lim="800000"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accent1">
                        <a:shade val="50000"/>
                      </a:schemeClr>
                    </a:solidFill>
                    <a:prstDash val="solid"/>
                    <a:miter lim="800000"/>
                    <a:headEnd/>
                    <a:tailEnd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b="1">
                  <a:latin typeface="+mn-ea"/>
                </a:endParaRPr>
              </a:p>
            </p:txBody>
          </p:sp>
          <p:sp>
            <p:nvSpPr>
              <p:cNvPr id="11" name="iŝľïḋé"/>
              <p:cNvSpPr/>
              <p:nvPr/>
            </p:nvSpPr>
            <p:spPr>
              <a:xfrm>
                <a:off x="6147362" y="1921066"/>
                <a:ext cx="910664" cy="1825498"/>
              </a:xfrm>
              <a:prstGeom prst="triangl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/>
              </a:bodyPr>
              <a:lstStyle/>
              <a:p>
                <a:pPr algn="ctr"/>
                <a:r>
                  <a:rPr lang="en-US" altLang="zh-CN" b="1" smtClean="0">
                    <a:latin typeface="+mn-ea"/>
                  </a:rPr>
                  <a:t>03</a:t>
                </a:r>
                <a:endParaRPr lang="en-US" altLang="zh-CN" b="1">
                  <a:latin typeface="+mn-ea"/>
                </a:endParaRPr>
              </a:p>
            </p:txBody>
          </p:sp>
          <p:sp>
            <p:nvSpPr>
              <p:cNvPr id="12" name="îŝḻiḑé"/>
              <p:cNvSpPr txBox="1"/>
              <p:nvPr/>
            </p:nvSpPr>
            <p:spPr>
              <a:xfrm>
                <a:off x="6147360" y="3746564"/>
                <a:ext cx="2184686" cy="571375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0">
                <a:normAutofit/>
              </a:bodyPr>
              <a:lstStyle/>
              <a:p>
                <a:pPr defTabSz="913765">
                  <a:defRPr/>
                </a:pPr>
                <a:r>
                  <a:rPr lang="zh-CN" altLang="en-US" sz="2000" b="1" smtClean="0">
                    <a:latin typeface="+mn-ea"/>
                  </a:rPr>
                  <a:t>标题文本预设</a:t>
                </a:r>
                <a:endParaRPr lang="zh-CN" altLang="en-US" sz="2000" b="1">
                  <a:latin typeface="+mn-ea"/>
                </a:endParaRPr>
              </a:p>
            </p:txBody>
          </p:sp>
          <p:sp>
            <p:nvSpPr>
              <p:cNvPr id="13" name="íšľîdê"/>
              <p:cNvSpPr txBox="1"/>
              <p:nvPr/>
            </p:nvSpPr>
            <p:spPr>
              <a:xfrm>
                <a:off x="6152830" y="4281433"/>
                <a:ext cx="2077667" cy="655502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0">
                <a:normAutofit/>
              </a:bodyPr>
              <a:lstStyle/>
              <a:p>
                <a:pPr defTabSz="913765">
                  <a:lnSpc>
                    <a:spcPct val="120000"/>
                  </a:lnSpc>
                  <a:defRPr/>
                </a:pPr>
                <a:r>
                  <a:rPr lang="zh-CN" altLang="en-US" sz="1050" b="1" smtClean="0">
                    <a:latin typeface="+mn-ea"/>
                  </a:rPr>
                  <a:t>此部分内容作为文字排版占位显示</a:t>
                </a:r>
                <a:br>
                  <a:rPr lang="zh-CN" altLang="en-US" sz="1050" b="1" smtClean="0">
                    <a:latin typeface="+mn-ea"/>
                  </a:rPr>
                </a:br>
                <a:r>
                  <a:rPr lang="zh-CN" altLang="en-US" sz="1050" b="1" smtClean="0">
                    <a:latin typeface="+mn-ea"/>
                  </a:rPr>
                  <a:t>（建议使用主题字体）</a:t>
                </a:r>
                <a:endParaRPr lang="zh-CN" altLang="en-US" sz="1050" b="1">
                  <a:latin typeface="+mn-ea"/>
                </a:endParaRPr>
              </a:p>
            </p:txBody>
          </p:sp>
        </p:grpSp>
      </p:grpSp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687" t="46936" r="7888" b="10962"/>
          <a:stretch>
            <a:fillRect/>
          </a:stretch>
        </p:blipFill>
        <p:spPr>
          <a:xfrm>
            <a:off x="0" y="0"/>
            <a:ext cx="12192000" cy="6862124"/>
          </a:xfrm>
          <a:custGeom>
            <a:avLst/>
            <a:gdLst>
              <a:gd name="connsiteX0" fmla="*/ 95315 w 12192000"/>
              <a:gd name="connsiteY0" fmla="*/ 95315 h 6862124"/>
              <a:gd name="connsiteX1" fmla="*/ 95315 w 12192000"/>
              <a:gd name="connsiteY1" fmla="*/ 6766809 h 6862124"/>
              <a:gd name="connsiteX2" fmla="*/ 12096685 w 12192000"/>
              <a:gd name="connsiteY2" fmla="*/ 6766809 h 6862124"/>
              <a:gd name="connsiteX3" fmla="*/ 12096685 w 12192000"/>
              <a:gd name="connsiteY3" fmla="*/ 95315 h 6862124"/>
              <a:gd name="connsiteX4" fmla="*/ 0 w 12192000"/>
              <a:gd name="connsiteY4" fmla="*/ 0 h 6862124"/>
              <a:gd name="connsiteX5" fmla="*/ 12192000 w 12192000"/>
              <a:gd name="connsiteY5" fmla="*/ 0 h 6862124"/>
              <a:gd name="connsiteX6" fmla="*/ 12192000 w 12192000"/>
              <a:gd name="connsiteY6" fmla="*/ 6862124 h 6862124"/>
              <a:gd name="connsiteX7" fmla="*/ 0 w 12192000"/>
              <a:gd name="connsiteY7" fmla="*/ 6862124 h 68621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62124">
                <a:moveTo>
                  <a:pt x="95315" y="95315"/>
                </a:moveTo>
                <a:lnTo>
                  <a:pt x="95315" y="6766809"/>
                </a:lnTo>
                <a:lnTo>
                  <a:pt x="12096685" y="6766809"/>
                </a:lnTo>
                <a:lnTo>
                  <a:pt x="12096685" y="95315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62124"/>
                </a:lnTo>
                <a:lnTo>
                  <a:pt x="0" y="6862124"/>
                </a:lnTo>
                <a:close/>
              </a:path>
            </a:pathLst>
          </a:cu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20000" contrast="20000"/>
                    </a14:imgEffect>
                    <a14:imgEffect>
                      <a14:colorTemperature colorTemp="47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200" y="-143420"/>
            <a:ext cx="2290762" cy="203823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2500">
        <p14:doors dir="vert"/>
      </p:transition>
    </mc:Choice>
    <mc:Fallback>
      <p:transition spd="slow" advTm="25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687" t="46936" r="7888" b="10962"/>
          <a:stretch>
            <a:fillRect/>
          </a:stretch>
        </p:blipFill>
        <p:spPr>
          <a:xfrm>
            <a:off x="0" y="0"/>
            <a:ext cx="12192000" cy="6862124"/>
          </a:xfrm>
          <a:custGeom>
            <a:avLst/>
            <a:gdLst>
              <a:gd name="connsiteX0" fmla="*/ 95315 w 12192000"/>
              <a:gd name="connsiteY0" fmla="*/ 95315 h 6862124"/>
              <a:gd name="connsiteX1" fmla="*/ 95315 w 12192000"/>
              <a:gd name="connsiteY1" fmla="*/ 6766809 h 6862124"/>
              <a:gd name="connsiteX2" fmla="*/ 12096685 w 12192000"/>
              <a:gd name="connsiteY2" fmla="*/ 6766809 h 6862124"/>
              <a:gd name="connsiteX3" fmla="*/ 12096685 w 12192000"/>
              <a:gd name="connsiteY3" fmla="*/ 95315 h 6862124"/>
              <a:gd name="connsiteX4" fmla="*/ 0 w 12192000"/>
              <a:gd name="connsiteY4" fmla="*/ 0 h 6862124"/>
              <a:gd name="connsiteX5" fmla="*/ 12192000 w 12192000"/>
              <a:gd name="connsiteY5" fmla="*/ 0 h 6862124"/>
              <a:gd name="connsiteX6" fmla="*/ 12192000 w 12192000"/>
              <a:gd name="connsiteY6" fmla="*/ 6862124 h 6862124"/>
              <a:gd name="connsiteX7" fmla="*/ 0 w 12192000"/>
              <a:gd name="connsiteY7" fmla="*/ 6862124 h 68621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62124">
                <a:moveTo>
                  <a:pt x="95315" y="95315"/>
                </a:moveTo>
                <a:lnTo>
                  <a:pt x="95315" y="6766809"/>
                </a:lnTo>
                <a:lnTo>
                  <a:pt x="12096685" y="6766809"/>
                </a:lnTo>
                <a:lnTo>
                  <a:pt x="12096685" y="95315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62124"/>
                </a:lnTo>
                <a:lnTo>
                  <a:pt x="0" y="6862124"/>
                </a:lnTo>
                <a:close/>
              </a:path>
            </a:pathLst>
          </a:custGeom>
        </p:spPr>
      </p:pic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>
            <a:fillRect/>
          </a:stretch>
        </p:blipFill>
        <p:spPr>
          <a:xfrm flipV="1">
            <a:off x="8763000" y="65274"/>
            <a:ext cx="3429000" cy="6858000"/>
          </a:xfrm>
          <a:prstGeom prst="rect">
            <a:avLst/>
          </a:prstGeom>
        </p:spPr>
      </p:pic>
      <p:grpSp>
        <p:nvGrpSpPr>
          <p:cNvPr id="28" name="组合 27"/>
          <p:cNvGrpSpPr/>
          <p:nvPr/>
        </p:nvGrpSpPr>
        <p:grpSpPr>
          <a:xfrm>
            <a:off x="2110613" y="1358900"/>
            <a:ext cx="5718600" cy="5499100"/>
            <a:chOff x="2110613" y="1358900"/>
            <a:chExt cx="5718600" cy="5499100"/>
          </a:xfrm>
        </p:grpSpPr>
        <p:cxnSp>
          <p:nvCxnSpPr>
            <p:cNvPr id="5" name="直接连接符 4"/>
            <p:cNvCxnSpPr/>
            <p:nvPr/>
          </p:nvCxnSpPr>
          <p:spPr>
            <a:xfrm>
              <a:off x="3456814" y="4067175"/>
              <a:ext cx="0" cy="2790825"/>
            </a:xfrm>
            <a:prstGeom prst="line">
              <a:avLst/>
            </a:prstGeom>
            <a:ln w="22225" cap="flat" cmpd="sng" algn="ctr">
              <a:solidFill>
                <a:srgbClr val="D10A12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" name="ís1íḍe"/>
            <p:cNvGrpSpPr/>
            <p:nvPr/>
          </p:nvGrpSpPr>
          <p:grpSpPr>
            <a:xfrm>
              <a:off x="2110613" y="1358900"/>
              <a:ext cx="2692403" cy="2692403"/>
              <a:chOff x="2127250" y="1358900"/>
              <a:chExt cx="2692403" cy="2692403"/>
            </a:xfrm>
          </p:grpSpPr>
          <p:sp>
            <p:nvSpPr>
              <p:cNvPr id="14" name="iS1iḑe"/>
              <p:cNvSpPr/>
              <p:nvPr/>
            </p:nvSpPr>
            <p:spPr>
              <a:xfrm>
                <a:off x="2127250" y="1358900"/>
                <a:ext cx="2692403" cy="26924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solidFill>
                <a:schemeClr val="bg1">
                  <a:lumMod val="100000"/>
                </a:schemeClr>
              </a:solidFill>
              <a:ln w="22225" cap="flat" cmpd="sng" algn="ctr">
                <a:solidFill>
                  <a:schemeClr val="accent1">
                    <a:lumMod val="100000"/>
                  </a:schemeClr>
                </a:solidFill>
                <a:prstDash val="solid"/>
                <a:miter lim="400000"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  <a:endParaRPr b="1">
                  <a:latin typeface="+mn-ea"/>
                </a:endParaRPr>
              </a:p>
            </p:txBody>
          </p:sp>
          <p:sp>
            <p:nvSpPr>
              <p:cNvPr id="15" name="íşlídé"/>
              <p:cNvSpPr/>
              <p:nvPr/>
            </p:nvSpPr>
            <p:spPr>
              <a:xfrm>
                <a:off x="2254253" y="1485904"/>
                <a:ext cx="2438396" cy="243839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solidFill>
                <a:schemeClr val="accent1">
                  <a:lumMod val="100000"/>
                </a:schemeClr>
              </a:solidFill>
              <a:ln w="63500" cap="flat">
                <a:solidFill>
                  <a:schemeClr val="bg1"/>
                </a:solidFill>
                <a:prstDash val="solid"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 b="1">
                  <a:latin typeface="+mn-ea"/>
                </a:endParaRPr>
              </a:p>
            </p:txBody>
          </p:sp>
          <p:sp>
            <p:nvSpPr>
              <p:cNvPr id="16" name="ïšḻíḋê"/>
              <p:cNvSpPr/>
              <p:nvPr/>
            </p:nvSpPr>
            <p:spPr>
              <a:xfrm>
                <a:off x="2901952" y="2047877"/>
                <a:ext cx="1142998" cy="1142998"/>
              </a:xfrm>
              <a:custGeom>
                <a:avLst/>
                <a:gdLst>
                  <a:gd name="connsiteX0" fmla="*/ 279929 w 338138"/>
                  <a:gd name="connsiteY0" fmla="*/ 215900 h 338138"/>
                  <a:gd name="connsiteX1" fmla="*/ 290512 w 338138"/>
                  <a:gd name="connsiteY1" fmla="*/ 226483 h 338138"/>
                  <a:gd name="connsiteX2" fmla="*/ 221720 w 338138"/>
                  <a:gd name="connsiteY2" fmla="*/ 295275 h 338138"/>
                  <a:gd name="connsiteX3" fmla="*/ 211137 w 338138"/>
                  <a:gd name="connsiteY3" fmla="*/ 284692 h 338138"/>
                  <a:gd name="connsiteX4" fmla="*/ 221720 w 338138"/>
                  <a:gd name="connsiteY4" fmla="*/ 274108 h 338138"/>
                  <a:gd name="connsiteX5" fmla="*/ 269345 w 338138"/>
                  <a:gd name="connsiteY5" fmla="*/ 226483 h 338138"/>
                  <a:gd name="connsiteX6" fmla="*/ 279929 w 338138"/>
                  <a:gd name="connsiteY6" fmla="*/ 215900 h 338138"/>
                  <a:gd name="connsiteX7" fmla="*/ 105833 w 338138"/>
                  <a:gd name="connsiteY7" fmla="*/ 138113 h 338138"/>
                  <a:gd name="connsiteX8" fmla="*/ 116417 w 338138"/>
                  <a:gd name="connsiteY8" fmla="*/ 148432 h 338138"/>
                  <a:gd name="connsiteX9" fmla="*/ 148167 w 338138"/>
                  <a:gd name="connsiteY9" fmla="*/ 179388 h 338138"/>
                  <a:gd name="connsiteX10" fmla="*/ 158750 w 338138"/>
                  <a:gd name="connsiteY10" fmla="*/ 189707 h 338138"/>
                  <a:gd name="connsiteX11" fmla="*/ 148167 w 338138"/>
                  <a:gd name="connsiteY11" fmla="*/ 200026 h 338138"/>
                  <a:gd name="connsiteX12" fmla="*/ 95250 w 338138"/>
                  <a:gd name="connsiteY12" fmla="*/ 148432 h 338138"/>
                  <a:gd name="connsiteX13" fmla="*/ 105833 w 338138"/>
                  <a:gd name="connsiteY13" fmla="*/ 138113 h 338138"/>
                  <a:gd name="connsiteX14" fmla="*/ 148772 w 338138"/>
                  <a:gd name="connsiteY14" fmla="*/ 74613 h 338138"/>
                  <a:gd name="connsiteX15" fmla="*/ 74953 w 338138"/>
                  <a:gd name="connsiteY15" fmla="*/ 148052 h 338138"/>
                  <a:gd name="connsiteX16" fmla="*/ 80226 w 338138"/>
                  <a:gd name="connsiteY16" fmla="*/ 176903 h 338138"/>
                  <a:gd name="connsiteX17" fmla="*/ 80226 w 338138"/>
                  <a:gd name="connsiteY17" fmla="*/ 186083 h 338138"/>
                  <a:gd name="connsiteX18" fmla="*/ 73635 w 338138"/>
                  <a:gd name="connsiteY18" fmla="*/ 191329 h 338138"/>
                  <a:gd name="connsiteX19" fmla="*/ 22225 w 338138"/>
                  <a:gd name="connsiteY19" fmla="*/ 252965 h 338138"/>
                  <a:gd name="connsiteX20" fmla="*/ 85498 w 338138"/>
                  <a:gd name="connsiteY20" fmla="*/ 315913 h 338138"/>
                  <a:gd name="connsiteX21" fmla="*/ 230499 w 338138"/>
                  <a:gd name="connsiteY21" fmla="*/ 315913 h 338138"/>
                  <a:gd name="connsiteX22" fmla="*/ 233136 w 338138"/>
                  <a:gd name="connsiteY22" fmla="*/ 315913 h 338138"/>
                  <a:gd name="connsiteX23" fmla="*/ 317500 w 338138"/>
                  <a:gd name="connsiteY23" fmla="*/ 226737 h 338138"/>
                  <a:gd name="connsiteX24" fmla="*/ 267409 w 338138"/>
                  <a:gd name="connsiteY24" fmla="*/ 146741 h 338138"/>
                  <a:gd name="connsiteX25" fmla="*/ 266091 w 338138"/>
                  <a:gd name="connsiteY25" fmla="*/ 146741 h 338138"/>
                  <a:gd name="connsiteX26" fmla="*/ 230499 w 338138"/>
                  <a:gd name="connsiteY26" fmla="*/ 137561 h 338138"/>
                  <a:gd name="connsiteX27" fmla="*/ 219954 w 338138"/>
                  <a:gd name="connsiteY27" fmla="*/ 129692 h 338138"/>
                  <a:gd name="connsiteX28" fmla="*/ 148772 w 338138"/>
                  <a:gd name="connsiteY28" fmla="*/ 74613 h 338138"/>
                  <a:gd name="connsiteX29" fmla="*/ 242604 w 338138"/>
                  <a:gd name="connsiteY29" fmla="*/ 55563 h 338138"/>
                  <a:gd name="connsiteX30" fmla="*/ 207962 w 338138"/>
                  <a:gd name="connsiteY30" fmla="*/ 75254 h 338138"/>
                  <a:gd name="connsiteX31" fmla="*/ 237274 w 338138"/>
                  <a:gd name="connsiteY31" fmla="*/ 115950 h 338138"/>
                  <a:gd name="connsiteX32" fmla="*/ 269251 w 338138"/>
                  <a:gd name="connsiteY32" fmla="*/ 123826 h 338138"/>
                  <a:gd name="connsiteX33" fmla="*/ 282575 w 338138"/>
                  <a:gd name="connsiteY33" fmla="*/ 94946 h 338138"/>
                  <a:gd name="connsiteX34" fmla="*/ 242604 w 338138"/>
                  <a:gd name="connsiteY34" fmla="*/ 55563 h 338138"/>
                  <a:gd name="connsiteX35" fmla="*/ 243037 w 338138"/>
                  <a:gd name="connsiteY35" fmla="*/ 0 h 338138"/>
                  <a:gd name="connsiteX36" fmla="*/ 253604 w 338138"/>
                  <a:gd name="connsiteY36" fmla="*/ 10567 h 338138"/>
                  <a:gd name="connsiteX37" fmla="*/ 253604 w 338138"/>
                  <a:gd name="connsiteY37" fmla="*/ 34342 h 338138"/>
                  <a:gd name="connsiteX38" fmla="*/ 278700 w 338138"/>
                  <a:gd name="connsiteY38" fmla="*/ 44909 h 338138"/>
                  <a:gd name="connsiteX39" fmla="*/ 289267 w 338138"/>
                  <a:gd name="connsiteY39" fmla="*/ 34342 h 338138"/>
                  <a:gd name="connsiteX40" fmla="*/ 303796 w 338138"/>
                  <a:gd name="connsiteY40" fmla="*/ 34342 h 338138"/>
                  <a:gd name="connsiteX41" fmla="*/ 303796 w 338138"/>
                  <a:gd name="connsiteY41" fmla="*/ 48871 h 338138"/>
                  <a:gd name="connsiteX42" fmla="*/ 293229 w 338138"/>
                  <a:gd name="connsiteY42" fmla="*/ 59438 h 338138"/>
                  <a:gd name="connsiteX43" fmla="*/ 303796 w 338138"/>
                  <a:gd name="connsiteY43" fmla="*/ 84535 h 338138"/>
                  <a:gd name="connsiteX44" fmla="*/ 327571 w 338138"/>
                  <a:gd name="connsiteY44" fmla="*/ 84535 h 338138"/>
                  <a:gd name="connsiteX45" fmla="*/ 338138 w 338138"/>
                  <a:gd name="connsiteY45" fmla="*/ 95101 h 338138"/>
                  <a:gd name="connsiteX46" fmla="*/ 327571 w 338138"/>
                  <a:gd name="connsiteY46" fmla="*/ 105668 h 338138"/>
                  <a:gd name="connsiteX47" fmla="*/ 303796 w 338138"/>
                  <a:gd name="connsiteY47" fmla="*/ 105668 h 338138"/>
                  <a:gd name="connsiteX48" fmla="*/ 294550 w 338138"/>
                  <a:gd name="connsiteY48" fmla="*/ 128123 h 338138"/>
                  <a:gd name="connsiteX49" fmla="*/ 303796 w 338138"/>
                  <a:gd name="connsiteY49" fmla="*/ 138689 h 338138"/>
                  <a:gd name="connsiteX50" fmla="*/ 306438 w 338138"/>
                  <a:gd name="connsiteY50" fmla="*/ 149256 h 338138"/>
                  <a:gd name="connsiteX51" fmla="*/ 338138 w 338138"/>
                  <a:gd name="connsiteY51" fmla="*/ 227187 h 338138"/>
                  <a:gd name="connsiteX52" fmla="*/ 235112 w 338138"/>
                  <a:gd name="connsiteY52" fmla="*/ 338138 h 338138"/>
                  <a:gd name="connsiteX53" fmla="*/ 232470 w 338138"/>
                  <a:gd name="connsiteY53" fmla="*/ 338138 h 338138"/>
                  <a:gd name="connsiteX54" fmla="*/ 84535 w 338138"/>
                  <a:gd name="connsiteY54" fmla="*/ 338138 h 338138"/>
                  <a:gd name="connsiteX55" fmla="*/ 0 w 338138"/>
                  <a:gd name="connsiteY55" fmla="*/ 253604 h 338138"/>
                  <a:gd name="connsiteX56" fmla="*/ 56797 w 338138"/>
                  <a:gd name="connsiteY56" fmla="*/ 174352 h 338138"/>
                  <a:gd name="connsiteX57" fmla="*/ 52834 w 338138"/>
                  <a:gd name="connsiteY57" fmla="*/ 147935 h 338138"/>
                  <a:gd name="connsiteX58" fmla="*/ 147936 w 338138"/>
                  <a:gd name="connsiteY58" fmla="*/ 52834 h 338138"/>
                  <a:gd name="connsiteX59" fmla="*/ 191524 w 338138"/>
                  <a:gd name="connsiteY59" fmla="*/ 63401 h 338138"/>
                  <a:gd name="connsiteX60" fmla="*/ 194165 w 338138"/>
                  <a:gd name="connsiteY60" fmla="*/ 58117 h 338138"/>
                  <a:gd name="connsiteX61" fmla="*/ 184919 w 338138"/>
                  <a:gd name="connsiteY61" fmla="*/ 48871 h 338138"/>
                  <a:gd name="connsiteX62" fmla="*/ 184919 w 338138"/>
                  <a:gd name="connsiteY62" fmla="*/ 34342 h 338138"/>
                  <a:gd name="connsiteX63" fmla="*/ 199449 w 338138"/>
                  <a:gd name="connsiteY63" fmla="*/ 34342 h 338138"/>
                  <a:gd name="connsiteX64" fmla="*/ 210016 w 338138"/>
                  <a:gd name="connsiteY64" fmla="*/ 43588 h 338138"/>
                  <a:gd name="connsiteX65" fmla="*/ 232470 w 338138"/>
                  <a:gd name="connsiteY65" fmla="*/ 34342 h 338138"/>
                  <a:gd name="connsiteX66" fmla="*/ 232470 w 338138"/>
                  <a:gd name="connsiteY66" fmla="*/ 10567 h 338138"/>
                  <a:gd name="connsiteX67" fmla="*/ 243037 w 338138"/>
                  <a:gd name="connsiteY67" fmla="*/ 0 h 338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</a:cxnLst>
                <a:rect l="l" t="t" r="r" b="b"/>
                <a:pathLst>
                  <a:path w="338138" h="338138">
                    <a:moveTo>
                      <a:pt x="279929" y="215900"/>
                    </a:moveTo>
                    <a:cubicBezTo>
                      <a:pt x="285220" y="215900"/>
                      <a:pt x="290512" y="221192"/>
                      <a:pt x="290512" y="226483"/>
                    </a:cubicBezTo>
                    <a:cubicBezTo>
                      <a:pt x="290512" y="264848"/>
                      <a:pt x="260085" y="295275"/>
                      <a:pt x="221720" y="295275"/>
                    </a:cubicBezTo>
                    <a:cubicBezTo>
                      <a:pt x="216429" y="295275"/>
                      <a:pt x="211137" y="289983"/>
                      <a:pt x="211137" y="284692"/>
                    </a:cubicBezTo>
                    <a:cubicBezTo>
                      <a:pt x="211137" y="279400"/>
                      <a:pt x="216429" y="274108"/>
                      <a:pt x="221720" y="274108"/>
                    </a:cubicBezTo>
                    <a:cubicBezTo>
                      <a:pt x="248179" y="274108"/>
                      <a:pt x="269345" y="252942"/>
                      <a:pt x="269345" y="226483"/>
                    </a:cubicBezTo>
                    <a:cubicBezTo>
                      <a:pt x="269345" y="221192"/>
                      <a:pt x="274637" y="215900"/>
                      <a:pt x="279929" y="215900"/>
                    </a:cubicBezTo>
                    <a:close/>
                    <a:moveTo>
                      <a:pt x="105833" y="138113"/>
                    </a:moveTo>
                    <a:cubicBezTo>
                      <a:pt x="111125" y="138113"/>
                      <a:pt x="116417" y="143272"/>
                      <a:pt x="116417" y="148432"/>
                    </a:cubicBezTo>
                    <a:cubicBezTo>
                      <a:pt x="116417" y="165200"/>
                      <a:pt x="130969" y="179388"/>
                      <a:pt x="148167" y="179388"/>
                    </a:cubicBezTo>
                    <a:cubicBezTo>
                      <a:pt x="153458" y="179388"/>
                      <a:pt x="158750" y="184548"/>
                      <a:pt x="158750" y="189707"/>
                    </a:cubicBezTo>
                    <a:cubicBezTo>
                      <a:pt x="158750" y="194867"/>
                      <a:pt x="153458" y="200026"/>
                      <a:pt x="148167" y="200026"/>
                    </a:cubicBezTo>
                    <a:cubicBezTo>
                      <a:pt x="119063" y="200026"/>
                      <a:pt x="95250" y="176809"/>
                      <a:pt x="95250" y="148432"/>
                    </a:cubicBezTo>
                    <a:cubicBezTo>
                      <a:pt x="95250" y="143272"/>
                      <a:pt x="100542" y="138113"/>
                      <a:pt x="105833" y="138113"/>
                    </a:cubicBezTo>
                    <a:close/>
                    <a:moveTo>
                      <a:pt x="148772" y="74613"/>
                    </a:moveTo>
                    <a:cubicBezTo>
                      <a:pt x="107908" y="74613"/>
                      <a:pt x="74953" y="107398"/>
                      <a:pt x="74953" y="148052"/>
                    </a:cubicBezTo>
                    <a:cubicBezTo>
                      <a:pt x="74953" y="158543"/>
                      <a:pt x="76271" y="167723"/>
                      <a:pt x="80226" y="176903"/>
                    </a:cubicBezTo>
                    <a:cubicBezTo>
                      <a:pt x="81544" y="179526"/>
                      <a:pt x="81544" y="183460"/>
                      <a:pt x="80226" y="186083"/>
                    </a:cubicBezTo>
                    <a:cubicBezTo>
                      <a:pt x="78907" y="188706"/>
                      <a:pt x="76271" y="190017"/>
                      <a:pt x="73635" y="191329"/>
                    </a:cubicBezTo>
                    <a:cubicBezTo>
                      <a:pt x="43316" y="196574"/>
                      <a:pt x="22225" y="222803"/>
                      <a:pt x="22225" y="252965"/>
                    </a:cubicBezTo>
                    <a:cubicBezTo>
                      <a:pt x="22225" y="287062"/>
                      <a:pt x="51225" y="315913"/>
                      <a:pt x="85498" y="315913"/>
                    </a:cubicBezTo>
                    <a:cubicBezTo>
                      <a:pt x="85498" y="315913"/>
                      <a:pt x="85498" y="315913"/>
                      <a:pt x="230499" y="315913"/>
                    </a:cubicBezTo>
                    <a:cubicBezTo>
                      <a:pt x="231818" y="315913"/>
                      <a:pt x="231818" y="315913"/>
                      <a:pt x="233136" y="315913"/>
                    </a:cubicBezTo>
                    <a:cubicBezTo>
                      <a:pt x="280591" y="313290"/>
                      <a:pt x="317500" y="273948"/>
                      <a:pt x="317500" y="226737"/>
                    </a:cubicBezTo>
                    <a:cubicBezTo>
                      <a:pt x="317500" y="191329"/>
                      <a:pt x="297727" y="161166"/>
                      <a:pt x="267409" y="146741"/>
                    </a:cubicBezTo>
                    <a:cubicBezTo>
                      <a:pt x="267409" y="146741"/>
                      <a:pt x="267409" y="146741"/>
                      <a:pt x="266091" y="146741"/>
                    </a:cubicBezTo>
                    <a:cubicBezTo>
                      <a:pt x="255545" y="141495"/>
                      <a:pt x="243681" y="137561"/>
                      <a:pt x="230499" y="137561"/>
                    </a:cubicBezTo>
                    <a:cubicBezTo>
                      <a:pt x="225227" y="137561"/>
                      <a:pt x="221272" y="134938"/>
                      <a:pt x="219954" y="129692"/>
                    </a:cubicBezTo>
                    <a:cubicBezTo>
                      <a:pt x="212045" y="96907"/>
                      <a:pt x="183045" y="74613"/>
                      <a:pt x="148772" y="74613"/>
                    </a:cubicBezTo>
                    <a:close/>
                    <a:moveTo>
                      <a:pt x="242604" y="55563"/>
                    </a:moveTo>
                    <a:cubicBezTo>
                      <a:pt x="227948" y="55563"/>
                      <a:pt x="214624" y="62127"/>
                      <a:pt x="207962" y="75254"/>
                    </a:cubicBezTo>
                    <a:cubicBezTo>
                      <a:pt x="221286" y="85756"/>
                      <a:pt x="231945" y="100197"/>
                      <a:pt x="237274" y="115950"/>
                    </a:cubicBezTo>
                    <a:cubicBezTo>
                      <a:pt x="249266" y="117262"/>
                      <a:pt x="259925" y="119888"/>
                      <a:pt x="269251" y="123826"/>
                    </a:cubicBezTo>
                    <a:cubicBezTo>
                      <a:pt x="278578" y="117262"/>
                      <a:pt x="282575" y="106760"/>
                      <a:pt x="282575" y="94946"/>
                    </a:cubicBezTo>
                    <a:cubicBezTo>
                      <a:pt x="282575" y="72629"/>
                      <a:pt x="265254" y="55563"/>
                      <a:pt x="242604" y="55563"/>
                    </a:cubicBezTo>
                    <a:close/>
                    <a:moveTo>
                      <a:pt x="243037" y="0"/>
                    </a:moveTo>
                    <a:cubicBezTo>
                      <a:pt x="248320" y="0"/>
                      <a:pt x="253604" y="5283"/>
                      <a:pt x="253604" y="10567"/>
                    </a:cubicBezTo>
                    <a:cubicBezTo>
                      <a:pt x="253604" y="10567"/>
                      <a:pt x="253604" y="10567"/>
                      <a:pt x="253604" y="34342"/>
                    </a:cubicBezTo>
                    <a:cubicBezTo>
                      <a:pt x="262850" y="36984"/>
                      <a:pt x="270775" y="39626"/>
                      <a:pt x="278700" y="44909"/>
                    </a:cubicBezTo>
                    <a:cubicBezTo>
                      <a:pt x="278700" y="44909"/>
                      <a:pt x="278700" y="44909"/>
                      <a:pt x="289267" y="34342"/>
                    </a:cubicBezTo>
                    <a:cubicBezTo>
                      <a:pt x="293229" y="29059"/>
                      <a:pt x="299833" y="29059"/>
                      <a:pt x="303796" y="34342"/>
                    </a:cubicBezTo>
                    <a:cubicBezTo>
                      <a:pt x="309079" y="38305"/>
                      <a:pt x="309079" y="44909"/>
                      <a:pt x="303796" y="48871"/>
                    </a:cubicBezTo>
                    <a:cubicBezTo>
                      <a:pt x="303796" y="48871"/>
                      <a:pt x="303796" y="48871"/>
                      <a:pt x="293229" y="59438"/>
                    </a:cubicBezTo>
                    <a:cubicBezTo>
                      <a:pt x="298513" y="67363"/>
                      <a:pt x="301154" y="75289"/>
                      <a:pt x="303796" y="84535"/>
                    </a:cubicBezTo>
                    <a:cubicBezTo>
                      <a:pt x="303796" y="84535"/>
                      <a:pt x="303796" y="84535"/>
                      <a:pt x="327571" y="84535"/>
                    </a:cubicBezTo>
                    <a:cubicBezTo>
                      <a:pt x="332855" y="84535"/>
                      <a:pt x="338138" y="89818"/>
                      <a:pt x="338138" y="95101"/>
                    </a:cubicBezTo>
                    <a:cubicBezTo>
                      <a:pt x="338138" y="100385"/>
                      <a:pt x="332855" y="105668"/>
                      <a:pt x="327571" y="105668"/>
                    </a:cubicBezTo>
                    <a:cubicBezTo>
                      <a:pt x="327571" y="105668"/>
                      <a:pt x="327571" y="105668"/>
                      <a:pt x="303796" y="105668"/>
                    </a:cubicBezTo>
                    <a:cubicBezTo>
                      <a:pt x="302475" y="113593"/>
                      <a:pt x="298513" y="121518"/>
                      <a:pt x="294550" y="128123"/>
                    </a:cubicBezTo>
                    <a:cubicBezTo>
                      <a:pt x="294550" y="128123"/>
                      <a:pt x="294550" y="128123"/>
                      <a:pt x="303796" y="138689"/>
                    </a:cubicBezTo>
                    <a:cubicBezTo>
                      <a:pt x="307759" y="141331"/>
                      <a:pt x="307759" y="145294"/>
                      <a:pt x="306438" y="149256"/>
                    </a:cubicBezTo>
                    <a:cubicBezTo>
                      <a:pt x="326250" y="169069"/>
                      <a:pt x="338138" y="196807"/>
                      <a:pt x="338138" y="227187"/>
                    </a:cubicBezTo>
                    <a:cubicBezTo>
                      <a:pt x="338138" y="285304"/>
                      <a:pt x="293229" y="332855"/>
                      <a:pt x="235112" y="338138"/>
                    </a:cubicBezTo>
                    <a:cubicBezTo>
                      <a:pt x="233791" y="338138"/>
                      <a:pt x="233791" y="338138"/>
                      <a:pt x="232470" y="338138"/>
                    </a:cubicBezTo>
                    <a:cubicBezTo>
                      <a:pt x="232470" y="338138"/>
                      <a:pt x="232470" y="338138"/>
                      <a:pt x="84535" y="338138"/>
                    </a:cubicBezTo>
                    <a:cubicBezTo>
                      <a:pt x="38305" y="338138"/>
                      <a:pt x="0" y="299833"/>
                      <a:pt x="0" y="253604"/>
                    </a:cubicBezTo>
                    <a:cubicBezTo>
                      <a:pt x="0" y="217941"/>
                      <a:pt x="22455" y="186240"/>
                      <a:pt x="56797" y="174352"/>
                    </a:cubicBezTo>
                    <a:cubicBezTo>
                      <a:pt x="54155" y="165106"/>
                      <a:pt x="52834" y="157181"/>
                      <a:pt x="52834" y="147935"/>
                    </a:cubicBezTo>
                    <a:cubicBezTo>
                      <a:pt x="52834" y="95101"/>
                      <a:pt x="95101" y="52834"/>
                      <a:pt x="147936" y="52834"/>
                    </a:cubicBezTo>
                    <a:cubicBezTo>
                      <a:pt x="163786" y="52834"/>
                      <a:pt x="178315" y="56797"/>
                      <a:pt x="191524" y="63401"/>
                    </a:cubicBezTo>
                    <a:cubicBezTo>
                      <a:pt x="191524" y="60759"/>
                      <a:pt x="192844" y="59438"/>
                      <a:pt x="194165" y="58117"/>
                    </a:cubicBezTo>
                    <a:cubicBezTo>
                      <a:pt x="194165" y="58117"/>
                      <a:pt x="194165" y="58117"/>
                      <a:pt x="184919" y="48871"/>
                    </a:cubicBezTo>
                    <a:cubicBezTo>
                      <a:pt x="180957" y="44909"/>
                      <a:pt x="180957" y="38305"/>
                      <a:pt x="184919" y="34342"/>
                    </a:cubicBezTo>
                    <a:cubicBezTo>
                      <a:pt x="188882" y="29059"/>
                      <a:pt x="195486" y="29059"/>
                      <a:pt x="199449" y="34342"/>
                    </a:cubicBezTo>
                    <a:cubicBezTo>
                      <a:pt x="199449" y="34342"/>
                      <a:pt x="199449" y="34342"/>
                      <a:pt x="210016" y="43588"/>
                    </a:cubicBezTo>
                    <a:cubicBezTo>
                      <a:pt x="216620" y="39626"/>
                      <a:pt x="224545" y="35663"/>
                      <a:pt x="232470" y="34342"/>
                    </a:cubicBezTo>
                    <a:cubicBezTo>
                      <a:pt x="232470" y="34342"/>
                      <a:pt x="232470" y="34342"/>
                      <a:pt x="232470" y="10567"/>
                    </a:cubicBezTo>
                    <a:cubicBezTo>
                      <a:pt x="232470" y="5283"/>
                      <a:pt x="237753" y="0"/>
                      <a:pt x="243037" y="0"/>
                    </a:cubicBezTo>
                    <a:close/>
                  </a:path>
                </a:pathLst>
              </a:custGeom>
              <a:solidFill>
                <a:schemeClr val="bg1">
                  <a:lumMod val="100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accent1">
                        <a:shade val="50000"/>
                      </a:schemeClr>
                    </a:solidFill>
                    <a:prstDash val="solid"/>
                    <a:miter lim="800000"/>
                    <a:headEnd/>
                    <a:tailEnd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b="1">
                  <a:solidFill>
                    <a:schemeClr val="tx1"/>
                  </a:solidFill>
                  <a:latin typeface="+mn-ea"/>
                </a:endParaRPr>
              </a:p>
            </p:txBody>
          </p:sp>
        </p:grpSp>
        <p:sp>
          <p:nvSpPr>
            <p:cNvPr id="19" name="ïşḻïḓè"/>
            <p:cNvSpPr txBox="1"/>
            <p:nvPr/>
          </p:nvSpPr>
          <p:spPr bwMode="auto">
            <a:xfrm>
              <a:off x="4930019" y="2324738"/>
              <a:ext cx="1386206" cy="309958"/>
            </a:xfrm>
            <a:prstGeom prst="rect">
              <a:avLst/>
            </a:prstGeom>
            <a:noFill/>
          </p:spPr>
          <p:txBody>
            <a:bodyPr wrap="none" lIns="216000" tIns="46800" rIns="90000" bIns="46800">
              <a:normAutofit/>
            </a:bodyPr>
            <a:lstStyle/>
            <a:p>
              <a:pPr algn="l" latinLnBrk="0"/>
              <a:r>
                <a:rPr lang="zh-CN" altLang="en-US" sz="1400" b="1">
                  <a:effectLst/>
                  <a:latin typeface="+mn-ea"/>
                </a:rPr>
                <a:t>标题文本预设</a:t>
              </a:r>
              <a:endParaRPr lang="zh-CN" altLang="en-US" sz="1400" b="1">
                <a:effectLst/>
                <a:latin typeface="+mn-ea"/>
              </a:endParaRPr>
            </a:p>
          </p:txBody>
        </p:sp>
        <p:sp>
          <p:nvSpPr>
            <p:cNvPr id="20" name="ïśļïḓé"/>
            <p:cNvSpPr txBox="1"/>
            <p:nvPr/>
          </p:nvSpPr>
          <p:spPr bwMode="auto">
            <a:xfrm>
              <a:off x="4930019" y="2634696"/>
              <a:ext cx="2899194" cy="556179"/>
            </a:xfrm>
            <a:prstGeom prst="rect">
              <a:avLst/>
            </a:prstGeom>
            <a:noFill/>
          </p:spPr>
          <p:txBody>
            <a:bodyPr wrap="square" lIns="216000" tIns="46800" rIns="90000" bIns="46800">
              <a:normAutofit/>
            </a:bodyPr>
            <a:lstStyle/>
            <a:p>
              <a:pPr algn="l" latinLnBrk="0">
                <a:lnSpc>
                  <a:spcPct val="120000"/>
                </a:lnSpc>
              </a:pPr>
              <a:r>
                <a:rPr lang="zh-CN" altLang="en-US" sz="1000" b="1" dirty="0">
                  <a:effectLst/>
                  <a:latin typeface="+mn-ea"/>
                </a:rPr>
                <a:t>此部分内容作为文字排版占位显示 </a:t>
              </a:r>
              <a:br>
                <a:rPr lang="zh-CN" altLang="en-US" sz="1000" b="1" dirty="0">
                  <a:effectLst/>
                  <a:latin typeface="+mn-ea"/>
                </a:rPr>
              </a:br>
              <a:r>
                <a:rPr lang="zh-CN" altLang="en-US" sz="1000" b="1" dirty="0">
                  <a:effectLst/>
                  <a:latin typeface="+mn-ea"/>
                </a:rPr>
                <a:t>（建议使用主题字体）</a:t>
              </a:r>
              <a:endParaRPr lang="zh-CN" altLang="en-US" sz="1000" b="1" dirty="0">
                <a:effectLst/>
                <a:latin typeface="+mn-ea"/>
              </a:endParaRPr>
            </a:p>
          </p:txBody>
        </p:sp>
        <p:sp>
          <p:nvSpPr>
            <p:cNvPr id="21" name="ïşḻïḓè"/>
            <p:cNvSpPr txBox="1"/>
            <p:nvPr/>
          </p:nvSpPr>
          <p:spPr bwMode="auto">
            <a:xfrm>
              <a:off x="4140129" y="5063453"/>
              <a:ext cx="1386206" cy="309958"/>
            </a:xfrm>
            <a:prstGeom prst="rect">
              <a:avLst/>
            </a:prstGeom>
            <a:noFill/>
          </p:spPr>
          <p:txBody>
            <a:bodyPr wrap="none" lIns="216000" tIns="46800" rIns="90000" bIns="46800">
              <a:normAutofit/>
            </a:bodyPr>
            <a:lstStyle/>
            <a:p>
              <a:pPr algn="l" latinLnBrk="0"/>
              <a:r>
                <a:rPr lang="zh-CN" altLang="en-US" sz="1400" b="1">
                  <a:effectLst/>
                  <a:latin typeface="+mn-ea"/>
                </a:rPr>
                <a:t>标题文本预设</a:t>
              </a:r>
              <a:endParaRPr lang="zh-CN" altLang="en-US" sz="1400" b="1">
                <a:effectLst/>
                <a:latin typeface="+mn-ea"/>
              </a:endParaRPr>
            </a:p>
          </p:txBody>
        </p:sp>
        <p:sp>
          <p:nvSpPr>
            <p:cNvPr id="22" name="ïśļïḓé"/>
            <p:cNvSpPr txBox="1"/>
            <p:nvPr/>
          </p:nvSpPr>
          <p:spPr bwMode="auto">
            <a:xfrm>
              <a:off x="4140129" y="5373411"/>
              <a:ext cx="2899194" cy="556179"/>
            </a:xfrm>
            <a:prstGeom prst="rect">
              <a:avLst/>
            </a:prstGeom>
            <a:noFill/>
          </p:spPr>
          <p:txBody>
            <a:bodyPr wrap="square" lIns="216000" tIns="46800" rIns="90000" bIns="46800">
              <a:normAutofit/>
            </a:bodyPr>
            <a:lstStyle/>
            <a:p>
              <a:pPr algn="l" latinLnBrk="0">
                <a:lnSpc>
                  <a:spcPct val="120000"/>
                </a:lnSpc>
              </a:pPr>
              <a:r>
                <a:rPr lang="zh-CN" altLang="en-US" sz="1000" b="1" dirty="0">
                  <a:effectLst/>
                  <a:latin typeface="+mn-ea"/>
                </a:rPr>
                <a:t>此部分内容作为文字排版占位显示 </a:t>
              </a:r>
              <a:br>
                <a:rPr lang="zh-CN" altLang="en-US" sz="1000" b="1" dirty="0">
                  <a:effectLst/>
                  <a:latin typeface="+mn-ea"/>
                </a:rPr>
              </a:br>
              <a:r>
                <a:rPr lang="zh-CN" altLang="en-US" sz="1000" b="1" dirty="0">
                  <a:effectLst/>
                  <a:latin typeface="+mn-ea"/>
                </a:rPr>
                <a:t>（建议使用主题字体）</a:t>
              </a:r>
              <a:endParaRPr lang="zh-CN" altLang="en-US" sz="1000" b="1" dirty="0">
                <a:effectLst/>
                <a:latin typeface="+mn-ea"/>
              </a:endParaRPr>
            </a:p>
          </p:txBody>
        </p:sp>
        <p:grpSp>
          <p:nvGrpSpPr>
            <p:cNvPr id="26" name="组合 25"/>
            <p:cNvGrpSpPr/>
            <p:nvPr/>
          </p:nvGrpSpPr>
          <p:grpSpPr>
            <a:xfrm>
              <a:off x="2895131" y="4977323"/>
              <a:ext cx="1191176" cy="1191176"/>
              <a:chOff x="2895131" y="4977323"/>
              <a:chExt cx="1191176" cy="1191176"/>
            </a:xfrm>
          </p:grpSpPr>
          <p:sp>
            <p:nvSpPr>
              <p:cNvPr id="23" name="išḻidè"/>
              <p:cNvSpPr/>
              <p:nvPr/>
            </p:nvSpPr>
            <p:spPr>
              <a:xfrm>
                <a:off x="2895131" y="4977323"/>
                <a:ext cx="1191176" cy="1191176"/>
              </a:xfrm>
              <a:prstGeom prst="ellipse">
                <a:avLst/>
              </a:prstGeom>
              <a:solidFill>
                <a:schemeClr val="bg1">
                  <a:lumMod val="100000"/>
                </a:schemeClr>
              </a:solidFill>
              <a:ln w="22225" cap="flat" cmpd="sng" algn="ctr">
                <a:solidFill>
                  <a:schemeClr val="accent2">
                    <a:lumMod val="100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b="1">
                  <a:solidFill>
                    <a:schemeClr val="tx1"/>
                  </a:solidFill>
                  <a:latin typeface="+mn-ea"/>
                </a:endParaRPr>
              </a:p>
            </p:txBody>
          </p:sp>
          <p:sp>
            <p:nvSpPr>
              <p:cNvPr id="24" name="ïšḷiḓê"/>
              <p:cNvSpPr/>
              <p:nvPr/>
            </p:nvSpPr>
            <p:spPr>
              <a:xfrm>
                <a:off x="2981261" y="5063453"/>
                <a:ext cx="1018916" cy="1018916"/>
              </a:xfrm>
              <a:prstGeom prst="ellipse">
                <a:avLst/>
              </a:prstGeom>
              <a:solidFill>
                <a:schemeClr val="accent2">
                  <a:lumMod val="100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accent1">
                        <a:shade val="50000"/>
                      </a:schemeClr>
                    </a:solidFill>
                    <a:prstDash val="solid"/>
                    <a:miter lim="800000"/>
                    <a:headEnd/>
                    <a:tailEnd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b="1">
                  <a:solidFill>
                    <a:schemeClr val="tx1"/>
                  </a:solidFill>
                  <a:latin typeface="+mn-ea"/>
                </a:endParaRPr>
              </a:p>
            </p:txBody>
          </p:sp>
          <p:sp>
            <p:nvSpPr>
              <p:cNvPr id="13" name="išḻiḓè"/>
              <p:cNvSpPr/>
              <p:nvPr/>
            </p:nvSpPr>
            <p:spPr>
              <a:xfrm>
                <a:off x="3214823" y="5384790"/>
                <a:ext cx="483982" cy="376242"/>
              </a:xfrm>
              <a:custGeom>
                <a:avLst/>
                <a:gdLst>
                  <a:gd name="connsiteX0" fmla="*/ 157472 w 330820"/>
                  <a:gd name="connsiteY0" fmla="*/ 95250 h 257175"/>
                  <a:gd name="connsiteX1" fmla="*/ 181285 w 330820"/>
                  <a:gd name="connsiteY1" fmla="*/ 95250 h 257175"/>
                  <a:gd name="connsiteX2" fmla="*/ 181285 w 330820"/>
                  <a:gd name="connsiteY2" fmla="*/ 211138 h 257175"/>
                  <a:gd name="connsiteX3" fmla="*/ 211447 w 330820"/>
                  <a:gd name="connsiteY3" fmla="*/ 180975 h 257175"/>
                  <a:gd name="connsiteX4" fmla="*/ 228910 w 330820"/>
                  <a:gd name="connsiteY4" fmla="*/ 198438 h 257175"/>
                  <a:gd name="connsiteX5" fmla="*/ 168585 w 330820"/>
                  <a:gd name="connsiteY5" fmla="*/ 257175 h 257175"/>
                  <a:gd name="connsiteX6" fmla="*/ 103497 w 330820"/>
                  <a:gd name="connsiteY6" fmla="*/ 198438 h 257175"/>
                  <a:gd name="connsiteX7" fmla="*/ 120960 w 330820"/>
                  <a:gd name="connsiteY7" fmla="*/ 180975 h 257175"/>
                  <a:gd name="connsiteX8" fmla="*/ 157472 w 330820"/>
                  <a:gd name="connsiteY8" fmla="*/ 211138 h 257175"/>
                  <a:gd name="connsiteX9" fmla="*/ 129173 w 330820"/>
                  <a:gd name="connsiteY9" fmla="*/ 0 h 257175"/>
                  <a:gd name="connsiteX10" fmla="*/ 191104 w 330820"/>
                  <a:gd name="connsiteY10" fmla="*/ 35545 h 257175"/>
                  <a:gd name="connsiteX11" fmla="*/ 216141 w 330820"/>
                  <a:gd name="connsiteY11" fmla="*/ 30279 h 257175"/>
                  <a:gd name="connsiteX12" fmla="*/ 271483 w 330820"/>
                  <a:gd name="connsiteY12" fmla="*/ 84254 h 257175"/>
                  <a:gd name="connsiteX13" fmla="*/ 330779 w 330820"/>
                  <a:gd name="connsiteY13" fmla="*/ 144811 h 257175"/>
                  <a:gd name="connsiteX14" fmla="*/ 263577 w 330820"/>
                  <a:gd name="connsiteY14" fmla="*/ 215900 h 257175"/>
                  <a:gd name="connsiteX15" fmla="*/ 253036 w 330820"/>
                  <a:gd name="connsiteY15" fmla="*/ 215900 h 257175"/>
                  <a:gd name="connsiteX16" fmla="*/ 253036 w 330820"/>
                  <a:gd name="connsiteY16" fmla="*/ 192204 h 257175"/>
                  <a:gd name="connsiteX17" fmla="*/ 263577 w 330820"/>
                  <a:gd name="connsiteY17" fmla="*/ 192204 h 257175"/>
                  <a:gd name="connsiteX18" fmla="*/ 307061 w 330820"/>
                  <a:gd name="connsiteY18" fmla="*/ 144811 h 257175"/>
                  <a:gd name="connsiteX19" fmla="*/ 270166 w 330820"/>
                  <a:gd name="connsiteY19" fmla="*/ 107950 h 257175"/>
                  <a:gd name="connsiteX20" fmla="*/ 253036 w 330820"/>
                  <a:gd name="connsiteY20" fmla="*/ 107950 h 257175"/>
                  <a:gd name="connsiteX21" fmla="*/ 247765 w 330820"/>
                  <a:gd name="connsiteY21" fmla="*/ 88203 h 257175"/>
                  <a:gd name="connsiteX22" fmla="*/ 199011 w 330820"/>
                  <a:gd name="connsiteY22" fmla="*/ 57925 h 257175"/>
                  <a:gd name="connsiteX23" fmla="*/ 181881 w 330820"/>
                  <a:gd name="connsiteY23" fmla="*/ 64507 h 257175"/>
                  <a:gd name="connsiteX24" fmla="*/ 129173 w 330820"/>
                  <a:gd name="connsiteY24" fmla="*/ 23697 h 257175"/>
                  <a:gd name="connsiteX25" fmla="*/ 94913 w 330820"/>
                  <a:gd name="connsiteY25" fmla="*/ 40811 h 257175"/>
                  <a:gd name="connsiteX26" fmla="*/ 80419 w 330820"/>
                  <a:gd name="connsiteY26" fmla="*/ 80305 h 257175"/>
                  <a:gd name="connsiteX27" fmla="*/ 80419 w 330820"/>
                  <a:gd name="connsiteY27" fmla="*/ 84254 h 257175"/>
                  <a:gd name="connsiteX28" fmla="*/ 80419 w 330820"/>
                  <a:gd name="connsiteY28" fmla="*/ 85570 h 257175"/>
                  <a:gd name="connsiteX29" fmla="*/ 81736 w 330820"/>
                  <a:gd name="connsiteY29" fmla="*/ 105317 h 257175"/>
                  <a:gd name="connsiteX30" fmla="*/ 61971 w 330820"/>
                  <a:gd name="connsiteY30" fmla="*/ 109267 h 257175"/>
                  <a:gd name="connsiteX31" fmla="*/ 23758 w 330820"/>
                  <a:gd name="connsiteY31" fmla="*/ 150077 h 257175"/>
                  <a:gd name="connsiteX32" fmla="*/ 56700 w 330820"/>
                  <a:gd name="connsiteY32" fmla="*/ 192204 h 257175"/>
                  <a:gd name="connsiteX33" fmla="*/ 77783 w 330820"/>
                  <a:gd name="connsiteY33" fmla="*/ 192204 h 257175"/>
                  <a:gd name="connsiteX34" fmla="*/ 77783 w 330820"/>
                  <a:gd name="connsiteY34" fmla="*/ 215900 h 257175"/>
                  <a:gd name="connsiteX35" fmla="*/ 56700 w 330820"/>
                  <a:gd name="connsiteY35" fmla="*/ 215900 h 257175"/>
                  <a:gd name="connsiteX36" fmla="*/ 40 w 330820"/>
                  <a:gd name="connsiteY36" fmla="*/ 150077 h 257175"/>
                  <a:gd name="connsiteX37" fmla="*/ 56700 w 330820"/>
                  <a:gd name="connsiteY37" fmla="*/ 85570 h 257175"/>
                  <a:gd name="connsiteX38" fmla="*/ 56700 w 330820"/>
                  <a:gd name="connsiteY38" fmla="*/ 82937 h 257175"/>
                  <a:gd name="connsiteX39" fmla="*/ 129173 w 330820"/>
                  <a:gd name="connsiteY39" fmla="*/ 0 h 257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330820" h="257175">
                    <a:moveTo>
                      <a:pt x="157472" y="95250"/>
                    </a:moveTo>
                    <a:lnTo>
                      <a:pt x="181285" y="95250"/>
                    </a:lnTo>
                    <a:lnTo>
                      <a:pt x="181285" y="211138"/>
                    </a:lnTo>
                    <a:lnTo>
                      <a:pt x="211447" y="180975"/>
                    </a:lnTo>
                    <a:lnTo>
                      <a:pt x="228910" y="198438"/>
                    </a:lnTo>
                    <a:lnTo>
                      <a:pt x="168585" y="257175"/>
                    </a:lnTo>
                    <a:lnTo>
                      <a:pt x="103497" y="198438"/>
                    </a:lnTo>
                    <a:lnTo>
                      <a:pt x="120960" y="180975"/>
                    </a:lnTo>
                    <a:lnTo>
                      <a:pt x="157472" y="211138"/>
                    </a:lnTo>
                    <a:close/>
                    <a:moveTo>
                      <a:pt x="129173" y="0"/>
                    </a:moveTo>
                    <a:cubicBezTo>
                      <a:pt x="150256" y="0"/>
                      <a:pt x="171339" y="10532"/>
                      <a:pt x="191104" y="35545"/>
                    </a:cubicBezTo>
                    <a:cubicBezTo>
                      <a:pt x="199011" y="31595"/>
                      <a:pt x="208234" y="30279"/>
                      <a:pt x="216141" y="30279"/>
                    </a:cubicBezTo>
                    <a:cubicBezTo>
                      <a:pt x="243812" y="30279"/>
                      <a:pt x="264895" y="50026"/>
                      <a:pt x="271483" y="84254"/>
                    </a:cubicBezTo>
                    <a:cubicBezTo>
                      <a:pt x="301790" y="84254"/>
                      <a:pt x="332097" y="109267"/>
                      <a:pt x="330779" y="144811"/>
                    </a:cubicBezTo>
                    <a:cubicBezTo>
                      <a:pt x="329462" y="179039"/>
                      <a:pt x="299155" y="215900"/>
                      <a:pt x="263577" y="215900"/>
                    </a:cubicBezTo>
                    <a:cubicBezTo>
                      <a:pt x="263577" y="215900"/>
                      <a:pt x="263577" y="215900"/>
                      <a:pt x="253036" y="215900"/>
                    </a:cubicBezTo>
                    <a:cubicBezTo>
                      <a:pt x="253036" y="215900"/>
                      <a:pt x="253036" y="215900"/>
                      <a:pt x="253036" y="192204"/>
                    </a:cubicBezTo>
                    <a:cubicBezTo>
                      <a:pt x="253036" y="192204"/>
                      <a:pt x="253036" y="192204"/>
                      <a:pt x="263577" y="192204"/>
                    </a:cubicBezTo>
                    <a:cubicBezTo>
                      <a:pt x="284660" y="192204"/>
                      <a:pt x="305743" y="168508"/>
                      <a:pt x="307061" y="144811"/>
                    </a:cubicBezTo>
                    <a:cubicBezTo>
                      <a:pt x="307061" y="123748"/>
                      <a:pt x="287296" y="107950"/>
                      <a:pt x="270166" y="107950"/>
                    </a:cubicBezTo>
                    <a:cubicBezTo>
                      <a:pt x="270166" y="107950"/>
                      <a:pt x="270166" y="107950"/>
                      <a:pt x="253036" y="107950"/>
                    </a:cubicBezTo>
                    <a:cubicBezTo>
                      <a:pt x="253036" y="107950"/>
                      <a:pt x="253036" y="107950"/>
                      <a:pt x="247765" y="88203"/>
                    </a:cubicBezTo>
                    <a:cubicBezTo>
                      <a:pt x="242494" y="60558"/>
                      <a:pt x="225364" y="47393"/>
                      <a:pt x="199011" y="57925"/>
                    </a:cubicBezTo>
                    <a:cubicBezTo>
                      <a:pt x="199011" y="57925"/>
                      <a:pt x="199011" y="57925"/>
                      <a:pt x="181881" y="64507"/>
                    </a:cubicBezTo>
                    <a:cubicBezTo>
                      <a:pt x="170021" y="48709"/>
                      <a:pt x="154209" y="23697"/>
                      <a:pt x="129173" y="23697"/>
                    </a:cubicBezTo>
                    <a:cubicBezTo>
                      <a:pt x="117314" y="23697"/>
                      <a:pt x="104137" y="30279"/>
                      <a:pt x="94913" y="40811"/>
                    </a:cubicBezTo>
                    <a:cubicBezTo>
                      <a:pt x="84372" y="51342"/>
                      <a:pt x="79101" y="67140"/>
                      <a:pt x="80419" y="80305"/>
                    </a:cubicBezTo>
                    <a:cubicBezTo>
                      <a:pt x="80419" y="81621"/>
                      <a:pt x="80419" y="82937"/>
                      <a:pt x="80419" y="84254"/>
                    </a:cubicBezTo>
                    <a:cubicBezTo>
                      <a:pt x="80419" y="84254"/>
                      <a:pt x="80419" y="84254"/>
                      <a:pt x="80419" y="85570"/>
                    </a:cubicBezTo>
                    <a:cubicBezTo>
                      <a:pt x="80419" y="85570"/>
                      <a:pt x="80419" y="85570"/>
                      <a:pt x="81736" y="105317"/>
                    </a:cubicBezTo>
                    <a:cubicBezTo>
                      <a:pt x="81736" y="105317"/>
                      <a:pt x="81736" y="105317"/>
                      <a:pt x="61971" y="109267"/>
                    </a:cubicBezTo>
                    <a:cubicBezTo>
                      <a:pt x="44841" y="113216"/>
                      <a:pt x="23758" y="132963"/>
                      <a:pt x="23758" y="150077"/>
                    </a:cubicBezTo>
                    <a:cubicBezTo>
                      <a:pt x="25076" y="165875"/>
                      <a:pt x="35617" y="192204"/>
                      <a:pt x="56700" y="192204"/>
                    </a:cubicBezTo>
                    <a:cubicBezTo>
                      <a:pt x="56700" y="192204"/>
                      <a:pt x="56700" y="192204"/>
                      <a:pt x="77783" y="192204"/>
                    </a:cubicBezTo>
                    <a:cubicBezTo>
                      <a:pt x="77783" y="192204"/>
                      <a:pt x="77783" y="192204"/>
                      <a:pt x="77783" y="215900"/>
                    </a:cubicBezTo>
                    <a:cubicBezTo>
                      <a:pt x="77783" y="215900"/>
                      <a:pt x="77783" y="215900"/>
                      <a:pt x="56700" y="215900"/>
                    </a:cubicBezTo>
                    <a:cubicBezTo>
                      <a:pt x="22440" y="215900"/>
                      <a:pt x="1357" y="181672"/>
                      <a:pt x="40" y="150077"/>
                    </a:cubicBezTo>
                    <a:cubicBezTo>
                      <a:pt x="-1278" y="119798"/>
                      <a:pt x="30347" y="92153"/>
                      <a:pt x="56700" y="85570"/>
                    </a:cubicBezTo>
                    <a:cubicBezTo>
                      <a:pt x="56700" y="84254"/>
                      <a:pt x="56700" y="84254"/>
                      <a:pt x="56700" y="82937"/>
                    </a:cubicBezTo>
                    <a:cubicBezTo>
                      <a:pt x="52747" y="40811"/>
                      <a:pt x="88325" y="0"/>
                      <a:pt x="129173" y="0"/>
                    </a:cubicBezTo>
                    <a:close/>
                  </a:path>
                </a:pathLst>
              </a:custGeom>
              <a:solidFill>
                <a:schemeClr val="bg1">
                  <a:lumMod val="100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accent1">
                        <a:shade val="50000"/>
                      </a:schemeClr>
                    </a:solidFill>
                    <a:prstDash val="solid"/>
                    <a:miter lim="800000"/>
                    <a:headEnd/>
                    <a:tailEnd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b="1">
                  <a:solidFill>
                    <a:schemeClr val="tx1"/>
                  </a:solidFill>
                  <a:latin typeface="+mn-ea"/>
                </a:endParaRPr>
              </a:p>
            </p:txBody>
          </p:sp>
        </p:grpSp>
      </p:grpSp>
      <p:pic>
        <p:nvPicPr>
          <p:cNvPr id="27" name="图片 26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20000" contrast="20000"/>
                    </a14:imgEffect>
                    <a14:imgEffect>
                      <a14:colorTemperature colorTemp="47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397" y="-212664"/>
            <a:ext cx="2290762" cy="203823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2500">
        <p14:gallery dir="r"/>
      </p:transition>
    </mc:Choice>
    <mc:Fallback>
      <p:transition spd="slow" advTm="25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687" t="46936" r="7888" b="10962"/>
          <a:stretch>
            <a:fillRect/>
          </a:stretch>
        </p:blipFill>
        <p:spPr>
          <a:xfrm>
            <a:off x="0" y="0"/>
            <a:ext cx="12192000" cy="6862124"/>
          </a:xfrm>
          <a:custGeom>
            <a:avLst/>
            <a:gdLst>
              <a:gd name="connsiteX0" fmla="*/ 95315 w 12192000"/>
              <a:gd name="connsiteY0" fmla="*/ 95315 h 6862124"/>
              <a:gd name="connsiteX1" fmla="*/ 95315 w 12192000"/>
              <a:gd name="connsiteY1" fmla="*/ 6766809 h 6862124"/>
              <a:gd name="connsiteX2" fmla="*/ 12096685 w 12192000"/>
              <a:gd name="connsiteY2" fmla="*/ 6766809 h 6862124"/>
              <a:gd name="connsiteX3" fmla="*/ 12096685 w 12192000"/>
              <a:gd name="connsiteY3" fmla="*/ 95315 h 6862124"/>
              <a:gd name="connsiteX4" fmla="*/ 0 w 12192000"/>
              <a:gd name="connsiteY4" fmla="*/ 0 h 6862124"/>
              <a:gd name="connsiteX5" fmla="*/ 12192000 w 12192000"/>
              <a:gd name="connsiteY5" fmla="*/ 0 h 6862124"/>
              <a:gd name="connsiteX6" fmla="*/ 12192000 w 12192000"/>
              <a:gd name="connsiteY6" fmla="*/ 6862124 h 6862124"/>
              <a:gd name="connsiteX7" fmla="*/ 0 w 12192000"/>
              <a:gd name="connsiteY7" fmla="*/ 6862124 h 68621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62124">
                <a:moveTo>
                  <a:pt x="95315" y="95315"/>
                </a:moveTo>
                <a:lnTo>
                  <a:pt x="95315" y="6766809"/>
                </a:lnTo>
                <a:lnTo>
                  <a:pt x="12096685" y="6766809"/>
                </a:lnTo>
                <a:lnTo>
                  <a:pt x="12096685" y="95315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62124"/>
                </a:lnTo>
                <a:lnTo>
                  <a:pt x="0" y="6862124"/>
                </a:lnTo>
                <a:close/>
              </a:path>
            </a:pathLst>
          </a:custGeom>
        </p:spPr>
      </p:pic>
      <p:grpSp>
        <p:nvGrpSpPr>
          <p:cNvPr id="27" name="组合 26"/>
          <p:cNvGrpSpPr/>
          <p:nvPr/>
        </p:nvGrpSpPr>
        <p:grpSpPr>
          <a:xfrm>
            <a:off x="272728" y="1758"/>
            <a:ext cx="7022511" cy="5358033"/>
            <a:chOff x="722895" y="1758"/>
            <a:chExt cx="6083333" cy="4641459"/>
          </a:xfrm>
        </p:grpSpPr>
        <p:grpSp>
          <p:nvGrpSpPr>
            <p:cNvPr id="3" name="e494b6cf-63f7-4135-b4f6-15cb2f9faa3d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  <p:cNvGrpSpPr>
              <a:grpSpLocks noChangeAspect="1"/>
            </p:cNvGrpSpPr>
            <p:nvPr>
              <p:custDataLst>
                <p:tags r:id="rId3"/>
              </p:custDataLst>
            </p:nvPr>
          </p:nvGrpSpPr>
          <p:grpSpPr>
            <a:xfrm>
              <a:off x="722895" y="1082890"/>
              <a:ext cx="6083333" cy="3394594"/>
              <a:chOff x="3423892" y="2206840"/>
              <a:chExt cx="6083335" cy="3394595"/>
            </a:xfrm>
          </p:grpSpPr>
          <p:sp>
            <p:nvSpPr>
              <p:cNvPr id="17" name="îsľíḓé"/>
              <p:cNvSpPr/>
              <p:nvPr/>
            </p:nvSpPr>
            <p:spPr bwMode="auto">
              <a:xfrm>
                <a:off x="5993644" y="2428513"/>
                <a:ext cx="438909" cy="422793"/>
              </a:xfrm>
              <a:custGeom>
                <a:avLst/>
                <a:gdLst>
                  <a:gd name="connsiteX0" fmla="*/ 1578642 w 4064001"/>
                  <a:gd name="connsiteY0" fmla="*/ 3532188 h 3914776"/>
                  <a:gd name="connsiteX1" fmla="*/ 1665109 w 4064001"/>
                  <a:gd name="connsiteY1" fmla="*/ 3559232 h 3914776"/>
                  <a:gd name="connsiteX2" fmla="*/ 1753956 w 4064001"/>
                  <a:gd name="connsiteY2" fmla="*/ 3579912 h 3914776"/>
                  <a:gd name="connsiteX3" fmla="*/ 1844390 w 4064001"/>
                  <a:gd name="connsiteY3" fmla="*/ 3595820 h 3914776"/>
                  <a:gd name="connsiteX4" fmla="*/ 1937203 w 4064001"/>
                  <a:gd name="connsiteY4" fmla="*/ 3606160 h 3914776"/>
                  <a:gd name="connsiteX5" fmla="*/ 2031603 w 4064001"/>
                  <a:gd name="connsiteY5" fmla="*/ 3609342 h 3914776"/>
                  <a:gd name="connsiteX6" fmla="*/ 2126796 w 4064001"/>
                  <a:gd name="connsiteY6" fmla="*/ 3606160 h 3914776"/>
                  <a:gd name="connsiteX7" fmla="*/ 2220403 w 4064001"/>
                  <a:gd name="connsiteY7" fmla="*/ 3595820 h 3914776"/>
                  <a:gd name="connsiteX8" fmla="*/ 2311630 w 4064001"/>
                  <a:gd name="connsiteY8" fmla="*/ 3579912 h 3914776"/>
                  <a:gd name="connsiteX9" fmla="*/ 2400477 w 4064001"/>
                  <a:gd name="connsiteY9" fmla="*/ 3559232 h 3914776"/>
                  <a:gd name="connsiteX10" fmla="*/ 2486150 w 4064001"/>
                  <a:gd name="connsiteY10" fmla="*/ 3532188 h 3914776"/>
                  <a:gd name="connsiteX11" fmla="*/ 2530574 w 4064001"/>
                  <a:gd name="connsiteY11" fmla="*/ 3598206 h 3914776"/>
                  <a:gd name="connsiteX12" fmla="*/ 2581344 w 4064001"/>
                  <a:gd name="connsiteY12" fmla="*/ 3661839 h 3914776"/>
                  <a:gd name="connsiteX13" fmla="*/ 2636873 w 4064001"/>
                  <a:gd name="connsiteY13" fmla="*/ 3720698 h 3914776"/>
                  <a:gd name="connsiteX14" fmla="*/ 2697162 w 4064001"/>
                  <a:gd name="connsiteY14" fmla="*/ 3776376 h 3914776"/>
                  <a:gd name="connsiteX15" fmla="*/ 2608315 w 4064001"/>
                  <a:gd name="connsiteY15" fmla="*/ 3812169 h 3914776"/>
                  <a:gd name="connsiteX16" fmla="*/ 2517088 w 4064001"/>
                  <a:gd name="connsiteY16" fmla="*/ 3843190 h 3914776"/>
                  <a:gd name="connsiteX17" fmla="*/ 2425068 w 4064001"/>
                  <a:gd name="connsiteY17" fmla="*/ 3869438 h 3914776"/>
                  <a:gd name="connsiteX18" fmla="*/ 2329082 w 4064001"/>
                  <a:gd name="connsiteY18" fmla="*/ 3888528 h 3914776"/>
                  <a:gd name="connsiteX19" fmla="*/ 2231509 w 4064001"/>
                  <a:gd name="connsiteY19" fmla="*/ 3903641 h 3914776"/>
                  <a:gd name="connsiteX20" fmla="*/ 2133142 w 4064001"/>
                  <a:gd name="connsiteY20" fmla="*/ 3912390 h 3914776"/>
                  <a:gd name="connsiteX21" fmla="*/ 2031603 w 4064001"/>
                  <a:gd name="connsiteY21" fmla="*/ 3914776 h 3914776"/>
                  <a:gd name="connsiteX22" fmla="*/ 1932444 w 4064001"/>
                  <a:gd name="connsiteY22" fmla="*/ 3912390 h 3914776"/>
                  <a:gd name="connsiteX23" fmla="*/ 1832491 w 4064001"/>
                  <a:gd name="connsiteY23" fmla="*/ 3903641 h 3914776"/>
                  <a:gd name="connsiteX24" fmla="*/ 1734918 w 4064001"/>
                  <a:gd name="connsiteY24" fmla="*/ 3888528 h 3914776"/>
                  <a:gd name="connsiteX25" fmla="*/ 1640518 w 4064001"/>
                  <a:gd name="connsiteY25" fmla="*/ 3869438 h 3914776"/>
                  <a:gd name="connsiteX26" fmla="*/ 1546911 w 4064001"/>
                  <a:gd name="connsiteY26" fmla="*/ 3843190 h 3914776"/>
                  <a:gd name="connsiteX27" fmla="*/ 1455684 w 4064001"/>
                  <a:gd name="connsiteY27" fmla="*/ 3812169 h 3914776"/>
                  <a:gd name="connsiteX28" fmla="*/ 1366837 w 4064001"/>
                  <a:gd name="connsiteY28" fmla="*/ 3776376 h 3914776"/>
                  <a:gd name="connsiteX29" fmla="*/ 1427126 w 4064001"/>
                  <a:gd name="connsiteY29" fmla="*/ 3722289 h 3914776"/>
                  <a:gd name="connsiteX30" fmla="*/ 1482656 w 4064001"/>
                  <a:gd name="connsiteY30" fmla="*/ 3662634 h 3914776"/>
                  <a:gd name="connsiteX31" fmla="*/ 1533425 w 4064001"/>
                  <a:gd name="connsiteY31" fmla="*/ 3598206 h 3914776"/>
                  <a:gd name="connsiteX32" fmla="*/ 3355180 w 4064001"/>
                  <a:gd name="connsiteY32" fmla="*/ 2287588 h 3914776"/>
                  <a:gd name="connsiteX33" fmla="*/ 3415438 w 4064001"/>
                  <a:gd name="connsiteY33" fmla="*/ 2289969 h 3914776"/>
                  <a:gd name="connsiteX34" fmla="*/ 3475696 w 4064001"/>
                  <a:gd name="connsiteY34" fmla="*/ 2297907 h 3914776"/>
                  <a:gd name="connsiteX35" fmla="*/ 3534368 w 4064001"/>
                  <a:gd name="connsiteY35" fmla="*/ 2311400 h 3914776"/>
                  <a:gd name="connsiteX36" fmla="*/ 3593833 w 4064001"/>
                  <a:gd name="connsiteY36" fmla="*/ 2329657 h 3914776"/>
                  <a:gd name="connsiteX37" fmla="*/ 3652505 w 4064001"/>
                  <a:gd name="connsiteY37" fmla="*/ 2354263 h 3914776"/>
                  <a:gd name="connsiteX38" fmla="*/ 3709591 w 4064001"/>
                  <a:gd name="connsiteY38" fmla="*/ 2382838 h 3914776"/>
                  <a:gd name="connsiteX39" fmla="*/ 3767470 w 4064001"/>
                  <a:gd name="connsiteY39" fmla="*/ 2420938 h 3914776"/>
                  <a:gd name="connsiteX40" fmla="*/ 3819799 w 4064001"/>
                  <a:gd name="connsiteY40" fmla="*/ 2461419 h 3914776"/>
                  <a:gd name="connsiteX41" fmla="*/ 3868164 w 4064001"/>
                  <a:gd name="connsiteY41" fmla="*/ 2508251 h 3914776"/>
                  <a:gd name="connsiteX42" fmla="*/ 3910978 w 4064001"/>
                  <a:gd name="connsiteY42" fmla="*/ 2557463 h 3914776"/>
                  <a:gd name="connsiteX43" fmla="*/ 3949036 w 4064001"/>
                  <a:gd name="connsiteY43" fmla="*/ 2610644 h 3914776"/>
                  <a:gd name="connsiteX44" fmla="*/ 3981543 w 4064001"/>
                  <a:gd name="connsiteY44" fmla="*/ 2666207 h 3914776"/>
                  <a:gd name="connsiteX45" fmla="*/ 4010086 w 4064001"/>
                  <a:gd name="connsiteY45" fmla="*/ 2724151 h 3914776"/>
                  <a:gd name="connsiteX46" fmla="*/ 4032287 w 4064001"/>
                  <a:gd name="connsiteY46" fmla="*/ 2784476 h 3914776"/>
                  <a:gd name="connsiteX47" fmla="*/ 4048144 w 4064001"/>
                  <a:gd name="connsiteY47" fmla="*/ 2846388 h 3914776"/>
                  <a:gd name="connsiteX48" fmla="*/ 4059244 w 4064001"/>
                  <a:gd name="connsiteY48" fmla="*/ 2909888 h 3914776"/>
                  <a:gd name="connsiteX49" fmla="*/ 4064001 w 4064001"/>
                  <a:gd name="connsiteY49" fmla="*/ 2974182 h 3914776"/>
                  <a:gd name="connsiteX50" fmla="*/ 4064001 w 4064001"/>
                  <a:gd name="connsiteY50" fmla="*/ 3039269 h 3914776"/>
                  <a:gd name="connsiteX51" fmla="*/ 4056865 w 4064001"/>
                  <a:gd name="connsiteY51" fmla="*/ 3103563 h 3914776"/>
                  <a:gd name="connsiteX52" fmla="*/ 4044180 w 4064001"/>
                  <a:gd name="connsiteY52" fmla="*/ 3167857 h 3914776"/>
                  <a:gd name="connsiteX53" fmla="*/ 4025944 w 4064001"/>
                  <a:gd name="connsiteY53" fmla="*/ 3232151 h 3914776"/>
                  <a:gd name="connsiteX54" fmla="*/ 4001365 w 4064001"/>
                  <a:gd name="connsiteY54" fmla="*/ 3294857 h 3914776"/>
                  <a:gd name="connsiteX55" fmla="*/ 3968857 w 4064001"/>
                  <a:gd name="connsiteY55" fmla="*/ 3355182 h 3914776"/>
                  <a:gd name="connsiteX56" fmla="*/ 3934764 w 4064001"/>
                  <a:gd name="connsiteY56" fmla="*/ 3410744 h 3914776"/>
                  <a:gd name="connsiteX57" fmla="*/ 3895121 w 4064001"/>
                  <a:gd name="connsiteY57" fmla="*/ 3461544 h 3914776"/>
                  <a:gd name="connsiteX58" fmla="*/ 3852306 w 4064001"/>
                  <a:gd name="connsiteY58" fmla="*/ 3508376 h 3914776"/>
                  <a:gd name="connsiteX59" fmla="*/ 3805527 w 4064001"/>
                  <a:gd name="connsiteY59" fmla="*/ 3549651 h 3914776"/>
                  <a:gd name="connsiteX60" fmla="*/ 3756370 w 4064001"/>
                  <a:gd name="connsiteY60" fmla="*/ 3586957 h 3914776"/>
                  <a:gd name="connsiteX61" fmla="*/ 3704041 w 4064001"/>
                  <a:gd name="connsiteY61" fmla="*/ 3618707 h 3914776"/>
                  <a:gd name="connsiteX62" fmla="*/ 3649333 w 4064001"/>
                  <a:gd name="connsiteY62" fmla="*/ 3647282 h 3914776"/>
                  <a:gd name="connsiteX63" fmla="*/ 3592247 w 4064001"/>
                  <a:gd name="connsiteY63" fmla="*/ 3669507 h 3914776"/>
                  <a:gd name="connsiteX64" fmla="*/ 3534368 w 4064001"/>
                  <a:gd name="connsiteY64" fmla="*/ 3687764 h 3914776"/>
                  <a:gd name="connsiteX65" fmla="*/ 3474110 w 4064001"/>
                  <a:gd name="connsiteY65" fmla="*/ 3701257 h 3914776"/>
                  <a:gd name="connsiteX66" fmla="*/ 3413852 w 4064001"/>
                  <a:gd name="connsiteY66" fmla="*/ 3709195 h 3914776"/>
                  <a:gd name="connsiteX67" fmla="*/ 3352009 w 4064001"/>
                  <a:gd name="connsiteY67" fmla="*/ 3711576 h 3914776"/>
                  <a:gd name="connsiteX68" fmla="*/ 3291751 w 4064001"/>
                  <a:gd name="connsiteY68" fmla="*/ 3709195 h 3914776"/>
                  <a:gd name="connsiteX69" fmla="*/ 3231493 w 4064001"/>
                  <a:gd name="connsiteY69" fmla="*/ 3701257 h 3914776"/>
                  <a:gd name="connsiteX70" fmla="*/ 3172822 w 4064001"/>
                  <a:gd name="connsiteY70" fmla="*/ 3687764 h 3914776"/>
                  <a:gd name="connsiteX71" fmla="*/ 3113357 w 4064001"/>
                  <a:gd name="connsiteY71" fmla="*/ 3669507 h 3914776"/>
                  <a:gd name="connsiteX72" fmla="*/ 3054685 w 4064001"/>
                  <a:gd name="connsiteY72" fmla="*/ 3645695 h 3914776"/>
                  <a:gd name="connsiteX73" fmla="*/ 2997598 w 4064001"/>
                  <a:gd name="connsiteY73" fmla="*/ 3616326 h 3914776"/>
                  <a:gd name="connsiteX74" fmla="*/ 2939719 w 4064001"/>
                  <a:gd name="connsiteY74" fmla="*/ 3579814 h 3914776"/>
                  <a:gd name="connsiteX75" fmla="*/ 2886597 w 4064001"/>
                  <a:gd name="connsiteY75" fmla="*/ 3537745 h 3914776"/>
                  <a:gd name="connsiteX76" fmla="*/ 2839026 w 4064001"/>
                  <a:gd name="connsiteY76" fmla="*/ 3491707 h 3914776"/>
                  <a:gd name="connsiteX77" fmla="*/ 2796211 w 4064001"/>
                  <a:gd name="connsiteY77" fmla="*/ 3442494 h 3914776"/>
                  <a:gd name="connsiteX78" fmla="*/ 2758946 w 4064001"/>
                  <a:gd name="connsiteY78" fmla="*/ 3389313 h 3914776"/>
                  <a:gd name="connsiteX79" fmla="*/ 2725646 w 4064001"/>
                  <a:gd name="connsiteY79" fmla="*/ 3332957 h 3914776"/>
                  <a:gd name="connsiteX80" fmla="*/ 2697103 w 4064001"/>
                  <a:gd name="connsiteY80" fmla="*/ 3275013 h 3914776"/>
                  <a:gd name="connsiteX81" fmla="*/ 2674903 w 4064001"/>
                  <a:gd name="connsiteY81" fmla="*/ 3214688 h 3914776"/>
                  <a:gd name="connsiteX82" fmla="*/ 2659045 w 4064001"/>
                  <a:gd name="connsiteY82" fmla="*/ 3152776 h 3914776"/>
                  <a:gd name="connsiteX83" fmla="*/ 2647945 w 4064001"/>
                  <a:gd name="connsiteY83" fmla="*/ 3089276 h 3914776"/>
                  <a:gd name="connsiteX84" fmla="*/ 2643188 w 4064001"/>
                  <a:gd name="connsiteY84" fmla="*/ 3024982 h 3914776"/>
                  <a:gd name="connsiteX85" fmla="*/ 2643188 w 4064001"/>
                  <a:gd name="connsiteY85" fmla="*/ 2960688 h 3914776"/>
                  <a:gd name="connsiteX86" fmla="*/ 2650324 w 4064001"/>
                  <a:gd name="connsiteY86" fmla="*/ 2895601 h 3914776"/>
                  <a:gd name="connsiteX87" fmla="*/ 2663010 w 4064001"/>
                  <a:gd name="connsiteY87" fmla="*/ 2831307 h 3914776"/>
                  <a:gd name="connsiteX88" fmla="*/ 2681246 w 4064001"/>
                  <a:gd name="connsiteY88" fmla="*/ 2767013 h 3914776"/>
                  <a:gd name="connsiteX89" fmla="*/ 2705824 w 4064001"/>
                  <a:gd name="connsiteY89" fmla="*/ 2704307 h 3914776"/>
                  <a:gd name="connsiteX90" fmla="*/ 2738332 w 4064001"/>
                  <a:gd name="connsiteY90" fmla="*/ 2643982 h 3914776"/>
                  <a:gd name="connsiteX91" fmla="*/ 2772425 w 4064001"/>
                  <a:gd name="connsiteY91" fmla="*/ 2588419 h 3914776"/>
                  <a:gd name="connsiteX92" fmla="*/ 2812068 w 4064001"/>
                  <a:gd name="connsiteY92" fmla="*/ 2537619 h 3914776"/>
                  <a:gd name="connsiteX93" fmla="*/ 2854883 w 4064001"/>
                  <a:gd name="connsiteY93" fmla="*/ 2492376 h 3914776"/>
                  <a:gd name="connsiteX94" fmla="*/ 2901662 w 4064001"/>
                  <a:gd name="connsiteY94" fmla="*/ 2450307 h 3914776"/>
                  <a:gd name="connsiteX95" fmla="*/ 2950819 w 4064001"/>
                  <a:gd name="connsiteY95" fmla="*/ 2412207 h 3914776"/>
                  <a:gd name="connsiteX96" fmla="*/ 3002356 w 4064001"/>
                  <a:gd name="connsiteY96" fmla="*/ 2380457 h 3914776"/>
                  <a:gd name="connsiteX97" fmla="*/ 3057856 w 4064001"/>
                  <a:gd name="connsiteY97" fmla="*/ 2351882 h 3914776"/>
                  <a:gd name="connsiteX98" fmla="*/ 3114942 w 4064001"/>
                  <a:gd name="connsiteY98" fmla="*/ 2329657 h 3914776"/>
                  <a:gd name="connsiteX99" fmla="*/ 3172822 w 4064001"/>
                  <a:gd name="connsiteY99" fmla="*/ 2311400 h 3914776"/>
                  <a:gd name="connsiteX100" fmla="*/ 3233079 w 4064001"/>
                  <a:gd name="connsiteY100" fmla="*/ 2298700 h 3914776"/>
                  <a:gd name="connsiteX101" fmla="*/ 3293337 w 4064001"/>
                  <a:gd name="connsiteY101" fmla="*/ 2289969 h 3914776"/>
                  <a:gd name="connsiteX102" fmla="*/ 711597 w 4064001"/>
                  <a:gd name="connsiteY102" fmla="*/ 2287588 h 3914776"/>
                  <a:gd name="connsiteX103" fmla="*/ 773544 w 4064001"/>
                  <a:gd name="connsiteY103" fmla="*/ 2289969 h 3914776"/>
                  <a:gd name="connsiteX104" fmla="*/ 833903 w 4064001"/>
                  <a:gd name="connsiteY104" fmla="*/ 2298700 h 3914776"/>
                  <a:gd name="connsiteX105" fmla="*/ 892673 w 4064001"/>
                  <a:gd name="connsiteY105" fmla="*/ 2311400 h 3914776"/>
                  <a:gd name="connsiteX106" fmla="*/ 952237 w 4064001"/>
                  <a:gd name="connsiteY106" fmla="*/ 2329657 h 3914776"/>
                  <a:gd name="connsiteX107" fmla="*/ 1008625 w 4064001"/>
                  <a:gd name="connsiteY107" fmla="*/ 2351882 h 3914776"/>
                  <a:gd name="connsiteX108" fmla="*/ 1062630 w 4064001"/>
                  <a:gd name="connsiteY108" fmla="*/ 2380457 h 3914776"/>
                  <a:gd name="connsiteX109" fmla="*/ 1115841 w 4064001"/>
                  <a:gd name="connsiteY109" fmla="*/ 2412207 h 3914776"/>
                  <a:gd name="connsiteX110" fmla="*/ 1165081 w 4064001"/>
                  <a:gd name="connsiteY110" fmla="*/ 2450307 h 3914776"/>
                  <a:gd name="connsiteX111" fmla="*/ 1211144 w 4064001"/>
                  <a:gd name="connsiteY111" fmla="*/ 2492376 h 3914776"/>
                  <a:gd name="connsiteX112" fmla="*/ 1254031 w 4064001"/>
                  <a:gd name="connsiteY112" fmla="*/ 2537619 h 3914776"/>
                  <a:gd name="connsiteX113" fmla="*/ 1293740 w 4064001"/>
                  <a:gd name="connsiteY113" fmla="*/ 2588419 h 3914776"/>
                  <a:gd name="connsiteX114" fmla="*/ 1329479 w 4064001"/>
                  <a:gd name="connsiteY114" fmla="*/ 2643982 h 3914776"/>
                  <a:gd name="connsiteX115" fmla="*/ 1360453 w 4064001"/>
                  <a:gd name="connsiteY115" fmla="*/ 2704307 h 3914776"/>
                  <a:gd name="connsiteX116" fmla="*/ 1385867 w 4064001"/>
                  <a:gd name="connsiteY116" fmla="*/ 2767013 h 3914776"/>
                  <a:gd name="connsiteX117" fmla="*/ 1404928 w 4064001"/>
                  <a:gd name="connsiteY117" fmla="*/ 2831307 h 3914776"/>
                  <a:gd name="connsiteX118" fmla="*/ 1416840 w 4064001"/>
                  <a:gd name="connsiteY118" fmla="*/ 2895601 h 3914776"/>
                  <a:gd name="connsiteX119" fmla="*/ 1423194 w 4064001"/>
                  <a:gd name="connsiteY119" fmla="*/ 2960688 h 3914776"/>
                  <a:gd name="connsiteX120" fmla="*/ 1423988 w 4064001"/>
                  <a:gd name="connsiteY120" fmla="*/ 3024982 h 3914776"/>
                  <a:gd name="connsiteX121" fmla="*/ 1419223 w 4064001"/>
                  <a:gd name="connsiteY121" fmla="*/ 3089276 h 3914776"/>
                  <a:gd name="connsiteX122" fmla="*/ 1408104 w 4064001"/>
                  <a:gd name="connsiteY122" fmla="*/ 3152776 h 3914776"/>
                  <a:gd name="connsiteX123" fmla="*/ 1390632 w 4064001"/>
                  <a:gd name="connsiteY123" fmla="*/ 3214688 h 3914776"/>
                  <a:gd name="connsiteX124" fmla="*/ 1369189 w 4064001"/>
                  <a:gd name="connsiteY124" fmla="*/ 3275013 h 3914776"/>
                  <a:gd name="connsiteX125" fmla="*/ 1341392 w 4064001"/>
                  <a:gd name="connsiteY125" fmla="*/ 3332957 h 3914776"/>
                  <a:gd name="connsiteX126" fmla="*/ 1308036 w 4064001"/>
                  <a:gd name="connsiteY126" fmla="*/ 3389313 h 3914776"/>
                  <a:gd name="connsiteX127" fmla="*/ 1269915 w 4064001"/>
                  <a:gd name="connsiteY127" fmla="*/ 3442494 h 3914776"/>
                  <a:gd name="connsiteX128" fmla="*/ 1227028 w 4064001"/>
                  <a:gd name="connsiteY128" fmla="*/ 3491707 h 3914776"/>
                  <a:gd name="connsiteX129" fmla="*/ 1178582 w 4064001"/>
                  <a:gd name="connsiteY129" fmla="*/ 3537745 h 3914776"/>
                  <a:gd name="connsiteX130" fmla="*/ 1126166 w 4064001"/>
                  <a:gd name="connsiteY130" fmla="*/ 3579814 h 3914776"/>
                  <a:gd name="connsiteX131" fmla="*/ 1068189 w 4064001"/>
                  <a:gd name="connsiteY131" fmla="*/ 3616326 h 3914776"/>
                  <a:gd name="connsiteX132" fmla="*/ 1011008 w 4064001"/>
                  <a:gd name="connsiteY132" fmla="*/ 3645695 h 3914776"/>
                  <a:gd name="connsiteX133" fmla="*/ 953032 w 4064001"/>
                  <a:gd name="connsiteY133" fmla="*/ 3669507 h 3914776"/>
                  <a:gd name="connsiteX134" fmla="*/ 894261 w 4064001"/>
                  <a:gd name="connsiteY134" fmla="*/ 3687764 h 3914776"/>
                  <a:gd name="connsiteX135" fmla="*/ 833903 w 4064001"/>
                  <a:gd name="connsiteY135" fmla="*/ 3701257 h 3914776"/>
                  <a:gd name="connsiteX136" fmla="*/ 773544 w 4064001"/>
                  <a:gd name="connsiteY136" fmla="*/ 3709195 h 3914776"/>
                  <a:gd name="connsiteX137" fmla="*/ 712391 w 4064001"/>
                  <a:gd name="connsiteY137" fmla="*/ 3711576 h 3914776"/>
                  <a:gd name="connsiteX138" fmla="*/ 651238 w 4064001"/>
                  <a:gd name="connsiteY138" fmla="*/ 3709195 h 3914776"/>
                  <a:gd name="connsiteX139" fmla="*/ 590879 w 4064001"/>
                  <a:gd name="connsiteY139" fmla="*/ 3701257 h 3914776"/>
                  <a:gd name="connsiteX140" fmla="*/ 531315 w 4064001"/>
                  <a:gd name="connsiteY140" fmla="*/ 3687764 h 3914776"/>
                  <a:gd name="connsiteX141" fmla="*/ 472545 w 4064001"/>
                  <a:gd name="connsiteY141" fmla="*/ 3669507 h 3914776"/>
                  <a:gd name="connsiteX142" fmla="*/ 415363 w 4064001"/>
                  <a:gd name="connsiteY142" fmla="*/ 3647282 h 3914776"/>
                  <a:gd name="connsiteX143" fmla="*/ 361358 w 4064001"/>
                  <a:gd name="connsiteY143" fmla="*/ 3618707 h 3914776"/>
                  <a:gd name="connsiteX144" fmla="*/ 309735 w 4064001"/>
                  <a:gd name="connsiteY144" fmla="*/ 3586957 h 3914776"/>
                  <a:gd name="connsiteX145" fmla="*/ 258907 w 4064001"/>
                  <a:gd name="connsiteY145" fmla="*/ 3549651 h 3914776"/>
                  <a:gd name="connsiteX146" fmla="*/ 213638 w 4064001"/>
                  <a:gd name="connsiteY146" fmla="*/ 3508376 h 3914776"/>
                  <a:gd name="connsiteX147" fmla="*/ 169957 w 4064001"/>
                  <a:gd name="connsiteY147" fmla="*/ 3461544 h 3914776"/>
                  <a:gd name="connsiteX148" fmla="*/ 131042 w 4064001"/>
                  <a:gd name="connsiteY148" fmla="*/ 3410744 h 3914776"/>
                  <a:gd name="connsiteX149" fmla="*/ 95303 w 4064001"/>
                  <a:gd name="connsiteY149" fmla="*/ 3355182 h 3914776"/>
                  <a:gd name="connsiteX150" fmla="*/ 64330 w 4064001"/>
                  <a:gd name="connsiteY150" fmla="*/ 3294857 h 3914776"/>
                  <a:gd name="connsiteX151" fmla="*/ 39710 w 4064001"/>
                  <a:gd name="connsiteY151" fmla="*/ 3232151 h 3914776"/>
                  <a:gd name="connsiteX152" fmla="*/ 19855 w 4064001"/>
                  <a:gd name="connsiteY152" fmla="*/ 3167857 h 3914776"/>
                  <a:gd name="connsiteX153" fmla="*/ 7148 w 4064001"/>
                  <a:gd name="connsiteY153" fmla="*/ 3103563 h 3914776"/>
                  <a:gd name="connsiteX154" fmla="*/ 1588 w 4064001"/>
                  <a:gd name="connsiteY154" fmla="*/ 3039269 h 3914776"/>
                  <a:gd name="connsiteX155" fmla="*/ 0 w 4064001"/>
                  <a:gd name="connsiteY155" fmla="*/ 2974182 h 3914776"/>
                  <a:gd name="connsiteX156" fmla="*/ 6353 w 4064001"/>
                  <a:gd name="connsiteY156" fmla="*/ 2909888 h 3914776"/>
                  <a:gd name="connsiteX157" fmla="*/ 17472 w 4064001"/>
                  <a:gd name="connsiteY157" fmla="*/ 2846388 h 3914776"/>
                  <a:gd name="connsiteX158" fmla="*/ 33356 w 4064001"/>
                  <a:gd name="connsiteY158" fmla="*/ 2784476 h 3914776"/>
                  <a:gd name="connsiteX159" fmla="*/ 55593 w 4064001"/>
                  <a:gd name="connsiteY159" fmla="*/ 2724151 h 3914776"/>
                  <a:gd name="connsiteX160" fmla="*/ 82596 w 4064001"/>
                  <a:gd name="connsiteY160" fmla="*/ 2666207 h 3914776"/>
                  <a:gd name="connsiteX161" fmla="*/ 115952 w 4064001"/>
                  <a:gd name="connsiteY161" fmla="*/ 2610644 h 3914776"/>
                  <a:gd name="connsiteX162" fmla="*/ 154074 w 4064001"/>
                  <a:gd name="connsiteY162" fmla="*/ 2557463 h 3914776"/>
                  <a:gd name="connsiteX163" fmla="*/ 196960 w 4064001"/>
                  <a:gd name="connsiteY163" fmla="*/ 2508251 h 3914776"/>
                  <a:gd name="connsiteX164" fmla="*/ 245406 w 4064001"/>
                  <a:gd name="connsiteY164" fmla="*/ 2461419 h 3914776"/>
                  <a:gd name="connsiteX165" fmla="*/ 298616 w 4064001"/>
                  <a:gd name="connsiteY165" fmla="*/ 2420938 h 3914776"/>
                  <a:gd name="connsiteX166" fmla="*/ 356593 w 4064001"/>
                  <a:gd name="connsiteY166" fmla="*/ 2382838 h 3914776"/>
                  <a:gd name="connsiteX167" fmla="*/ 412980 w 4064001"/>
                  <a:gd name="connsiteY167" fmla="*/ 2354263 h 3914776"/>
                  <a:gd name="connsiteX168" fmla="*/ 470957 w 4064001"/>
                  <a:gd name="connsiteY168" fmla="*/ 2329657 h 3914776"/>
                  <a:gd name="connsiteX169" fmla="*/ 530521 w 4064001"/>
                  <a:gd name="connsiteY169" fmla="*/ 2311400 h 3914776"/>
                  <a:gd name="connsiteX170" fmla="*/ 590879 w 4064001"/>
                  <a:gd name="connsiteY170" fmla="*/ 2297907 h 3914776"/>
                  <a:gd name="connsiteX171" fmla="*/ 651238 w 4064001"/>
                  <a:gd name="connsiteY171" fmla="*/ 2289969 h 3914776"/>
                  <a:gd name="connsiteX172" fmla="*/ 1031301 w 4064001"/>
                  <a:gd name="connsiteY172" fmla="*/ 890588 h 3914776"/>
                  <a:gd name="connsiteX173" fmla="*/ 1049520 w 4064001"/>
                  <a:gd name="connsiteY173" fmla="*/ 970757 h 3914776"/>
                  <a:gd name="connsiteX174" fmla="*/ 1072491 w 4064001"/>
                  <a:gd name="connsiteY174" fmla="*/ 1048544 h 3914776"/>
                  <a:gd name="connsiteX175" fmla="*/ 1102592 w 4064001"/>
                  <a:gd name="connsiteY175" fmla="*/ 1123157 h 3914776"/>
                  <a:gd name="connsiteX176" fmla="*/ 1138237 w 4064001"/>
                  <a:gd name="connsiteY176" fmla="*/ 1194594 h 3914776"/>
                  <a:gd name="connsiteX177" fmla="*/ 1070115 w 4064001"/>
                  <a:gd name="connsiteY177" fmla="*/ 1258094 h 3914776"/>
                  <a:gd name="connsiteX178" fmla="*/ 1007537 w 4064001"/>
                  <a:gd name="connsiteY178" fmla="*/ 1323976 h 3914776"/>
                  <a:gd name="connsiteX179" fmla="*/ 948920 w 4064001"/>
                  <a:gd name="connsiteY179" fmla="*/ 1394619 h 3914776"/>
                  <a:gd name="connsiteX180" fmla="*/ 894264 w 4064001"/>
                  <a:gd name="connsiteY180" fmla="*/ 1468438 h 3914776"/>
                  <a:gd name="connsiteX181" fmla="*/ 846737 w 4064001"/>
                  <a:gd name="connsiteY181" fmla="*/ 1546226 h 3914776"/>
                  <a:gd name="connsiteX182" fmla="*/ 802378 w 4064001"/>
                  <a:gd name="connsiteY182" fmla="*/ 1627188 h 3914776"/>
                  <a:gd name="connsiteX183" fmla="*/ 764357 w 4064001"/>
                  <a:gd name="connsiteY183" fmla="*/ 1712913 h 3914776"/>
                  <a:gd name="connsiteX184" fmla="*/ 731087 w 4064001"/>
                  <a:gd name="connsiteY184" fmla="*/ 1800226 h 3914776"/>
                  <a:gd name="connsiteX185" fmla="*/ 704947 w 4064001"/>
                  <a:gd name="connsiteY185" fmla="*/ 1889919 h 3914776"/>
                  <a:gd name="connsiteX186" fmla="*/ 684352 w 4064001"/>
                  <a:gd name="connsiteY186" fmla="*/ 1982788 h 3914776"/>
                  <a:gd name="connsiteX187" fmla="*/ 602764 w 4064001"/>
                  <a:gd name="connsiteY187" fmla="*/ 1987550 h 3914776"/>
                  <a:gd name="connsiteX188" fmla="*/ 522760 w 4064001"/>
                  <a:gd name="connsiteY188" fmla="*/ 1999457 h 3914776"/>
                  <a:gd name="connsiteX189" fmla="*/ 444340 w 4064001"/>
                  <a:gd name="connsiteY189" fmla="*/ 2018507 h 3914776"/>
                  <a:gd name="connsiteX190" fmla="*/ 366712 w 4064001"/>
                  <a:gd name="connsiteY190" fmla="*/ 2043113 h 3914776"/>
                  <a:gd name="connsiteX191" fmla="*/ 382555 w 4064001"/>
                  <a:gd name="connsiteY191" fmla="*/ 1935957 h 3914776"/>
                  <a:gd name="connsiteX192" fmla="*/ 406318 w 4064001"/>
                  <a:gd name="connsiteY192" fmla="*/ 1829594 h 3914776"/>
                  <a:gd name="connsiteX193" fmla="*/ 434835 w 4064001"/>
                  <a:gd name="connsiteY193" fmla="*/ 1727201 h 3914776"/>
                  <a:gd name="connsiteX194" fmla="*/ 470480 w 4064001"/>
                  <a:gd name="connsiteY194" fmla="*/ 1627188 h 3914776"/>
                  <a:gd name="connsiteX195" fmla="*/ 510878 w 4064001"/>
                  <a:gd name="connsiteY195" fmla="*/ 1530351 h 3914776"/>
                  <a:gd name="connsiteX196" fmla="*/ 558405 w 4064001"/>
                  <a:gd name="connsiteY196" fmla="*/ 1436688 h 3914776"/>
                  <a:gd name="connsiteX197" fmla="*/ 611477 w 4064001"/>
                  <a:gd name="connsiteY197" fmla="*/ 1346201 h 3914776"/>
                  <a:gd name="connsiteX198" fmla="*/ 669302 w 4064001"/>
                  <a:gd name="connsiteY198" fmla="*/ 1260476 h 3914776"/>
                  <a:gd name="connsiteX199" fmla="*/ 731880 w 4064001"/>
                  <a:gd name="connsiteY199" fmla="*/ 1177926 h 3914776"/>
                  <a:gd name="connsiteX200" fmla="*/ 800002 w 4064001"/>
                  <a:gd name="connsiteY200" fmla="*/ 1098551 h 3914776"/>
                  <a:gd name="connsiteX201" fmla="*/ 872085 w 4064001"/>
                  <a:gd name="connsiteY201" fmla="*/ 1024732 h 3914776"/>
                  <a:gd name="connsiteX202" fmla="*/ 949713 w 4064001"/>
                  <a:gd name="connsiteY202" fmla="*/ 955676 h 3914776"/>
                  <a:gd name="connsiteX203" fmla="*/ 3032919 w 4064001"/>
                  <a:gd name="connsiteY203" fmla="*/ 890588 h 3914776"/>
                  <a:gd name="connsiteX204" fmla="*/ 3114675 w 4064001"/>
                  <a:gd name="connsiteY204" fmla="*/ 955676 h 3914776"/>
                  <a:gd name="connsiteX205" fmla="*/ 3192463 w 4064001"/>
                  <a:gd name="connsiteY205" fmla="*/ 1024732 h 3914776"/>
                  <a:gd name="connsiteX206" fmla="*/ 3264694 w 4064001"/>
                  <a:gd name="connsiteY206" fmla="*/ 1098551 h 3914776"/>
                  <a:gd name="connsiteX207" fmla="*/ 3332956 w 4064001"/>
                  <a:gd name="connsiteY207" fmla="*/ 1177926 h 3914776"/>
                  <a:gd name="connsiteX208" fmla="*/ 3396456 w 4064001"/>
                  <a:gd name="connsiteY208" fmla="*/ 1260476 h 3914776"/>
                  <a:gd name="connsiteX209" fmla="*/ 3454400 w 4064001"/>
                  <a:gd name="connsiteY209" fmla="*/ 1346201 h 3914776"/>
                  <a:gd name="connsiteX210" fmla="*/ 3507581 w 4064001"/>
                  <a:gd name="connsiteY210" fmla="*/ 1436688 h 3914776"/>
                  <a:gd name="connsiteX211" fmla="*/ 3554413 w 4064001"/>
                  <a:gd name="connsiteY211" fmla="*/ 1530351 h 3914776"/>
                  <a:gd name="connsiteX212" fmla="*/ 3596481 w 4064001"/>
                  <a:gd name="connsiteY212" fmla="*/ 1627188 h 3914776"/>
                  <a:gd name="connsiteX213" fmla="*/ 3630613 w 4064001"/>
                  <a:gd name="connsiteY213" fmla="*/ 1727201 h 3914776"/>
                  <a:gd name="connsiteX214" fmla="*/ 3660775 w 4064001"/>
                  <a:gd name="connsiteY214" fmla="*/ 1829594 h 3914776"/>
                  <a:gd name="connsiteX215" fmla="*/ 3683794 w 4064001"/>
                  <a:gd name="connsiteY215" fmla="*/ 1935957 h 3914776"/>
                  <a:gd name="connsiteX216" fmla="*/ 3698875 w 4064001"/>
                  <a:gd name="connsiteY216" fmla="*/ 2043113 h 3914776"/>
                  <a:gd name="connsiteX217" fmla="*/ 3621881 w 4064001"/>
                  <a:gd name="connsiteY217" fmla="*/ 2018507 h 3914776"/>
                  <a:gd name="connsiteX218" fmla="*/ 3543300 w 4064001"/>
                  <a:gd name="connsiteY218" fmla="*/ 1999457 h 3914776"/>
                  <a:gd name="connsiteX219" fmla="*/ 3463131 w 4064001"/>
                  <a:gd name="connsiteY219" fmla="*/ 1987550 h 3914776"/>
                  <a:gd name="connsiteX220" fmla="*/ 3382169 w 4064001"/>
                  <a:gd name="connsiteY220" fmla="*/ 1982788 h 3914776"/>
                  <a:gd name="connsiteX221" fmla="*/ 3360738 w 4064001"/>
                  <a:gd name="connsiteY221" fmla="*/ 1889919 h 3914776"/>
                  <a:gd name="connsiteX222" fmla="*/ 3333750 w 4064001"/>
                  <a:gd name="connsiteY222" fmla="*/ 1800226 h 3914776"/>
                  <a:gd name="connsiteX223" fmla="*/ 3302000 w 4064001"/>
                  <a:gd name="connsiteY223" fmla="*/ 1712913 h 3914776"/>
                  <a:gd name="connsiteX224" fmla="*/ 3263900 w 4064001"/>
                  <a:gd name="connsiteY224" fmla="*/ 1627188 h 3914776"/>
                  <a:gd name="connsiteX225" fmla="*/ 3219450 w 4064001"/>
                  <a:gd name="connsiteY225" fmla="*/ 1546226 h 3914776"/>
                  <a:gd name="connsiteX226" fmla="*/ 3170238 w 4064001"/>
                  <a:gd name="connsiteY226" fmla="*/ 1468438 h 3914776"/>
                  <a:gd name="connsiteX227" fmla="*/ 3115469 w 4064001"/>
                  <a:gd name="connsiteY227" fmla="*/ 1394619 h 3914776"/>
                  <a:gd name="connsiteX228" fmla="*/ 3057525 w 4064001"/>
                  <a:gd name="connsiteY228" fmla="*/ 1323976 h 3914776"/>
                  <a:gd name="connsiteX229" fmla="*/ 2994025 w 4064001"/>
                  <a:gd name="connsiteY229" fmla="*/ 1258094 h 3914776"/>
                  <a:gd name="connsiteX230" fmla="*/ 2927350 w 4064001"/>
                  <a:gd name="connsiteY230" fmla="*/ 1194594 h 3914776"/>
                  <a:gd name="connsiteX231" fmla="*/ 2961481 w 4064001"/>
                  <a:gd name="connsiteY231" fmla="*/ 1123157 h 3914776"/>
                  <a:gd name="connsiteX232" fmla="*/ 2992438 w 4064001"/>
                  <a:gd name="connsiteY232" fmla="*/ 1048544 h 3914776"/>
                  <a:gd name="connsiteX233" fmla="*/ 3016250 w 4064001"/>
                  <a:gd name="connsiteY233" fmla="*/ 970757 h 3914776"/>
                  <a:gd name="connsiteX234" fmla="*/ 2031603 w 4064001"/>
                  <a:gd name="connsiteY234" fmla="*/ 0 h 3914776"/>
                  <a:gd name="connsiteX235" fmla="*/ 2104668 w 4064001"/>
                  <a:gd name="connsiteY235" fmla="*/ 3969 h 3914776"/>
                  <a:gd name="connsiteX236" fmla="*/ 2176146 w 4064001"/>
                  <a:gd name="connsiteY236" fmla="*/ 15081 h 3914776"/>
                  <a:gd name="connsiteX237" fmla="*/ 2244447 w 4064001"/>
                  <a:gd name="connsiteY237" fmla="*/ 31750 h 3914776"/>
                  <a:gd name="connsiteX238" fmla="*/ 2309570 w 4064001"/>
                  <a:gd name="connsiteY238" fmla="*/ 55563 h 3914776"/>
                  <a:gd name="connsiteX239" fmla="*/ 2372312 w 4064001"/>
                  <a:gd name="connsiteY239" fmla="*/ 86519 h 3914776"/>
                  <a:gd name="connsiteX240" fmla="*/ 2430288 w 4064001"/>
                  <a:gd name="connsiteY240" fmla="*/ 120650 h 3914776"/>
                  <a:gd name="connsiteX241" fmla="*/ 2485881 w 4064001"/>
                  <a:gd name="connsiteY241" fmla="*/ 162719 h 3914776"/>
                  <a:gd name="connsiteX242" fmla="*/ 2536710 w 4064001"/>
                  <a:gd name="connsiteY242" fmla="*/ 207963 h 3914776"/>
                  <a:gd name="connsiteX243" fmla="*/ 2581979 w 4064001"/>
                  <a:gd name="connsiteY243" fmla="*/ 258763 h 3914776"/>
                  <a:gd name="connsiteX244" fmla="*/ 2622482 w 4064001"/>
                  <a:gd name="connsiteY244" fmla="*/ 312738 h 3914776"/>
                  <a:gd name="connsiteX245" fmla="*/ 2658221 w 4064001"/>
                  <a:gd name="connsiteY245" fmla="*/ 372269 h 3914776"/>
                  <a:gd name="connsiteX246" fmla="*/ 2687606 w 4064001"/>
                  <a:gd name="connsiteY246" fmla="*/ 434975 h 3914776"/>
                  <a:gd name="connsiteX247" fmla="*/ 2713020 w 4064001"/>
                  <a:gd name="connsiteY247" fmla="*/ 500063 h 3914776"/>
                  <a:gd name="connsiteX248" fmla="*/ 2729698 w 4064001"/>
                  <a:gd name="connsiteY248" fmla="*/ 568325 h 3914776"/>
                  <a:gd name="connsiteX249" fmla="*/ 2740817 w 4064001"/>
                  <a:gd name="connsiteY249" fmla="*/ 638175 h 3914776"/>
                  <a:gd name="connsiteX250" fmla="*/ 2744788 w 4064001"/>
                  <a:gd name="connsiteY250" fmla="*/ 711200 h 3914776"/>
                  <a:gd name="connsiteX251" fmla="*/ 2740817 w 4064001"/>
                  <a:gd name="connsiteY251" fmla="*/ 784225 h 3914776"/>
                  <a:gd name="connsiteX252" fmla="*/ 2729698 w 4064001"/>
                  <a:gd name="connsiteY252" fmla="*/ 855663 h 3914776"/>
                  <a:gd name="connsiteX253" fmla="*/ 2713020 w 4064001"/>
                  <a:gd name="connsiteY253" fmla="*/ 923132 h 3914776"/>
                  <a:gd name="connsiteX254" fmla="*/ 2687606 w 4064001"/>
                  <a:gd name="connsiteY254" fmla="*/ 988219 h 3914776"/>
                  <a:gd name="connsiteX255" fmla="*/ 2658221 w 4064001"/>
                  <a:gd name="connsiteY255" fmla="*/ 1051719 h 3914776"/>
                  <a:gd name="connsiteX256" fmla="*/ 2622482 w 4064001"/>
                  <a:gd name="connsiteY256" fmla="*/ 1109663 h 3914776"/>
                  <a:gd name="connsiteX257" fmla="*/ 2581979 w 4064001"/>
                  <a:gd name="connsiteY257" fmla="*/ 1164432 h 3914776"/>
                  <a:gd name="connsiteX258" fmla="*/ 2536710 w 4064001"/>
                  <a:gd name="connsiteY258" fmla="*/ 1215232 h 3914776"/>
                  <a:gd name="connsiteX259" fmla="*/ 2485881 w 4064001"/>
                  <a:gd name="connsiteY259" fmla="*/ 1261269 h 3914776"/>
                  <a:gd name="connsiteX260" fmla="*/ 2430288 w 4064001"/>
                  <a:gd name="connsiteY260" fmla="*/ 1301751 h 3914776"/>
                  <a:gd name="connsiteX261" fmla="*/ 2372312 w 4064001"/>
                  <a:gd name="connsiteY261" fmla="*/ 1337469 h 3914776"/>
                  <a:gd name="connsiteX262" fmla="*/ 2309570 w 4064001"/>
                  <a:gd name="connsiteY262" fmla="*/ 1366838 h 3914776"/>
                  <a:gd name="connsiteX263" fmla="*/ 2244447 w 4064001"/>
                  <a:gd name="connsiteY263" fmla="*/ 1391444 h 3914776"/>
                  <a:gd name="connsiteX264" fmla="*/ 2176146 w 4064001"/>
                  <a:gd name="connsiteY264" fmla="*/ 1408907 h 3914776"/>
                  <a:gd name="connsiteX265" fmla="*/ 2104668 w 4064001"/>
                  <a:gd name="connsiteY265" fmla="*/ 1420019 h 3914776"/>
                  <a:gd name="connsiteX266" fmla="*/ 2031603 w 4064001"/>
                  <a:gd name="connsiteY266" fmla="*/ 1423988 h 3914776"/>
                  <a:gd name="connsiteX267" fmla="*/ 1959331 w 4064001"/>
                  <a:gd name="connsiteY267" fmla="*/ 1420019 h 3914776"/>
                  <a:gd name="connsiteX268" fmla="*/ 1888648 w 4064001"/>
                  <a:gd name="connsiteY268" fmla="*/ 1408907 h 3914776"/>
                  <a:gd name="connsiteX269" fmla="*/ 1821142 w 4064001"/>
                  <a:gd name="connsiteY269" fmla="*/ 1391444 h 3914776"/>
                  <a:gd name="connsiteX270" fmla="*/ 1756018 w 4064001"/>
                  <a:gd name="connsiteY270" fmla="*/ 1366838 h 3914776"/>
                  <a:gd name="connsiteX271" fmla="*/ 1692482 w 4064001"/>
                  <a:gd name="connsiteY271" fmla="*/ 1337469 h 3914776"/>
                  <a:gd name="connsiteX272" fmla="*/ 1633712 w 4064001"/>
                  <a:gd name="connsiteY272" fmla="*/ 1301751 h 3914776"/>
                  <a:gd name="connsiteX273" fmla="*/ 1579707 w 4064001"/>
                  <a:gd name="connsiteY273" fmla="*/ 1261269 h 3914776"/>
                  <a:gd name="connsiteX274" fmla="*/ 1528879 w 4064001"/>
                  <a:gd name="connsiteY274" fmla="*/ 1215232 h 3914776"/>
                  <a:gd name="connsiteX275" fmla="*/ 1482816 w 4064001"/>
                  <a:gd name="connsiteY275" fmla="*/ 1164432 h 3914776"/>
                  <a:gd name="connsiteX276" fmla="*/ 1441518 w 4064001"/>
                  <a:gd name="connsiteY276" fmla="*/ 1109663 h 3914776"/>
                  <a:gd name="connsiteX277" fmla="*/ 1406573 w 4064001"/>
                  <a:gd name="connsiteY277" fmla="*/ 1051719 h 3914776"/>
                  <a:gd name="connsiteX278" fmla="*/ 1375599 w 4064001"/>
                  <a:gd name="connsiteY278" fmla="*/ 988219 h 3914776"/>
                  <a:gd name="connsiteX279" fmla="*/ 1352568 w 4064001"/>
                  <a:gd name="connsiteY279" fmla="*/ 923132 h 3914776"/>
                  <a:gd name="connsiteX280" fmla="*/ 1335096 w 4064001"/>
                  <a:gd name="connsiteY280" fmla="*/ 855663 h 3914776"/>
                  <a:gd name="connsiteX281" fmla="*/ 1323977 w 4064001"/>
                  <a:gd name="connsiteY281" fmla="*/ 784225 h 3914776"/>
                  <a:gd name="connsiteX282" fmla="*/ 1320800 w 4064001"/>
                  <a:gd name="connsiteY282" fmla="*/ 711200 h 3914776"/>
                  <a:gd name="connsiteX283" fmla="*/ 1323977 w 4064001"/>
                  <a:gd name="connsiteY283" fmla="*/ 638175 h 3914776"/>
                  <a:gd name="connsiteX284" fmla="*/ 1335096 w 4064001"/>
                  <a:gd name="connsiteY284" fmla="*/ 568325 h 3914776"/>
                  <a:gd name="connsiteX285" fmla="*/ 1352568 w 4064001"/>
                  <a:gd name="connsiteY285" fmla="*/ 500063 h 3914776"/>
                  <a:gd name="connsiteX286" fmla="*/ 1375599 w 4064001"/>
                  <a:gd name="connsiteY286" fmla="*/ 434975 h 3914776"/>
                  <a:gd name="connsiteX287" fmla="*/ 1406573 w 4064001"/>
                  <a:gd name="connsiteY287" fmla="*/ 372269 h 3914776"/>
                  <a:gd name="connsiteX288" fmla="*/ 1441518 w 4064001"/>
                  <a:gd name="connsiteY288" fmla="*/ 312738 h 3914776"/>
                  <a:gd name="connsiteX289" fmla="*/ 1482816 w 4064001"/>
                  <a:gd name="connsiteY289" fmla="*/ 258763 h 3914776"/>
                  <a:gd name="connsiteX290" fmla="*/ 1528879 w 4064001"/>
                  <a:gd name="connsiteY290" fmla="*/ 207963 h 3914776"/>
                  <a:gd name="connsiteX291" fmla="*/ 1579707 w 4064001"/>
                  <a:gd name="connsiteY291" fmla="*/ 162719 h 3914776"/>
                  <a:gd name="connsiteX292" fmla="*/ 1633712 w 4064001"/>
                  <a:gd name="connsiteY292" fmla="*/ 120650 h 3914776"/>
                  <a:gd name="connsiteX293" fmla="*/ 1692482 w 4064001"/>
                  <a:gd name="connsiteY293" fmla="*/ 86519 h 3914776"/>
                  <a:gd name="connsiteX294" fmla="*/ 1756018 w 4064001"/>
                  <a:gd name="connsiteY294" fmla="*/ 55563 h 3914776"/>
                  <a:gd name="connsiteX295" fmla="*/ 1821142 w 4064001"/>
                  <a:gd name="connsiteY295" fmla="*/ 31750 h 3914776"/>
                  <a:gd name="connsiteX296" fmla="*/ 1888648 w 4064001"/>
                  <a:gd name="connsiteY296" fmla="*/ 15081 h 3914776"/>
                  <a:gd name="connsiteX297" fmla="*/ 1959331 w 4064001"/>
                  <a:gd name="connsiteY297" fmla="*/ 3969 h 39147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</a:cxnLst>
                <a:rect l="l" t="t" r="r" b="b"/>
                <a:pathLst>
                  <a:path w="4064001" h="3914776">
                    <a:moveTo>
                      <a:pt x="1578642" y="3532188"/>
                    </a:moveTo>
                    <a:lnTo>
                      <a:pt x="1665109" y="3559232"/>
                    </a:lnTo>
                    <a:lnTo>
                      <a:pt x="1753956" y="3579912"/>
                    </a:lnTo>
                    <a:lnTo>
                      <a:pt x="1844390" y="3595820"/>
                    </a:lnTo>
                    <a:lnTo>
                      <a:pt x="1937203" y="3606160"/>
                    </a:lnTo>
                    <a:lnTo>
                      <a:pt x="2031603" y="3609342"/>
                    </a:lnTo>
                    <a:lnTo>
                      <a:pt x="2126796" y="3606160"/>
                    </a:lnTo>
                    <a:lnTo>
                      <a:pt x="2220403" y="3595820"/>
                    </a:lnTo>
                    <a:lnTo>
                      <a:pt x="2311630" y="3579912"/>
                    </a:lnTo>
                    <a:lnTo>
                      <a:pt x="2400477" y="3559232"/>
                    </a:lnTo>
                    <a:lnTo>
                      <a:pt x="2486150" y="3532188"/>
                    </a:lnTo>
                    <a:lnTo>
                      <a:pt x="2530574" y="3598206"/>
                    </a:lnTo>
                    <a:lnTo>
                      <a:pt x="2581344" y="3661839"/>
                    </a:lnTo>
                    <a:lnTo>
                      <a:pt x="2636873" y="3720698"/>
                    </a:lnTo>
                    <a:lnTo>
                      <a:pt x="2697162" y="3776376"/>
                    </a:lnTo>
                    <a:lnTo>
                      <a:pt x="2608315" y="3812169"/>
                    </a:lnTo>
                    <a:lnTo>
                      <a:pt x="2517088" y="3843190"/>
                    </a:lnTo>
                    <a:lnTo>
                      <a:pt x="2425068" y="3869438"/>
                    </a:lnTo>
                    <a:lnTo>
                      <a:pt x="2329082" y="3888528"/>
                    </a:lnTo>
                    <a:lnTo>
                      <a:pt x="2231509" y="3903641"/>
                    </a:lnTo>
                    <a:lnTo>
                      <a:pt x="2133142" y="3912390"/>
                    </a:lnTo>
                    <a:lnTo>
                      <a:pt x="2031603" y="3914776"/>
                    </a:lnTo>
                    <a:lnTo>
                      <a:pt x="1932444" y="3912390"/>
                    </a:lnTo>
                    <a:lnTo>
                      <a:pt x="1832491" y="3903641"/>
                    </a:lnTo>
                    <a:lnTo>
                      <a:pt x="1734918" y="3888528"/>
                    </a:lnTo>
                    <a:lnTo>
                      <a:pt x="1640518" y="3869438"/>
                    </a:lnTo>
                    <a:lnTo>
                      <a:pt x="1546911" y="3843190"/>
                    </a:lnTo>
                    <a:lnTo>
                      <a:pt x="1455684" y="3812169"/>
                    </a:lnTo>
                    <a:lnTo>
                      <a:pt x="1366837" y="3776376"/>
                    </a:lnTo>
                    <a:lnTo>
                      <a:pt x="1427126" y="3722289"/>
                    </a:lnTo>
                    <a:lnTo>
                      <a:pt x="1482656" y="3662634"/>
                    </a:lnTo>
                    <a:lnTo>
                      <a:pt x="1533425" y="3598206"/>
                    </a:lnTo>
                    <a:close/>
                    <a:moveTo>
                      <a:pt x="3355180" y="2287588"/>
                    </a:moveTo>
                    <a:lnTo>
                      <a:pt x="3415438" y="2289969"/>
                    </a:lnTo>
                    <a:lnTo>
                      <a:pt x="3475696" y="2297907"/>
                    </a:lnTo>
                    <a:lnTo>
                      <a:pt x="3534368" y="2311400"/>
                    </a:lnTo>
                    <a:lnTo>
                      <a:pt x="3593833" y="2329657"/>
                    </a:lnTo>
                    <a:lnTo>
                      <a:pt x="3652505" y="2354263"/>
                    </a:lnTo>
                    <a:lnTo>
                      <a:pt x="3709591" y="2382838"/>
                    </a:lnTo>
                    <a:lnTo>
                      <a:pt x="3767470" y="2420938"/>
                    </a:lnTo>
                    <a:lnTo>
                      <a:pt x="3819799" y="2461419"/>
                    </a:lnTo>
                    <a:lnTo>
                      <a:pt x="3868164" y="2508251"/>
                    </a:lnTo>
                    <a:lnTo>
                      <a:pt x="3910978" y="2557463"/>
                    </a:lnTo>
                    <a:lnTo>
                      <a:pt x="3949036" y="2610644"/>
                    </a:lnTo>
                    <a:lnTo>
                      <a:pt x="3981543" y="2666207"/>
                    </a:lnTo>
                    <a:lnTo>
                      <a:pt x="4010086" y="2724151"/>
                    </a:lnTo>
                    <a:lnTo>
                      <a:pt x="4032287" y="2784476"/>
                    </a:lnTo>
                    <a:lnTo>
                      <a:pt x="4048144" y="2846388"/>
                    </a:lnTo>
                    <a:lnTo>
                      <a:pt x="4059244" y="2909888"/>
                    </a:lnTo>
                    <a:lnTo>
                      <a:pt x="4064001" y="2974182"/>
                    </a:lnTo>
                    <a:lnTo>
                      <a:pt x="4064001" y="3039269"/>
                    </a:lnTo>
                    <a:lnTo>
                      <a:pt x="4056865" y="3103563"/>
                    </a:lnTo>
                    <a:lnTo>
                      <a:pt x="4044180" y="3167857"/>
                    </a:lnTo>
                    <a:lnTo>
                      <a:pt x="4025944" y="3232151"/>
                    </a:lnTo>
                    <a:lnTo>
                      <a:pt x="4001365" y="3294857"/>
                    </a:lnTo>
                    <a:lnTo>
                      <a:pt x="3968857" y="3355182"/>
                    </a:lnTo>
                    <a:lnTo>
                      <a:pt x="3934764" y="3410744"/>
                    </a:lnTo>
                    <a:lnTo>
                      <a:pt x="3895121" y="3461544"/>
                    </a:lnTo>
                    <a:lnTo>
                      <a:pt x="3852306" y="3508376"/>
                    </a:lnTo>
                    <a:lnTo>
                      <a:pt x="3805527" y="3549651"/>
                    </a:lnTo>
                    <a:lnTo>
                      <a:pt x="3756370" y="3586957"/>
                    </a:lnTo>
                    <a:lnTo>
                      <a:pt x="3704041" y="3618707"/>
                    </a:lnTo>
                    <a:lnTo>
                      <a:pt x="3649333" y="3647282"/>
                    </a:lnTo>
                    <a:lnTo>
                      <a:pt x="3592247" y="3669507"/>
                    </a:lnTo>
                    <a:lnTo>
                      <a:pt x="3534368" y="3687764"/>
                    </a:lnTo>
                    <a:lnTo>
                      <a:pt x="3474110" y="3701257"/>
                    </a:lnTo>
                    <a:lnTo>
                      <a:pt x="3413852" y="3709195"/>
                    </a:lnTo>
                    <a:lnTo>
                      <a:pt x="3352009" y="3711576"/>
                    </a:lnTo>
                    <a:lnTo>
                      <a:pt x="3291751" y="3709195"/>
                    </a:lnTo>
                    <a:lnTo>
                      <a:pt x="3231493" y="3701257"/>
                    </a:lnTo>
                    <a:lnTo>
                      <a:pt x="3172822" y="3687764"/>
                    </a:lnTo>
                    <a:lnTo>
                      <a:pt x="3113357" y="3669507"/>
                    </a:lnTo>
                    <a:lnTo>
                      <a:pt x="3054685" y="3645695"/>
                    </a:lnTo>
                    <a:lnTo>
                      <a:pt x="2997598" y="3616326"/>
                    </a:lnTo>
                    <a:lnTo>
                      <a:pt x="2939719" y="3579814"/>
                    </a:lnTo>
                    <a:lnTo>
                      <a:pt x="2886597" y="3537745"/>
                    </a:lnTo>
                    <a:lnTo>
                      <a:pt x="2839026" y="3491707"/>
                    </a:lnTo>
                    <a:lnTo>
                      <a:pt x="2796211" y="3442494"/>
                    </a:lnTo>
                    <a:lnTo>
                      <a:pt x="2758946" y="3389313"/>
                    </a:lnTo>
                    <a:lnTo>
                      <a:pt x="2725646" y="3332957"/>
                    </a:lnTo>
                    <a:lnTo>
                      <a:pt x="2697103" y="3275013"/>
                    </a:lnTo>
                    <a:lnTo>
                      <a:pt x="2674903" y="3214688"/>
                    </a:lnTo>
                    <a:lnTo>
                      <a:pt x="2659045" y="3152776"/>
                    </a:lnTo>
                    <a:lnTo>
                      <a:pt x="2647945" y="3089276"/>
                    </a:lnTo>
                    <a:lnTo>
                      <a:pt x="2643188" y="3024982"/>
                    </a:lnTo>
                    <a:lnTo>
                      <a:pt x="2643188" y="2960688"/>
                    </a:lnTo>
                    <a:lnTo>
                      <a:pt x="2650324" y="2895601"/>
                    </a:lnTo>
                    <a:lnTo>
                      <a:pt x="2663010" y="2831307"/>
                    </a:lnTo>
                    <a:lnTo>
                      <a:pt x="2681246" y="2767013"/>
                    </a:lnTo>
                    <a:lnTo>
                      <a:pt x="2705824" y="2704307"/>
                    </a:lnTo>
                    <a:lnTo>
                      <a:pt x="2738332" y="2643982"/>
                    </a:lnTo>
                    <a:lnTo>
                      <a:pt x="2772425" y="2588419"/>
                    </a:lnTo>
                    <a:lnTo>
                      <a:pt x="2812068" y="2537619"/>
                    </a:lnTo>
                    <a:lnTo>
                      <a:pt x="2854883" y="2492376"/>
                    </a:lnTo>
                    <a:lnTo>
                      <a:pt x="2901662" y="2450307"/>
                    </a:lnTo>
                    <a:lnTo>
                      <a:pt x="2950819" y="2412207"/>
                    </a:lnTo>
                    <a:lnTo>
                      <a:pt x="3002356" y="2380457"/>
                    </a:lnTo>
                    <a:lnTo>
                      <a:pt x="3057856" y="2351882"/>
                    </a:lnTo>
                    <a:lnTo>
                      <a:pt x="3114942" y="2329657"/>
                    </a:lnTo>
                    <a:lnTo>
                      <a:pt x="3172822" y="2311400"/>
                    </a:lnTo>
                    <a:lnTo>
                      <a:pt x="3233079" y="2298700"/>
                    </a:lnTo>
                    <a:lnTo>
                      <a:pt x="3293337" y="2289969"/>
                    </a:lnTo>
                    <a:close/>
                    <a:moveTo>
                      <a:pt x="711597" y="2287588"/>
                    </a:moveTo>
                    <a:lnTo>
                      <a:pt x="773544" y="2289969"/>
                    </a:lnTo>
                    <a:lnTo>
                      <a:pt x="833903" y="2298700"/>
                    </a:lnTo>
                    <a:lnTo>
                      <a:pt x="892673" y="2311400"/>
                    </a:lnTo>
                    <a:lnTo>
                      <a:pt x="952237" y="2329657"/>
                    </a:lnTo>
                    <a:lnTo>
                      <a:pt x="1008625" y="2351882"/>
                    </a:lnTo>
                    <a:lnTo>
                      <a:pt x="1062630" y="2380457"/>
                    </a:lnTo>
                    <a:lnTo>
                      <a:pt x="1115841" y="2412207"/>
                    </a:lnTo>
                    <a:lnTo>
                      <a:pt x="1165081" y="2450307"/>
                    </a:lnTo>
                    <a:lnTo>
                      <a:pt x="1211144" y="2492376"/>
                    </a:lnTo>
                    <a:lnTo>
                      <a:pt x="1254031" y="2537619"/>
                    </a:lnTo>
                    <a:lnTo>
                      <a:pt x="1293740" y="2588419"/>
                    </a:lnTo>
                    <a:lnTo>
                      <a:pt x="1329479" y="2643982"/>
                    </a:lnTo>
                    <a:lnTo>
                      <a:pt x="1360453" y="2704307"/>
                    </a:lnTo>
                    <a:lnTo>
                      <a:pt x="1385867" y="2767013"/>
                    </a:lnTo>
                    <a:lnTo>
                      <a:pt x="1404928" y="2831307"/>
                    </a:lnTo>
                    <a:lnTo>
                      <a:pt x="1416840" y="2895601"/>
                    </a:lnTo>
                    <a:lnTo>
                      <a:pt x="1423194" y="2960688"/>
                    </a:lnTo>
                    <a:lnTo>
                      <a:pt x="1423988" y="3024982"/>
                    </a:lnTo>
                    <a:lnTo>
                      <a:pt x="1419223" y="3089276"/>
                    </a:lnTo>
                    <a:lnTo>
                      <a:pt x="1408104" y="3152776"/>
                    </a:lnTo>
                    <a:lnTo>
                      <a:pt x="1390632" y="3214688"/>
                    </a:lnTo>
                    <a:lnTo>
                      <a:pt x="1369189" y="3275013"/>
                    </a:lnTo>
                    <a:lnTo>
                      <a:pt x="1341392" y="3332957"/>
                    </a:lnTo>
                    <a:lnTo>
                      <a:pt x="1308036" y="3389313"/>
                    </a:lnTo>
                    <a:lnTo>
                      <a:pt x="1269915" y="3442494"/>
                    </a:lnTo>
                    <a:lnTo>
                      <a:pt x="1227028" y="3491707"/>
                    </a:lnTo>
                    <a:lnTo>
                      <a:pt x="1178582" y="3537745"/>
                    </a:lnTo>
                    <a:lnTo>
                      <a:pt x="1126166" y="3579814"/>
                    </a:lnTo>
                    <a:lnTo>
                      <a:pt x="1068189" y="3616326"/>
                    </a:lnTo>
                    <a:lnTo>
                      <a:pt x="1011008" y="3645695"/>
                    </a:lnTo>
                    <a:lnTo>
                      <a:pt x="953032" y="3669507"/>
                    </a:lnTo>
                    <a:lnTo>
                      <a:pt x="894261" y="3687764"/>
                    </a:lnTo>
                    <a:lnTo>
                      <a:pt x="833903" y="3701257"/>
                    </a:lnTo>
                    <a:lnTo>
                      <a:pt x="773544" y="3709195"/>
                    </a:lnTo>
                    <a:lnTo>
                      <a:pt x="712391" y="3711576"/>
                    </a:lnTo>
                    <a:lnTo>
                      <a:pt x="651238" y="3709195"/>
                    </a:lnTo>
                    <a:lnTo>
                      <a:pt x="590879" y="3701257"/>
                    </a:lnTo>
                    <a:lnTo>
                      <a:pt x="531315" y="3687764"/>
                    </a:lnTo>
                    <a:lnTo>
                      <a:pt x="472545" y="3669507"/>
                    </a:lnTo>
                    <a:lnTo>
                      <a:pt x="415363" y="3647282"/>
                    </a:lnTo>
                    <a:lnTo>
                      <a:pt x="361358" y="3618707"/>
                    </a:lnTo>
                    <a:lnTo>
                      <a:pt x="309735" y="3586957"/>
                    </a:lnTo>
                    <a:lnTo>
                      <a:pt x="258907" y="3549651"/>
                    </a:lnTo>
                    <a:lnTo>
                      <a:pt x="213638" y="3508376"/>
                    </a:lnTo>
                    <a:lnTo>
                      <a:pt x="169957" y="3461544"/>
                    </a:lnTo>
                    <a:lnTo>
                      <a:pt x="131042" y="3410744"/>
                    </a:lnTo>
                    <a:lnTo>
                      <a:pt x="95303" y="3355182"/>
                    </a:lnTo>
                    <a:lnTo>
                      <a:pt x="64330" y="3294857"/>
                    </a:lnTo>
                    <a:lnTo>
                      <a:pt x="39710" y="3232151"/>
                    </a:lnTo>
                    <a:lnTo>
                      <a:pt x="19855" y="3167857"/>
                    </a:lnTo>
                    <a:lnTo>
                      <a:pt x="7148" y="3103563"/>
                    </a:lnTo>
                    <a:lnTo>
                      <a:pt x="1588" y="3039269"/>
                    </a:lnTo>
                    <a:lnTo>
                      <a:pt x="0" y="2974182"/>
                    </a:lnTo>
                    <a:lnTo>
                      <a:pt x="6353" y="2909888"/>
                    </a:lnTo>
                    <a:lnTo>
                      <a:pt x="17472" y="2846388"/>
                    </a:lnTo>
                    <a:lnTo>
                      <a:pt x="33356" y="2784476"/>
                    </a:lnTo>
                    <a:lnTo>
                      <a:pt x="55593" y="2724151"/>
                    </a:lnTo>
                    <a:lnTo>
                      <a:pt x="82596" y="2666207"/>
                    </a:lnTo>
                    <a:lnTo>
                      <a:pt x="115952" y="2610644"/>
                    </a:lnTo>
                    <a:lnTo>
                      <a:pt x="154074" y="2557463"/>
                    </a:lnTo>
                    <a:lnTo>
                      <a:pt x="196960" y="2508251"/>
                    </a:lnTo>
                    <a:lnTo>
                      <a:pt x="245406" y="2461419"/>
                    </a:lnTo>
                    <a:lnTo>
                      <a:pt x="298616" y="2420938"/>
                    </a:lnTo>
                    <a:lnTo>
                      <a:pt x="356593" y="2382838"/>
                    </a:lnTo>
                    <a:lnTo>
                      <a:pt x="412980" y="2354263"/>
                    </a:lnTo>
                    <a:lnTo>
                      <a:pt x="470957" y="2329657"/>
                    </a:lnTo>
                    <a:lnTo>
                      <a:pt x="530521" y="2311400"/>
                    </a:lnTo>
                    <a:lnTo>
                      <a:pt x="590879" y="2297907"/>
                    </a:lnTo>
                    <a:lnTo>
                      <a:pt x="651238" y="2289969"/>
                    </a:lnTo>
                    <a:close/>
                    <a:moveTo>
                      <a:pt x="1031301" y="890588"/>
                    </a:moveTo>
                    <a:lnTo>
                      <a:pt x="1049520" y="970757"/>
                    </a:lnTo>
                    <a:lnTo>
                      <a:pt x="1072491" y="1048544"/>
                    </a:lnTo>
                    <a:lnTo>
                      <a:pt x="1102592" y="1123157"/>
                    </a:lnTo>
                    <a:lnTo>
                      <a:pt x="1138237" y="1194594"/>
                    </a:lnTo>
                    <a:lnTo>
                      <a:pt x="1070115" y="1258094"/>
                    </a:lnTo>
                    <a:lnTo>
                      <a:pt x="1007537" y="1323976"/>
                    </a:lnTo>
                    <a:lnTo>
                      <a:pt x="948920" y="1394619"/>
                    </a:lnTo>
                    <a:lnTo>
                      <a:pt x="894264" y="1468438"/>
                    </a:lnTo>
                    <a:lnTo>
                      <a:pt x="846737" y="1546226"/>
                    </a:lnTo>
                    <a:lnTo>
                      <a:pt x="802378" y="1627188"/>
                    </a:lnTo>
                    <a:lnTo>
                      <a:pt x="764357" y="1712913"/>
                    </a:lnTo>
                    <a:lnTo>
                      <a:pt x="731087" y="1800226"/>
                    </a:lnTo>
                    <a:lnTo>
                      <a:pt x="704947" y="1889919"/>
                    </a:lnTo>
                    <a:lnTo>
                      <a:pt x="684352" y="1982788"/>
                    </a:lnTo>
                    <a:lnTo>
                      <a:pt x="602764" y="1987550"/>
                    </a:lnTo>
                    <a:lnTo>
                      <a:pt x="522760" y="1999457"/>
                    </a:lnTo>
                    <a:lnTo>
                      <a:pt x="444340" y="2018507"/>
                    </a:lnTo>
                    <a:lnTo>
                      <a:pt x="366712" y="2043113"/>
                    </a:lnTo>
                    <a:lnTo>
                      <a:pt x="382555" y="1935957"/>
                    </a:lnTo>
                    <a:lnTo>
                      <a:pt x="406318" y="1829594"/>
                    </a:lnTo>
                    <a:lnTo>
                      <a:pt x="434835" y="1727201"/>
                    </a:lnTo>
                    <a:lnTo>
                      <a:pt x="470480" y="1627188"/>
                    </a:lnTo>
                    <a:lnTo>
                      <a:pt x="510878" y="1530351"/>
                    </a:lnTo>
                    <a:lnTo>
                      <a:pt x="558405" y="1436688"/>
                    </a:lnTo>
                    <a:lnTo>
                      <a:pt x="611477" y="1346201"/>
                    </a:lnTo>
                    <a:lnTo>
                      <a:pt x="669302" y="1260476"/>
                    </a:lnTo>
                    <a:lnTo>
                      <a:pt x="731880" y="1177926"/>
                    </a:lnTo>
                    <a:lnTo>
                      <a:pt x="800002" y="1098551"/>
                    </a:lnTo>
                    <a:lnTo>
                      <a:pt x="872085" y="1024732"/>
                    </a:lnTo>
                    <a:lnTo>
                      <a:pt x="949713" y="955676"/>
                    </a:lnTo>
                    <a:close/>
                    <a:moveTo>
                      <a:pt x="3032919" y="890588"/>
                    </a:moveTo>
                    <a:lnTo>
                      <a:pt x="3114675" y="955676"/>
                    </a:lnTo>
                    <a:lnTo>
                      <a:pt x="3192463" y="1024732"/>
                    </a:lnTo>
                    <a:lnTo>
                      <a:pt x="3264694" y="1098551"/>
                    </a:lnTo>
                    <a:lnTo>
                      <a:pt x="3332956" y="1177926"/>
                    </a:lnTo>
                    <a:lnTo>
                      <a:pt x="3396456" y="1260476"/>
                    </a:lnTo>
                    <a:lnTo>
                      <a:pt x="3454400" y="1346201"/>
                    </a:lnTo>
                    <a:lnTo>
                      <a:pt x="3507581" y="1436688"/>
                    </a:lnTo>
                    <a:lnTo>
                      <a:pt x="3554413" y="1530351"/>
                    </a:lnTo>
                    <a:lnTo>
                      <a:pt x="3596481" y="1627188"/>
                    </a:lnTo>
                    <a:lnTo>
                      <a:pt x="3630613" y="1727201"/>
                    </a:lnTo>
                    <a:lnTo>
                      <a:pt x="3660775" y="1829594"/>
                    </a:lnTo>
                    <a:lnTo>
                      <a:pt x="3683794" y="1935957"/>
                    </a:lnTo>
                    <a:lnTo>
                      <a:pt x="3698875" y="2043113"/>
                    </a:lnTo>
                    <a:lnTo>
                      <a:pt x="3621881" y="2018507"/>
                    </a:lnTo>
                    <a:lnTo>
                      <a:pt x="3543300" y="1999457"/>
                    </a:lnTo>
                    <a:lnTo>
                      <a:pt x="3463131" y="1987550"/>
                    </a:lnTo>
                    <a:lnTo>
                      <a:pt x="3382169" y="1982788"/>
                    </a:lnTo>
                    <a:lnTo>
                      <a:pt x="3360738" y="1889919"/>
                    </a:lnTo>
                    <a:lnTo>
                      <a:pt x="3333750" y="1800226"/>
                    </a:lnTo>
                    <a:lnTo>
                      <a:pt x="3302000" y="1712913"/>
                    </a:lnTo>
                    <a:lnTo>
                      <a:pt x="3263900" y="1627188"/>
                    </a:lnTo>
                    <a:lnTo>
                      <a:pt x="3219450" y="1546226"/>
                    </a:lnTo>
                    <a:lnTo>
                      <a:pt x="3170238" y="1468438"/>
                    </a:lnTo>
                    <a:lnTo>
                      <a:pt x="3115469" y="1394619"/>
                    </a:lnTo>
                    <a:lnTo>
                      <a:pt x="3057525" y="1323976"/>
                    </a:lnTo>
                    <a:lnTo>
                      <a:pt x="2994025" y="1258094"/>
                    </a:lnTo>
                    <a:lnTo>
                      <a:pt x="2927350" y="1194594"/>
                    </a:lnTo>
                    <a:lnTo>
                      <a:pt x="2961481" y="1123157"/>
                    </a:lnTo>
                    <a:lnTo>
                      <a:pt x="2992438" y="1048544"/>
                    </a:lnTo>
                    <a:lnTo>
                      <a:pt x="3016250" y="970757"/>
                    </a:lnTo>
                    <a:close/>
                    <a:moveTo>
                      <a:pt x="2031603" y="0"/>
                    </a:moveTo>
                    <a:lnTo>
                      <a:pt x="2104668" y="3969"/>
                    </a:lnTo>
                    <a:lnTo>
                      <a:pt x="2176146" y="15081"/>
                    </a:lnTo>
                    <a:lnTo>
                      <a:pt x="2244447" y="31750"/>
                    </a:lnTo>
                    <a:lnTo>
                      <a:pt x="2309570" y="55563"/>
                    </a:lnTo>
                    <a:lnTo>
                      <a:pt x="2372312" y="86519"/>
                    </a:lnTo>
                    <a:lnTo>
                      <a:pt x="2430288" y="120650"/>
                    </a:lnTo>
                    <a:lnTo>
                      <a:pt x="2485881" y="162719"/>
                    </a:lnTo>
                    <a:lnTo>
                      <a:pt x="2536710" y="207963"/>
                    </a:lnTo>
                    <a:lnTo>
                      <a:pt x="2581979" y="258763"/>
                    </a:lnTo>
                    <a:lnTo>
                      <a:pt x="2622482" y="312738"/>
                    </a:lnTo>
                    <a:lnTo>
                      <a:pt x="2658221" y="372269"/>
                    </a:lnTo>
                    <a:lnTo>
                      <a:pt x="2687606" y="434975"/>
                    </a:lnTo>
                    <a:lnTo>
                      <a:pt x="2713020" y="500063"/>
                    </a:lnTo>
                    <a:lnTo>
                      <a:pt x="2729698" y="568325"/>
                    </a:lnTo>
                    <a:lnTo>
                      <a:pt x="2740817" y="638175"/>
                    </a:lnTo>
                    <a:lnTo>
                      <a:pt x="2744788" y="711200"/>
                    </a:lnTo>
                    <a:lnTo>
                      <a:pt x="2740817" y="784225"/>
                    </a:lnTo>
                    <a:lnTo>
                      <a:pt x="2729698" y="855663"/>
                    </a:lnTo>
                    <a:lnTo>
                      <a:pt x="2713020" y="923132"/>
                    </a:lnTo>
                    <a:lnTo>
                      <a:pt x="2687606" y="988219"/>
                    </a:lnTo>
                    <a:lnTo>
                      <a:pt x="2658221" y="1051719"/>
                    </a:lnTo>
                    <a:lnTo>
                      <a:pt x="2622482" y="1109663"/>
                    </a:lnTo>
                    <a:lnTo>
                      <a:pt x="2581979" y="1164432"/>
                    </a:lnTo>
                    <a:lnTo>
                      <a:pt x="2536710" y="1215232"/>
                    </a:lnTo>
                    <a:lnTo>
                      <a:pt x="2485881" y="1261269"/>
                    </a:lnTo>
                    <a:lnTo>
                      <a:pt x="2430288" y="1301751"/>
                    </a:lnTo>
                    <a:lnTo>
                      <a:pt x="2372312" y="1337469"/>
                    </a:lnTo>
                    <a:lnTo>
                      <a:pt x="2309570" y="1366838"/>
                    </a:lnTo>
                    <a:lnTo>
                      <a:pt x="2244447" y="1391444"/>
                    </a:lnTo>
                    <a:lnTo>
                      <a:pt x="2176146" y="1408907"/>
                    </a:lnTo>
                    <a:lnTo>
                      <a:pt x="2104668" y="1420019"/>
                    </a:lnTo>
                    <a:lnTo>
                      <a:pt x="2031603" y="1423988"/>
                    </a:lnTo>
                    <a:lnTo>
                      <a:pt x="1959331" y="1420019"/>
                    </a:lnTo>
                    <a:lnTo>
                      <a:pt x="1888648" y="1408907"/>
                    </a:lnTo>
                    <a:lnTo>
                      <a:pt x="1821142" y="1391444"/>
                    </a:lnTo>
                    <a:lnTo>
                      <a:pt x="1756018" y="1366838"/>
                    </a:lnTo>
                    <a:lnTo>
                      <a:pt x="1692482" y="1337469"/>
                    </a:lnTo>
                    <a:lnTo>
                      <a:pt x="1633712" y="1301751"/>
                    </a:lnTo>
                    <a:lnTo>
                      <a:pt x="1579707" y="1261269"/>
                    </a:lnTo>
                    <a:lnTo>
                      <a:pt x="1528879" y="1215232"/>
                    </a:lnTo>
                    <a:lnTo>
                      <a:pt x="1482816" y="1164432"/>
                    </a:lnTo>
                    <a:lnTo>
                      <a:pt x="1441518" y="1109663"/>
                    </a:lnTo>
                    <a:lnTo>
                      <a:pt x="1406573" y="1051719"/>
                    </a:lnTo>
                    <a:lnTo>
                      <a:pt x="1375599" y="988219"/>
                    </a:lnTo>
                    <a:lnTo>
                      <a:pt x="1352568" y="923132"/>
                    </a:lnTo>
                    <a:lnTo>
                      <a:pt x="1335096" y="855663"/>
                    </a:lnTo>
                    <a:lnTo>
                      <a:pt x="1323977" y="784225"/>
                    </a:lnTo>
                    <a:lnTo>
                      <a:pt x="1320800" y="711200"/>
                    </a:lnTo>
                    <a:lnTo>
                      <a:pt x="1323977" y="638175"/>
                    </a:lnTo>
                    <a:lnTo>
                      <a:pt x="1335096" y="568325"/>
                    </a:lnTo>
                    <a:lnTo>
                      <a:pt x="1352568" y="500063"/>
                    </a:lnTo>
                    <a:lnTo>
                      <a:pt x="1375599" y="434975"/>
                    </a:lnTo>
                    <a:lnTo>
                      <a:pt x="1406573" y="372269"/>
                    </a:lnTo>
                    <a:lnTo>
                      <a:pt x="1441518" y="312738"/>
                    </a:lnTo>
                    <a:lnTo>
                      <a:pt x="1482816" y="258763"/>
                    </a:lnTo>
                    <a:lnTo>
                      <a:pt x="1528879" y="207963"/>
                    </a:lnTo>
                    <a:lnTo>
                      <a:pt x="1579707" y="162719"/>
                    </a:lnTo>
                    <a:lnTo>
                      <a:pt x="1633712" y="120650"/>
                    </a:lnTo>
                    <a:lnTo>
                      <a:pt x="1692482" y="86519"/>
                    </a:lnTo>
                    <a:lnTo>
                      <a:pt x="1756018" y="55563"/>
                    </a:lnTo>
                    <a:lnTo>
                      <a:pt x="1821142" y="31750"/>
                    </a:lnTo>
                    <a:lnTo>
                      <a:pt x="1888648" y="15081"/>
                    </a:lnTo>
                    <a:lnTo>
                      <a:pt x="1959331" y="3969"/>
                    </a:ln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</a:ln>
            </p:spPr>
            <p:txBody>
              <a:bodyPr anchor="ctr"/>
              <a:lstStyle/>
              <a:p>
                <a:pPr algn="ctr"/>
                <a:endParaRPr b="1">
                  <a:latin typeface="+mn-ea"/>
                </a:endParaRPr>
              </a:p>
            </p:txBody>
          </p:sp>
          <p:sp>
            <p:nvSpPr>
              <p:cNvPr id="15" name="íṡ1íḍè"/>
              <p:cNvSpPr/>
              <p:nvPr/>
            </p:nvSpPr>
            <p:spPr bwMode="auto">
              <a:xfrm>
                <a:off x="6035394" y="4995264"/>
                <a:ext cx="355408" cy="373533"/>
              </a:xfrm>
              <a:custGeom>
                <a:avLst/>
                <a:gdLst>
                  <a:gd name="connsiteX0" fmla="*/ 1392573 w 1431926"/>
                  <a:gd name="connsiteY0" fmla="*/ 873125 h 1504950"/>
                  <a:gd name="connsiteX1" fmla="*/ 1401716 w 1431926"/>
                  <a:gd name="connsiteY1" fmla="*/ 874315 h 1504950"/>
                  <a:gd name="connsiteX2" fmla="*/ 1410859 w 1431926"/>
                  <a:gd name="connsiteY2" fmla="*/ 878281 h 1504950"/>
                  <a:gd name="connsiteX3" fmla="*/ 1419206 w 1431926"/>
                  <a:gd name="connsiteY3" fmla="*/ 884231 h 1504950"/>
                  <a:gd name="connsiteX4" fmla="*/ 1425169 w 1431926"/>
                  <a:gd name="connsiteY4" fmla="*/ 892163 h 1504950"/>
                  <a:gd name="connsiteX5" fmla="*/ 1429541 w 1431926"/>
                  <a:gd name="connsiteY5" fmla="*/ 900889 h 1504950"/>
                  <a:gd name="connsiteX6" fmla="*/ 1431926 w 1431926"/>
                  <a:gd name="connsiteY6" fmla="*/ 910408 h 1504950"/>
                  <a:gd name="connsiteX7" fmla="*/ 1431529 w 1431926"/>
                  <a:gd name="connsiteY7" fmla="*/ 920324 h 1504950"/>
                  <a:gd name="connsiteX8" fmla="*/ 1429144 w 1431926"/>
                  <a:gd name="connsiteY8" fmla="*/ 929843 h 1504950"/>
                  <a:gd name="connsiteX9" fmla="*/ 1423976 w 1431926"/>
                  <a:gd name="connsiteY9" fmla="*/ 938172 h 1504950"/>
                  <a:gd name="connsiteX10" fmla="*/ 1022498 w 1431926"/>
                  <a:gd name="connsiteY10" fmla="*/ 1487895 h 1504950"/>
                  <a:gd name="connsiteX11" fmla="*/ 1016138 w 1431926"/>
                  <a:gd name="connsiteY11" fmla="*/ 1495035 h 1504950"/>
                  <a:gd name="connsiteX12" fmla="*/ 1008188 w 1431926"/>
                  <a:gd name="connsiteY12" fmla="*/ 1500191 h 1504950"/>
                  <a:gd name="connsiteX13" fmla="*/ 999045 w 1431926"/>
                  <a:gd name="connsiteY13" fmla="*/ 1503364 h 1504950"/>
                  <a:gd name="connsiteX14" fmla="*/ 989903 w 1431926"/>
                  <a:gd name="connsiteY14" fmla="*/ 1504950 h 1504950"/>
                  <a:gd name="connsiteX15" fmla="*/ 989108 w 1431926"/>
                  <a:gd name="connsiteY15" fmla="*/ 1504950 h 1504950"/>
                  <a:gd name="connsiteX16" fmla="*/ 979965 w 1431926"/>
                  <a:gd name="connsiteY16" fmla="*/ 1503364 h 1504950"/>
                  <a:gd name="connsiteX17" fmla="*/ 970823 w 1431926"/>
                  <a:gd name="connsiteY17" fmla="*/ 1499794 h 1504950"/>
                  <a:gd name="connsiteX18" fmla="*/ 962873 w 1431926"/>
                  <a:gd name="connsiteY18" fmla="*/ 1494638 h 1504950"/>
                  <a:gd name="connsiteX19" fmla="*/ 956513 w 1431926"/>
                  <a:gd name="connsiteY19" fmla="*/ 1487102 h 1504950"/>
                  <a:gd name="connsiteX20" fmla="*/ 685416 w 1431926"/>
                  <a:gd name="connsiteY20" fmla="*/ 1102375 h 1504950"/>
                  <a:gd name="connsiteX21" fmla="*/ 681043 w 1431926"/>
                  <a:gd name="connsiteY21" fmla="*/ 1093649 h 1504950"/>
                  <a:gd name="connsiteX22" fmla="*/ 678261 w 1431926"/>
                  <a:gd name="connsiteY22" fmla="*/ 1084923 h 1504950"/>
                  <a:gd name="connsiteX23" fmla="*/ 677863 w 1431926"/>
                  <a:gd name="connsiteY23" fmla="*/ 1075801 h 1504950"/>
                  <a:gd name="connsiteX24" fmla="*/ 679851 w 1431926"/>
                  <a:gd name="connsiteY24" fmla="*/ 1066679 h 1504950"/>
                  <a:gd name="connsiteX25" fmla="*/ 683428 w 1431926"/>
                  <a:gd name="connsiteY25" fmla="*/ 1058349 h 1504950"/>
                  <a:gd name="connsiteX26" fmla="*/ 688596 w 1431926"/>
                  <a:gd name="connsiteY26" fmla="*/ 1050814 h 1504950"/>
                  <a:gd name="connsiteX27" fmla="*/ 696148 w 1431926"/>
                  <a:gd name="connsiteY27" fmla="*/ 1044071 h 1504950"/>
                  <a:gd name="connsiteX28" fmla="*/ 704098 w 1431926"/>
                  <a:gd name="connsiteY28" fmla="*/ 1039708 h 1504950"/>
                  <a:gd name="connsiteX29" fmla="*/ 713241 w 1431926"/>
                  <a:gd name="connsiteY29" fmla="*/ 1038121 h 1504950"/>
                  <a:gd name="connsiteX30" fmla="*/ 721986 w 1431926"/>
                  <a:gd name="connsiteY30" fmla="*/ 1037725 h 1504950"/>
                  <a:gd name="connsiteX31" fmla="*/ 731526 w 1431926"/>
                  <a:gd name="connsiteY31" fmla="*/ 1039311 h 1504950"/>
                  <a:gd name="connsiteX32" fmla="*/ 739874 w 1431926"/>
                  <a:gd name="connsiteY32" fmla="*/ 1043278 h 1504950"/>
                  <a:gd name="connsiteX33" fmla="*/ 989903 w 1431926"/>
                  <a:gd name="connsiteY33" fmla="*/ 1193995 h 1504950"/>
                  <a:gd name="connsiteX34" fmla="*/ 1365146 w 1431926"/>
                  <a:gd name="connsiteY34" fmla="*/ 882644 h 1504950"/>
                  <a:gd name="connsiteX35" fmla="*/ 1373493 w 1431926"/>
                  <a:gd name="connsiteY35" fmla="*/ 877488 h 1504950"/>
                  <a:gd name="connsiteX36" fmla="*/ 1382636 w 1431926"/>
                  <a:gd name="connsiteY36" fmla="*/ 873918 h 1504950"/>
                  <a:gd name="connsiteX37" fmla="*/ 346026 w 1431926"/>
                  <a:gd name="connsiteY37" fmla="*/ 781050 h 1504950"/>
                  <a:gd name="connsiteX38" fmla="*/ 836266 w 1431926"/>
                  <a:gd name="connsiteY38" fmla="*/ 781050 h 1504950"/>
                  <a:gd name="connsiteX39" fmla="*/ 850545 w 1431926"/>
                  <a:gd name="connsiteY39" fmla="*/ 782247 h 1504950"/>
                  <a:gd name="connsiteX40" fmla="*/ 864427 w 1431926"/>
                  <a:gd name="connsiteY40" fmla="*/ 786234 h 1504950"/>
                  <a:gd name="connsiteX41" fmla="*/ 877119 w 1431926"/>
                  <a:gd name="connsiteY41" fmla="*/ 792216 h 1504950"/>
                  <a:gd name="connsiteX42" fmla="*/ 888225 w 1431926"/>
                  <a:gd name="connsiteY42" fmla="*/ 800591 h 1504950"/>
                  <a:gd name="connsiteX43" fmla="*/ 898141 w 1431926"/>
                  <a:gd name="connsiteY43" fmla="*/ 810561 h 1504950"/>
                  <a:gd name="connsiteX44" fmla="*/ 906074 w 1431926"/>
                  <a:gd name="connsiteY44" fmla="*/ 821727 h 1504950"/>
                  <a:gd name="connsiteX45" fmla="*/ 912420 w 1431926"/>
                  <a:gd name="connsiteY45" fmla="*/ 834488 h 1504950"/>
                  <a:gd name="connsiteX46" fmla="*/ 915990 w 1431926"/>
                  <a:gd name="connsiteY46" fmla="*/ 848845 h 1504950"/>
                  <a:gd name="connsiteX47" fmla="*/ 917576 w 1431926"/>
                  <a:gd name="connsiteY47" fmla="*/ 863600 h 1504950"/>
                  <a:gd name="connsiteX48" fmla="*/ 915990 w 1431926"/>
                  <a:gd name="connsiteY48" fmla="*/ 878355 h 1504950"/>
                  <a:gd name="connsiteX49" fmla="*/ 912420 w 1431926"/>
                  <a:gd name="connsiteY49" fmla="*/ 892712 h 1504950"/>
                  <a:gd name="connsiteX50" fmla="*/ 906074 w 1431926"/>
                  <a:gd name="connsiteY50" fmla="*/ 905473 h 1504950"/>
                  <a:gd name="connsiteX51" fmla="*/ 898141 w 1431926"/>
                  <a:gd name="connsiteY51" fmla="*/ 916640 h 1504950"/>
                  <a:gd name="connsiteX52" fmla="*/ 888225 w 1431926"/>
                  <a:gd name="connsiteY52" fmla="*/ 926609 h 1504950"/>
                  <a:gd name="connsiteX53" fmla="*/ 877119 w 1431926"/>
                  <a:gd name="connsiteY53" fmla="*/ 934984 h 1504950"/>
                  <a:gd name="connsiteX54" fmla="*/ 864427 w 1431926"/>
                  <a:gd name="connsiteY54" fmla="*/ 940966 h 1504950"/>
                  <a:gd name="connsiteX55" fmla="*/ 850148 w 1431926"/>
                  <a:gd name="connsiteY55" fmla="*/ 944954 h 1504950"/>
                  <a:gd name="connsiteX56" fmla="*/ 835869 w 1431926"/>
                  <a:gd name="connsiteY56" fmla="*/ 946150 h 1504950"/>
                  <a:gd name="connsiteX57" fmla="*/ 346026 w 1431926"/>
                  <a:gd name="connsiteY57" fmla="*/ 946150 h 1504950"/>
                  <a:gd name="connsiteX58" fmla="*/ 331748 w 1431926"/>
                  <a:gd name="connsiteY58" fmla="*/ 944954 h 1504950"/>
                  <a:gd name="connsiteX59" fmla="*/ 317865 w 1431926"/>
                  <a:gd name="connsiteY59" fmla="*/ 940966 h 1504950"/>
                  <a:gd name="connsiteX60" fmla="*/ 305173 w 1431926"/>
                  <a:gd name="connsiteY60" fmla="*/ 934984 h 1504950"/>
                  <a:gd name="connsiteX61" fmla="*/ 293671 w 1431926"/>
                  <a:gd name="connsiteY61" fmla="*/ 926609 h 1504950"/>
                  <a:gd name="connsiteX62" fmla="*/ 283755 w 1431926"/>
                  <a:gd name="connsiteY62" fmla="*/ 916640 h 1504950"/>
                  <a:gd name="connsiteX63" fmla="*/ 275822 w 1431926"/>
                  <a:gd name="connsiteY63" fmla="*/ 905473 h 1504950"/>
                  <a:gd name="connsiteX64" fmla="*/ 269476 w 1431926"/>
                  <a:gd name="connsiteY64" fmla="*/ 892712 h 1504950"/>
                  <a:gd name="connsiteX65" fmla="*/ 265906 w 1431926"/>
                  <a:gd name="connsiteY65" fmla="*/ 878355 h 1504950"/>
                  <a:gd name="connsiteX66" fmla="*/ 265113 w 1431926"/>
                  <a:gd name="connsiteY66" fmla="*/ 863600 h 1504950"/>
                  <a:gd name="connsiteX67" fmla="*/ 265906 w 1431926"/>
                  <a:gd name="connsiteY67" fmla="*/ 848845 h 1504950"/>
                  <a:gd name="connsiteX68" fmla="*/ 269476 w 1431926"/>
                  <a:gd name="connsiteY68" fmla="*/ 834488 h 1504950"/>
                  <a:gd name="connsiteX69" fmla="*/ 275822 w 1431926"/>
                  <a:gd name="connsiteY69" fmla="*/ 821727 h 1504950"/>
                  <a:gd name="connsiteX70" fmla="*/ 283755 w 1431926"/>
                  <a:gd name="connsiteY70" fmla="*/ 810561 h 1504950"/>
                  <a:gd name="connsiteX71" fmla="*/ 293671 w 1431926"/>
                  <a:gd name="connsiteY71" fmla="*/ 800591 h 1504950"/>
                  <a:gd name="connsiteX72" fmla="*/ 305173 w 1431926"/>
                  <a:gd name="connsiteY72" fmla="*/ 792216 h 1504950"/>
                  <a:gd name="connsiteX73" fmla="*/ 317865 w 1431926"/>
                  <a:gd name="connsiteY73" fmla="*/ 786234 h 1504950"/>
                  <a:gd name="connsiteX74" fmla="*/ 331748 w 1431926"/>
                  <a:gd name="connsiteY74" fmla="*/ 782247 h 1504950"/>
                  <a:gd name="connsiteX75" fmla="*/ 346026 w 1431926"/>
                  <a:gd name="connsiteY75" fmla="*/ 534987 h 1504950"/>
                  <a:gd name="connsiteX76" fmla="*/ 836266 w 1431926"/>
                  <a:gd name="connsiteY76" fmla="*/ 534987 h 1504950"/>
                  <a:gd name="connsiteX77" fmla="*/ 850545 w 1431926"/>
                  <a:gd name="connsiteY77" fmla="*/ 535779 h 1504950"/>
                  <a:gd name="connsiteX78" fmla="*/ 864427 w 1431926"/>
                  <a:gd name="connsiteY78" fmla="*/ 540134 h 1504950"/>
                  <a:gd name="connsiteX79" fmla="*/ 877119 w 1431926"/>
                  <a:gd name="connsiteY79" fmla="*/ 545677 h 1504950"/>
                  <a:gd name="connsiteX80" fmla="*/ 888225 w 1431926"/>
                  <a:gd name="connsiteY80" fmla="*/ 554387 h 1504950"/>
                  <a:gd name="connsiteX81" fmla="*/ 898141 w 1431926"/>
                  <a:gd name="connsiteY81" fmla="*/ 564285 h 1504950"/>
                  <a:gd name="connsiteX82" fmla="*/ 906074 w 1431926"/>
                  <a:gd name="connsiteY82" fmla="*/ 575370 h 1504950"/>
                  <a:gd name="connsiteX83" fmla="*/ 912420 w 1431926"/>
                  <a:gd name="connsiteY83" fmla="*/ 588435 h 1504950"/>
                  <a:gd name="connsiteX84" fmla="*/ 915990 w 1431926"/>
                  <a:gd name="connsiteY84" fmla="*/ 601896 h 1504950"/>
                  <a:gd name="connsiteX85" fmla="*/ 917576 w 1431926"/>
                  <a:gd name="connsiteY85" fmla="*/ 616545 h 1504950"/>
                  <a:gd name="connsiteX86" fmla="*/ 915990 w 1431926"/>
                  <a:gd name="connsiteY86" fmla="*/ 631590 h 1504950"/>
                  <a:gd name="connsiteX87" fmla="*/ 912420 w 1431926"/>
                  <a:gd name="connsiteY87" fmla="*/ 645447 h 1504950"/>
                  <a:gd name="connsiteX88" fmla="*/ 906074 w 1431926"/>
                  <a:gd name="connsiteY88" fmla="*/ 658116 h 1504950"/>
                  <a:gd name="connsiteX89" fmla="*/ 898141 w 1431926"/>
                  <a:gd name="connsiteY89" fmla="*/ 669993 h 1504950"/>
                  <a:gd name="connsiteX90" fmla="*/ 888225 w 1431926"/>
                  <a:gd name="connsiteY90" fmla="*/ 679495 h 1504950"/>
                  <a:gd name="connsiteX91" fmla="*/ 877119 w 1431926"/>
                  <a:gd name="connsiteY91" fmla="*/ 687809 h 1504950"/>
                  <a:gd name="connsiteX92" fmla="*/ 864427 w 1431926"/>
                  <a:gd name="connsiteY92" fmla="*/ 693352 h 1504950"/>
                  <a:gd name="connsiteX93" fmla="*/ 850148 w 1431926"/>
                  <a:gd name="connsiteY93" fmla="*/ 697707 h 1504950"/>
                  <a:gd name="connsiteX94" fmla="*/ 835869 w 1431926"/>
                  <a:gd name="connsiteY94" fmla="*/ 698499 h 1504950"/>
                  <a:gd name="connsiteX95" fmla="*/ 346026 w 1431926"/>
                  <a:gd name="connsiteY95" fmla="*/ 698499 h 1504950"/>
                  <a:gd name="connsiteX96" fmla="*/ 331748 w 1431926"/>
                  <a:gd name="connsiteY96" fmla="*/ 697707 h 1504950"/>
                  <a:gd name="connsiteX97" fmla="*/ 317865 w 1431926"/>
                  <a:gd name="connsiteY97" fmla="*/ 693352 h 1504950"/>
                  <a:gd name="connsiteX98" fmla="*/ 305173 w 1431926"/>
                  <a:gd name="connsiteY98" fmla="*/ 687809 h 1504950"/>
                  <a:gd name="connsiteX99" fmla="*/ 293671 w 1431926"/>
                  <a:gd name="connsiteY99" fmla="*/ 679495 h 1504950"/>
                  <a:gd name="connsiteX100" fmla="*/ 283755 w 1431926"/>
                  <a:gd name="connsiteY100" fmla="*/ 669993 h 1504950"/>
                  <a:gd name="connsiteX101" fmla="*/ 275822 w 1431926"/>
                  <a:gd name="connsiteY101" fmla="*/ 658116 h 1504950"/>
                  <a:gd name="connsiteX102" fmla="*/ 269476 w 1431926"/>
                  <a:gd name="connsiteY102" fmla="*/ 645447 h 1504950"/>
                  <a:gd name="connsiteX103" fmla="*/ 265906 w 1431926"/>
                  <a:gd name="connsiteY103" fmla="*/ 631590 h 1504950"/>
                  <a:gd name="connsiteX104" fmla="*/ 265113 w 1431926"/>
                  <a:gd name="connsiteY104" fmla="*/ 616545 h 1504950"/>
                  <a:gd name="connsiteX105" fmla="*/ 265906 w 1431926"/>
                  <a:gd name="connsiteY105" fmla="*/ 601896 h 1504950"/>
                  <a:gd name="connsiteX106" fmla="*/ 269476 w 1431926"/>
                  <a:gd name="connsiteY106" fmla="*/ 588435 h 1504950"/>
                  <a:gd name="connsiteX107" fmla="*/ 275822 w 1431926"/>
                  <a:gd name="connsiteY107" fmla="*/ 575370 h 1504950"/>
                  <a:gd name="connsiteX108" fmla="*/ 283755 w 1431926"/>
                  <a:gd name="connsiteY108" fmla="*/ 564285 h 1504950"/>
                  <a:gd name="connsiteX109" fmla="*/ 293671 w 1431926"/>
                  <a:gd name="connsiteY109" fmla="*/ 554387 h 1504950"/>
                  <a:gd name="connsiteX110" fmla="*/ 305173 w 1431926"/>
                  <a:gd name="connsiteY110" fmla="*/ 545677 h 1504950"/>
                  <a:gd name="connsiteX111" fmla="*/ 317865 w 1431926"/>
                  <a:gd name="connsiteY111" fmla="*/ 540134 h 1504950"/>
                  <a:gd name="connsiteX112" fmla="*/ 331748 w 1431926"/>
                  <a:gd name="connsiteY112" fmla="*/ 535779 h 1504950"/>
                  <a:gd name="connsiteX113" fmla="*/ 346026 w 1431926"/>
                  <a:gd name="connsiteY113" fmla="*/ 287337 h 1504950"/>
                  <a:gd name="connsiteX114" fmla="*/ 836266 w 1431926"/>
                  <a:gd name="connsiteY114" fmla="*/ 287337 h 1504950"/>
                  <a:gd name="connsiteX115" fmla="*/ 850545 w 1431926"/>
                  <a:gd name="connsiteY115" fmla="*/ 288928 h 1504950"/>
                  <a:gd name="connsiteX116" fmla="*/ 864427 w 1431926"/>
                  <a:gd name="connsiteY116" fmla="*/ 292509 h 1504950"/>
                  <a:gd name="connsiteX117" fmla="*/ 877119 w 1431926"/>
                  <a:gd name="connsiteY117" fmla="*/ 298874 h 1504950"/>
                  <a:gd name="connsiteX118" fmla="*/ 888225 w 1431926"/>
                  <a:gd name="connsiteY118" fmla="*/ 306831 h 1504950"/>
                  <a:gd name="connsiteX119" fmla="*/ 898141 w 1431926"/>
                  <a:gd name="connsiteY119" fmla="*/ 316777 h 1504950"/>
                  <a:gd name="connsiteX120" fmla="*/ 906074 w 1431926"/>
                  <a:gd name="connsiteY120" fmla="*/ 327916 h 1504950"/>
                  <a:gd name="connsiteX121" fmla="*/ 912420 w 1431926"/>
                  <a:gd name="connsiteY121" fmla="*/ 341044 h 1504950"/>
                  <a:gd name="connsiteX122" fmla="*/ 915990 w 1431926"/>
                  <a:gd name="connsiteY122" fmla="*/ 354968 h 1504950"/>
                  <a:gd name="connsiteX123" fmla="*/ 917576 w 1431926"/>
                  <a:gd name="connsiteY123" fmla="*/ 369688 h 1504950"/>
                  <a:gd name="connsiteX124" fmla="*/ 915990 w 1431926"/>
                  <a:gd name="connsiteY124" fmla="*/ 384408 h 1504950"/>
                  <a:gd name="connsiteX125" fmla="*/ 912420 w 1431926"/>
                  <a:gd name="connsiteY125" fmla="*/ 398730 h 1504950"/>
                  <a:gd name="connsiteX126" fmla="*/ 906074 w 1431926"/>
                  <a:gd name="connsiteY126" fmla="*/ 411461 h 1504950"/>
                  <a:gd name="connsiteX127" fmla="*/ 898141 w 1431926"/>
                  <a:gd name="connsiteY127" fmla="*/ 422998 h 1504950"/>
                  <a:gd name="connsiteX128" fmla="*/ 888225 w 1431926"/>
                  <a:gd name="connsiteY128" fmla="*/ 432943 h 1504950"/>
                  <a:gd name="connsiteX129" fmla="*/ 877119 w 1431926"/>
                  <a:gd name="connsiteY129" fmla="*/ 440900 h 1504950"/>
                  <a:gd name="connsiteX130" fmla="*/ 864427 w 1431926"/>
                  <a:gd name="connsiteY130" fmla="*/ 446867 h 1504950"/>
                  <a:gd name="connsiteX131" fmla="*/ 850148 w 1431926"/>
                  <a:gd name="connsiteY131" fmla="*/ 450846 h 1504950"/>
                  <a:gd name="connsiteX132" fmla="*/ 835869 w 1431926"/>
                  <a:gd name="connsiteY132" fmla="*/ 452437 h 1504950"/>
                  <a:gd name="connsiteX133" fmla="*/ 346026 w 1431926"/>
                  <a:gd name="connsiteY133" fmla="*/ 452437 h 1504950"/>
                  <a:gd name="connsiteX134" fmla="*/ 331748 w 1431926"/>
                  <a:gd name="connsiteY134" fmla="*/ 450846 h 1504950"/>
                  <a:gd name="connsiteX135" fmla="*/ 317865 w 1431926"/>
                  <a:gd name="connsiteY135" fmla="*/ 446867 h 1504950"/>
                  <a:gd name="connsiteX136" fmla="*/ 305173 w 1431926"/>
                  <a:gd name="connsiteY136" fmla="*/ 440900 h 1504950"/>
                  <a:gd name="connsiteX137" fmla="*/ 293671 w 1431926"/>
                  <a:gd name="connsiteY137" fmla="*/ 432943 h 1504950"/>
                  <a:gd name="connsiteX138" fmla="*/ 283755 w 1431926"/>
                  <a:gd name="connsiteY138" fmla="*/ 422998 h 1504950"/>
                  <a:gd name="connsiteX139" fmla="*/ 275822 w 1431926"/>
                  <a:gd name="connsiteY139" fmla="*/ 411461 h 1504950"/>
                  <a:gd name="connsiteX140" fmla="*/ 269476 w 1431926"/>
                  <a:gd name="connsiteY140" fmla="*/ 398730 h 1504950"/>
                  <a:gd name="connsiteX141" fmla="*/ 265906 w 1431926"/>
                  <a:gd name="connsiteY141" fmla="*/ 384408 h 1504950"/>
                  <a:gd name="connsiteX142" fmla="*/ 265113 w 1431926"/>
                  <a:gd name="connsiteY142" fmla="*/ 369688 h 1504950"/>
                  <a:gd name="connsiteX143" fmla="*/ 265906 w 1431926"/>
                  <a:gd name="connsiteY143" fmla="*/ 354968 h 1504950"/>
                  <a:gd name="connsiteX144" fmla="*/ 269476 w 1431926"/>
                  <a:gd name="connsiteY144" fmla="*/ 341044 h 1504950"/>
                  <a:gd name="connsiteX145" fmla="*/ 275822 w 1431926"/>
                  <a:gd name="connsiteY145" fmla="*/ 327916 h 1504950"/>
                  <a:gd name="connsiteX146" fmla="*/ 283755 w 1431926"/>
                  <a:gd name="connsiteY146" fmla="*/ 316777 h 1504950"/>
                  <a:gd name="connsiteX147" fmla="*/ 293671 w 1431926"/>
                  <a:gd name="connsiteY147" fmla="*/ 306831 h 1504950"/>
                  <a:gd name="connsiteX148" fmla="*/ 305173 w 1431926"/>
                  <a:gd name="connsiteY148" fmla="*/ 298874 h 1504950"/>
                  <a:gd name="connsiteX149" fmla="*/ 317865 w 1431926"/>
                  <a:gd name="connsiteY149" fmla="*/ 292509 h 1504950"/>
                  <a:gd name="connsiteX150" fmla="*/ 331748 w 1431926"/>
                  <a:gd name="connsiteY150" fmla="*/ 288928 h 1504950"/>
                  <a:gd name="connsiteX151" fmla="*/ 81414 w 1431926"/>
                  <a:gd name="connsiteY151" fmla="*/ 0 h 1504950"/>
                  <a:gd name="connsiteX152" fmla="*/ 1102464 w 1431926"/>
                  <a:gd name="connsiteY152" fmla="*/ 0 h 1504950"/>
                  <a:gd name="connsiteX153" fmla="*/ 1117555 w 1431926"/>
                  <a:gd name="connsiteY153" fmla="*/ 1191 h 1504950"/>
                  <a:gd name="connsiteX154" fmla="*/ 1131058 w 1431926"/>
                  <a:gd name="connsiteY154" fmla="*/ 5159 h 1504950"/>
                  <a:gd name="connsiteX155" fmla="*/ 1143767 w 1431926"/>
                  <a:gd name="connsiteY155" fmla="*/ 11113 h 1504950"/>
                  <a:gd name="connsiteX156" fmla="*/ 1155284 w 1431926"/>
                  <a:gd name="connsiteY156" fmla="*/ 19050 h 1504950"/>
                  <a:gd name="connsiteX157" fmla="*/ 1165212 w 1431926"/>
                  <a:gd name="connsiteY157" fmla="*/ 28972 h 1504950"/>
                  <a:gd name="connsiteX158" fmla="*/ 1173155 w 1431926"/>
                  <a:gd name="connsiteY158" fmla="*/ 40481 h 1504950"/>
                  <a:gd name="connsiteX159" fmla="*/ 1179112 w 1431926"/>
                  <a:gd name="connsiteY159" fmla="*/ 53181 h 1504950"/>
                  <a:gd name="connsiteX160" fmla="*/ 1183084 w 1431926"/>
                  <a:gd name="connsiteY160" fmla="*/ 67469 h 1504950"/>
                  <a:gd name="connsiteX161" fmla="*/ 1184275 w 1431926"/>
                  <a:gd name="connsiteY161" fmla="*/ 82153 h 1504950"/>
                  <a:gd name="connsiteX162" fmla="*/ 1184275 w 1431926"/>
                  <a:gd name="connsiteY162" fmla="*/ 925513 h 1504950"/>
                  <a:gd name="connsiteX163" fmla="*/ 1021050 w 1431926"/>
                  <a:gd name="connsiteY163" fmla="*/ 1061244 h 1504950"/>
                  <a:gd name="connsiteX164" fmla="*/ 1021050 w 1431926"/>
                  <a:gd name="connsiteY164" fmla="*/ 164306 h 1504950"/>
                  <a:gd name="connsiteX165" fmla="*/ 163225 w 1431926"/>
                  <a:gd name="connsiteY165" fmla="*/ 164306 h 1504950"/>
                  <a:gd name="connsiteX166" fmla="*/ 163225 w 1431926"/>
                  <a:gd name="connsiteY166" fmla="*/ 1232694 h 1504950"/>
                  <a:gd name="connsiteX167" fmla="*/ 678714 w 1431926"/>
                  <a:gd name="connsiteY167" fmla="*/ 1232694 h 1504950"/>
                  <a:gd name="connsiteX168" fmla="*/ 794282 w 1431926"/>
                  <a:gd name="connsiteY168" fmla="*/ 1397000 h 1504950"/>
                  <a:gd name="connsiteX169" fmla="*/ 81414 w 1431926"/>
                  <a:gd name="connsiteY169" fmla="*/ 1397000 h 1504950"/>
                  <a:gd name="connsiteX170" fmla="*/ 66720 w 1431926"/>
                  <a:gd name="connsiteY170" fmla="*/ 1395810 h 1504950"/>
                  <a:gd name="connsiteX171" fmla="*/ 53217 w 1431926"/>
                  <a:gd name="connsiteY171" fmla="*/ 1391841 h 1504950"/>
                  <a:gd name="connsiteX172" fmla="*/ 40508 w 1431926"/>
                  <a:gd name="connsiteY172" fmla="*/ 1385888 h 1504950"/>
                  <a:gd name="connsiteX173" fmla="*/ 28594 w 1431926"/>
                  <a:gd name="connsiteY173" fmla="*/ 1377950 h 1504950"/>
                  <a:gd name="connsiteX174" fmla="*/ 18666 w 1431926"/>
                  <a:gd name="connsiteY174" fmla="*/ 1368028 h 1504950"/>
                  <a:gd name="connsiteX175" fmla="*/ 10723 w 1431926"/>
                  <a:gd name="connsiteY175" fmla="*/ 1356519 h 1504950"/>
                  <a:gd name="connsiteX176" fmla="*/ 4766 w 1431926"/>
                  <a:gd name="connsiteY176" fmla="*/ 1343819 h 1504950"/>
                  <a:gd name="connsiteX177" fmla="*/ 794 w 1431926"/>
                  <a:gd name="connsiteY177" fmla="*/ 1329531 h 1504950"/>
                  <a:gd name="connsiteX178" fmla="*/ 0 w 1431926"/>
                  <a:gd name="connsiteY178" fmla="*/ 1314847 h 1504950"/>
                  <a:gd name="connsiteX179" fmla="*/ 0 w 1431926"/>
                  <a:gd name="connsiteY179" fmla="*/ 82153 h 1504950"/>
                  <a:gd name="connsiteX180" fmla="*/ 794 w 1431926"/>
                  <a:gd name="connsiteY180" fmla="*/ 67469 h 1504950"/>
                  <a:gd name="connsiteX181" fmla="*/ 4766 w 1431926"/>
                  <a:gd name="connsiteY181" fmla="*/ 53181 h 1504950"/>
                  <a:gd name="connsiteX182" fmla="*/ 10723 w 1431926"/>
                  <a:gd name="connsiteY182" fmla="*/ 40481 h 1504950"/>
                  <a:gd name="connsiteX183" fmla="*/ 18666 w 1431926"/>
                  <a:gd name="connsiteY183" fmla="*/ 28972 h 1504950"/>
                  <a:gd name="connsiteX184" fmla="*/ 28594 w 1431926"/>
                  <a:gd name="connsiteY184" fmla="*/ 19050 h 1504950"/>
                  <a:gd name="connsiteX185" fmla="*/ 40508 w 1431926"/>
                  <a:gd name="connsiteY185" fmla="*/ 11113 h 1504950"/>
                  <a:gd name="connsiteX186" fmla="*/ 53217 w 1431926"/>
                  <a:gd name="connsiteY186" fmla="*/ 5159 h 1504950"/>
                  <a:gd name="connsiteX187" fmla="*/ 66720 w 1431926"/>
                  <a:gd name="connsiteY187" fmla="*/ 1191 h 1504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</a:cxnLst>
                <a:rect l="l" t="t" r="r" b="b"/>
                <a:pathLst>
                  <a:path w="1431926" h="1504950">
                    <a:moveTo>
                      <a:pt x="1392573" y="873125"/>
                    </a:moveTo>
                    <a:lnTo>
                      <a:pt x="1401716" y="874315"/>
                    </a:lnTo>
                    <a:lnTo>
                      <a:pt x="1410859" y="878281"/>
                    </a:lnTo>
                    <a:lnTo>
                      <a:pt x="1419206" y="884231"/>
                    </a:lnTo>
                    <a:lnTo>
                      <a:pt x="1425169" y="892163"/>
                    </a:lnTo>
                    <a:lnTo>
                      <a:pt x="1429541" y="900889"/>
                    </a:lnTo>
                    <a:lnTo>
                      <a:pt x="1431926" y="910408"/>
                    </a:lnTo>
                    <a:lnTo>
                      <a:pt x="1431529" y="920324"/>
                    </a:lnTo>
                    <a:lnTo>
                      <a:pt x="1429144" y="929843"/>
                    </a:lnTo>
                    <a:lnTo>
                      <a:pt x="1423976" y="938172"/>
                    </a:lnTo>
                    <a:lnTo>
                      <a:pt x="1022498" y="1487895"/>
                    </a:lnTo>
                    <a:lnTo>
                      <a:pt x="1016138" y="1495035"/>
                    </a:lnTo>
                    <a:lnTo>
                      <a:pt x="1008188" y="1500191"/>
                    </a:lnTo>
                    <a:lnTo>
                      <a:pt x="999045" y="1503364"/>
                    </a:lnTo>
                    <a:lnTo>
                      <a:pt x="989903" y="1504950"/>
                    </a:lnTo>
                    <a:lnTo>
                      <a:pt x="989108" y="1504950"/>
                    </a:lnTo>
                    <a:lnTo>
                      <a:pt x="979965" y="1503364"/>
                    </a:lnTo>
                    <a:lnTo>
                      <a:pt x="970823" y="1499794"/>
                    </a:lnTo>
                    <a:lnTo>
                      <a:pt x="962873" y="1494638"/>
                    </a:lnTo>
                    <a:lnTo>
                      <a:pt x="956513" y="1487102"/>
                    </a:lnTo>
                    <a:lnTo>
                      <a:pt x="685416" y="1102375"/>
                    </a:lnTo>
                    <a:lnTo>
                      <a:pt x="681043" y="1093649"/>
                    </a:lnTo>
                    <a:lnTo>
                      <a:pt x="678261" y="1084923"/>
                    </a:lnTo>
                    <a:lnTo>
                      <a:pt x="677863" y="1075801"/>
                    </a:lnTo>
                    <a:lnTo>
                      <a:pt x="679851" y="1066679"/>
                    </a:lnTo>
                    <a:lnTo>
                      <a:pt x="683428" y="1058349"/>
                    </a:lnTo>
                    <a:lnTo>
                      <a:pt x="688596" y="1050814"/>
                    </a:lnTo>
                    <a:lnTo>
                      <a:pt x="696148" y="1044071"/>
                    </a:lnTo>
                    <a:lnTo>
                      <a:pt x="704098" y="1039708"/>
                    </a:lnTo>
                    <a:lnTo>
                      <a:pt x="713241" y="1038121"/>
                    </a:lnTo>
                    <a:lnTo>
                      <a:pt x="721986" y="1037725"/>
                    </a:lnTo>
                    <a:lnTo>
                      <a:pt x="731526" y="1039311"/>
                    </a:lnTo>
                    <a:lnTo>
                      <a:pt x="739874" y="1043278"/>
                    </a:lnTo>
                    <a:lnTo>
                      <a:pt x="989903" y="1193995"/>
                    </a:lnTo>
                    <a:lnTo>
                      <a:pt x="1365146" y="882644"/>
                    </a:lnTo>
                    <a:lnTo>
                      <a:pt x="1373493" y="877488"/>
                    </a:lnTo>
                    <a:lnTo>
                      <a:pt x="1382636" y="873918"/>
                    </a:lnTo>
                    <a:close/>
                    <a:moveTo>
                      <a:pt x="346026" y="781050"/>
                    </a:moveTo>
                    <a:lnTo>
                      <a:pt x="836266" y="781050"/>
                    </a:lnTo>
                    <a:lnTo>
                      <a:pt x="850545" y="782247"/>
                    </a:lnTo>
                    <a:lnTo>
                      <a:pt x="864427" y="786234"/>
                    </a:lnTo>
                    <a:lnTo>
                      <a:pt x="877119" y="792216"/>
                    </a:lnTo>
                    <a:lnTo>
                      <a:pt x="888225" y="800591"/>
                    </a:lnTo>
                    <a:lnTo>
                      <a:pt x="898141" y="810561"/>
                    </a:lnTo>
                    <a:lnTo>
                      <a:pt x="906074" y="821727"/>
                    </a:lnTo>
                    <a:lnTo>
                      <a:pt x="912420" y="834488"/>
                    </a:lnTo>
                    <a:lnTo>
                      <a:pt x="915990" y="848845"/>
                    </a:lnTo>
                    <a:lnTo>
                      <a:pt x="917576" y="863600"/>
                    </a:lnTo>
                    <a:lnTo>
                      <a:pt x="915990" y="878355"/>
                    </a:lnTo>
                    <a:lnTo>
                      <a:pt x="912420" y="892712"/>
                    </a:lnTo>
                    <a:lnTo>
                      <a:pt x="906074" y="905473"/>
                    </a:lnTo>
                    <a:lnTo>
                      <a:pt x="898141" y="916640"/>
                    </a:lnTo>
                    <a:lnTo>
                      <a:pt x="888225" y="926609"/>
                    </a:lnTo>
                    <a:lnTo>
                      <a:pt x="877119" y="934984"/>
                    </a:lnTo>
                    <a:lnTo>
                      <a:pt x="864427" y="940966"/>
                    </a:lnTo>
                    <a:lnTo>
                      <a:pt x="850148" y="944954"/>
                    </a:lnTo>
                    <a:lnTo>
                      <a:pt x="835869" y="946150"/>
                    </a:lnTo>
                    <a:lnTo>
                      <a:pt x="346026" y="946150"/>
                    </a:lnTo>
                    <a:lnTo>
                      <a:pt x="331748" y="944954"/>
                    </a:lnTo>
                    <a:lnTo>
                      <a:pt x="317865" y="940966"/>
                    </a:lnTo>
                    <a:lnTo>
                      <a:pt x="305173" y="934984"/>
                    </a:lnTo>
                    <a:lnTo>
                      <a:pt x="293671" y="926609"/>
                    </a:lnTo>
                    <a:lnTo>
                      <a:pt x="283755" y="916640"/>
                    </a:lnTo>
                    <a:lnTo>
                      <a:pt x="275822" y="905473"/>
                    </a:lnTo>
                    <a:lnTo>
                      <a:pt x="269476" y="892712"/>
                    </a:lnTo>
                    <a:lnTo>
                      <a:pt x="265906" y="878355"/>
                    </a:lnTo>
                    <a:lnTo>
                      <a:pt x="265113" y="863600"/>
                    </a:lnTo>
                    <a:lnTo>
                      <a:pt x="265906" y="848845"/>
                    </a:lnTo>
                    <a:lnTo>
                      <a:pt x="269476" y="834488"/>
                    </a:lnTo>
                    <a:lnTo>
                      <a:pt x="275822" y="821727"/>
                    </a:lnTo>
                    <a:lnTo>
                      <a:pt x="283755" y="810561"/>
                    </a:lnTo>
                    <a:lnTo>
                      <a:pt x="293671" y="800591"/>
                    </a:lnTo>
                    <a:lnTo>
                      <a:pt x="305173" y="792216"/>
                    </a:lnTo>
                    <a:lnTo>
                      <a:pt x="317865" y="786234"/>
                    </a:lnTo>
                    <a:lnTo>
                      <a:pt x="331748" y="782247"/>
                    </a:lnTo>
                    <a:close/>
                    <a:moveTo>
                      <a:pt x="346026" y="534987"/>
                    </a:moveTo>
                    <a:lnTo>
                      <a:pt x="836266" y="534987"/>
                    </a:lnTo>
                    <a:lnTo>
                      <a:pt x="850545" y="535779"/>
                    </a:lnTo>
                    <a:lnTo>
                      <a:pt x="864427" y="540134"/>
                    </a:lnTo>
                    <a:lnTo>
                      <a:pt x="877119" y="545677"/>
                    </a:lnTo>
                    <a:lnTo>
                      <a:pt x="888225" y="554387"/>
                    </a:lnTo>
                    <a:lnTo>
                      <a:pt x="898141" y="564285"/>
                    </a:lnTo>
                    <a:lnTo>
                      <a:pt x="906074" y="575370"/>
                    </a:lnTo>
                    <a:lnTo>
                      <a:pt x="912420" y="588435"/>
                    </a:lnTo>
                    <a:lnTo>
                      <a:pt x="915990" y="601896"/>
                    </a:lnTo>
                    <a:lnTo>
                      <a:pt x="917576" y="616545"/>
                    </a:lnTo>
                    <a:lnTo>
                      <a:pt x="915990" y="631590"/>
                    </a:lnTo>
                    <a:lnTo>
                      <a:pt x="912420" y="645447"/>
                    </a:lnTo>
                    <a:lnTo>
                      <a:pt x="906074" y="658116"/>
                    </a:lnTo>
                    <a:lnTo>
                      <a:pt x="898141" y="669993"/>
                    </a:lnTo>
                    <a:lnTo>
                      <a:pt x="888225" y="679495"/>
                    </a:lnTo>
                    <a:lnTo>
                      <a:pt x="877119" y="687809"/>
                    </a:lnTo>
                    <a:lnTo>
                      <a:pt x="864427" y="693352"/>
                    </a:lnTo>
                    <a:lnTo>
                      <a:pt x="850148" y="697707"/>
                    </a:lnTo>
                    <a:lnTo>
                      <a:pt x="835869" y="698499"/>
                    </a:lnTo>
                    <a:lnTo>
                      <a:pt x="346026" y="698499"/>
                    </a:lnTo>
                    <a:lnTo>
                      <a:pt x="331748" y="697707"/>
                    </a:lnTo>
                    <a:lnTo>
                      <a:pt x="317865" y="693352"/>
                    </a:lnTo>
                    <a:lnTo>
                      <a:pt x="305173" y="687809"/>
                    </a:lnTo>
                    <a:lnTo>
                      <a:pt x="293671" y="679495"/>
                    </a:lnTo>
                    <a:lnTo>
                      <a:pt x="283755" y="669993"/>
                    </a:lnTo>
                    <a:lnTo>
                      <a:pt x="275822" y="658116"/>
                    </a:lnTo>
                    <a:lnTo>
                      <a:pt x="269476" y="645447"/>
                    </a:lnTo>
                    <a:lnTo>
                      <a:pt x="265906" y="631590"/>
                    </a:lnTo>
                    <a:lnTo>
                      <a:pt x="265113" y="616545"/>
                    </a:lnTo>
                    <a:lnTo>
                      <a:pt x="265906" y="601896"/>
                    </a:lnTo>
                    <a:lnTo>
                      <a:pt x="269476" y="588435"/>
                    </a:lnTo>
                    <a:lnTo>
                      <a:pt x="275822" y="575370"/>
                    </a:lnTo>
                    <a:lnTo>
                      <a:pt x="283755" y="564285"/>
                    </a:lnTo>
                    <a:lnTo>
                      <a:pt x="293671" y="554387"/>
                    </a:lnTo>
                    <a:lnTo>
                      <a:pt x="305173" y="545677"/>
                    </a:lnTo>
                    <a:lnTo>
                      <a:pt x="317865" y="540134"/>
                    </a:lnTo>
                    <a:lnTo>
                      <a:pt x="331748" y="535779"/>
                    </a:lnTo>
                    <a:close/>
                    <a:moveTo>
                      <a:pt x="346026" y="287337"/>
                    </a:moveTo>
                    <a:lnTo>
                      <a:pt x="836266" y="287337"/>
                    </a:lnTo>
                    <a:lnTo>
                      <a:pt x="850545" y="288928"/>
                    </a:lnTo>
                    <a:lnTo>
                      <a:pt x="864427" y="292509"/>
                    </a:lnTo>
                    <a:lnTo>
                      <a:pt x="877119" y="298874"/>
                    </a:lnTo>
                    <a:lnTo>
                      <a:pt x="888225" y="306831"/>
                    </a:lnTo>
                    <a:lnTo>
                      <a:pt x="898141" y="316777"/>
                    </a:lnTo>
                    <a:lnTo>
                      <a:pt x="906074" y="327916"/>
                    </a:lnTo>
                    <a:lnTo>
                      <a:pt x="912420" y="341044"/>
                    </a:lnTo>
                    <a:lnTo>
                      <a:pt x="915990" y="354968"/>
                    </a:lnTo>
                    <a:lnTo>
                      <a:pt x="917576" y="369688"/>
                    </a:lnTo>
                    <a:lnTo>
                      <a:pt x="915990" y="384408"/>
                    </a:lnTo>
                    <a:lnTo>
                      <a:pt x="912420" y="398730"/>
                    </a:lnTo>
                    <a:lnTo>
                      <a:pt x="906074" y="411461"/>
                    </a:lnTo>
                    <a:lnTo>
                      <a:pt x="898141" y="422998"/>
                    </a:lnTo>
                    <a:lnTo>
                      <a:pt x="888225" y="432943"/>
                    </a:lnTo>
                    <a:lnTo>
                      <a:pt x="877119" y="440900"/>
                    </a:lnTo>
                    <a:lnTo>
                      <a:pt x="864427" y="446867"/>
                    </a:lnTo>
                    <a:lnTo>
                      <a:pt x="850148" y="450846"/>
                    </a:lnTo>
                    <a:lnTo>
                      <a:pt x="835869" y="452437"/>
                    </a:lnTo>
                    <a:lnTo>
                      <a:pt x="346026" y="452437"/>
                    </a:lnTo>
                    <a:lnTo>
                      <a:pt x="331748" y="450846"/>
                    </a:lnTo>
                    <a:lnTo>
                      <a:pt x="317865" y="446867"/>
                    </a:lnTo>
                    <a:lnTo>
                      <a:pt x="305173" y="440900"/>
                    </a:lnTo>
                    <a:lnTo>
                      <a:pt x="293671" y="432943"/>
                    </a:lnTo>
                    <a:lnTo>
                      <a:pt x="283755" y="422998"/>
                    </a:lnTo>
                    <a:lnTo>
                      <a:pt x="275822" y="411461"/>
                    </a:lnTo>
                    <a:lnTo>
                      <a:pt x="269476" y="398730"/>
                    </a:lnTo>
                    <a:lnTo>
                      <a:pt x="265906" y="384408"/>
                    </a:lnTo>
                    <a:lnTo>
                      <a:pt x="265113" y="369688"/>
                    </a:lnTo>
                    <a:lnTo>
                      <a:pt x="265906" y="354968"/>
                    </a:lnTo>
                    <a:lnTo>
                      <a:pt x="269476" y="341044"/>
                    </a:lnTo>
                    <a:lnTo>
                      <a:pt x="275822" y="327916"/>
                    </a:lnTo>
                    <a:lnTo>
                      <a:pt x="283755" y="316777"/>
                    </a:lnTo>
                    <a:lnTo>
                      <a:pt x="293671" y="306831"/>
                    </a:lnTo>
                    <a:lnTo>
                      <a:pt x="305173" y="298874"/>
                    </a:lnTo>
                    <a:lnTo>
                      <a:pt x="317865" y="292509"/>
                    </a:lnTo>
                    <a:lnTo>
                      <a:pt x="331748" y="288928"/>
                    </a:lnTo>
                    <a:close/>
                    <a:moveTo>
                      <a:pt x="81414" y="0"/>
                    </a:moveTo>
                    <a:lnTo>
                      <a:pt x="1102464" y="0"/>
                    </a:lnTo>
                    <a:lnTo>
                      <a:pt x="1117555" y="1191"/>
                    </a:lnTo>
                    <a:lnTo>
                      <a:pt x="1131058" y="5159"/>
                    </a:lnTo>
                    <a:lnTo>
                      <a:pt x="1143767" y="11113"/>
                    </a:lnTo>
                    <a:lnTo>
                      <a:pt x="1155284" y="19050"/>
                    </a:lnTo>
                    <a:lnTo>
                      <a:pt x="1165212" y="28972"/>
                    </a:lnTo>
                    <a:lnTo>
                      <a:pt x="1173155" y="40481"/>
                    </a:lnTo>
                    <a:lnTo>
                      <a:pt x="1179112" y="53181"/>
                    </a:lnTo>
                    <a:lnTo>
                      <a:pt x="1183084" y="67469"/>
                    </a:lnTo>
                    <a:lnTo>
                      <a:pt x="1184275" y="82153"/>
                    </a:lnTo>
                    <a:lnTo>
                      <a:pt x="1184275" y="925513"/>
                    </a:lnTo>
                    <a:lnTo>
                      <a:pt x="1021050" y="1061244"/>
                    </a:lnTo>
                    <a:lnTo>
                      <a:pt x="1021050" y="164306"/>
                    </a:lnTo>
                    <a:lnTo>
                      <a:pt x="163225" y="164306"/>
                    </a:lnTo>
                    <a:lnTo>
                      <a:pt x="163225" y="1232694"/>
                    </a:lnTo>
                    <a:lnTo>
                      <a:pt x="678714" y="1232694"/>
                    </a:lnTo>
                    <a:lnTo>
                      <a:pt x="794282" y="1397000"/>
                    </a:lnTo>
                    <a:lnTo>
                      <a:pt x="81414" y="1397000"/>
                    </a:lnTo>
                    <a:lnTo>
                      <a:pt x="66720" y="1395810"/>
                    </a:lnTo>
                    <a:lnTo>
                      <a:pt x="53217" y="1391841"/>
                    </a:lnTo>
                    <a:lnTo>
                      <a:pt x="40508" y="1385888"/>
                    </a:lnTo>
                    <a:lnTo>
                      <a:pt x="28594" y="1377950"/>
                    </a:lnTo>
                    <a:lnTo>
                      <a:pt x="18666" y="1368028"/>
                    </a:lnTo>
                    <a:lnTo>
                      <a:pt x="10723" y="1356519"/>
                    </a:lnTo>
                    <a:lnTo>
                      <a:pt x="4766" y="1343819"/>
                    </a:lnTo>
                    <a:lnTo>
                      <a:pt x="794" y="1329531"/>
                    </a:lnTo>
                    <a:lnTo>
                      <a:pt x="0" y="1314847"/>
                    </a:lnTo>
                    <a:lnTo>
                      <a:pt x="0" y="82153"/>
                    </a:lnTo>
                    <a:lnTo>
                      <a:pt x="794" y="67469"/>
                    </a:lnTo>
                    <a:lnTo>
                      <a:pt x="4766" y="53181"/>
                    </a:lnTo>
                    <a:lnTo>
                      <a:pt x="10723" y="40481"/>
                    </a:lnTo>
                    <a:lnTo>
                      <a:pt x="18666" y="28972"/>
                    </a:lnTo>
                    <a:lnTo>
                      <a:pt x="28594" y="19050"/>
                    </a:lnTo>
                    <a:lnTo>
                      <a:pt x="40508" y="11113"/>
                    </a:lnTo>
                    <a:lnTo>
                      <a:pt x="53217" y="5159"/>
                    </a:lnTo>
                    <a:lnTo>
                      <a:pt x="66720" y="1191"/>
                    </a:ln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</a:ln>
            </p:spPr>
            <p:txBody>
              <a:bodyPr anchor="ctr"/>
              <a:lstStyle/>
              <a:p>
                <a:pPr algn="ctr"/>
                <a:endParaRPr b="1">
                  <a:latin typeface="+mn-ea"/>
                </a:endParaRPr>
              </a:p>
            </p:txBody>
          </p:sp>
          <p:grpSp>
            <p:nvGrpSpPr>
              <p:cNvPr id="8" name="îŝlïḍè"/>
              <p:cNvGrpSpPr/>
              <p:nvPr/>
            </p:nvGrpSpPr>
            <p:grpSpPr>
              <a:xfrm>
                <a:off x="6608032" y="2206840"/>
                <a:ext cx="2899195" cy="866137"/>
                <a:chOff x="6915207" y="2003543"/>
                <a:chExt cx="2133120" cy="866137"/>
              </a:xfrm>
            </p:grpSpPr>
            <p:sp>
              <p:nvSpPr>
                <p:cNvPr id="12" name="ïşḻïḓè"/>
                <p:cNvSpPr txBox="1"/>
                <p:nvPr/>
              </p:nvSpPr>
              <p:spPr bwMode="auto">
                <a:xfrm>
                  <a:off x="6915207" y="2003543"/>
                  <a:ext cx="1019919" cy="309958"/>
                </a:xfrm>
                <a:prstGeom prst="rect">
                  <a:avLst/>
                </a:prstGeom>
                <a:noFill/>
              </p:spPr>
              <p:txBody>
                <a:bodyPr wrap="none" lIns="216000" tIns="46800" rIns="90000" bIns="46800">
                  <a:normAutofit/>
                </a:bodyPr>
                <a:lstStyle/>
                <a:p>
                  <a:pPr algn="l" latinLnBrk="0"/>
                  <a:r>
                    <a:rPr lang="zh-CN" altLang="en-US" sz="1400" b="1">
                      <a:effectLst/>
                      <a:latin typeface="+mn-ea"/>
                    </a:rPr>
                    <a:t>标题文本预设</a:t>
                  </a:r>
                  <a:endParaRPr lang="zh-CN" altLang="en-US" sz="1400" b="1">
                    <a:effectLst/>
                    <a:latin typeface="+mn-ea"/>
                  </a:endParaRPr>
                </a:p>
              </p:txBody>
            </p:sp>
            <p:sp>
              <p:nvSpPr>
                <p:cNvPr id="13" name="ïśļïḓé"/>
                <p:cNvSpPr txBox="1"/>
                <p:nvPr/>
              </p:nvSpPr>
              <p:spPr bwMode="auto">
                <a:xfrm>
                  <a:off x="6915207" y="2313501"/>
                  <a:ext cx="2133120" cy="556179"/>
                </a:xfrm>
                <a:prstGeom prst="rect">
                  <a:avLst/>
                </a:prstGeom>
                <a:noFill/>
              </p:spPr>
              <p:txBody>
                <a:bodyPr wrap="square" lIns="216000" tIns="46800" rIns="90000" bIns="46800">
                  <a:normAutofit/>
                </a:bodyPr>
                <a:lstStyle/>
                <a:p>
                  <a:pPr algn="l" latinLnBrk="0">
                    <a:lnSpc>
                      <a:spcPct val="120000"/>
                    </a:lnSpc>
                  </a:pPr>
                  <a:r>
                    <a:rPr lang="zh-CN" altLang="en-US" sz="1000" b="1" dirty="0">
                      <a:effectLst/>
                      <a:latin typeface="+mn-ea"/>
                    </a:rPr>
                    <a:t>此部分内容作为文字排版占位显示 </a:t>
                  </a:r>
                  <a:br>
                    <a:rPr lang="zh-CN" altLang="en-US" sz="1000" b="1" dirty="0">
                      <a:effectLst/>
                      <a:latin typeface="+mn-ea"/>
                    </a:rPr>
                  </a:br>
                  <a:r>
                    <a:rPr lang="zh-CN" altLang="en-US" sz="1000" b="1" dirty="0">
                      <a:effectLst/>
                      <a:latin typeface="+mn-ea"/>
                    </a:rPr>
                    <a:t>（建议使用主题字体）</a:t>
                  </a:r>
                  <a:endParaRPr lang="zh-CN" altLang="en-US" sz="1000" b="1" dirty="0">
                    <a:effectLst/>
                    <a:latin typeface="+mn-ea"/>
                  </a:endParaRPr>
                </a:p>
              </p:txBody>
            </p:sp>
          </p:grpSp>
          <p:grpSp>
            <p:nvGrpSpPr>
              <p:cNvPr id="9" name="iṥļîḓè"/>
              <p:cNvGrpSpPr/>
              <p:nvPr/>
            </p:nvGrpSpPr>
            <p:grpSpPr>
              <a:xfrm>
                <a:off x="3423892" y="4735298"/>
                <a:ext cx="2396005" cy="866137"/>
                <a:chOff x="3369271" y="4337569"/>
                <a:chExt cx="2133120" cy="866137"/>
              </a:xfrm>
            </p:grpSpPr>
            <p:sp>
              <p:nvSpPr>
                <p:cNvPr id="10" name="ï$1îḓe"/>
                <p:cNvSpPr txBox="1"/>
                <p:nvPr/>
              </p:nvSpPr>
              <p:spPr bwMode="auto">
                <a:xfrm>
                  <a:off x="4268277" y="4337569"/>
                  <a:ext cx="1234114" cy="309958"/>
                </a:xfrm>
                <a:prstGeom prst="rect">
                  <a:avLst/>
                </a:prstGeom>
                <a:noFill/>
              </p:spPr>
              <p:txBody>
                <a:bodyPr wrap="none" lIns="90000" tIns="46800" rIns="216000" bIns="46800">
                  <a:normAutofit/>
                </a:bodyPr>
                <a:lstStyle/>
                <a:p>
                  <a:pPr algn="r" latinLnBrk="0"/>
                  <a:r>
                    <a:rPr lang="zh-CN" altLang="en-US" sz="1400" b="1">
                      <a:effectLst/>
                      <a:latin typeface="+mn-ea"/>
                    </a:rPr>
                    <a:t>标题文本预设</a:t>
                  </a:r>
                  <a:endParaRPr lang="zh-CN" altLang="en-US" sz="1400" b="1">
                    <a:effectLst/>
                    <a:latin typeface="+mn-ea"/>
                  </a:endParaRPr>
                </a:p>
              </p:txBody>
            </p:sp>
            <p:sp>
              <p:nvSpPr>
                <p:cNvPr id="11" name="îšļíḑé"/>
                <p:cNvSpPr txBox="1"/>
                <p:nvPr/>
              </p:nvSpPr>
              <p:spPr bwMode="auto">
                <a:xfrm>
                  <a:off x="3369271" y="4647527"/>
                  <a:ext cx="2133120" cy="556179"/>
                </a:xfrm>
                <a:prstGeom prst="rect">
                  <a:avLst/>
                </a:prstGeom>
                <a:noFill/>
              </p:spPr>
              <p:txBody>
                <a:bodyPr wrap="square" lIns="90000" tIns="46800" rIns="216000" bIns="46800">
                  <a:normAutofit/>
                </a:bodyPr>
                <a:lstStyle/>
                <a:p>
                  <a:pPr algn="r" latinLnBrk="0">
                    <a:lnSpc>
                      <a:spcPct val="120000"/>
                    </a:lnSpc>
                  </a:pPr>
                  <a:r>
                    <a:rPr lang="zh-CN" altLang="en-US" sz="1000" b="1">
                      <a:effectLst/>
                      <a:latin typeface="+mn-ea"/>
                    </a:rPr>
                    <a:t>此部分内容作为文字排版占位显示 （建议使用主题字体）</a:t>
                  </a:r>
                  <a:endParaRPr lang="zh-CN" altLang="en-US" sz="1000" b="1">
                    <a:effectLst/>
                    <a:latin typeface="+mn-ea"/>
                  </a:endParaRPr>
                </a:p>
              </p:txBody>
            </p:sp>
          </p:grpSp>
        </p:grpSp>
        <p:cxnSp>
          <p:nvCxnSpPr>
            <p:cNvPr id="23" name="直接连接符 22"/>
            <p:cNvCxnSpPr/>
            <p:nvPr/>
          </p:nvCxnSpPr>
          <p:spPr>
            <a:xfrm>
              <a:off x="3499017" y="1758"/>
              <a:ext cx="17906" cy="3919547"/>
            </a:xfrm>
            <a:prstGeom prst="line">
              <a:avLst/>
            </a:prstGeom>
            <a:ln w="22225" cap="flat" cmpd="sng" algn="ctr">
              <a:solidFill>
                <a:srgbClr val="D10A12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5" name="组合 24"/>
            <p:cNvGrpSpPr/>
            <p:nvPr/>
          </p:nvGrpSpPr>
          <p:grpSpPr>
            <a:xfrm>
              <a:off x="2996166" y="941307"/>
              <a:ext cx="1031870" cy="1031870"/>
              <a:chOff x="2996166" y="941307"/>
              <a:chExt cx="1031870" cy="1031870"/>
            </a:xfrm>
          </p:grpSpPr>
          <p:sp>
            <p:nvSpPr>
              <p:cNvPr id="19" name="išḻidè"/>
              <p:cNvSpPr/>
              <p:nvPr/>
            </p:nvSpPr>
            <p:spPr>
              <a:xfrm>
                <a:off x="2996166" y="941307"/>
                <a:ext cx="1031870" cy="1031870"/>
              </a:xfrm>
              <a:prstGeom prst="ellipse">
                <a:avLst/>
              </a:prstGeom>
              <a:solidFill>
                <a:schemeClr val="bg1">
                  <a:lumMod val="100000"/>
                </a:schemeClr>
              </a:solidFill>
              <a:ln w="22225" cap="flat" cmpd="sng" algn="ctr">
                <a:solidFill>
                  <a:schemeClr val="accent2">
                    <a:lumMod val="100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b="1">
                  <a:solidFill>
                    <a:schemeClr val="tx1"/>
                  </a:solidFill>
                  <a:latin typeface="+mn-ea"/>
                </a:endParaRPr>
              </a:p>
            </p:txBody>
          </p:sp>
          <p:sp>
            <p:nvSpPr>
              <p:cNvPr id="20" name="ïšḷiḓê"/>
              <p:cNvSpPr/>
              <p:nvPr/>
            </p:nvSpPr>
            <p:spPr>
              <a:xfrm>
                <a:off x="3070777" y="1015918"/>
                <a:ext cx="882648" cy="882648"/>
              </a:xfrm>
              <a:prstGeom prst="ellipse">
                <a:avLst/>
              </a:prstGeom>
              <a:solidFill>
                <a:schemeClr val="accent2">
                  <a:lumMod val="100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accent1">
                        <a:shade val="50000"/>
                      </a:schemeClr>
                    </a:solidFill>
                    <a:prstDash val="solid"/>
                    <a:miter lim="800000"/>
                    <a:headEnd/>
                    <a:tailEnd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b="1">
                  <a:solidFill>
                    <a:schemeClr val="tx1"/>
                  </a:solidFill>
                  <a:latin typeface="+mn-ea"/>
                </a:endParaRPr>
              </a:p>
            </p:txBody>
          </p:sp>
        </p:grpSp>
        <p:grpSp>
          <p:nvGrpSpPr>
            <p:cNvPr id="26" name="组合 25"/>
            <p:cNvGrpSpPr/>
            <p:nvPr/>
          </p:nvGrpSpPr>
          <p:grpSpPr>
            <a:xfrm>
              <a:off x="3001139" y="3611347"/>
              <a:ext cx="1031870" cy="1031870"/>
              <a:chOff x="3001139" y="3611347"/>
              <a:chExt cx="1031870" cy="1031870"/>
            </a:xfrm>
          </p:grpSpPr>
          <p:sp>
            <p:nvSpPr>
              <p:cNvPr id="21" name="išḻidè"/>
              <p:cNvSpPr/>
              <p:nvPr/>
            </p:nvSpPr>
            <p:spPr>
              <a:xfrm>
                <a:off x="3001139" y="3611347"/>
                <a:ext cx="1031870" cy="1031870"/>
              </a:xfrm>
              <a:prstGeom prst="ellipse">
                <a:avLst/>
              </a:prstGeom>
              <a:solidFill>
                <a:schemeClr val="bg1">
                  <a:lumMod val="100000"/>
                </a:schemeClr>
              </a:solidFill>
              <a:ln w="22225" cap="flat" cmpd="sng" algn="ctr">
                <a:solidFill>
                  <a:schemeClr val="accent2">
                    <a:lumMod val="100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b="1">
                  <a:solidFill>
                    <a:schemeClr val="tx1"/>
                  </a:solidFill>
                  <a:latin typeface="+mn-ea"/>
                </a:endParaRPr>
              </a:p>
            </p:txBody>
          </p:sp>
          <p:sp>
            <p:nvSpPr>
              <p:cNvPr id="22" name="ïšḷiḓê"/>
              <p:cNvSpPr/>
              <p:nvPr/>
            </p:nvSpPr>
            <p:spPr>
              <a:xfrm>
                <a:off x="3075750" y="3685958"/>
                <a:ext cx="882648" cy="882648"/>
              </a:xfrm>
              <a:prstGeom prst="ellipse">
                <a:avLst/>
              </a:prstGeom>
              <a:solidFill>
                <a:schemeClr val="accent2">
                  <a:lumMod val="100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accent1">
                        <a:shade val="50000"/>
                      </a:schemeClr>
                    </a:solidFill>
                    <a:prstDash val="solid"/>
                    <a:miter lim="800000"/>
                    <a:headEnd/>
                    <a:tailEnd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b="1">
                  <a:solidFill>
                    <a:schemeClr val="tx1"/>
                  </a:solidFill>
                  <a:latin typeface="+mn-ea"/>
                </a:endParaRPr>
              </a:p>
            </p:txBody>
          </p:sp>
        </p:grpSp>
      </p:grpSp>
      <p:sp>
        <p:nvSpPr>
          <p:cNvPr id="28" name="išḻiḓè"/>
          <p:cNvSpPr/>
          <p:nvPr/>
        </p:nvSpPr>
        <p:spPr>
          <a:xfrm>
            <a:off x="3245787" y="4576082"/>
            <a:ext cx="483982" cy="376242"/>
          </a:xfrm>
          <a:custGeom>
            <a:avLst/>
            <a:gdLst>
              <a:gd name="connsiteX0" fmla="*/ 157472 w 330820"/>
              <a:gd name="connsiteY0" fmla="*/ 95250 h 257175"/>
              <a:gd name="connsiteX1" fmla="*/ 181285 w 330820"/>
              <a:gd name="connsiteY1" fmla="*/ 95250 h 257175"/>
              <a:gd name="connsiteX2" fmla="*/ 181285 w 330820"/>
              <a:gd name="connsiteY2" fmla="*/ 211138 h 257175"/>
              <a:gd name="connsiteX3" fmla="*/ 211447 w 330820"/>
              <a:gd name="connsiteY3" fmla="*/ 180975 h 257175"/>
              <a:gd name="connsiteX4" fmla="*/ 228910 w 330820"/>
              <a:gd name="connsiteY4" fmla="*/ 198438 h 257175"/>
              <a:gd name="connsiteX5" fmla="*/ 168585 w 330820"/>
              <a:gd name="connsiteY5" fmla="*/ 257175 h 257175"/>
              <a:gd name="connsiteX6" fmla="*/ 103497 w 330820"/>
              <a:gd name="connsiteY6" fmla="*/ 198438 h 257175"/>
              <a:gd name="connsiteX7" fmla="*/ 120960 w 330820"/>
              <a:gd name="connsiteY7" fmla="*/ 180975 h 257175"/>
              <a:gd name="connsiteX8" fmla="*/ 157472 w 330820"/>
              <a:gd name="connsiteY8" fmla="*/ 211138 h 257175"/>
              <a:gd name="connsiteX9" fmla="*/ 129173 w 330820"/>
              <a:gd name="connsiteY9" fmla="*/ 0 h 257175"/>
              <a:gd name="connsiteX10" fmla="*/ 191104 w 330820"/>
              <a:gd name="connsiteY10" fmla="*/ 35545 h 257175"/>
              <a:gd name="connsiteX11" fmla="*/ 216141 w 330820"/>
              <a:gd name="connsiteY11" fmla="*/ 30279 h 257175"/>
              <a:gd name="connsiteX12" fmla="*/ 271483 w 330820"/>
              <a:gd name="connsiteY12" fmla="*/ 84254 h 257175"/>
              <a:gd name="connsiteX13" fmla="*/ 330779 w 330820"/>
              <a:gd name="connsiteY13" fmla="*/ 144811 h 257175"/>
              <a:gd name="connsiteX14" fmla="*/ 263577 w 330820"/>
              <a:gd name="connsiteY14" fmla="*/ 215900 h 257175"/>
              <a:gd name="connsiteX15" fmla="*/ 253036 w 330820"/>
              <a:gd name="connsiteY15" fmla="*/ 215900 h 257175"/>
              <a:gd name="connsiteX16" fmla="*/ 253036 w 330820"/>
              <a:gd name="connsiteY16" fmla="*/ 192204 h 257175"/>
              <a:gd name="connsiteX17" fmla="*/ 263577 w 330820"/>
              <a:gd name="connsiteY17" fmla="*/ 192204 h 257175"/>
              <a:gd name="connsiteX18" fmla="*/ 307061 w 330820"/>
              <a:gd name="connsiteY18" fmla="*/ 144811 h 257175"/>
              <a:gd name="connsiteX19" fmla="*/ 270166 w 330820"/>
              <a:gd name="connsiteY19" fmla="*/ 107950 h 257175"/>
              <a:gd name="connsiteX20" fmla="*/ 253036 w 330820"/>
              <a:gd name="connsiteY20" fmla="*/ 107950 h 257175"/>
              <a:gd name="connsiteX21" fmla="*/ 247765 w 330820"/>
              <a:gd name="connsiteY21" fmla="*/ 88203 h 257175"/>
              <a:gd name="connsiteX22" fmla="*/ 199011 w 330820"/>
              <a:gd name="connsiteY22" fmla="*/ 57925 h 257175"/>
              <a:gd name="connsiteX23" fmla="*/ 181881 w 330820"/>
              <a:gd name="connsiteY23" fmla="*/ 64507 h 257175"/>
              <a:gd name="connsiteX24" fmla="*/ 129173 w 330820"/>
              <a:gd name="connsiteY24" fmla="*/ 23697 h 257175"/>
              <a:gd name="connsiteX25" fmla="*/ 94913 w 330820"/>
              <a:gd name="connsiteY25" fmla="*/ 40811 h 257175"/>
              <a:gd name="connsiteX26" fmla="*/ 80419 w 330820"/>
              <a:gd name="connsiteY26" fmla="*/ 80305 h 257175"/>
              <a:gd name="connsiteX27" fmla="*/ 80419 w 330820"/>
              <a:gd name="connsiteY27" fmla="*/ 84254 h 257175"/>
              <a:gd name="connsiteX28" fmla="*/ 80419 w 330820"/>
              <a:gd name="connsiteY28" fmla="*/ 85570 h 257175"/>
              <a:gd name="connsiteX29" fmla="*/ 81736 w 330820"/>
              <a:gd name="connsiteY29" fmla="*/ 105317 h 257175"/>
              <a:gd name="connsiteX30" fmla="*/ 61971 w 330820"/>
              <a:gd name="connsiteY30" fmla="*/ 109267 h 257175"/>
              <a:gd name="connsiteX31" fmla="*/ 23758 w 330820"/>
              <a:gd name="connsiteY31" fmla="*/ 150077 h 257175"/>
              <a:gd name="connsiteX32" fmla="*/ 56700 w 330820"/>
              <a:gd name="connsiteY32" fmla="*/ 192204 h 257175"/>
              <a:gd name="connsiteX33" fmla="*/ 77783 w 330820"/>
              <a:gd name="connsiteY33" fmla="*/ 192204 h 257175"/>
              <a:gd name="connsiteX34" fmla="*/ 77783 w 330820"/>
              <a:gd name="connsiteY34" fmla="*/ 215900 h 257175"/>
              <a:gd name="connsiteX35" fmla="*/ 56700 w 330820"/>
              <a:gd name="connsiteY35" fmla="*/ 215900 h 257175"/>
              <a:gd name="connsiteX36" fmla="*/ 40 w 330820"/>
              <a:gd name="connsiteY36" fmla="*/ 150077 h 257175"/>
              <a:gd name="connsiteX37" fmla="*/ 56700 w 330820"/>
              <a:gd name="connsiteY37" fmla="*/ 85570 h 257175"/>
              <a:gd name="connsiteX38" fmla="*/ 56700 w 330820"/>
              <a:gd name="connsiteY38" fmla="*/ 82937 h 257175"/>
              <a:gd name="connsiteX39" fmla="*/ 129173 w 330820"/>
              <a:gd name="connsiteY39" fmla="*/ 0 h 257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330820" h="257175">
                <a:moveTo>
                  <a:pt x="157472" y="95250"/>
                </a:moveTo>
                <a:lnTo>
                  <a:pt x="181285" y="95250"/>
                </a:lnTo>
                <a:lnTo>
                  <a:pt x="181285" y="211138"/>
                </a:lnTo>
                <a:lnTo>
                  <a:pt x="211447" y="180975"/>
                </a:lnTo>
                <a:lnTo>
                  <a:pt x="228910" y="198438"/>
                </a:lnTo>
                <a:lnTo>
                  <a:pt x="168585" y="257175"/>
                </a:lnTo>
                <a:lnTo>
                  <a:pt x="103497" y="198438"/>
                </a:lnTo>
                <a:lnTo>
                  <a:pt x="120960" y="180975"/>
                </a:lnTo>
                <a:lnTo>
                  <a:pt x="157472" y="211138"/>
                </a:lnTo>
                <a:close/>
                <a:moveTo>
                  <a:pt x="129173" y="0"/>
                </a:moveTo>
                <a:cubicBezTo>
                  <a:pt x="150256" y="0"/>
                  <a:pt x="171339" y="10532"/>
                  <a:pt x="191104" y="35545"/>
                </a:cubicBezTo>
                <a:cubicBezTo>
                  <a:pt x="199011" y="31595"/>
                  <a:pt x="208234" y="30279"/>
                  <a:pt x="216141" y="30279"/>
                </a:cubicBezTo>
                <a:cubicBezTo>
                  <a:pt x="243812" y="30279"/>
                  <a:pt x="264895" y="50026"/>
                  <a:pt x="271483" y="84254"/>
                </a:cubicBezTo>
                <a:cubicBezTo>
                  <a:pt x="301790" y="84254"/>
                  <a:pt x="332097" y="109267"/>
                  <a:pt x="330779" y="144811"/>
                </a:cubicBezTo>
                <a:cubicBezTo>
                  <a:pt x="329462" y="179039"/>
                  <a:pt x="299155" y="215900"/>
                  <a:pt x="263577" y="215900"/>
                </a:cubicBezTo>
                <a:cubicBezTo>
                  <a:pt x="263577" y="215900"/>
                  <a:pt x="263577" y="215900"/>
                  <a:pt x="253036" y="215900"/>
                </a:cubicBezTo>
                <a:cubicBezTo>
                  <a:pt x="253036" y="215900"/>
                  <a:pt x="253036" y="215900"/>
                  <a:pt x="253036" y="192204"/>
                </a:cubicBezTo>
                <a:cubicBezTo>
                  <a:pt x="253036" y="192204"/>
                  <a:pt x="253036" y="192204"/>
                  <a:pt x="263577" y="192204"/>
                </a:cubicBezTo>
                <a:cubicBezTo>
                  <a:pt x="284660" y="192204"/>
                  <a:pt x="305743" y="168508"/>
                  <a:pt x="307061" y="144811"/>
                </a:cubicBezTo>
                <a:cubicBezTo>
                  <a:pt x="307061" y="123748"/>
                  <a:pt x="287296" y="107950"/>
                  <a:pt x="270166" y="107950"/>
                </a:cubicBezTo>
                <a:cubicBezTo>
                  <a:pt x="270166" y="107950"/>
                  <a:pt x="270166" y="107950"/>
                  <a:pt x="253036" y="107950"/>
                </a:cubicBezTo>
                <a:cubicBezTo>
                  <a:pt x="253036" y="107950"/>
                  <a:pt x="253036" y="107950"/>
                  <a:pt x="247765" y="88203"/>
                </a:cubicBezTo>
                <a:cubicBezTo>
                  <a:pt x="242494" y="60558"/>
                  <a:pt x="225364" y="47393"/>
                  <a:pt x="199011" y="57925"/>
                </a:cubicBezTo>
                <a:cubicBezTo>
                  <a:pt x="199011" y="57925"/>
                  <a:pt x="199011" y="57925"/>
                  <a:pt x="181881" y="64507"/>
                </a:cubicBezTo>
                <a:cubicBezTo>
                  <a:pt x="170021" y="48709"/>
                  <a:pt x="154209" y="23697"/>
                  <a:pt x="129173" y="23697"/>
                </a:cubicBezTo>
                <a:cubicBezTo>
                  <a:pt x="117314" y="23697"/>
                  <a:pt x="104137" y="30279"/>
                  <a:pt x="94913" y="40811"/>
                </a:cubicBezTo>
                <a:cubicBezTo>
                  <a:pt x="84372" y="51342"/>
                  <a:pt x="79101" y="67140"/>
                  <a:pt x="80419" y="80305"/>
                </a:cubicBezTo>
                <a:cubicBezTo>
                  <a:pt x="80419" y="81621"/>
                  <a:pt x="80419" y="82937"/>
                  <a:pt x="80419" y="84254"/>
                </a:cubicBezTo>
                <a:cubicBezTo>
                  <a:pt x="80419" y="84254"/>
                  <a:pt x="80419" y="84254"/>
                  <a:pt x="80419" y="85570"/>
                </a:cubicBezTo>
                <a:cubicBezTo>
                  <a:pt x="80419" y="85570"/>
                  <a:pt x="80419" y="85570"/>
                  <a:pt x="81736" y="105317"/>
                </a:cubicBezTo>
                <a:cubicBezTo>
                  <a:pt x="81736" y="105317"/>
                  <a:pt x="81736" y="105317"/>
                  <a:pt x="61971" y="109267"/>
                </a:cubicBezTo>
                <a:cubicBezTo>
                  <a:pt x="44841" y="113216"/>
                  <a:pt x="23758" y="132963"/>
                  <a:pt x="23758" y="150077"/>
                </a:cubicBezTo>
                <a:cubicBezTo>
                  <a:pt x="25076" y="165875"/>
                  <a:pt x="35617" y="192204"/>
                  <a:pt x="56700" y="192204"/>
                </a:cubicBezTo>
                <a:cubicBezTo>
                  <a:pt x="56700" y="192204"/>
                  <a:pt x="56700" y="192204"/>
                  <a:pt x="77783" y="192204"/>
                </a:cubicBezTo>
                <a:cubicBezTo>
                  <a:pt x="77783" y="192204"/>
                  <a:pt x="77783" y="192204"/>
                  <a:pt x="77783" y="215900"/>
                </a:cubicBezTo>
                <a:cubicBezTo>
                  <a:pt x="77783" y="215900"/>
                  <a:pt x="77783" y="215900"/>
                  <a:pt x="56700" y="215900"/>
                </a:cubicBezTo>
                <a:cubicBezTo>
                  <a:pt x="22440" y="215900"/>
                  <a:pt x="1357" y="181672"/>
                  <a:pt x="40" y="150077"/>
                </a:cubicBezTo>
                <a:cubicBezTo>
                  <a:pt x="-1278" y="119798"/>
                  <a:pt x="30347" y="92153"/>
                  <a:pt x="56700" y="85570"/>
                </a:cubicBezTo>
                <a:cubicBezTo>
                  <a:pt x="56700" y="84254"/>
                  <a:pt x="56700" y="84254"/>
                  <a:pt x="56700" y="82937"/>
                </a:cubicBezTo>
                <a:cubicBezTo>
                  <a:pt x="52747" y="40811"/>
                  <a:pt x="88325" y="0"/>
                  <a:pt x="129173" y="0"/>
                </a:cubicBezTo>
                <a:close/>
              </a:path>
            </a:pathLst>
          </a:custGeom>
          <a:solidFill>
            <a:schemeClr val="bg1">
              <a:lumMod val="100000"/>
            </a:schemeClr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29" name="išḻiḓè"/>
          <p:cNvSpPr/>
          <p:nvPr/>
        </p:nvSpPr>
        <p:spPr>
          <a:xfrm>
            <a:off x="3217550" y="1493827"/>
            <a:ext cx="483982" cy="376242"/>
          </a:xfrm>
          <a:custGeom>
            <a:avLst/>
            <a:gdLst>
              <a:gd name="connsiteX0" fmla="*/ 157472 w 330820"/>
              <a:gd name="connsiteY0" fmla="*/ 95250 h 257175"/>
              <a:gd name="connsiteX1" fmla="*/ 181285 w 330820"/>
              <a:gd name="connsiteY1" fmla="*/ 95250 h 257175"/>
              <a:gd name="connsiteX2" fmla="*/ 181285 w 330820"/>
              <a:gd name="connsiteY2" fmla="*/ 211138 h 257175"/>
              <a:gd name="connsiteX3" fmla="*/ 211447 w 330820"/>
              <a:gd name="connsiteY3" fmla="*/ 180975 h 257175"/>
              <a:gd name="connsiteX4" fmla="*/ 228910 w 330820"/>
              <a:gd name="connsiteY4" fmla="*/ 198438 h 257175"/>
              <a:gd name="connsiteX5" fmla="*/ 168585 w 330820"/>
              <a:gd name="connsiteY5" fmla="*/ 257175 h 257175"/>
              <a:gd name="connsiteX6" fmla="*/ 103497 w 330820"/>
              <a:gd name="connsiteY6" fmla="*/ 198438 h 257175"/>
              <a:gd name="connsiteX7" fmla="*/ 120960 w 330820"/>
              <a:gd name="connsiteY7" fmla="*/ 180975 h 257175"/>
              <a:gd name="connsiteX8" fmla="*/ 157472 w 330820"/>
              <a:gd name="connsiteY8" fmla="*/ 211138 h 257175"/>
              <a:gd name="connsiteX9" fmla="*/ 129173 w 330820"/>
              <a:gd name="connsiteY9" fmla="*/ 0 h 257175"/>
              <a:gd name="connsiteX10" fmla="*/ 191104 w 330820"/>
              <a:gd name="connsiteY10" fmla="*/ 35545 h 257175"/>
              <a:gd name="connsiteX11" fmla="*/ 216141 w 330820"/>
              <a:gd name="connsiteY11" fmla="*/ 30279 h 257175"/>
              <a:gd name="connsiteX12" fmla="*/ 271483 w 330820"/>
              <a:gd name="connsiteY12" fmla="*/ 84254 h 257175"/>
              <a:gd name="connsiteX13" fmla="*/ 330779 w 330820"/>
              <a:gd name="connsiteY13" fmla="*/ 144811 h 257175"/>
              <a:gd name="connsiteX14" fmla="*/ 263577 w 330820"/>
              <a:gd name="connsiteY14" fmla="*/ 215900 h 257175"/>
              <a:gd name="connsiteX15" fmla="*/ 253036 w 330820"/>
              <a:gd name="connsiteY15" fmla="*/ 215900 h 257175"/>
              <a:gd name="connsiteX16" fmla="*/ 253036 w 330820"/>
              <a:gd name="connsiteY16" fmla="*/ 192204 h 257175"/>
              <a:gd name="connsiteX17" fmla="*/ 263577 w 330820"/>
              <a:gd name="connsiteY17" fmla="*/ 192204 h 257175"/>
              <a:gd name="connsiteX18" fmla="*/ 307061 w 330820"/>
              <a:gd name="connsiteY18" fmla="*/ 144811 h 257175"/>
              <a:gd name="connsiteX19" fmla="*/ 270166 w 330820"/>
              <a:gd name="connsiteY19" fmla="*/ 107950 h 257175"/>
              <a:gd name="connsiteX20" fmla="*/ 253036 w 330820"/>
              <a:gd name="connsiteY20" fmla="*/ 107950 h 257175"/>
              <a:gd name="connsiteX21" fmla="*/ 247765 w 330820"/>
              <a:gd name="connsiteY21" fmla="*/ 88203 h 257175"/>
              <a:gd name="connsiteX22" fmla="*/ 199011 w 330820"/>
              <a:gd name="connsiteY22" fmla="*/ 57925 h 257175"/>
              <a:gd name="connsiteX23" fmla="*/ 181881 w 330820"/>
              <a:gd name="connsiteY23" fmla="*/ 64507 h 257175"/>
              <a:gd name="connsiteX24" fmla="*/ 129173 w 330820"/>
              <a:gd name="connsiteY24" fmla="*/ 23697 h 257175"/>
              <a:gd name="connsiteX25" fmla="*/ 94913 w 330820"/>
              <a:gd name="connsiteY25" fmla="*/ 40811 h 257175"/>
              <a:gd name="connsiteX26" fmla="*/ 80419 w 330820"/>
              <a:gd name="connsiteY26" fmla="*/ 80305 h 257175"/>
              <a:gd name="connsiteX27" fmla="*/ 80419 w 330820"/>
              <a:gd name="connsiteY27" fmla="*/ 84254 h 257175"/>
              <a:gd name="connsiteX28" fmla="*/ 80419 w 330820"/>
              <a:gd name="connsiteY28" fmla="*/ 85570 h 257175"/>
              <a:gd name="connsiteX29" fmla="*/ 81736 w 330820"/>
              <a:gd name="connsiteY29" fmla="*/ 105317 h 257175"/>
              <a:gd name="connsiteX30" fmla="*/ 61971 w 330820"/>
              <a:gd name="connsiteY30" fmla="*/ 109267 h 257175"/>
              <a:gd name="connsiteX31" fmla="*/ 23758 w 330820"/>
              <a:gd name="connsiteY31" fmla="*/ 150077 h 257175"/>
              <a:gd name="connsiteX32" fmla="*/ 56700 w 330820"/>
              <a:gd name="connsiteY32" fmla="*/ 192204 h 257175"/>
              <a:gd name="connsiteX33" fmla="*/ 77783 w 330820"/>
              <a:gd name="connsiteY33" fmla="*/ 192204 h 257175"/>
              <a:gd name="connsiteX34" fmla="*/ 77783 w 330820"/>
              <a:gd name="connsiteY34" fmla="*/ 215900 h 257175"/>
              <a:gd name="connsiteX35" fmla="*/ 56700 w 330820"/>
              <a:gd name="connsiteY35" fmla="*/ 215900 h 257175"/>
              <a:gd name="connsiteX36" fmla="*/ 40 w 330820"/>
              <a:gd name="connsiteY36" fmla="*/ 150077 h 257175"/>
              <a:gd name="connsiteX37" fmla="*/ 56700 w 330820"/>
              <a:gd name="connsiteY37" fmla="*/ 85570 h 257175"/>
              <a:gd name="connsiteX38" fmla="*/ 56700 w 330820"/>
              <a:gd name="connsiteY38" fmla="*/ 82937 h 257175"/>
              <a:gd name="connsiteX39" fmla="*/ 129173 w 330820"/>
              <a:gd name="connsiteY39" fmla="*/ 0 h 257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330820" h="257175">
                <a:moveTo>
                  <a:pt x="157472" y="95250"/>
                </a:moveTo>
                <a:lnTo>
                  <a:pt x="181285" y="95250"/>
                </a:lnTo>
                <a:lnTo>
                  <a:pt x="181285" y="211138"/>
                </a:lnTo>
                <a:lnTo>
                  <a:pt x="211447" y="180975"/>
                </a:lnTo>
                <a:lnTo>
                  <a:pt x="228910" y="198438"/>
                </a:lnTo>
                <a:lnTo>
                  <a:pt x="168585" y="257175"/>
                </a:lnTo>
                <a:lnTo>
                  <a:pt x="103497" y="198438"/>
                </a:lnTo>
                <a:lnTo>
                  <a:pt x="120960" y="180975"/>
                </a:lnTo>
                <a:lnTo>
                  <a:pt x="157472" y="211138"/>
                </a:lnTo>
                <a:close/>
                <a:moveTo>
                  <a:pt x="129173" y="0"/>
                </a:moveTo>
                <a:cubicBezTo>
                  <a:pt x="150256" y="0"/>
                  <a:pt x="171339" y="10532"/>
                  <a:pt x="191104" y="35545"/>
                </a:cubicBezTo>
                <a:cubicBezTo>
                  <a:pt x="199011" y="31595"/>
                  <a:pt x="208234" y="30279"/>
                  <a:pt x="216141" y="30279"/>
                </a:cubicBezTo>
                <a:cubicBezTo>
                  <a:pt x="243812" y="30279"/>
                  <a:pt x="264895" y="50026"/>
                  <a:pt x="271483" y="84254"/>
                </a:cubicBezTo>
                <a:cubicBezTo>
                  <a:pt x="301790" y="84254"/>
                  <a:pt x="332097" y="109267"/>
                  <a:pt x="330779" y="144811"/>
                </a:cubicBezTo>
                <a:cubicBezTo>
                  <a:pt x="329462" y="179039"/>
                  <a:pt x="299155" y="215900"/>
                  <a:pt x="263577" y="215900"/>
                </a:cubicBezTo>
                <a:cubicBezTo>
                  <a:pt x="263577" y="215900"/>
                  <a:pt x="263577" y="215900"/>
                  <a:pt x="253036" y="215900"/>
                </a:cubicBezTo>
                <a:cubicBezTo>
                  <a:pt x="253036" y="215900"/>
                  <a:pt x="253036" y="215900"/>
                  <a:pt x="253036" y="192204"/>
                </a:cubicBezTo>
                <a:cubicBezTo>
                  <a:pt x="253036" y="192204"/>
                  <a:pt x="253036" y="192204"/>
                  <a:pt x="263577" y="192204"/>
                </a:cubicBezTo>
                <a:cubicBezTo>
                  <a:pt x="284660" y="192204"/>
                  <a:pt x="305743" y="168508"/>
                  <a:pt x="307061" y="144811"/>
                </a:cubicBezTo>
                <a:cubicBezTo>
                  <a:pt x="307061" y="123748"/>
                  <a:pt x="287296" y="107950"/>
                  <a:pt x="270166" y="107950"/>
                </a:cubicBezTo>
                <a:cubicBezTo>
                  <a:pt x="270166" y="107950"/>
                  <a:pt x="270166" y="107950"/>
                  <a:pt x="253036" y="107950"/>
                </a:cubicBezTo>
                <a:cubicBezTo>
                  <a:pt x="253036" y="107950"/>
                  <a:pt x="253036" y="107950"/>
                  <a:pt x="247765" y="88203"/>
                </a:cubicBezTo>
                <a:cubicBezTo>
                  <a:pt x="242494" y="60558"/>
                  <a:pt x="225364" y="47393"/>
                  <a:pt x="199011" y="57925"/>
                </a:cubicBezTo>
                <a:cubicBezTo>
                  <a:pt x="199011" y="57925"/>
                  <a:pt x="199011" y="57925"/>
                  <a:pt x="181881" y="64507"/>
                </a:cubicBezTo>
                <a:cubicBezTo>
                  <a:pt x="170021" y="48709"/>
                  <a:pt x="154209" y="23697"/>
                  <a:pt x="129173" y="23697"/>
                </a:cubicBezTo>
                <a:cubicBezTo>
                  <a:pt x="117314" y="23697"/>
                  <a:pt x="104137" y="30279"/>
                  <a:pt x="94913" y="40811"/>
                </a:cubicBezTo>
                <a:cubicBezTo>
                  <a:pt x="84372" y="51342"/>
                  <a:pt x="79101" y="67140"/>
                  <a:pt x="80419" y="80305"/>
                </a:cubicBezTo>
                <a:cubicBezTo>
                  <a:pt x="80419" y="81621"/>
                  <a:pt x="80419" y="82937"/>
                  <a:pt x="80419" y="84254"/>
                </a:cubicBezTo>
                <a:cubicBezTo>
                  <a:pt x="80419" y="84254"/>
                  <a:pt x="80419" y="84254"/>
                  <a:pt x="80419" y="85570"/>
                </a:cubicBezTo>
                <a:cubicBezTo>
                  <a:pt x="80419" y="85570"/>
                  <a:pt x="80419" y="85570"/>
                  <a:pt x="81736" y="105317"/>
                </a:cubicBezTo>
                <a:cubicBezTo>
                  <a:pt x="81736" y="105317"/>
                  <a:pt x="81736" y="105317"/>
                  <a:pt x="61971" y="109267"/>
                </a:cubicBezTo>
                <a:cubicBezTo>
                  <a:pt x="44841" y="113216"/>
                  <a:pt x="23758" y="132963"/>
                  <a:pt x="23758" y="150077"/>
                </a:cubicBezTo>
                <a:cubicBezTo>
                  <a:pt x="25076" y="165875"/>
                  <a:pt x="35617" y="192204"/>
                  <a:pt x="56700" y="192204"/>
                </a:cubicBezTo>
                <a:cubicBezTo>
                  <a:pt x="56700" y="192204"/>
                  <a:pt x="56700" y="192204"/>
                  <a:pt x="77783" y="192204"/>
                </a:cubicBezTo>
                <a:cubicBezTo>
                  <a:pt x="77783" y="192204"/>
                  <a:pt x="77783" y="192204"/>
                  <a:pt x="77783" y="215900"/>
                </a:cubicBezTo>
                <a:cubicBezTo>
                  <a:pt x="77783" y="215900"/>
                  <a:pt x="77783" y="215900"/>
                  <a:pt x="56700" y="215900"/>
                </a:cubicBezTo>
                <a:cubicBezTo>
                  <a:pt x="22440" y="215900"/>
                  <a:pt x="1357" y="181672"/>
                  <a:pt x="40" y="150077"/>
                </a:cubicBezTo>
                <a:cubicBezTo>
                  <a:pt x="-1278" y="119798"/>
                  <a:pt x="30347" y="92153"/>
                  <a:pt x="56700" y="85570"/>
                </a:cubicBezTo>
                <a:cubicBezTo>
                  <a:pt x="56700" y="84254"/>
                  <a:pt x="56700" y="84254"/>
                  <a:pt x="56700" y="82937"/>
                </a:cubicBezTo>
                <a:cubicBezTo>
                  <a:pt x="52747" y="40811"/>
                  <a:pt x="88325" y="0"/>
                  <a:pt x="129173" y="0"/>
                </a:cubicBezTo>
                <a:close/>
              </a:path>
            </a:pathLst>
          </a:custGeom>
          <a:solidFill>
            <a:schemeClr val="bg1">
              <a:lumMod val="100000"/>
            </a:schemeClr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pic>
        <p:nvPicPr>
          <p:cNvPr id="30" name="图片 2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>
            <a:fillRect/>
          </a:stretch>
        </p:blipFill>
        <p:spPr>
          <a:xfrm flipV="1">
            <a:off x="8763000" y="65274"/>
            <a:ext cx="3429000" cy="6858000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20000" contrast="20000"/>
                    </a14:imgEffect>
                    <a14:imgEffect>
                      <a14:colorTemperature colorTemp="47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397" y="-212664"/>
            <a:ext cx="2290762" cy="203823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2500">
        <p14:gallery dir="l"/>
      </p:transition>
    </mc:Choice>
    <mc:Fallback>
      <p:transition spd="slow" advTm="25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687" t="46936" r="7888" b="10962"/>
          <a:stretch>
            <a:fillRect/>
          </a:stretch>
        </p:blipFill>
        <p:spPr>
          <a:xfrm>
            <a:off x="0" y="0"/>
            <a:ext cx="12192000" cy="6862124"/>
          </a:xfrm>
          <a:custGeom>
            <a:avLst/>
            <a:gdLst>
              <a:gd name="connsiteX0" fmla="*/ 95315 w 12192000"/>
              <a:gd name="connsiteY0" fmla="*/ 95315 h 6862124"/>
              <a:gd name="connsiteX1" fmla="*/ 95315 w 12192000"/>
              <a:gd name="connsiteY1" fmla="*/ 6766809 h 6862124"/>
              <a:gd name="connsiteX2" fmla="*/ 12096685 w 12192000"/>
              <a:gd name="connsiteY2" fmla="*/ 6766809 h 6862124"/>
              <a:gd name="connsiteX3" fmla="*/ 12096685 w 12192000"/>
              <a:gd name="connsiteY3" fmla="*/ 95315 h 6862124"/>
              <a:gd name="connsiteX4" fmla="*/ 0 w 12192000"/>
              <a:gd name="connsiteY4" fmla="*/ 0 h 6862124"/>
              <a:gd name="connsiteX5" fmla="*/ 12192000 w 12192000"/>
              <a:gd name="connsiteY5" fmla="*/ 0 h 6862124"/>
              <a:gd name="connsiteX6" fmla="*/ 12192000 w 12192000"/>
              <a:gd name="connsiteY6" fmla="*/ 6862124 h 6862124"/>
              <a:gd name="connsiteX7" fmla="*/ 0 w 12192000"/>
              <a:gd name="connsiteY7" fmla="*/ 6862124 h 68621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62124">
                <a:moveTo>
                  <a:pt x="95315" y="95315"/>
                </a:moveTo>
                <a:lnTo>
                  <a:pt x="95315" y="6766809"/>
                </a:lnTo>
                <a:lnTo>
                  <a:pt x="12096685" y="6766809"/>
                </a:lnTo>
                <a:lnTo>
                  <a:pt x="12096685" y="95315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62124"/>
                </a:lnTo>
                <a:lnTo>
                  <a:pt x="0" y="6862124"/>
                </a:lnTo>
                <a:close/>
              </a:path>
            </a:pathLst>
          </a:cu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0" contrast="20000"/>
                    </a14:imgEffect>
                    <a14:imgEffect>
                      <a14:colorTemperature colorTemp="47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200" y="-143420"/>
            <a:ext cx="2290762" cy="2038237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0" y="1349788"/>
            <a:ext cx="5067300" cy="3283486"/>
            <a:chOff x="0" y="1349788"/>
            <a:chExt cx="5067300" cy="3283486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4814"/>
            <a:stretch>
              <a:fillRect/>
            </a:stretch>
          </p:blipFill>
          <p:spPr>
            <a:xfrm>
              <a:off x="0" y="2243624"/>
              <a:ext cx="5067300" cy="2389650"/>
            </a:xfrm>
            <a:prstGeom prst="rect">
              <a:avLst/>
            </a:prstGeom>
          </p:spPr>
        </p:pic>
        <p:grpSp>
          <p:nvGrpSpPr>
            <p:cNvPr id="9" name="组合 8"/>
            <p:cNvGrpSpPr/>
            <p:nvPr/>
          </p:nvGrpSpPr>
          <p:grpSpPr>
            <a:xfrm>
              <a:off x="2000250" y="1349788"/>
              <a:ext cx="2350108" cy="1059921"/>
              <a:chOff x="2000250" y="1349788"/>
              <a:chExt cx="2350108" cy="1059921"/>
            </a:xfrm>
          </p:grpSpPr>
          <p:pic>
            <p:nvPicPr>
              <p:cNvPr id="7" name="图片 6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000250" y="1349788"/>
                <a:ext cx="1330934" cy="1059921"/>
              </a:xfrm>
              <a:prstGeom prst="rect">
                <a:avLst/>
              </a:prstGeom>
            </p:spPr>
          </p:pic>
          <p:pic>
            <p:nvPicPr>
              <p:cNvPr id="8" name="图片 7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467099" y="1619922"/>
                <a:ext cx="883259" cy="703404"/>
              </a:xfrm>
              <a:prstGeom prst="rect">
                <a:avLst/>
              </a:prstGeom>
            </p:spPr>
          </p:pic>
        </p:grpSp>
      </p:grpSp>
      <p:grpSp>
        <p:nvGrpSpPr>
          <p:cNvPr id="10" name="组合 9"/>
          <p:cNvGrpSpPr/>
          <p:nvPr/>
        </p:nvGrpSpPr>
        <p:grpSpPr>
          <a:xfrm>
            <a:off x="5350903" y="2326795"/>
            <a:ext cx="6311012" cy="2223308"/>
            <a:chOff x="4871338" y="2519186"/>
            <a:chExt cx="6311012" cy="2223308"/>
          </a:xfrm>
        </p:grpSpPr>
        <p:sp>
          <p:nvSpPr>
            <p:cNvPr id="11" name="矩形 10"/>
            <p:cNvSpPr/>
            <p:nvPr/>
          </p:nvSpPr>
          <p:spPr>
            <a:xfrm>
              <a:off x="4871338" y="2519186"/>
              <a:ext cx="4468623" cy="67710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zh-CN" altLang="en-US" sz="4400" dirty="0" smtClean="0">
                  <a:solidFill>
                    <a:srgbClr val="D10A12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  <a:cs typeface="+mn-ea"/>
                  <a:sym typeface="Arial" panose="020B0604020202020204" pitchFamily="34" charset="0"/>
                </a:rPr>
                <a:t>明年工作计划</a:t>
              </a:r>
              <a:endParaRPr lang="zh-CN" altLang="en-US" sz="4400" dirty="0">
                <a:solidFill>
                  <a:srgbClr val="D10A12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2" name="组合 11"/>
            <p:cNvGrpSpPr/>
            <p:nvPr/>
          </p:nvGrpSpPr>
          <p:grpSpPr>
            <a:xfrm>
              <a:off x="5321983" y="3344588"/>
              <a:ext cx="3061581" cy="743744"/>
              <a:chOff x="5664883" y="3248360"/>
              <a:chExt cx="3061581" cy="743744"/>
            </a:xfrm>
          </p:grpSpPr>
          <p:sp>
            <p:nvSpPr>
              <p:cNvPr id="14" name="TextBox 11"/>
              <p:cNvSpPr txBox="1"/>
              <p:nvPr/>
            </p:nvSpPr>
            <p:spPr>
              <a:xfrm>
                <a:off x="5664883" y="3248360"/>
                <a:ext cx="151195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171450" lvl="1" indent="-171450">
                  <a:buFont typeface="Arial" panose="020B0604020202020204" pitchFamily="34" charset="0"/>
                  <a:buChar char="•"/>
                </a:pPr>
                <a:r>
                  <a:rPr lang="zh-CN" altLang="en-US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ea"/>
                    <a:cs typeface="+mn-ea"/>
                    <a:sym typeface="Arial" panose="020B0604020202020204" pitchFamily="34" charset="0"/>
                  </a:rPr>
                  <a:t>输入小标题</a:t>
                </a:r>
                <a:endParaRPr lang="zh-CN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5" name="TextBox 11"/>
              <p:cNvSpPr txBox="1"/>
              <p:nvPr/>
            </p:nvSpPr>
            <p:spPr>
              <a:xfrm>
                <a:off x="7214512" y="3248360"/>
                <a:ext cx="151195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171450" lvl="1" indent="-171450">
                  <a:buFont typeface="Arial" panose="020B0604020202020204" pitchFamily="34" charset="0"/>
                  <a:buChar char="•"/>
                </a:pPr>
                <a:r>
                  <a:rPr lang="zh-CN" alt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ea"/>
                    <a:cs typeface="+mn-ea"/>
                    <a:sym typeface="Arial" panose="020B0604020202020204" pitchFamily="34" charset="0"/>
                  </a:rPr>
                  <a:t>输入小标题</a:t>
                </a:r>
                <a:endParaRPr lang="zh-CN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6" name="TextBox 11"/>
              <p:cNvSpPr txBox="1"/>
              <p:nvPr/>
            </p:nvSpPr>
            <p:spPr>
              <a:xfrm>
                <a:off x="5664883" y="3622772"/>
                <a:ext cx="151195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171450" lvl="1" indent="-171450">
                  <a:buFont typeface="Arial" panose="020B0604020202020204" pitchFamily="34" charset="0"/>
                  <a:buChar char="•"/>
                </a:pPr>
                <a:r>
                  <a:rPr lang="zh-CN" alt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ea"/>
                    <a:cs typeface="+mn-ea"/>
                    <a:sym typeface="Arial" panose="020B0604020202020204" pitchFamily="34" charset="0"/>
                  </a:rPr>
                  <a:t>输入小标题</a:t>
                </a:r>
                <a:endParaRPr lang="zh-CN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" name="TextBox 11"/>
              <p:cNvSpPr txBox="1"/>
              <p:nvPr/>
            </p:nvSpPr>
            <p:spPr>
              <a:xfrm>
                <a:off x="7214510" y="3622772"/>
                <a:ext cx="151195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171450" lvl="1" indent="-171450">
                  <a:buFont typeface="Arial" panose="020B0604020202020204" pitchFamily="34" charset="0"/>
                  <a:buChar char="•"/>
                </a:pPr>
                <a:r>
                  <a:rPr lang="zh-CN" alt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ea"/>
                    <a:cs typeface="+mn-ea"/>
                    <a:sym typeface="Arial" panose="020B0604020202020204" pitchFamily="34" charset="0"/>
                  </a:rPr>
                  <a:t>输入小标题</a:t>
                </a:r>
                <a:endParaRPr lang="zh-CN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3" name="文本框 12"/>
            <p:cNvSpPr txBox="1"/>
            <p:nvPr/>
          </p:nvSpPr>
          <p:spPr>
            <a:xfrm>
              <a:off x="5321983" y="4168170"/>
              <a:ext cx="5860367" cy="5743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100" spc="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Lorem ipsum dolor sit amet, Lorem dolor sit Lorem ipsum dolor sit amet,consectetur. </a:t>
              </a:r>
              <a:endParaRPr lang="en-US" altLang="zh-CN" sz="1100" spc="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</p:grpSp>
      <p:pic>
        <p:nvPicPr>
          <p:cNvPr id="21" name="图片 2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2175" y="4901437"/>
            <a:ext cx="2409825" cy="20955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 advTm="2500">
        <p14:honeycomb/>
      </p:transition>
    </mc:Choice>
    <mc:Fallback>
      <p:transition spd="slow" advTm="25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a8a5453b-9481-48ad-b9f7-4f2ad4974b13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011010" y="1569448"/>
            <a:ext cx="10169980" cy="4200415"/>
            <a:chOff x="736837" y="1139680"/>
            <a:chExt cx="10870138" cy="4489595"/>
          </a:xfrm>
        </p:grpSpPr>
        <p:grpSp>
          <p:nvGrpSpPr>
            <p:cNvPr id="4" name="íṥ1îďe"/>
            <p:cNvGrpSpPr/>
            <p:nvPr/>
          </p:nvGrpSpPr>
          <p:grpSpPr>
            <a:xfrm>
              <a:off x="5604124" y="2181225"/>
              <a:ext cx="1085850" cy="3448050"/>
              <a:chOff x="5438775" y="1724025"/>
              <a:chExt cx="1085850" cy="3448050"/>
            </a:xfrm>
          </p:grpSpPr>
          <p:cxnSp>
            <p:nvCxnSpPr>
              <p:cNvPr id="29" name="直接连接符 28"/>
              <p:cNvCxnSpPr/>
              <p:nvPr/>
            </p:nvCxnSpPr>
            <p:spPr>
              <a:xfrm>
                <a:off x="5981700" y="2200275"/>
                <a:ext cx="0" cy="2771775"/>
              </a:xfrm>
              <a:prstGeom prst="lin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57150">
                <a:solidFill>
                  <a:srgbClr val="D10A1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0" name="ísľîḋe"/>
              <p:cNvSpPr/>
              <p:nvPr/>
            </p:nvSpPr>
            <p:spPr>
              <a:xfrm>
                <a:off x="5438775" y="1724025"/>
                <a:ext cx="1085850" cy="1085850"/>
              </a:xfrm>
              <a:prstGeom prst="ellipse">
                <a:avLst/>
              </a:prstGeom>
              <a:solidFill>
                <a:schemeClr val="accent1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2000" b="1">
                  <a:solidFill>
                    <a:schemeClr val="tx1"/>
                  </a:solidFill>
                  <a:latin typeface="+mn-ea"/>
                </a:endParaRPr>
              </a:p>
            </p:txBody>
          </p:sp>
          <p:sp>
            <p:nvSpPr>
              <p:cNvPr id="31" name="ïS1íḍè"/>
              <p:cNvSpPr/>
              <p:nvPr/>
            </p:nvSpPr>
            <p:spPr>
              <a:xfrm>
                <a:off x="5781675" y="4772025"/>
                <a:ext cx="400050" cy="400050"/>
              </a:xfrm>
              <a:prstGeom prst="ellipse">
                <a:avLst/>
              </a:prstGeom>
              <a:solidFill>
                <a:srgbClr val="D10A12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2000" b="1">
                  <a:solidFill>
                    <a:schemeClr val="tx1"/>
                  </a:solidFill>
                  <a:latin typeface="+mn-ea"/>
                </a:endParaRPr>
              </a:p>
            </p:txBody>
          </p:sp>
        </p:grpSp>
        <p:sp>
          <p:nvSpPr>
            <p:cNvPr id="5" name="iṥḷíḋè"/>
            <p:cNvSpPr/>
            <p:nvPr/>
          </p:nvSpPr>
          <p:spPr>
            <a:xfrm>
              <a:off x="6347074" y="2067420"/>
              <a:ext cx="2402522" cy="1855293"/>
            </a:xfrm>
            <a:custGeom>
              <a:avLst/>
              <a:gdLst>
                <a:gd name="connsiteX0" fmla="*/ 1500961 w 2402522"/>
                <a:gd name="connsiteY0" fmla="*/ 379 h 1855293"/>
                <a:gd name="connsiteX1" fmla="*/ 2258040 w 2402522"/>
                <a:gd name="connsiteY1" fmla="*/ 430391 h 1855293"/>
                <a:gd name="connsiteX2" fmla="*/ 2324916 w 2402522"/>
                <a:gd name="connsiteY2" fmla="*/ 1298497 h 1855293"/>
                <a:gd name="connsiteX3" fmla="*/ 1972131 w 2402522"/>
                <a:gd name="connsiteY3" fmla="*/ 1709958 h 1855293"/>
                <a:gd name="connsiteX4" fmla="*/ 1804289 w 2402522"/>
                <a:gd name="connsiteY4" fmla="*/ 1794183 h 1855293"/>
                <a:gd name="connsiteX5" fmla="*/ 1703481 w 2402522"/>
                <a:gd name="connsiteY5" fmla="*/ 1821496 h 1855293"/>
                <a:gd name="connsiteX6" fmla="*/ 1705549 w 2402522"/>
                <a:gd name="connsiteY6" fmla="*/ 1824741 h 1855293"/>
                <a:gd name="connsiteX7" fmla="*/ 1686949 w 2402522"/>
                <a:gd name="connsiteY7" fmla="*/ 1825975 h 1855293"/>
                <a:gd name="connsiteX8" fmla="*/ 1628410 w 2402522"/>
                <a:gd name="connsiteY8" fmla="*/ 1841834 h 1855293"/>
                <a:gd name="connsiteX9" fmla="*/ 1539068 w 2402522"/>
                <a:gd name="connsiteY9" fmla="*/ 1852302 h 1855293"/>
                <a:gd name="connsiteX10" fmla="*/ 1472337 w 2402522"/>
                <a:gd name="connsiteY10" fmla="*/ 1853614 h 1855293"/>
                <a:gd name="connsiteX11" fmla="*/ 1472337 w 2402522"/>
                <a:gd name="connsiteY11" fmla="*/ 1855293 h 1855293"/>
                <a:gd name="connsiteX12" fmla="*/ 0 w 2402522"/>
                <a:gd name="connsiteY12" fmla="*/ 1855293 h 1855293"/>
                <a:gd name="connsiteX13" fmla="*/ 369083 w 2402522"/>
                <a:gd name="connsiteY13" fmla="*/ 1074912 h 1855293"/>
                <a:gd name="connsiteX14" fmla="*/ 444650 w 2402522"/>
                <a:gd name="connsiteY14" fmla="*/ 931337 h 1855293"/>
                <a:gd name="connsiteX15" fmla="*/ 644898 w 2402522"/>
                <a:gd name="connsiteY15" fmla="*/ 514845 h 1855293"/>
                <a:gd name="connsiteX16" fmla="*/ 645800 w 2402522"/>
                <a:gd name="connsiteY16" fmla="*/ 515278 h 1855293"/>
                <a:gd name="connsiteX17" fmla="*/ 665339 w 2402522"/>
                <a:gd name="connsiteY17" fmla="*/ 475771 h 1855293"/>
                <a:gd name="connsiteX18" fmla="*/ 712840 w 2402522"/>
                <a:gd name="connsiteY18" fmla="*/ 399380 h 1855293"/>
                <a:gd name="connsiteX19" fmla="*/ 750416 w 2402522"/>
                <a:gd name="connsiteY19" fmla="*/ 350396 h 1855293"/>
                <a:gd name="connsiteX20" fmla="*/ 757540 w 2402522"/>
                <a:gd name="connsiteY20" fmla="*/ 336863 h 1855293"/>
                <a:gd name="connsiteX21" fmla="*/ 759019 w 2402522"/>
                <a:gd name="connsiteY21" fmla="*/ 339183 h 1855293"/>
                <a:gd name="connsiteX22" fmla="*/ 768048 w 2402522"/>
                <a:gd name="connsiteY22" fmla="*/ 327413 h 1855293"/>
                <a:gd name="connsiteX23" fmla="*/ 978474 w 2402522"/>
                <a:gd name="connsiteY23" fmla="*/ 144481 h 1855293"/>
                <a:gd name="connsiteX24" fmla="*/ 1500961 w 2402522"/>
                <a:gd name="connsiteY24" fmla="*/ 379 h 1855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402522" h="1855293">
                  <a:moveTo>
                    <a:pt x="1500961" y="379"/>
                  </a:moveTo>
                  <a:cubicBezTo>
                    <a:pt x="1798454" y="8885"/>
                    <a:pt x="2086546" y="160207"/>
                    <a:pt x="2258040" y="430391"/>
                  </a:cubicBezTo>
                  <a:cubicBezTo>
                    <a:pt x="2429535" y="700575"/>
                    <a:pt x="2443843" y="1025676"/>
                    <a:pt x="2324916" y="1298497"/>
                  </a:cubicBezTo>
                  <a:cubicBezTo>
                    <a:pt x="2253561" y="1462190"/>
                    <a:pt x="2134241" y="1607061"/>
                    <a:pt x="1972131" y="1709958"/>
                  </a:cubicBezTo>
                  <a:cubicBezTo>
                    <a:pt x="1918094" y="1744257"/>
                    <a:pt x="1861861" y="1772268"/>
                    <a:pt x="1804289" y="1794183"/>
                  </a:cubicBezTo>
                  <a:lnTo>
                    <a:pt x="1703481" y="1821496"/>
                  </a:lnTo>
                  <a:lnTo>
                    <a:pt x="1705549" y="1824741"/>
                  </a:lnTo>
                  <a:lnTo>
                    <a:pt x="1686949" y="1825975"/>
                  </a:lnTo>
                  <a:lnTo>
                    <a:pt x="1628410" y="1841834"/>
                  </a:lnTo>
                  <a:cubicBezTo>
                    <a:pt x="1598714" y="1846791"/>
                    <a:pt x="1568897" y="1850273"/>
                    <a:pt x="1539068" y="1852302"/>
                  </a:cubicBezTo>
                  <a:lnTo>
                    <a:pt x="1472337" y="1853614"/>
                  </a:lnTo>
                  <a:lnTo>
                    <a:pt x="1472337" y="1855293"/>
                  </a:lnTo>
                  <a:lnTo>
                    <a:pt x="0" y="1855293"/>
                  </a:lnTo>
                  <a:lnTo>
                    <a:pt x="369083" y="1074912"/>
                  </a:lnTo>
                  <a:lnTo>
                    <a:pt x="444650" y="931337"/>
                  </a:lnTo>
                  <a:lnTo>
                    <a:pt x="644898" y="514845"/>
                  </a:lnTo>
                  <a:lnTo>
                    <a:pt x="645800" y="515278"/>
                  </a:lnTo>
                  <a:lnTo>
                    <a:pt x="665339" y="475771"/>
                  </a:lnTo>
                  <a:cubicBezTo>
                    <a:pt x="679872" y="449642"/>
                    <a:pt x="695714" y="424142"/>
                    <a:pt x="712840" y="399380"/>
                  </a:cubicBezTo>
                  <a:lnTo>
                    <a:pt x="750416" y="350396"/>
                  </a:lnTo>
                  <a:lnTo>
                    <a:pt x="757540" y="336863"/>
                  </a:lnTo>
                  <a:lnTo>
                    <a:pt x="759019" y="339183"/>
                  </a:lnTo>
                  <a:lnTo>
                    <a:pt x="768048" y="327413"/>
                  </a:lnTo>
                  <a:cubicBezTo>
                    <a:pt x="827061" y="257872"/>
                    <a:pt x="897418" y="195929"/>
                    <a:pt x="978474" y="144481"/>
                  </a:cubicBezTo>
                  <a:cubicBezTo>
                    <a:pt x="1140584" y="41585"/>
                    <a:pt x="1322465" y="-4725"/>
                    <a:pt x="1500961" y="379"/>
                  </a:cubicBezTo>
                  <a:close/>
                </a:path>
              </a:pathLst>
            </a:custGeom>
            <a:solidFill>
              <a:schemeClr val="accent4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2000" b="1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6" name="îšliḍé"/>
            <p:cNvSpPr/>
            <p:nvPr/>
          </p:nvSpPr>
          <p:spPr>
            <a:xfrm flipH="1">
              <a:off x="3544502" y="2067420"/>
              <a:ext cx="2402522" cy="1855293"/>
            </a:xfrm>
            <a:custGeom>
              <a:avLst/>
              <a:gdLst>
                <a:gd name="connsiteX0" fmla="*/ 1500961 w 2402522"/>
                <a:gd name="connsiteY0" fmla="*/ 379 h 1855293"/>
                <a:gd name="connsiteX1" fmla="*/ 2258040 w 2402522"/>
                <a:gd name="connsiteY1" fmla="*/ 430391 h 1855293"/>
                <a:gd name="connsiteX2" fmla="*/ 2324916 w 2402522"/>
                <a:gd name="connsiteY2" fmla="*/ 1298497 h 1855293"/>
                <a:gd name="connsiteX3" fmla="*/ 1972131 w 2402522"/>
                <a:gd name="connsiteY3" fmla="*/ 1709958 h 1855293"/>
                <a:gd name="connsiteX4" fmla="*/ 1804289 w 2402522"/>
                <a:gd name="connsiteY4" fmla="*/ 1794183 h 1855293"/>
                <a:gd name="connsiteX5" fmla="*/ 1703481 w 2402522"/>
                <a:gd name="connsiteY5" fmla="*/ 1821496 h 1855293"/>
                <a:gd name="connsiteX6" fmla="*/ 1705549 w 2402522"/>
                <a:gd name="connsiteY6" fmla="*/ 1824741 h 1855293"/>
                <a:gd name="connsiteX7" fmla="*/ 1686949 w 2402522"/>
                <a:gd name="connsiteY7" fmla="*/ 1825975 h 1855293"/>
                <a:gd name="connsiteX8" fmla="*/ 1628410 w 2402522"/>
                <a:gd name="connsiteY8" fmla="*/ 1841834 h 1855293"/>
                <a:gd name="connsiteX9" fmla="*/ 1539068 w 2402522"/>
                <a:gd name="connsiteY9" fmla="*/ 1852302 h 1855293"/>
                <a:gd name="connsiteX10" fmla="*/ 1472337 w 2402522"/>
                <a:gd name="connsiteY10" fmla="*/ 1853614 h 1855293"/>
                <a:gd name="connsiteX11" fmla="*/ 1472337 w 2402522"/>
                <a:gd name="connsiteY11" fmla="*/ 1855293 h 1855293"/>
                <a:gd name="connsiteX12" fmla="*/ 0 w 2402522"/>
                <a:gd name="connsiteY12" fmla="*/ 1855293 h 1855293"/>
                <a:gd name="connsiteX13" fmla="*/ 369083 w 2402522"/>
                <a:gd name="connsiteY13" fmla="*/ 1074912 h 1855293"/>
                <a:gd name="connsiteX14" fmla="*/ 444650 w 2402522"/>
                <a:gd name="connsiteY14" fmla="*/ 931337 h 1855293"/>
                <a:gd name="connsiteX15" fmla="*/ 644898 w 2402522"/>
                <a:gd name="connsiteY15" fmla="*/ 514845 h 1855293"/>
                <a:gd name="connsiteX16" fmla="*/ 645800 w 2402522"/>
                <a:gd name="connsiteY16" fmla="*/ 515278 h 1855293"/>
                <a:gd name="connsiteX17" fmla="*/ 665339 w 2402522"/>
                <a:gd name="connsiteY17" fmla="*/ 475771 h 1855293"/>
                <a:gd name="connsiteX18" fmla="*/ 712840 w 2402522"/>
                <a:gd name="connsiteY18" fmla="*/ 399380 h 1855293"/>
                <a:gd name="connsiteX19" fmla="*/ 750416 w 2402522"/>
                <a:gd name="connsiteY19" fmla="*/ 350396 h 1855293"/>
                <a:gd name="connsiteX20" fmla="*/ 757540 w 2402522"/>
                <a:gd name="connsiteY20" fmla="*/ 336863 h 1855293"/>
                <a:gd name="connsiteX21" fmla="*/ 759019 w 2402522"/>
                <a:gd name="connsiteY21" fmla="*/ 339183 h 1855293"/>
                <a:gd name="connsiteX22" fmla="*/ 768048 w 2402522"/>
                <a:gd name="connsiteY22" fmla="*/ 327413 h 1855293"/>
                <a:gd name="connsiteX23" fmla="*/ 978474 w 2402522"/>
                <a:gd name="connsiteY23" fmla="*/ 144481 h 1855293"/>
                <a:gd name="connsiteX24" fmla="*/ 1500961 w 2402522"/>
                <a:gd name="connsiteY24" fmla="*/ 379 h 1855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402522" h="1855293">
                  <a:moveTo>
                    <a:pt x="1500961" y="379"/>
                  </a:moveTo>
                  <a:cubicBezTo>
                    <a:pt x="1798454" y="8885"/>
                    <a:pt x="2086546" y="160207"/>
                    <a:pt x="2258040" y="430391"/>
                  </a:cubicBezTo>
                  <a:cubicBezTo>
                    <a:pt x="2429535" y="700575"/>
                    <a:pt x="2443843" y="1025676"/>
                    <a:pt x="2324916" y="1298497"/>
                  </a:cubicBezTo>
                  <a:cubicBezTo>
                    <a:pt x="2253561" y="1462190"/>
                    <a:pt x="2134241" y="1607061"/>
                    <a:pt x="1972131" y="1709958"/>
                  </a:cubicBezTo>
                  <a:cubicBezTo>
                    <a:pt x="1918094" y="1744257"/>
                    <a:pt x="1861861" y="1772268"/>
                    <a:pt x="1804289" y="1794183"/>
                  </a:cubicBezTo>
                  <a:lnTo>
                    <a:pt x="1703481" y="1821496"/>
                  </a:lnTo>
                  <a:lnTo>
                    <a:pt x="1705549" y="1824741"/>
                  </a:lnTo>
                  <a:lnTo>
                    <a:pt x="1686949" y="1825975"/>
                  </a:lnTo>
                  <a:lnTo>
                    <a:pt x="1628410" y="1841834"/>
                  </a:lnTo>
                  <a:cubicBezTo>
                    <a:pt x="1598714" y="1846791"/>
                    <a:pt x="1568897" y="1850273"/>
                    <a:pt x="1539068" y="1852302"/>
                  </a:cubicBezTo>
                  <a:lnTo>
                    <a:pt x="1472337" y="1853614"/>
                  </a:lnTo>
                  <a:lnTo>
                    <a:pt x="1472337" y="1855293"/>
                  </a:lnTo>
                  <a:lnTo>
                    <a:pt x="0" y="1855293"/>
                  </a:lnTo>
                  <a:lnTo>
                    <a:pt x="369083" y="1074912"/>
                  </a:lnTo>
                  <a:lnTo>
                    <a:pt x="444650" y="931337"/>
                  </a:lnTo>
                  <a:lnTo>
                    <a:pt x="644898" y="514845"/>
                  </a:lnTo>
                  <a:lnTo>
                    <a:pt x="645800" y="515278"/>
                  </a:lnTo>
                  <a:lnTo>
                    <a:pt x="665339" y="475771"/>
                  </a:lnTo>
                  <a:cubicBezTo>
                    <a:pt x="679872" y="449642"/>
                    <a:pt x="695714" y="424142"/>
                    <a:pt x="712840" y="399380"/>
                  </a:cubicBezTo>
                  <a:lnTo>
                    <a:pt x="750416" y="350396"/>
                  </a:lnTo>
                  <a:lnTo>
                    <a:pt x="757540" y="336863"/>
                  </a:lnTo>
                  <a:lnTo>
                    <a:pt x="759019" y="339183"/>
                  </a:lnTo>
                  <a:lnTo>
                    <a:pt x="768048" y="327413"/>
                  </a:lnTo>
                  <a:cubicBezTo>
                    <a:pt x="827061" y="257872"/>
                    <a:pt x="897418" y="195929"/>
                    <a:pt x="978474" y="144481"/>
                  </a:cubicBezTo>
                  <a:cubicBezTo>
                    <a:pt x="1140584" y="41585"/>
                    <a:pt x="1322465" y="-4725"/>
                    <a:pt x="1500961" y="379"/>
                  </a:cubicBezTo>
                  <a:close/>
                </a:path>
              </a:pathLst>
            </a:custGeom>
            <a:solidFill>
              <a:schemeClr val="accent2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2000" b="1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7" name="íśļïḋê"/>
            <p:cNvSpPr/>
            <p:nvPr/>
          </p:nvSpPr>
          <p:spPr>
            <a:xfrm flipV="1">
              <a:off x="6347074" y="4107357"/>
              <a:ext cx="1576114" cy="1217118"/>
            </a:xfrm>
            <a:custGeom>
              <a:avLst/>
              <a:gdLst>
                <a:gd name="connsiteX0" fmla="*/ 1500961 w 2402522"/>
                <a:gd name="connsiteY0" fmla="*/ 379 h 1855293"/>
                <a:gd name="connsiteX1" fmla="*/ 2258040 w 2402522"/>
                <a:gd name="connsiteY1" fmla="*/ 430391 h 1855293"/>
                <a:gd name="connsiteX2" fmla="*/ 2324916 w 2402522"/>
                <a:gd name="connsiteY2" fmla="*/ 1298497 h 1855293"/>
                <a:gd name="connsiteX3" fmla="*/ 1972131 w 2402522"/>
                <a:gd name="connsiteY3" fmla="*/ 1709958 h 1855293"/>
                <a:gd name="connsiteX4" fmla="*/ 1804289 w 2402522"/>
                <a:gd name="connsiteY4" fmla="*/ 1794183 h 1855293"/>
                <a:gd name="connsiteX5" fmla="*/ 1703481 w 2402522"/>
                <a:gd name="connsiteY5" fmla="*/ 1821496 h 1855293"/>
                <a:gd name="connsiteX6" fmla="*/ 1705549 w 2402522"/>
                <a:gd name="connsiteY6" fmla="*/ 1824741 h 1855293"/>
                <a:gd name="connsiteX7" fmla="*/ 1686949 w 2402522"/>
                <a:gd name="connsiteY7" fmla="*/ 1825975 h 1855293"/>
                <a:gd name="connsiteX8" fmla="*/ 1628410 w 2402522"/>
                <a:gd name="connsiteY8" fmla="*/ 1841834 h 1855293"/>
                <a:gd name="connsiteX9" fmla="*/ 1539068 w 2402522"/>
                <a:gd name="connsiteY9" fmla="*/ 1852302 h 1855293"/>
                <a:gd name="connsiteX10" fmla="*/ 1472337 w 2402522"/>
                <a:gd name="connsiteY10" fmla="*/ 1853614 h 1855293"/>
                <a:gd name="connsiteX11" fmla="*/ 1472337 w 2402522"/>
                <a:gd name="connsiteY11" fmla="*/ 1855293 h 1855293"/>
                <a:gd name="connsiteX12" fmla="*/ 0 w 2402522"/>
                <a:gd name="connsiteY12" fmla="*/ 1855293 h 1855293"/>
                <a:gd name="connsiteX13" fmla="*/ 369083 w 2402522"/>
                <a:gd name="connsiteY13" fmla="*/ 1074912 h 1855293"/>
                <a:gd name="connsiteX14" fmla="*/ 444650 w 2402522"/>
                <a:gd name="connsiteY14" fmla="*/ 931337 h 1855293"/>
                <a:gd name="connsiteX15" fmla="*/ 644898 w 2402522"/>
                <a:gd name="connsiteY15" fmla="*/ 514845 h 1855293"/>
                <a:gd name="connsiteX16" fmla="*/ 645800 w 2402522"/>
                <a:gd name="connsiteY16" fmla="*/ 515278 h 1855293"/>
                <a:gd name="connsiteX17" fmla="*/ 665339 w 2402522"/>
                <a:gd name="connsiteY17" fmla="*/ 475771 h 1855293"/>
                <a:gd name="connsiteX18" fmla="*/ 712840 w 2402522"/>
                <a:gd name="connsiteY18" fmla="*/ 399380 h 1855293"/>
                <a:gd name="connsiteX19" fmla="*/ 750416 w 2402522"/>
                <a:gd name="connsiteY19" fmla="*/ 350396 h 1855293"/>
                <a:gd name="connsiteX20" fmla="*/ 757540 w 2402522"/>
                <a:gd name="connsiteY20" fmla="*/ 336863 h 1855293"/>
                <a:gd name="connsiteX21" fmla="*/ 759019 w 2402522"/>
                <a:gd name="connsiteY21" fmla="*/ 339183 h 1855293"/>
                <a:gd name="connsiteX22" fmla="*/ 768048 w 2402522"/>
                <a:gd name="connsiteY22" fmla="*/ 327413 h 1855293"/>
                <a:gd name="connsiteX23" fmla="*/ 978474 w 2402522"/>
                <a:gd name="connsiteY23" fmla="*/ 144481 h 1855293"/>
                <a:gd name="connsiteX24" fmla="*/ 1500961 w 2402522"/>
                <a:gd name="connsiteY24" fmla="*/ 379 h 1855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402522" h="1855293">
                  <a:moveTo>
                    <a:pt x="1500961" y="379"/>
                  </a:moveTo>
                  <a:cubicBezTo>
                    <a:pt x="1798454" y="8885"/>
                    <a:pt x="2086546" y="160207"/>
                    <a:pt x="2258040" y="430391"/>
                  </a:cubicBezTo>
                  <a:cubicBezTo>
                    <a:pt x="2429535" y="700575"/>
                    <a:pt x="2443843" y="1025676"/>
                    <a:pt x="2324916" y="1298497"/>
                  </a:cubicBezTo>
                  <a:cubicBezTo>
                    <a:pt x="2253561" y="1462190"/>
                    <a:pt x="2134241" y="1607061"/>
                    <a:pt x="1972131" y="1709958"/>
                  </a:cubicBezTo>
                  <a:cubicBezTo>
                    <a:pt x="1918094" y="1744257"/>
                    <a:pt x="1861861" y="1772268"/>
                    <a:pt x="1804289" y="1794183"/>
                  </a:cubicBezTo>
                  <a:lnTo>
                    <a:pt x="1703481" y="1821496"/>
                  </a:lnTo>
                  <a:lnTo>
                    <a:pt x="1705549" y="1824741"/>
                  </a:lnTo>
                  <a:lnTo>
                    <a:pt x="1686949" y="1825975"/>
                  </a:lnTo>
                  <a:lnTo>
                    <a:pt x="1628410" y="1841834"/>
                  </a:lnTo>
                  <a:cubicBezTo>
                    <a:pt x="1598714" y="1846791"/>
                    <a:pt x="1568897" y="1850273"/>
                    <a:pt x="1539068" y="1852302"/>
                  </a:cubicBezTo>
                  <a:lnTo>
                    <a:pt x="1472337" y="1853614"/>
                  </a:lnTo>
                  <a:lnTo>
                    <a:pt x="1472337" y="1855293"/>
                  </a:lnTo>
                  <a:lnTo>
                    <a:pt x="0" y="1855293"/>
                  </a:lnTo>
                  <a:lnTo>
                    <a:pt x="369083" y="1074912"/>
                  </a:lnTo>
                  <a:lnTo>
                    <a:pt x="444650" y="931337"/>
                  </a:lnTo>
                  <a:lnTo>
                    <a:pt x="644898" y="514845"/>
                  </a:lnTo>
                  <a:lnTo>
                    <a:pt x="645800" y="515278"/>
                  </a:lnTo>
                  <a:lnTo>
                    <a:pt x="665339" y="475771"/>
                  </a:lnTo>
                  <a:cubicBezTo>
                    <a:pt x="679872" y="449642"/>
                    <a:pt x="695714" y="424142"/>
                    <a:pt x="712840" y="399380"/>
                  </a:cubicBezTo>
                  <a:lnTo>
                    <a:pt x="750416" y="350396"/>
                  </a:lnTo>
                  <a:lnTo>
                    <a:pt x="757540" y="336863"/>
                  </a:lnTo>
                  <a:lnTo>
                    <a:pt x="759019" y="339183"/>
                  </a:lnTo>
                  <a:lnTo>
                    <a:pt x="768048" y="327413"/>
                  </a:lnTo>
                  <a:cubicBezTo>
                    <a:pt x="827061" y="257872"/>
                    <a:pt x="897418" y="195929"/>
                    <a:pt x="978474" y="144481"/>
                  </a:cubicBezTo>
                  <a:cubicBezTo>
                    <a:pt x="1140584" y="41585"/>
                    <a:pt x="1322465" y="-4725"/>
                    <a:pt x="1500961" y="379"/>
                  </a:cubicBezTo>
                  <a:close/>
                </a:path>
              </a:pathLst>
            </a:custGeom>
            <a:solidFill>
              <a:schemeClr val="accent6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2000" b="1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8" name="işḻide"/>
            <p:cNvSpPr/>
            <p:nvPr/>
          </p:nvSpPr>
          <p:spPr>
            <a:xfrm flipH="1" flipV="1">
              <a:off x="4370910" y="4107357"/>
              <a:ext cx="1576114" cy="1217118"/>
            </a:xfrm>
            <a:custGeom>
              <a:avLst/>
              <a:gdLst>
                <a:gd name="connsiteX0" fmla="*/ 1500961 w 2402522"/>
                <a:gd name="connsiteY0" fmla="*/ 379 h 1855293"/>
                <a:gd name="connsiteX1" fmla="*/ 2258040 w 2402522"/>
                <a:gd name="connsiteY1" fmla="*/ 430391 h 1855293"/>
                <a:gd name="connsiteX2" fmla="*/ 2324916 w 2402522"/>
                <a:gd name="connsiteY2" fmla="*/ 1298497 h 1855293"/>
                <a:gd name="connsiteX3" fmla="*/ 1972131 w 2402522"/>
                <a:gd name="connsiteY3" fmla="*/ 1709958 h 1855293"/>
                <a:gd name="connsiteX4" fmla="*/ 1804289 w 2402522"/>
                <a:gd name="connsiteY4" fmla="*/ 1794183 h 1855293"/>
                <a:gd name="connsiteX5" fmla="*/ 1703481 w 2402522"/>
                <a:gd name="connsiteY5" fmla="*/ 1821496 h 1855293"/>
                <a:gd name="connsiteX6" fmla="*/ 1705549 w 2402522"/>
                <a:gd name="connsiteY6" fmla="*/ 1824741 h 1855293"/>
                <a:gd name="connsiteX7" fmla="*/ 1686949 w 2402522"/>
                <a:gd name="connsiteY7" fmla="*/ 1825975 h 1855293"/>
                <a:gd name="connsiteX8" fmla="*/ 1628410 w 2402522"/>
                <a:gd name="connsiteY8" fmla="*/ 1841834 h 1855293"/>
                <a:gd name="connsiteX9" fmla="*/ 1539068 w 2402522"/>
                <a:gd name="connsiteY9" fmla="*/ 1852302 h 1855293"/>
                <a:gd name="connsiteX10" fmla="*/ 1472337 w 2402522"/>
                <a:gd name="connsiteY10" fmla="*/ 1853614 h 1855293"/>
                <a:gd name="connsiteX11" fmla="*/ 1472337 w 2402522"/>
                <a:gd name="connsiteY11" fmla="*/ 1855293 h 1855293"/>
                <a:gd name="connsiteX12" fmla="*/ 0 w 2402522"/>
                <a:gd name="connsiteY12" fmla="*/ 1855293 h 1855293"/>
                <a:gd name="connsiteX13" fmla="*/ 369083 w 2402522"/>
                <a:gd name="connsiteY13" fmla="*/ 1074912 h 1855293"/>
                <a:gd name="connsiteX14" fmla="*/ 444650 w 2402522"/>
                <a:gd name="connsiteY14" fmla="*/ 931337 h 1855293"/>
                <a:gd name="connsiteX15" fmla="*/ 644898 w 2402522"/>
                <a:gd name="connsiteY15" fmla="*/ 514845 h 1855293"/>
                <a:gd name="connsiteX16" fmla="*/ 645800 w 2402522"/>
                <a:gd name="connsiteY16" fmla="*/ 515278 h 1855293"/>
                <a:gd name="connsiteX17" fmla="*/ 665339 w 2402522"/>
                <a:gd name="connsiteY17" fmla="*/ 475771 h 1855293"/>
                <a:gd name="connsiteX18" fmla="*/ 712840 w 2402522"/>
                <a:gd name="connsiteY18" fmla="*/ 399380 h 1855293"/>
                <a:gd name="connsiteX19" fmla="*/ 750416 w 2402522"/>
                <a:gd name="connsiteY19" fmla="*/ 350396 h 1855293"/>
                <a:gd name="connsiteX20" fmla="*/ 757540 w 2402522"/>
                <a:gd name="connsiteY20" fmla="*/ 336863 h 1855293"/>
                <a:gd name="connsiteX21" fmla="*/ 759019 w 2402522"/>
                <a:gd name="connsiteY21" fmla="*/ 339183 h 1855293"/>
                <a:gd name="connsiteX22" fmla="*/ 768048 w 2402522"/>
                <a:gd name="connsiteY22" fmla="*/ 327413 h 1855293"/>
                <a:gd name="connsiteX23" fmla="*/ 978474 w 2402522"/>
                <a:gd name="connsiteY23" fmla="*/ 144481 h 1855293"/>
                <a:gd name="connsiteX24" fmla="*/ 1500961 w 2402522"/>
                <a:gd name="connsiteY24" fmla="*/ 379 h 1855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402522" h="1855293">
                  <a:moveTo>
                    <a:pt x="1500961" y="379"/>
                  </a:moveTo>
                  <a:cubicBezTo>
                    <a:pt x="1798454" y="8885"/>
                    <a:pt x="2086546" y="160207"/>
                    <a:pt x="2258040" y="430391"/>
                  </a:cubicBezTo>
                  <a:cubicBezTo>
                    <a:pt x="2429535" y="700575"/>
                    <a:pt x="2443843" y="1025676"/>
                    <a:pt x="2324916" y="1298497"/>
                  </a:cubicBezTo>
                  <a:cubicBezTo>
                    <a:pt x="2253561" y="1462190"/>
                    <a:pt x="2134241" y="1607061"/>
                    <a:pt x="1972131" y="1709958"/>
                  </a:cubicBezTo>
                  <a:cubicBezTo>
                    <a:pt x="1918094" y="1744257"/>
                    <a:pt x="1861861" y="1772268"/>
                    <a:pt x="1804289" y="1794183"/>
                  </a:cubicBezTo>
                  <a:lnTo>
                    <a:pt x="1703481" y="1821496"/>
                  </a:lnTo>
                  <a:lnTo>
                    <a:pt x="1705549" y="1824741"/>
                  </a:lnTo>
                  <a:lnTo>
                    <a:pt x="1686949" y="1825975"/>
                  </a:lnTo>
                  <a:lnTo>
                    <a:pt x="1628410" y="1841834"/>
                  </a:lnTo>
                  <a:cubicBezTo>
                    <a:pt x="1598714" y="1846791"/>
                    <a:pt x="1568897" y="1850273"/>
                    <a:pt x="1539068" y="1852302"/>
                  </a:cubicBezTo>
                  <a:lnTo>
                    <a:pt x="1472337" y="1853614"/>
                  </a:lnTo>
                  <a:lnTo>
                    <a:pt x="1472337" y="1855293"/>
                  </a:lnTo>
                  <a:lnTo>
                    <a:pt x="0" y="1855293"/>
                  </a:lnTo>
                  <a:lnTo>
                    <a:pt x="369083" y="1074912"/>
                  </a:lnTo>
                  <a:lnTo>
                    <a:pt x="444650" y="931337"/>
                  </a:lnTo>
                  <a:lnTo>
                    <a:pt x="644898" y="514845"/>
                  </a:lnTo>
                  <a:lnTo>
                    <a:pt x="645800" y="515278"/>
                  </a:lnTo>
                  <a:lnTo>
                    <a:pt x="665339" y="475771"/>
                  </a:lnTo>
                  <a:cubicBezTo>
                    <a:pt x="679872" y="449642"/>
                    <a:pt x="695714" y="424142"/>
                    <a:pt x="712840" y="399380"/>
                  </a:cubicBezTo>
                  <a:lnTo>
                    <a:pt x="750416" y="350396"/>
                  </a:lnTo>
                  <a:lnTo>
                    <a:pt x="757540" y="336863"/>
                  </a:lnTo>
                  <a:lnTo>
                    <a:pt x="759019" y="339183"/>
                  </a:lnTo>
                  <a:lnTo>
                    <a:pt x="768048" y="327413"/>
                  </a:lnTo>
                  <a:cubicBezTo>
                    <a:pt x="827061" y="257872"/>
                    <a:pt x="897418" y="195929"/>
                    <a:pt x="978474" y="144481"/>
                  </a:cubicBezTo>
                  <a:cubicBezTo>
                    <a:pt x="1140584" y="41585"/>
                    <a:pt x="1322465" y="-4725"/>
                    <a:pt x="1500961" y="379"/>
                  </a:cubicBezTo>
                  <a:close/>
                </a:path>
              </a:pathLst>
            </a:custGeom>
            <a:solidFill>
              <a:schemeClr val="accent5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2000" b="1">
                <a:solidFill>
                  <a:schemeClr val="tx1"/>
                </a:solidFill>
                <a:latin typeface="+mn-ea"/>
              </a:endParaRPr>
            </a:p>
          </p:txBody>
        </p:sp>
        <p:grpSp>
          <p:nvGrpSpPr>
            <p:cNvPr id="9" name="ïŝ1ïḍé"/>
            <p:cNvGrpSpPr/>
            <p:nvPr/>
          </p:nvGrpSpPr>
          <p:grpSpPr>
            <a:xfrm>
              <a:off x="8304069" y="4312322"/>
              <a:ext cx="2457329" cy="835777"/>
              <a:chOff x="9029821" y="3139323"/>
              <a:chExt cx="2457329" cy="835777"/>
            </a:xfrm>
          </p:grpSpPr>
          <p:sp>
            <p:nvSpPr>
              <p:cNvPr id="27" name="íṥḻiḓé"/>
              <p:cNvSpPr txBox="1"/>
              <p:nvPr/>
            </p:nvSpPr>
            <p:spPr>
              <a:xfrm>
                <a:off x="9029821" y="3385544"/>
                <a:ext cx="2457329" cy="589556"/>
              </a:xfrm>
              <a:prstGeom prst="rect">
                <a:avLst/>
              </a:prstGeom>
              <a:noFill/>
            </p:spPr>
            <p:txBody>
              <a:bodyPr wrap="square" lIns="72000" tIns="0" rIns="72000" bIns="0" anchor="ctr" anchorCtr="0">
                <a:normAutofit/>
              </a:bodyPr>
              <a:lstStyle/>
              <a:p>
                <a:pPr defTabSz="913765">
                  <a:lnSpc>
                    <a:spcPct val="120000"/>
                  </a:lnSpc>
                  <a:defRPr/>
                </a:pPr>
                <a:r>
                  <a:rPr lang="zh-CN" altLang="en-US" sz="1050" b="1">
                    <a:latin typeface="+mn-ea"/>
                  </a:rPr>
                  <a:t>此部分内容作为文字排版占位显示</a:t>
                </a:r>
                <a:br>
                  <a:rPr lang="zh-CN" altLang="en-US" sz="1050" b="1">
                    <a:latin typeface="+mn-ea"/>
                  </a:rPr>
                </a:br>
                <a:r>
                  <a:rPr lang="zh-CN" altLang="en-US" sz="1050" b="1">
                    <a:latin typeface="+mn-ea"/>
                  </a:rPr>
                  <a:t>（建议使用主题字体）</a:t>
                </a:r>
                <a:endParaRPr lang="zh-CN" altLang="en-US" sz="1050" b="1">
                  <a:latin typeface="+mn-ea"/>
                </a:endParaRPr>
              </a:p>
            </p:txBody>
          </p:sp>
          <p:sp>
            <p:nvSpPr>
              <p:cNvPr id="28" name="iş1ïḋe"/>
              <p:cNvSpPr/>
              <p:nvPr/>
            </p:nvSpPr>
            <p:spPr>
              <a:xfrm>
                <a:off x="9029821" y="3139323"/>
                <a:ext cx="2457329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 fontScale="92500" lnSpcReduction="20000"/>
              </a:bodyPr>
              <a:lstStyle/>
              <a:p>
                <a:pPr lvl="0" defTabSz="913765">
                  <a:defRPr/>
                </a:pPr>
                <a:r>
                  <a:rPr lang="zh-CN" altLang="en-US" b="1">
                    <a:latin typeface="+mn-ea"/>
                  </a:rPr>
                  <a:t>标题文本预设</a:t>
                </a:r>
                <a:endParaRPr lang="zh-CN" altLang="en-US" b="1">
                  <a:latin typeface="+mn-ea"/>
                </a:endParaRPr>
              </a:p>
            </p:txBody>
          </p:sp>
        </p:grpSp>
        <p:grpSp>
          <p:nvGrpSpPr>
            <p:cNvPr id="10" name="išľïḍé"/>
            <p:cNvGrpSpPr/>
            <p:nvPr/>
          </p:nvGrpSpPr>
          <p:grpSpPr>
            <a:xfrm>
              <a:off x="1496308" y="4312322"/>
              <a:ext cx="2407615" cy="835777"/>
              <a:chOff x="609599" y="3139323"/>
              <a:chExt cx="2407615" cy="835777"/>
            </a:xfrm>
          </p:grpSpPr>
          <p:sp>
            <p:nvSpPr>
              <p:cNvPr id="25" name="íSḻîḋè"/>
              <p:cNvSpPr txBox="1"/>
              <p:nvPr/>
            </p:nvSpPr>
            <p:spPr>
              <a:xfrm>
                <a:off x="609599" y="3385544"/>
                <a:ext cx="2407615" cy="589556"/>
              </a:xfrm>
              <a:prstGeom prst="rect">
                <a:avLst/>
              </a:prstGeom>
              <a:noFill/>
            </p:spPr>
            <p:txBody>
              <a:bodyPr wrap="square" lIns="72000" tIns="0" rIns="72000" bIns="0" anchor="ctr" anchorCtr="0">
                <a:normAutofit/>
              </a:bodyPr>
              <a:lstStyle/>
              <a:p>
                <a:pPr algn="r" defTabSz="913765">
                  <a:lnSpc>
                    <a:spcPct val="120000"/>
                  </a:lnSpc>
                  <a:defRPr/>
                </a:pPr>
                <a:r>
                  <a:rPr lang="zh-CN" altLang="en-US" sz="1050" b="1">
                    <a:latin typeface="+mn-ea"/>
                  </a:rPr>
                  <a:t>此部分内容作为文字排版占位显示</a:t>
                </a:r>
                <a:br>
                  <a:rPr lang="zh-CN" altLang="en-US" sz="1050" b="1">
                    <a:latin typeface="+mn-ea"/>
                  </a:rPr>
                </a:br>
                <a:r>
                  <a:rPr lang="zh-CN" altLang="en-US" sz="1050" b="1">
                    <a:latin typeface="+mn-ea"/>
                  </a:rPr>
                  <a:t>（建议使用主题字体）</a:t>
                </a:r>
                <a:endParaRPr lang="zh-CN" altLang="en-US" sz="1050" b="1">
                  <a:latin typeface="+mn-ea"/>
                </a:endParaRPr>
              </a:p>
            </p:txBody>
          </p:sp>
          <p:sp>
            <p:nvSpPr>
              <p:cNvPr id="26" name="iṡļïde"/>
              <p:cNvSpPr/>
              <p:nvPr/>
            </p:nvSpPr>
            <p:spPr>
              <a:xfrm>
                <a:off x="609599" y="3139323"/>
                <a:ext cx="2407615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 fontScale="92500" lnSpcReduction="20000"/>
              </a:bodyPr>
              <a:lstStyle/>
              <a:p>
                <a:pPr lvl="0" algn="r" defTabSz="913765">
                  <a:defRPr/>
                </a:pPr>
                <a:r>
                  <a:rPr lang="zh-CN" altLang="en-US" b="1">
                    <a:latin typeface="+mn-ea"/>
                  </a:rPr>
                  <a:t>标题文本预设</a:t>
                </a:r>
                <a:endParaRPr lang="zh-CN" altLang="en-US" b="1">
                  <a:latin typeface="+mn-ea"/>
                </a:endParaRPr>
              </a:p>
            </p:txBody>
          </p:sp>
        </p:grpSp>
        <p:grpSp>
          <p:nvGrpSpPr>
            <p:cNvPr id="11" name="íṥḻïďe"/>
            <p:cNvGrpSpPr/>
            <p:nvPr/>
          </p:nvGrpSpPr>
          <p:grpSpPr>
            <a:xfrm>
              <a:off x="9149646" y="2522384"/>
              <a:ext cx="2457329" cy="835777"/>
              <a:chOff x="9029821" y="3139323"/>
              <a:chExt cx="2457329" cy="835777"/>
            </a:xfrm>
          </p:grpSpPr>
          <p:sp>
            <p:nvSpPr>
              <p:cNvPr id="23" name="îSḻiḋè"/>
              <p:cNvSpPr txBox="1"/>
              <p:nvPr/>
            </p:nvSpPr>
            <p:spPr>
              <a:xfrm>
                <a:off x="9029821" y="3385544"/>
                <a:ext cx="2457329" cy="589556"/>
              </a:xfrm>
              <a:prstGeom prst="rect">
                <a:avLst/>
              </a:prstGeom>
              <a:noFill/>
            </p:spPr>
            <p:txBody>
              <a:bodyPr wrap="square" lIns="72000" tIns="0" rIns="72000" bIns="0" anchor="ctr" anchorCtr="0">
                <a:normAutofit/>
              </a:bodyPr>
              <a:lstStyle/>
              <a:p>
                <a:pPr defTabSz="913765">
                  <a:lnSpc>
                    <a:spcPct val="120000"/>
                  </a:lnSpc>
                  <a:defRPr/>
                </a:pPr>
                <a:r>
                  <a:rPr lang="zh-CN" altLang="en-US" sz="1050" b="1">
                    <a:latin typeface="+mn-ea"/>
                  </a:rPr>
                  <a:t>此部分内容作为文字排版占位显示</a:t>
                </a:r>
                <a:br>
                  <a:rPr lang="zh-CN" altLang="en-US" sz="1050" b="1">
                    <a:latin typeface="+mn-ea"/>
                  </a:rPr>
                </a:br>
                <a:r>
                  <a:rPr lang="zh-CN" altLang="en-US" sz="1050" b="1">
                    <a:latin typeface="+mn-ea"/>
                  </a:rPr>
                  <a:t>（建议使用主题字体）</a:t>
                </a:r>
                <a:endParaRPr lang="zh-CN" altLang="en-US" sz="1050" b="1">
                  <a:latin typeface="+mn-ea"/>
                </a:endParaRPr>
              </a:p>
            </p:txBody>
          </p:sp>
          <p:sp>
            <p:nvSpPr>
              <p:cNvPr id="24" name="íšľîďê"/>
              <p:cNvSpPr/>
              <p:nvPr/>
            </p:nvSpPr>
            <p:spPr>
              <a:xfrm>
                <a:off x="9029821" y="3139323"/>
                <a:ext cx="2457329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 fontScale="92500" lnSpcReduction="20000"/>
              </a:bodyPr>
              <a:lstStyle/>
              <a:p>
                <a:pPr lvl="0" defTabSz="913765">
                  <a:defRPr/>
                </a:pPr>
                <a:r>
                  <a:rPr lang="zh-CN" altLang="en-US" b="1">
                    <a:latin typeface="+mn-ea"/>
                  </a:rPr>
                  <a:t>标题文本预设</a:t>
                </a:r>
                <a:endParaRPr lang="zh-CN" altLang="en-US" b="1">
                  <a:latin typeface="+mn-ea"/>
                </a:endParaRPr>
              </a:p>
            </p:txBody>
          </p:sp>
        </p:grpSp>
        <p:grpSp>
          <p:nvGrpSpPr>
            <p:cNvPr id="12" name="ïşļiďé"/>
            <p:cNvGrpSpPr/>
            <p:nvPr/>
          </p:nvGrpSpPr>
          <p:grpSpPr>
            <a:xfrm>
              <a:off x="736837" y="2522384"/>
              <a:ext cx="2407615" cy="835777"/>
              <a:chOff x="609599" y="3139323"/>
              <a:chExt cx="2407615" cy="835777"/>
            </a:xfrm>
          </p:grpSpPr>
          <p:sp>
            <p:nvSpPr>
              <p:cNvPr id="21" name="íṩlîďé"/>
              <p:cNvSpPr txBox="1"/>
              <p:nvPr/>
            </p:nvSpPr>
            <p:spPr>
              <a:xfrm>
                <a:off x="609599" y="3385544"/>
                <a:ext cx="2407615" cy="589556"/>
              </a:xfrm>
              <a:prstGeom prst="rect">
                <a:avLst/>
              </a:prstGeom>
              <a:noFill/>
            </p:spPr>
            <p:txBody>
              <a:bodyPr wrap="square" lIns="72000" tIns="0" rIns="72000" bIns="0" anchor="ctr" anchorCtr="0">
                <a:normAutofit/>
              </a:bodyPr>
              <a:lstStyle/>
              <a:p>
                <a:pPr algn="r" defTabSz="913765">
                  <a:lnSpc>
                    <a:spcPct val="120000"/>
                  </a:lnSpc>
                  <a:defRPr/>
                </a:pPr>
                <a:r>
                  <a:rPr lang="zh-CN" altLang="en-US" sz="1050" b="1">
                    <a:latin typeface="+mn-ea"/>
                  </a:rPr>
                  <a:t>此部分内容作为文字排版占位显示</a:t>
                </a:r>
                <a:br>
                  <a:rPr lang="zh-CN" altLang="en-US" sz="1050" b="1">
                    <a:latin typeface="+mn-ea"/>
                  </a:rPr>
                </a:br>
                <a:r>
                  <a:rPr lang="zh-CN" altLang="en-US" sz="1050" b="1">
                    <a:latin typeface="+mn-ea"/>
                  </a:rPr>
                  <a:t>（建议使用主题字体）</a:t>
                </a:r>
                <a:endParaRPr lang="zh-CN" altLang="en-US" sz="1050" b="1">
                  <a:latin typeface="+mn-ea"/>
                </a:endParaRPr>
              </a:p>
            </p:txBody>
          </p:sp>
          <p:sp>
            <p:nvSpPr>
              <p:cNvPr id="22" name="íṥ1íḍe"/>
              <p:cNvSpPr/>
              <p:nvPr/>
            </p:nvSpPr>
            <p:spPr>
              <a:xfrm>
                <a:off x="609599" y="3139323"/>
                <a:ext cx="2407615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 fontScale="92500" lnSpcReduction="20000"/>
              </a:bodyPr>
              <a:lstStyle/>
              <a:p>
                <a:pPr lvl="0" algn="r" defTabSz="913765">
                  <a:defRPr/>
                </a:pPr>
                <a:r>
                  <a:rPr lang="zh-CN" altLang="en-US" b="1">
                    <a:latin typeface="+mn-ea"/>
                  </a:rPr>
                  <a:t>标题文本预设</a:t>
                </a:r>
                <a:endParaRPr lang="zh-CN" altLang="en-US" b="1">
                  <a:latin typeface="+mn-ea"/>
                </a:endParaRPr>
              </a:p>
            </p:txBody>
          </p:sp>
        </p:grpSp>
        <p:grpSp>
          <p:nvGrpSpPr>
            <p:cNvPr id="13" name="î$ḻîḓè"/>
            <p:cNvGrpSpPr/>
            <p:nvPr/>
          </p:nvGrpSpPr>
          <p:grpSpPr>
            <a:xfrm>
              <a:off x="5127574" y="1139680"/>
              <a:ext cx="2020976" cy="927740"/>
              <a:chOff x="5122025" y="525814"/>
              <a:chExt cx="2020976" cy="927740"/>
            </a:xfrm>
          </p:grpSpPr>
          <p:sp>
            <p:nvSpPr>
              <p:cNvPr id="19" name="iṥḷîdê"/>
              <p:cNvSpPr txBox="1"/>
              <p:nvPr/>
            </p:nvSpPr>
            <p:spPr>
              <a:xfrm>
                <a:off x="5122026" y="826908"/>
                <a:ext cx="2020975" cy="626646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1">
                <a:normAutofit/>
              </a:bodyPr>
              <a:lstStyle/>
              <a:p>
                <a:pPr algn="ctr"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zh-CN" altLang="en-US" sz="1050" b="1">
                    <a:latin typeface="+mn-ea"/>
                  </a:rPr>
                  <a:t>此部分内容作为文字排版占位显示 （建议使用主题字体）</a:t>
                </a:r>
                <a:endParaRPr lang="zh-CN" altLang="en-US" sz="1050" b="1">
                  <a:latin typeface="+mn-ea"/>
                </a:endParaRPr>
              </a:p>
            </p:txBody>
          </p:sp>
          <p:sp>
            <p:nvSpPr>
              <p:cNvPr id="20" name="îṩľïḍé"/>
              <p:cNvSpPr/>
              <p:nvPr/>
            </p:nvSpPr>
            <p:spPr>
              <a:xfrm>
                <a:off x="5122025" y="525814"/>
                <a:ext cx="2020976" cy="325410"/>
              </a:xfrm>
              <a:prstGeom prst="rect">
                <a:avLst/>
              </a:prstGeom>
            </p:spPr>
            <p:txBody>
              <a:bodyPr wrap="none" lIns="0" tIns="0" rIns="0" bIns="0" anchor="ctr" anchorCtr="1">
                <a:normAutofit lnSpcReduction="10000"/>
              </a:bodyPr>
              <a:lstStyle/>
              <a:p>
                <a:pPr lvl="0" algn="ctr" defTabSz="913765">
                  <a:spcBef>
                    <a:spcPct val="0"/>
                  </a:spcBef>
                  <a:defRPr/>
                </a:pPr>
                <a:r>
                  <a:rPr lang="zh-CN" altLang="en-US" sz="2000" b="1">
                    <a:latin typeface="+mn-ea"/>
                  </a:rPr>
                  <a:t>标题文本预设</a:t>
                </a:r>
                <a:endParaRPr lang="zh-CN" altLang="en-US" sz="2000" b="1">
                  <a:latin typeface="+mn-ea"/>
                </a:endParaRPr>
              </a:p>
            </p:txBody>
          </p:sp>
        </p:grpSp>
        <p:sp>
          <p:nvSpPr>
            <p:cNvPr id="14" name="îšḷîḍè"/>
            <p:cNvSpPr/>
            <p:nvPr/>
          </p:nvSpPr>
          <p:spPr bwMode="auto">
            <a:xfrm>
              <a:off x="4212629" y="2868417"/>
              <a:ext cx="516176" cy="436206"/>
            </a:xfrm>
            <a:custGeom>
              <a:avLst/>
              <a:gdLst>
                <a:gd name="connsiteX0" fmla="*/ 46038 w 338138"/>
                <a:gd name="connsiteY0" fmla="*/ 261938 h 285751"/>
                <a:gd name="connsiteX1" fmla="*/ 38100 w 338138"/>
                <a:gd name="connsiteY1" fmla="*/ 270670 h 285751"/>
                <a:gd name="connsiteX2" fmla="*/ 46038 w 338138"/>
                <a:gd name="connsiteY2" fmla="*/ 279402 h 285751"/>
                <a:gd name="connsiteX3" fmla="*/ 53976 w 338138"/>
                <a:gd name="connsiteY3" fmla="*/ 270670 h 285751"/>
                <a:gd name="connsiteX4" fmla="*/ 46038 w 338138"/>
                <a:gd name="connsiteY4" fmla="*/ 261938 h 285751"/>
                <a:gd name="connsiteX5" fmla="*/ 288131 w 338138"/>
                <a:gd name="connsiteY5" fmla="*/ 184150 h 285751"/>
                <a:gd name="connsiteX6" fmla="*/ 277812 w 338138"/>
                <a:gd name="connsiteY6" fmla="*/ 194469 h 285751"/>
                <a:gd name="connsiteX7" fmla="*/ 288131 w 338138"/>
                <a:gd name="connsiteY7" fmla="*/ 204788 h 285751"/>
                <a:gd name="connsiteX8" fmla="*/ 298450 w 338138"/>
                <a:gd name="connsiteY8" fmla="*/ 194469 h 285751"/>
                <a:gd name="connsiteX9" fmla="*/ 288131 w 338138"/>
                <a:gd name="connsiteY9" fmla="*/ 184150 h 285751"/>
                <a:gd name="connsiteX10" fmla="*/ 19050 w 338138"/>
                <a:gd name="connsiteY10" fmla="*/ 165100 h 285751"/>
                <a:gd name="connsiteX11" fmla="*/ 19050 w 338138"/>
                <a:gd name="connsiteY11" fmla="*/ 242888 h 285751"/>
                <a:gd name="connsiteX12" fmla="*/ 73025 w 338138"/>
                <a:gd name="connsiteY12" fmla="*/ 242888 h 285751"/>
                <a:gd name="connsiteX13" fmla="*/ 73025 w 338138"/>
                <a:gd name="connsiteY13" fmla="*/ 165100 h 285751"/>
                <a:gd name="connsiteX14" fmla="*/ 12010 w 338138"/>
                <a:gd name="connsiteY14" fmla="*/ 141288 h 285751"/>
                <a:gd name="connsiteX15" fmla="*/ 81400 w 338138"/>
                <a:gd name="connsiteY15" fmla="*/ 141288 h 285751"/>
                <a:gd name="connsiteX16" fmla="*/ 92075 w 338138"/>
                <a:gd name="connsiteY16" fmla="*/ 153107 h 285751"/>
                <a:gd name="connsiteX17" fmla="*/ 92075 w 338138"/>
                <a:gd name="connsiteY17" fmla="*/ 273932 h 285751"/>
                <a:gd name="connsiteX18" fmla="*/ 81400 w 338138"/>
                <a:gd name="connsiteY18" fmla="*/ 285751 h 285751"/>
                <a:gd name="connsiteX19" fmla="*/ 12010 w 338138"/>
                <a:gd name="connsiteY19" fmla="*/ 285751 h 285751"/>
                <a:gd name="connsiteX20" fmla="*/ 0 w 338138"/>
                <a:gd name="connsiteY20" fmla="*/ 273932 h 285751"/>
                <a:gd name="connsiteX21" fmla="*/ 0 w 338138"/>
                <a:gd name="connsiteY21" fmla="*/ 153107 h 285751"/>
                <a:gd name="connsiteX22" fmla="*/ 12010 w 338138"/>
                <a:gd name="connsiteY22" fmla="*/ 141288 h 285751"/>
                <a:gd name="connsiteX23" fmla="*/ 55002 w 338138"/>
                <a:gd name="connsiteY23" fmla="*/ 82550 h 285751"/>
                <a:gd name="connsiteX24" fmla="*/ 175185 w 338138"/>
                <a:gd name="connsiteY24" fmla="*/ 82550 h 285751"/>
                <a:gd name="connsiteX25" fmla="*/ 193675 w 338138"/>
                <a:gd name="connsiteY25" fmla="*/ 99703 h 285751"/>
                <a:gd name="connsiteX26" fmla="*/ 193675 w 338138"/>
                <a:gd name="connsiteY26" fmla="*/ 268597 h 285751"/>
                <a:gd name="connsiteX27" fmla="*/ 175185 w 338138"/>
                <a:gd name="connsiteY27" fmla="*/ 285750 h 285751"/>
                <a:gd name="connsiteX28" fmla="*/ 107830 w 338138"/>
                <a:gd name="connsiteY28" fmla="*/ 285750 h 285751"/>
                <a:gd name="connsiteX29" fmla="*/ 109151 w 338138"/>
                <a:gd name="connsiteY29" fmla="*/ 276514 h 285751"/>
                <a:gd name="connsiteX30" fmla="*/ 109151 w 338138"/>
                <a:gd name="connsiteY30" fmla="*/ 273875 h 285751"/>
                <a:gd name="connsiteX31" fmla="*/ 115754 w 338138"/>
                <a:gd name="connsiteY31" fmla="*/ 275194 h 285751"/>
                <a:gd name="connsiteX32" fmla="*/ 124999 w 338138"/>
                <a:gd name="connsiteY32" fmla="*/ 264639 h 285751"/>
                <a:gd name="connsiteX33" fmla="*/ 115754 w 338138"/>
                <a:gd name="connsiteY33" fmla="*/ 254083 h 285751"/>
                <a:gd name="connsiteX34" fmla="*/ 109151 w 338138"/>
                <a:gd name="connsiteY34" fmla="*/ 256722 h 285751"/>
                <a:gd name="connsiteX35" fmla="*/ 109151 w 338138"/>
                <a:gd name="connsiteY35" fmla="*/ 235610 h 285751"/>
                <a:gd name="connsiteX36" fmla="*/ 168582 w 338138"/>
                <a:gd name="connsiteY36" fmla="*/ 235610 h 285751"/>
                <a:gd name="connsiteX37" fmla="*/ 168582 w 338138"/>
                <a:gd name="connsiteY37" fmla="*/ 110259 h 285751"/>
                <a:gd name="connsiteX38" fmla="*/ 61606 w 338138"/>
                <a:gd name="connsiteY38" fmla="*/ 110259 h 285751"/>
                <a:gd name="connsiteX39" fmla="*/ 61606 w 338138"/>
                <a:gd name="connsiteY39" fmla="*/ 126093 h 285751"/>
                <a:gd name="connsiteX40" fmla="*/ 36512 w 338138"/>
                <a:gd name="connsiteY40" fmla="*/ 126093 h 285751"/>
                <a:gd name="connsiteX41" fmla="*/ 36512 w 338138"/>
                <a:gd name="connsiteY41" fmla="*/ 99703 h 285751"/>
                <a:gd name="connsiteX42" fmla="*/ 55002 w 338138"/>
                <a:gd name="connsiteY42" fmla="*/ 82550 h 285751"/>
                <a:gd name="connsiteX43" fmla="*/ 102729 w 338138"/>
                <a:gd name="connsiteY43" fmla="*/ 0 h 285751"/>
                <a:gd name="connsiteX44" fmla="*/ 305260 w 338138"/>
                <a:gd name="connsiteY44" fmla="*/ 0 h 285751"/>
                <a:gd name="connsiteX45" fmla="*/ 338138 w 338138"/>
                <a:gd name="connsiteY45" fmla="*/ 34237 h 285751"/>
                <a:gd name="connsiteX46" fmla="*/ 338138 w 338138"/>
                <a:gd name="connsiteY46" fmla="*/ 188306 h 285751"/>
                <a:gd name="connsiteX47" fmla="*/ 305260 w 338138"/>
                <a:gd name="connsiteY47" fmla="*/ 221226 h 285751"/>
                <a:gd name="connsiteX48" fmla="*/ 234242 w 338138"/>
                <a:gd name="connsiteY48" fmla="*/ 221226 h 285751"/>
                <a:gd name="connsiteX49" fmla="*/ 234242 w 338138"/>
                <a:gd name="connsiteY49" fmla="*/ 243612 h 285751"/>
                <a:gd name="connsiteX50" fmla="*/ 265806 w 338138"/>
                <a:gd name="connsiteY50" fmla="*/ 243612 h 285751"/>
                <a:gd name="connsiteX51" fmla="*/ 277642 w 338138"/>
                <a:gd name="connsiteY51" fmla="*/ 256780 h 285751"/>
                <a:gd name="connsiteX52" fmla="*/ 277642 w 338138"/>
                <a:gd name="connsiteY52" fmla="*/ 272582 h 285751"/>
                <a:gd name="connsiteX53" fmla="*/ 265806 w 338138"/>
                <a:gd name="connsiteY53" fmla="*/ 285750 h 285751"/>
                <a:gd name="connsiteX54" fmla="*/ 205309 w 338138"/>
                <a:gd name="connsiteY54" fmla="*/ 285750 h 285751"/>
                <a:gd name="connsiteX55" fmla="*/ 210570 w 338138"/>
                <a:gd name="connsiteY55" fmla="*/ 269948 h 285751"/>
                <a:gd name="connsiteX56" fmla="*/ 210570 w 338138"/>
                <a:gd name="connsiteY56" fmla="*/ 213325 h 285751"/>
                <a:gd name="connsiteX57" fmla="*/ 210570 w 338138"/>
                <a:gd name="connsiteY57" fmla="*/ 172504 h 285751"/>
                <a:gd name="connsiteX58" fmla="*/ 296054 w 338138"/>
                <a:gd name="connsiteY58" fmla="*/ 172504 h 285751"/>
                <a:gd name="connsiteX59" fmla="*/ 309205 w 338138"/>
                <a:gd name="connsiteY59" fmla="*/ 159335 h 285751"/>
                <a:gd name="connsiteX60" fmla="*/ 309205 w 338138"/>
                <a:gd name="connsiteY60" fmla="*/ 39504 h 285751"/>
                <a:gd name="connsiteX61" fmla="*/ 296054 w 338138"/>
                <a:gd name="connsiteY61" fmla="*/ 27653 h 285751"/>
                <a:gd name="connsiteX62" fmla="*/ 110620 w 338138"/>
                <a:gd name="connsiteY62" fmla="*/ 27653 h 285751"/>
                <a:gd name="connsiteX63" fmla="*/ 98783 w 338138"/>
                <a:gd name="connsiteY63" fmla="*/ 39504 h 285751"/>
                <a:gd name="connsiteX64" fmla="*/ 98783 w 338138"/>
                <a:gd name="connsiteY64" fmla="*/ 65841 h 285751"/>
                <a:gd name="connsiteX65" fmla="*/ 69850 w 338138"/>
                <a:gd name="connsiteY65" fmla="*/ 65841 h 285751"/>
                <a:gd name="connsiteX66" fmla="*/ 69850 w 338138"/>
                <a:gd name="connsiteY66" fmla="*/ 34237 h 285751"/>
                <a:gd name="connsiteX67" fmla="*/ 102729 w 338138"/>
                <a:gd name="connsiteY67" fmla="*/ 0 h 28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338138" h="285751">
                  <a:moveTo>
                    <a:pt x="46038" y="261938"/>
                  </a:moveTo>
                  <a:cubicBezTo>
                    <a:pt x="41654" y="261938"/>
                    <a:pt x="38100" y="265847"/>
                    <a:pt x="38100" y="270670"/>
                  </a:cubicBezTo>
                  <a:cubicBezTo>
                    <a:pt x="38100" y="275493"/>
                    <a:pt x="41654" y="279402"/>
                    <a:pt x="46038" y="279402"/>
                  </a:cubicBezTo>
                  <a:cubicBezTo>
                    <a:pt x="50422" y="279402"/>
                    <a:pt x="53976" y="275493"/>
                    <a:pt x="53976" y="270670"/>
                  </a:cubicBezTo>
                  <a:cubicBezTo>
                    <a:pt x="53976" y="265847"/>
                    <a:pt x="50422" y="261938"/>
                    <a:pt x="46038" y="261938"/>
                  </a:cubicBezTo>
                  <a:close/>
                  <a:moveTo>
                    <a:pt x="288131" y="184150"/>
                  </a:moveTo>
                  <a:cubicBezTo>
                    <a:pt x="282432" y="184150"/>
                    <a:pt x="277812" y="188770"/>
                    <a:pt x="277812" y="194469"/>
                  </a:cubicBezTo>
                  <a:cubicBezTo>
                    <a:pt x="277812" y="200168"/>
                    <a:pt x="282432" y="204788"/>
                    <a:pt x="288131" y="204788"/>
                  </a:cubicBezTo>
                  <a:cubicBezTo>
                    <a:pt x="293830" y="204788"/>
                    <a:pt x="298450" y="200168"/>
                    <a:pt x="298450" y="194469"/>
                  </a:cubicBezTo>
                  <a:cubicBezTo>
                    <a:pt x="298450" y="188770"/>
                    <a:pt x="293830" y="184150"/>
                    <a:pt x="288131" y="184150"/>
                  </a:cubicBezTo>
                  <a:close/>
                  <a:moveTo>
                    <a:pt x="19050" y="165100"/>
                  </a:moveTo>
                  <a:lnTo>
                    <a:pt x="19050" y="242888"/>
                  </a:lnTo>
                  <a:lnTo>
                    <a:pt x="73025" y="242888"/>
                  </a:lnTo>
                  <a:lnTo>
                    <a:pt x="73025" y="165100"/>
                  </a:lnTo>
                  <a:close/>
                  <a:moveTo>
                    <a:pt x="12010" y="141288"/>
                  </a:moveTo>
                  <a:cubicBezTo>
                    <a:pt x="12010" y="141288"/>
                    <a:pt x="12010" y="141288"/>
                    <a:pt x="81400" y="141288"/>
                  </a:cubicBezTo>
                  <a:cubicBezTo>
                    <a:pt x="86738" y="141288"/>
                    <a:pt x="92075" y="146541"/>
                    <a:pt x="92075" y="153107"/>
                  </a:cubicBezTo>
                  <a:cubicBezTo>
                    <a:pt x="92075" y="153107"/>
                    <a:pt x="92075" y="153107"/>
                    <a:pt x="92075" y="273932"/>
                  </a:cubicBezTo>
                  <a:cubicBezTo>
                    <a:pt x="92075" y="280498"/>
                    <a:pt x="86738" y="285751"/>
                    <a:pt x="81400" y="285751"/>
                  </a:cubicBezTo>
                  <a:cubicBezTo>
                    <a:pt x="81400" y="285751"/>
                    <a:pt x="81400" y="285751"/>
                    <a:pt x="12010" y="285751"/>
                  </a:cubicBezTo>
                  <a:cubicBezTo>
                    <a:pt x="5337" y="285751"/>
                    <a:pt x="0" y="280498"/>
                    <a:pt x="0" y="273932"/>
                  </a:cubicBezTo>
                  <a:cubicBezTo>
                    <a:pt x="0" y="273932"/>
                    <a:pt x="0" y="273932"/>
                    <a:pt x="0" y="153107"/>
                  </a:cubicBezTo>
                  <a:cubicBezTo>
                    <a:pt x="0" y="146541"/>
                    <a:pt x="5337" y="141288"/>
                    <a:pt x="12010" y="141288"/>
                  </a:cubicBezTo>
                  <a:close/>
                  <a:moveTo>
                    <a:pt x="55002" y="82550"/>
                  </a:moveTo>
                  <a:cubicBezTo>
                    <a:pt x="55002" y="82550"/>
                    <a:pt x="55002" y="82550"/>
                    <a:pt x="175185" y="82550"/>
                  </a:cubicBezTo>
                  <a:cubicBezTo>
                    <a:pt x="185751" y="82550"/>
                    <a:pt x="193675" y="90467"/>
                    <a:pt x="193675" y="99703"/>
                  </a:cubicBezTo>
                  <a:cubicBezTo>
                    <a:pt x="193675" y="99703"/>
                    <a:pt x="193675" y="99703"/>
                    <a:pt x="193675" y="268597"/>
                  </a:cubicBezTo>
                  <a:cubicBezTo>
                    <a:pt x="193675" y="277833"/>
                    <a:pt x="185751" y="285750"/>
                    <a:pt x="175185" y="285750"/>
                  </a:cubicBezTo>
                  <a:cubicBezTo>
                    <a:pt x="175185" y="285750"/>
                    <a:pt x="175185" y="285750"/>
                    <a:pt x="107830" y="285750"/>
                  </a:cubicBezTo>
                  <a:cubicBezTo>
                    <a:pt x="109151" y="283111"/>
                    <a:pt x="109151" y="280472"/>
                    <a:pt x="109151" y="276514"/>
                  </a:cubicBezTo>
                  <a:cubicBezTo>
                    <a:pt x="109151" y="276514"/>
                    <a:pt x="109151" y="276514"/>
                    <a:pt x="109151" y="273875"/>
                  </a:cubicBezTo>
                  <a:cubicBezTo>
                    <a:pt x="110471" y="273875"/>
                    <a:pt x="113113" y="275194"/>
                    <a:pt x="115754" y="275194"/>
                  </a:cubicBezTo>
                  <a:cubicBezTo>
                    <a:pt x="121037" y="275194"/>
                    <a:pt x="124999" y="271236"/>
                    <a:pt x="124999" y="264639"/>
                  </a:cubicBezTo>
                  <a:cubicBezTo>
                    <a:pt x="124999" y="259361"/>
                    <a:pt x="121037" y="254083"/>
                    <a:pt x="115754" y="254083"/>
                  </a:cubicBezTo>
                  <a:cubicBezTo>
                    <a:pt x="113113" y="254083"/>
                    <a:pt x="110471" y="255402"/>
                    <a:pt x="109151" y="256722"/>
                  </a:cubicBezTo>
                  <a:cubicBezTo>
                    <a:pt x="109151" y="256722"/>
                    <a:pt x="109151" y="256722"/>
                    <a:pt x="109151" y="235610"/>
                  </a:cubicBezTo>
                  <a:cubicBezTo>
                    <a:pt x="109151" y="235610"/>
                    <a:pt x="109151" y="235610"/>
                    <a:pt x="168582" y="235610"/>
                  </a:cubicBezTo>
                  <a:cubicBezTo>
                    <a:pt x="168582" y="235610"/>
                    <a:pt x="168582" y="235610"/>
                    <a:pt x="168582" y="110259"/>
                  </a:cubicBezTo>
                  <a:cubicBezTo>
                    <a:pt x="168582" y="110259"/>
                    <a:pt x="168582" y="110259"/>
                    <a:pt x="61606" y="110259"/>
                  </a:cubicBezTo>
                  <a:cubicBezTo>
                    <a:pt x="61606" y="110259"/>
                    <a:pt x="61606" y="110259"/>
                    <a:pt x="61606" y="126093"/>
                  </a:cubicBezTo>
                  <a:cubicBezTo>
                    <a:pt x="61606" y="126093"/>
                    <a:pt x="61606" y="126093"/>
                    <a:pt x="36512" y="126093"/>
                  </a:cubicBezTo>
                  <a:cubicBezTo>
                    <a:pt x="36512" y="126093"/>
                    <a:pt x="36512" y="126093"/>
                    <a:pt x="36512" y="99703"/>
                  </a:cubicBezTo>
                  <a:cubicBezTo>
                    <a:pt x="36512" y="90467"/>
                    <a:pt x="45757" y="82550"/>
                    <a:pt x="55002" y="82550"/>
                  </a:cubicBezTo>
                  <a:close/>
                  <a:moveTo>
                    <a:pt x="102729" y="0"/>
                  </a:moveTo>
                  <a:cubicBezTo>
                    <a:pt x="102729" y="0"/>
                    <a:pt x="102729" y="0"/>
                    <a:pt x="305260" y="0"/>
                  </a:cubicBezTo>
                  <a:cubicBezTo>
                    <a:pt x="323672" y="0"/>
                    <a:pt x="338138" y="15802"/>
                    <a:pt x="338138" y="34237"/>
                  </a:cubicBezTo>
                  <a:cubicBezTo>
                    <a:pt x="338138" y="34237"/>
                    <a:pt x="338138" y="34237"/>
                    <a:pt x="338138" y="188306"/>
                  </a:cubicBezTo>
                  <a:cubicBezTo>
                    <a:pt x="338138" y="206741"/>
                    <a:pt x="323672" y="221226"/>
                    <a:pt x="305260" y="221226"/>
                  </a:cubicBezTo>
                  <a:cubicBezTo>
                    <a:pt x="305260" y="221226"/>
                    <a:pt x="305260" y="221226"/>
                    <a:pt x="234242" y="221226"/>
                  </a:cubicBezTo>
                  <a:cubicBezTo>
                    <a:pt x="234242" y="221226"/>
                    <a:pt x="234242" y="221226"/>
                    <a:pt x="234242" y="243612"/>
                  </a:cubicBezTo>
                  <a:cubicBezTo>
                    <a:pt x="234242" y="243612"/>
                    <a:pt x="234242" y="243612"/>
                    <a:pt x="265806" y="243612"/>
                  </a:cubicBezTo>
                  <a:cubicBezTo>
                    <a:pt x="272381" y="243612"/>
                    <a:pt x="277642" y="250196"/>
                    <a:pt x="277642" y="256780"/>
                  </a:cubicBezTo>
                  <a:cubicBezTo>
                    <a:pt x="277642" y="256780"/>
                    <a:pt x="277642" y="256780"/>
                    <a:pt x="277642" y="272582"/>
                  </a:cubicBezTo>
                  <a:cubicBezTo>
                    <a:pt x="277642" y="280483"/>
                    <a:pt x="272381" y="285750"/>
                    <a:pt x="265806" y="285750"/>
                  </a:cubicBezTo>
                  <a:cubicBezTo>
                    <a:pt x="265806" y="285750"/>
                    <a:pt x="265806" y="285750"/>
                    <a:pt x="205309" y="285750"/>
                  </a:cubicBezTo>
                  <a:cubicBezTo>
                    <a:pt x="207940" y="280483"/>
                    <a:pt x="209255" y="275216"/>
                    <a:pt x="210570" y="269948"/>
                  </a:cubicBezTo>
                  <a:cubicBezTo>
                    <a:pt x="210570" y="268632"/>
                    <a:pt x="210570" y="213325"/>
                    <a:pt x="210570" y="213325"/>
                  </a:cubicBezTo>
                  <a:cubicBezTo>
                    <a:pt x="210570" y="213325"/>
                    <a:pt x="210570" y="213325"/>
                    <a:pt x="210570" y="172504"/>
                  </a:cubicBezTo>
                  <a:cubicBezTo>
                    <a:pt x="210570" y="172504"/>
                    <a:pt x="210570" y="172504"/>
                    <a:pt x="296054" y="172504"/>
                  </a:cubicBezTo>
                  <a:cubicBezTo>
                    <a:pt x="303945" y="172504"/>
                    <a:pt x="309205" y="165920"/>
                    <a:pt x="309205" y="159335"/>
                  </a:cubicBezTo>
                  <a:cubicBezTo>
                    <a:pt x="309205" y="159335"/>
                    <a:pt x="309205" y="159335"/>
                    <a:pt x="309205" y="39504"/>
                  </a:cubicBezTo>
                  <a:cubicBezTo>
                    <a:pt x="309205" y="32920"/>
                    <a:pt x="303945" y="27653"/>
                    <a:pt x="296054" y="27653"/>
                  </a:cubicBezTo>
                  <a:cubicBezTo>
                    <a:pt x="296054" y="27653"/>
                    <a:pt x="296054" y="27653"/>
                    <a:pt x="110620" y="27653"/>
                  </a:cubicBezTo>
                  <a:cubicBezTo>
                    <a:pt x="104044" y="27653"/>
                    <a:pt x="98783" y="32920"/>
                    <a:pt x="98783" y="39504"/>
                  </a:cubicBezTo>
                  <a:cubicBezTo>
                    <a:pt x="98783" y="39504"/>
                    <a:pt x="98783" y="39504"/>
                    <a:pt x="98783" y="65841"/>
                  </a:cubicBezTo>
                  <a:cubicBezTo>
                    <a:pt x="98783" y="65841"/>
                    <a:pt x="98783" y="65841"/>
                    <a:pt x="69850" y="65841"/>
                  </a:cubicBezTo>
                  <a:cubicBezTo>
                    <a:pt x="69850" y="65841"/>
                    <a:pt x="69850" y="65841"/>
                    <a:pt x="69850" y="34237"/>
                  </a:cubicBezTo>
                  <a:cubicBezTo>
                    <a:pt x="69850" y="15802"/>
                    <a:pt x="84317" y="0"/>
                    <a:pt x="10272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2000" b="1">
                <a:latin typeface="+mn-ea"/>
              </a:endParaRPr>
            </a:p>
          </p:txBody>
        </p:sp>
        <p:sp>
          <p:nvSpPr>
            <p:cNvPr id="15" name="ïṧ1idê"/>
            <p:cNvSpPr>
              <a:spLocks noChangeAspect="1"/>
            </p:cNvSpPr>
            <p:nvPr/>
          </p:nvSpPr>
          <p:spPr bwMode="auto">
            <a:xfrm>
              <a:off x="7018918" y="4461330"/>
              <a:ext cx="542658" cy="458585"/>
            </a:xfrm>
            <a:custGeom>
              <a:avLst/>
              <a:gdLst>
                <a:gd name="connsiteX0" fmla="*/ 46038 w 338138"/>
                <a:gd name="connsiteY0" fmla="*/ 261938 h 285751"/>
                <a:gd name="connsiteX1" fmla="*/ 38100 w 338138"/>
                <a:gd name="connsiteY1" fmla="*/ 270670 h 285751"/>
                <a:gd name="connsiteX2" fmla="*/ 46038 w 338138"/>
                <a:gd name="connsiteY2" fmla="*/ 279402 h 285751"/>
                <a:gd name="connsiteX3" fmla="*/ 53976 w 338138"/>
                <a:gd name="connsiteY3" fmla="*/ 270670 h 285751"/>
                <a:gd name="connsiteX4" fmla="*/ 46038 w 338138"/>
                <a:gd name="connsiteY4" fmla="*/ 261938 h 285751"/>
                <a:gd name="connsiteX5" fmla="*/ 288131 w 338138"/>
                <a:gd name="connsiteY5" fmla="*/ 184150 h 285751"/>
                <a:gd name="connsiteX6" fmla="*/ 277812 w 338138"/>
                <a:gd name="connsiteY6" fmla="*/ 194469 h 285751"/>
                <a:gd name="connsiteX7" fmla="*/ 288131 w 338138"/>
                <a:gd name="connsiteY7" fmla="*/ 204788 h 285751"/>
                <a:gd name="connsiteX8" fmla="*/ 298450 w 338138"/>
                <a:gd name="connsiteY8" fmla="*/ 194469 h 285751"/>
                <a:gd name="connsiteX9" fmla="*/ 288131 w 338138"/>
                <a:gd name="connsiteY9" fmla="*/ 184150 h 285751"/>
                <a:gd name="connsiteX10" fmla="*/ 19050 w 338138"/>
                <a:gd name="connsiteY10" fmla="*/ 165100 h 285751"/>
                <a:gd name="connsiteX11" fmla="*/ 19050 w 338138"/>
                <a:gd name="connsiteY11" fmla="*/ 242888 h 285751"/>
                <a:gd name="connsiteX12" fmla="*/ 73025 w 338138"/>
                <a:gd name="connsiteY12" fmla="*/ 242888 h 285751"/>
                <a:gd name="connsiteX13" fmla="*/ 73025 w 338138"/>
                <a:gd name="connsiteY13" fmla="*/ 165100 h 285751"/>
                <a:gd name="connsiteX14" fmla="*/ 12010 w 338138"/>
                <a:gd name="connsiteY14" fmla="*/ 141288 h 285751"/>
                <a:gd name="connsiteX15" fmla="*/ 81400 w 338138"/>
                <a:gd name="connsiteY15" fmla="*/ 141288 h 285751"/>
                <a:gd name="connsiteX16" fmla="*/ 92075 w 338138"/>
                <a:gd name="connsiteY16" fmla="*/ 153107 h 285751"/>
                <a:gd name="connsiteX17" fmla="*/ 92075 w 338138"/>
                <a:gd name="connsiteY17" fmla="*/ 273932 h 285751"/>
                <a:gd name="connsiteX18" fmla="*/ 81400 w 338138"/>
                <a:gd name="connsiteY18" fmla="*/ 285751 h 285751"/>
                <a:gd name="connsiteX19" fmla="*/ 12010 w 338138"/>
                <a:gd name="connsiteY19" fmla="*/ 285751 h 285751"/>
                <a:gd name="connsiteX20" fmla="*/ 0 w 338138"/>
                <a:gd name="connsiteY20" fmla="*/ 273932 h 285751"/>
                <a:gd name="connsiteX21" fmla="*/ 0 w 338138"/>
                <a:gd name="connsiteY21" fmla="*/ 153107 h 285751"/>
                <a:gd name="connsiteX22" fmla="*/ 12010 w 338138"/>
                <a:gd name="connsiteY22" fmla="*/ 141288 h 285751"/>
                <a:gd name="connsiteX23" fmla="*/ 55002 w 338138"/>
                <a:gd name="connsiteY23" fmla="*/ 82550 h 285751"/>
                <a:gd name="connsiteX24" fmla="*/ 175185 w 338138"/>
                <a:gd name="connsiteY24" fmla="*/ 82550 h 285751"/>
                <a:gd name="connsiteX25" fmla="*/ 193675 w 338138"/>
                <a:gd name="connsiteY25" fmla="*/ 99703 h 285751"/>
                <a:gd name="connsiteX26" fmla="*/ 193675 w 338138"/>
                <a:gd name="connsiteY26" fmla="*/ 268597 h 285751"/>
                <a:gd name="connsiteX27" fmla="*/ 175185 w 338138"/>
                <a:gd name="connsiteY27" fmla="*/ 285750 h 285751"/>
                <a:gd name="connsiteX28" fmla="*/ 107830 w 338138"/>
                <a:gd name="connsiteY28" fmla="*/ 285750 h 285751"/>
                <a:gd name="connsiteX29" fmla="*/ 109151 w 338138"/>
                <a:gd name="connsiteY29" fmla="*/ 276514 h 285751"/>
                <a:gd name="connsiteX30" fmla="*/ 109151 w 338138"/>
                <a:gd name="connsiteY30" fmla="*/ 273875 h 285751"/>
                <a:gd name="connsiteX31" fmla="*/ 115754 w 338138"/>
                <a:gd name="connsiteY31" fmla="*/ 275194 h 285751"/>
                <a:gd name="connsiteX32" fmla="*/ 124999 w 338138"/>
                <a:gd name="connsiteY32" fmla="*/ 264639 h 285751"/>
                <a:gd name="connsiteX33" fmla="*/ 115754 w 338138"/>
                <a:gd name="connsiteY33" fmla="*/ 254083 h 285751"/>
                <a:gd name="connsiteX34" fmla="*/ 109151 w 338138"/>
                <a:gd name="connsiteY34" fmla="*/ 256722 h 285751"/>
                <a:gd name="connsiteX35" fmla="*/ 109151 w 338138"/>
                <a:gd name="connsiteY35" fmla="*/ 235610 h 285751"/>
                <a:gd name="connsiteX36" fmla="*/ 168582 w 338138"/>
                <a:gd name="connsiteY36" fmla="*/ 235610 h 285751"/>
                <a:gd name="connsiteX37" fmla="*/ 168582 w 338138"/>
                <a:gd name="connsiteY37" fmla="*/ 110259 h 285751"/>
                <a:gd name="connsiteX38" fmla="*/ 61606 w 338138"/>
                <a:gd name="connsiteY38" fmla="*/ 110259 h 285751"/>
                <a:gd name="connsiteX39" fmla="*/ 61606 w 338138"/>
                <a:gd name="connsiteY39" fmla="*/ 126093 h 285751"/>
                <a:gd name="connsiteX40" fmla="*/ 36512 w 338138"/>
                <a:gd name="connsiteY40" fmla="*/ 126093 h 285751"/>
                <a:gd name="connsiteX41" fmla="*/ 36512 w 338138"/>
                <a:gd name="connsiteY41" fmla="*/ 99703 h 285751"/>
                <a:gd name="connsiteX42" fmla="*/ 55002 w 338138"/>
                <a:gd name="connsiteY42" fmla="*/ 82550 h 285751"/>
                <a:gd name="connsiteX43" fmla="*/ 102729 w 338138"/>
                <a:gd name="connsiteY43" fmla="*/ 0 h 285751"/>
                <a:gd name="connsiteX44" fmla="*/ 305260 w 338138"/>
                <a:gd name="connsiteY44" fmla="*/ 0 h 285751"/>
                <a:gd name="connsiteX45" fmla="*/ 338138 w 338138"/>
                <a:gd name="connsiteY45" fmla="*/ 34237 h 285751"/>
                <a:gd name="connsiteX46" fmla="*/ 338138 w 338138"/>
                <a:gd name="connsiteY46" fmla="*/ 188306 h 285751"/>
                <a:gd name="connsiteX47" fmla="*/ 305260 w 338138"/>
                <a:gd name="connsiteY47" fmla="*/ 221226 h 285751"/>
                <a:gd name="connsiteX48" fmla="*/ 234242 w 338138"/>
                <a:gd name="connsiteY48" fmla="*/ 221226 h 285751"/>
                <a:gd name="connsiteX49" fmla="*/ 234242 w 338138"/>
                <a:gd name="connsiteY49" fmla="*/ 243612 h 285751"/>
                <a:gd name="connsiteX50" fmla="*/ 265806 w 338138"/>
                <a:gd name="connsiteY50" fmla="*/ 243612 h 285751"/>
                <a:gd name="connsiteX51" fmla="*/ 277642 w 338138"/>
                <a:gd name="connsiteY51" fmla="*/ 256780 h 285751"/>
                <a:gd name="connsiteX52" fmla="*/ 277642 w 338138"/>
                <a:gd name="connsiteY52" fmla="*/ 272582 h 285751"/>
                <a:gd name="connsiteX53" fmla="*/ 265806 w 338138"/>
                <a:gd name="connsiteY53" fmla="*/ 285750 h 285751"/>
                <a:gd name="connsiteX54" fmla="*/ 205309 w 338138"/>
                <a:gd name="connsiteY54" fmla="*/ 285750 h 285751"/>
                <a:gd name="connsiteX55" fmla="*/ 210570 w 338138"/>
                <a:gd name="connsiteY55" fmla="*/ 269948 h 285751"/>
                <a:gd name="connsiteX56" fmla="*/ 210570 w 338138"/>
                <a:gd name="connsiteY56" fmla="*/ 213325 h 285751"/>
                <a:gd name="connsiteX57" fmla="*/ 210570 w 338138"/>
                <a:gd name="connsiteY57" fmla="*/ 172504 h 285751"/>
                <a:gd name="connsiteX58" fmla="*/ 296054 w 338138"/>
                <a:gd name="connsiteY58" fmla="*/ 172504 h 285751"/>
                <a:gd name="connsiteX59" fmla="*/ 309205 w 338138"/>
                <a:gd name="connsiteY59" fmla="*/ 159335 h 285751"/>
                <a:gd name="connsiteX60" fmla="*/ 309205 w 338138"/>
                <a:gd name="connsiteY60" fmla="*/ 39504 h 285751"/>
                <a:gd name="connsiteX61" fmla="*/ 296054 w 338138"/>
                <a:gd name="connsiteY61" fmla="*/ 27653 h 285751"/>
                <a:gd name="connsiteX62" fmla="*/ 110620 w 338138"/>
                <a:gd name="connsiteY62" fmla="*/ 27653 h 285751"/>
                <a:gd name="connsiteX63" fmla="*/ 98783 w 338138"/>
                <a:gd name="connsiteY63" fmla="*/ 39504 h 285751"/>
                <a:gd name="connsiteX64" fmla="*/ 98783 w 338138"/>
                <a:gd name="connsiteY64" fmla="*/ 65841 h 285751"/>
                <a:gd name="connsiteX65" fmla="*/ 69850 w 338138"/>
                <a:gd name="connsiteY65" fmla="*/ 65841 h 285751"/>
                <a:gd name="connsiteX66" fmla="*/ 69850 w 338138"/>
                <a:gd name="connsiteY66" fmla="*/ 34237 h 285751"/>
                <a:gd name="connsiteX67" fmla="*/ 102729 w 338138"/>
                <a:gd name="connsiteY67" fmla="*/ 0 h 28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338138" h="285751">
                  <a:moveTo>
                    <a:pt x="46038" y="261938"/>
                  </a:moveTo>
                  <a:cubicBezTo>
                    <a:pt x="41654" y="261938"/>
                    <a:pt x="38100" y="265847"/>
                    <a:pt x="38100" y="270670"/>
                  </a:cubicBezTo>
                  <a:cubicBezTo>
                    <a:pt x="38100" y="275493"/>
                    <a:pt x="41654" y="279402"/>
                    <a:pt x="46038" y="279402"/>
                  </a:cubicBezTo>
                  <a:cubicBezTo>
                    <a:pt x="50422" y="279402"/>
                    <a:pt x="53976" y="275493"/>
                    <a:pt x="53976" y="270670"/>
                  </a:cubicBezTo>
                  <a:cubicBezTo>
                    <a:pt x="53976" y="265847"/>
                    <a:pt x="50422" y="261938"/>
                    <a:pt x="46038" y="261938"/>
                  </a:cubicBezTo>
                  <a:close/>
                  <a:moveTo>
                    <a:pt x="288131" y="184150"/>
                  </a:moveTo>
                  <a:cubicBezTo>
                    <a:pt x="282432" y="184150"/>
                    <a:pt x="277812" y="188770"/>
                    <a:pt x="277812" y="194469"/>
                  </a:cubicBezTo>
                  <a:cubicBezTo>
                    <a:pt x="277812" y="200168"/>
                    <a:pt x="282432" y="204788"/>
                    <a:pt x="288131" y="204788"/>
                  </a:cubicBezTo>
                  <a:cubicBezTo>
                    <a:pt x="293830" y="204788"/>
                    <a:pt x="298450" y="200168"/>
                    <a:pt x="298450" y="194469"/>
                  </a:cubicBezTo>
                  <a:cubicBezTo>
                    <a:pt x="298450" y="188770"/>
                    <a:pt x="293830" y="184150"/>
                    <a:pt x="288131" y="184150"/>
                  </a:cubicBezTo>
                  <a:close/>
                  <a:moveTo>
                    <a:pt x="19050" y="165100"/>
                  </a:moveTo>
                  <a:lnTo>
                    <a:pt x="19050" y="242888"/>
                  </a:lnTo>
                  <a:lnTo>
                    <a:pt x="73025" y="242888"/>
                  </a:lnTo>
                  <a:lnTo>
                    <a:pt x="73025" y="165100"/>
                  </a:lnTo>
                  <a:close/>
                  <a:moveTo>
                    <a:pt x="12010" y="141288"/>
                  </a:moveTo>
                  <a:cubicBezTo>
                    <a:pt x="12010" y="141288"/>
                    <a:pt x="12010" y="141288"/>
                    <a:pt x="81400" y="141288"/>
                  </a:cubicBezTo>
                  <a:cubicBezTo>
                    <a:pt x="86738" y="141288"/>
                    <a:pt x="92075" y="146541"/>
                    <a:pt x="92075" y="153107"/>
                  </a:cubicBezTo>
                  <a:cubicBezTo>
                    <a:pt x="92075" y="153107"/>
                    <a:pt x="92075" y="153107"/>
                    <a:pt x="92075" y="273932"/>
                  </a:cubicBezTo>
                  <a:cubicBezTo>
                    <a:pt x="92075" y="280498"/>
                    <a:pt x="86738" y="285751"/>
                    <a:pt x="81400" y="285751"/>
                  </a:cubicBezTo>
                  <a:cubicBezTo>
                    <a:pt x="81400" y="285751"/>
                    <a:pt x="81400" y="285751"/>
                    <a:pt x="12010" y="285751"/>
                  </a:cubicBezTo>
                  <a:cubicBezTo>
                    <a:pt x="5337" y="285751"/>
                    <a:pt x="0" y="280498"/>
                    <a:pt x="0" y="273932"/>
                  </a:cubicBezTo>
                  <a:cubicBezTo>
                    <a:pt x="0" y="273932"/>
                    <a:pt x="0" y="273932"/>
                    <a:pt x="0" y="153107"/>
                  </a:cubicBezTo>
                  <a:cubicBezTo>
                    <a:pt x="0" y="146541"/>
                    <a:pt x="5337" y="141288"/>
                    <a:pt x="12010" y="141288"/>
                  </a:cubicBezTo>
                  <a:close/>
                  <a:moveTo>
                    <a:pt x="55002" y="82550"/>
                  </a:moveTo>
                  <a:cubicBezTo>
                    <a:pt x="55002" y="82550"/>
                    <a:pt x="55002" y="82550"/>
                    <a:pt x="175185" y="82550"/>
                  </a:cubicBezTo>
                  <a:cubicBezTo>
                    <a:pt x="185751" y="82550"/>
                    <a:pt x="193675" y="90467"/>
                    <a:pt x="193675" y="99703"/>
                  </a:cubicBezTo>
                  <a:cubicBezTo>
                    <a:pt x="193675" y="99703"/>
                    <a:pt x="193675" y="99703"/>
                    <a:pt x="193675" y="268597"/>
                  </a:cubicBezTo>
                  <a:cubicBezTo>
                    <a:pt x="193675" y="277833"/>
                    <a:pt x="185751" y="285750"/>
                    <a:pt x="175185" y="285750"/>
                  </a:cubicBezTo>
                  <a:cubicBezTo>
                    <a:pt x="175185" y="285750"/>
                    <a:pt x="175185" y="285750"/>
                    <a:pt x="107830" y="285750"/>
                  </a:cubicBezTo>
                  <a:cubicBezTo>
                    <a:pt x="109151" y="283111"/>
                    <a:pt x="109151" y="280472"/>
                    <a:pt x="109151" y="276514"/>
                  </a:cubicBezTo>
                  <a:cubicBezTo>
                    <a:pt x="109151" y="276514"/>
                    <a:pt x="109151" y="276514"/>
                    <a:pt x="109151" y="273875"/>
                  </a:cubicBezTo>
                  <a:cubicBezTo>
                    <a:pt x="110471" y="273875"/>
                    <a:pt x="113113" y="275194"/>
                    <a:pt x="115754" y="275194"/>
                  </a:cubicBezTo>
                  <a:cubicBezTo>
                    <a:pt x="121037" y="275194"/>
                    <a:pt x="124999" y="271236"/>
                    <a:pt x="124999" y="264639"/>
                  </a:cubicBezTo>
                  <a:cubicBezTo>
                    <a:pt x="124999" y="259361"/>
                    <a:pt x="121037" y="254083"/>
                    <a:pt x="115754" y="254083"/>
                  </a:cubicBezTo>
                  <a:cubicBezTo>
                    <a:pt x="113113" y="254083"/>
                    <a:pt x="110471" y="255402"/>
                    <a:pt x="109151" y="256722"/>
                  </a:cubicBezTo>
                  <a:cubicBezTo>
                    <a:pt x="109151" y="256722"/>
                    <a:pt x="109151" y="256722"/>
                    <a:pt x="109151" y="235610"/>
                  </a:cubicBezTo>
                  <a:cubicBezTo>
                    <a:pt x="109151" y="235610"/>
                    <a:pt x="109151" y="235610"/>
                    <a:pt x="168582" y="235610"/>
                  </a:cubicBezTo>
                  <a:cubicBezTo>
                    <a:pt x="168582" y="235610"/>
                    <a:pt x="168582" y="235610"/>
                    <a:pt x="168582" y="110259"/>
                  </a:cubicBezTo>
                  <a:cubicBezTo>
                    <a:pt x="168582" y="110259"/>
                    <a:pt x="168582" y="110259"/>
                    <a:pt x="61606" y="110259"/>
                  </a:cubicBezTo>
                  <a:cubicBezTo>
                    <a:pt x="61606" y="110259"/>
                    <a:pt x="61606" y="110259"/>
                    <a:pt x="61606" y="126093"/>
                  </a:cubicBezTo>
                  <a:cubicBezTo>
                    <a:pt x="61606" y="126093"/>
                    <a:pt x="61606" y="126093"/>
                    <a:pt x="36512" y="126093"/>
                  </a:cubicBezTo>
                  <a:cubicBezTo>
                    <a:pt x="36512" y="126093"/>
                    <a:pt x="36512" y="126093"/>
                    <a:pt x="36512" y="99703"/>
                  </a:cubicBezTo>
                  <a:cubicBezTo>
                    <a:pt x="36512" y="90467"/>
                    <a:pt x="45757" y="82550"/>
                    <a:pt x="55002" y="82550"/>
                  </a:cubicBezTo>
                  <a:close/>
                  <a:moveTo>
                    <a:pt x="102729" y="0"/>
                  </a:moveTo>
                  <a:cubicBezTo>
                    <a:pt x="102729" y="0"/>
                    <a:pt x="102729" y="0"/>
                    <a:pt x="305260" y="0"/>
                  </a:cubicBezTo>
                  <a:cubicBezTo>
                    <a:pt x="323672" y="0"/>
                    <a:pt x="338138" y="15802"/>
                    <a:pt x="338138" y="34237"/>
                  </a:cubicBezTo>
                  <a:cubicBezTo>
                    <a:pt x="338138" y="34237"/>
                    <a:pt x="338138" y="34237"/>
                    <a:pt x="338138" y="188306"/>
                  </a:cubicBezTo>
                  <a:cubicBezTo>
                    <a:pt x="338138" y="206741"/>
                    <a:pt x="323672" y="221226"/>
                    <a:pt x="305260" y="221226"/>
                  </a:cubicBezTo>
                  <a:cubicBezTo>
                    <a:pt x="305260" y="221226"/>
                    <a:pt x="305260" y="221226"/>
                    <a:pt x="234242" y="221226"/>
                  </a:cubicBezTo>
                  <a:cubicBezTo>
                    <a:pt x="234242" y="221226"/>
                    <a:pt x="234242" y="221226"/>
                    <a:pt x="234242" y="243612"/>
                  </a:cubicBezTo>
                  <a:cubicBezTo>
                    <a:pt x="234242" y="243612"/>
                    <a:pt x="234242" y="243612"/>
                    <a:pt x="265806" y="243612"/>
                  </a:cubicBezTo>
                  <a:cubicBezTo>
                    <a:pt x="272381" y="243612"/>
                    <a:pt x="277642" y="250196"/>
                    <a:pt x="277642" y="256780"/>
                  </a:cubicBezTo>
                  <a:cubicBezTo>
                    <a:pt x="277642" y="256780"/>
                    <a:pt x="277642" y="256780"/>
                    <a:pt x="277642" y="272582"/>
                  </a:cubicBezTo>
                  <a:cubicBezTo>
                    <a:pt x="277642" y="280483"/>
                    <a:pt x="272381" y="285750"/>
                    <a:pt x="265806" y="285750"/>
                  </a:cubicBezTo>
                  <a:cubicBezTo>
                    <a:pt x="265806" y="285750"/>
                    <a:pt x="265806" y="285750"/>
                    <a:pt x="205309" y="285750"/>
                  </a:cubicBezTo>
                  <a:cubicBezTo>
                    <a:pt x="207940" y="280483"/>
                    <a:pt x="209255" y="275216"/>
                    <a:pt x="210570" y="269948"/>
                  </a:cubicBezTo>
                  <a:cubicBezTo>
                    <a:pt x="210570" y="268632"/>
                    <a:pt x="210570" y="213325"/>
                    <a:pt x="210570" y="213325"/>
                  </a:cubicBezTo>
                  <a:cubicBezTo>
                    <a:pt x="210570" y="213325"/>
                    <a:pt x="210570" y="213325"/>
                    <a:pt x="210570" y="172504"/>
                  </a:cubicBezTo>
                  <a:cubicBezTo>
                    <a:pt x="210570" y="172504"/>
                    <a:pt x="210570" y="172504"/>
                    <a:pt x="296054" y="172504"/>
                  </a:cubicBezTo>
                  <a:cubicBezTo>
                    <a:pt x="303945" y="172504"/>
                    <a:pt x="309205" y="165920"/>
                    <a:pt x="309205" y="159335"/>
                  </a:cubicBezTo>
                  <a:cubicBezTo>
                    <a:pt x="309205" y="159335"/>
                    <a:pt x="309205" y="159335"/>
                    <a:pt x="309205" y="39504"/>
                  </a:cubicBezTo>
                  <a:cubicBezTo>
                    <a:pt x="309205" y="32920"/>
                    <a:pt x="303945" y="27653"/>
                    <a:pt x="296054" y="27653"/>
                  </a:cubicBezTo>
                  <a:cubicBezTo>
                    <a:pt x="296054" y="27653"/>
                    <a:pt x="296054" y="27653"/>
                    <a:pt x="110620" y="27653"/>
                  </a:cubicBezTo>
                  <a:cubicBezTo>
                    <a:pt x="104044" y="27653"/>
                    <a:pt x="98783" y="32920"/>
                    <a:pt x="98783" y="39504"/>
                  </a:cubicBezTo>
                  <a:cubicBezTo>
                    <a:pt x="98783" y="39504"/>
                    <a:pt x="98783" y="39504"/>
                    <a:pt x="98783" y="65841"/>
                  </a:cubicBezTo>
                  <a:cubicBezTo>
                    <a:pt x="98783" y="65841"/>
                    <a:pt x="98783" y="65841"/>
                    <a:pt x="69850" y="65841"/>
                  </a:cubicBezTo>
                  <a:cubicBezTo>
                    <a:pt x="69850" y="65841"/>
                    <a:pt x="69850" y="65841"/>
                    <a:pt x="69850" y="34237"/>
                  </a:cubicBezTo>
                  <a:cubicBezTo>
                    <a:pt x="69850" y="15802"/>
                    <a:pt x="84317" y="0"/>
                    <a:pt x="10272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2000" b="1">
                <a:latin typeface="+mn-ea"/>
              </a:endParaRPr>
            </a:p>
          </p:txBody>
        </p:sp>
        <p:sp>
          <p:nvSpPr>
            <p:cNvPr id="16" name="iṡľiḑé"/>
            <p:cNvSpPr/>
            <p:nvPr/>
          </p:nvSpPr>
          <p:spPr bwMode="auto">
            <a:xfrm>
              <a:off x="4791594" y="4481953"/>
              <a:ext cx="493850" cy="417339"/>
            </a:xfrm>
            <a:custGeom>
              <a:avLst/>
              <a:gdLst>
                <a:gd name="connsiteX0" fmla="*/ 46038 w 338138"/>
                <a:gd name="connsiteY0" fmla="*/ 261938 h 285751"/>
                <a:gd name="connsiteX1" fmla="*/ 38100 w 338138"/>
                <a:gd name="connsiteY1" fmla="*/ 270670 h 285751"/>
                <a:gd name="connsiteX2" fmla="*/ 46038 w 338138"/>
                <a:gd name="connsiteY2" fmla="*/ 279402 h 285751"/>
                <a:gd name="connsiteX3" fmla="*/ 53976 w 338138"/>
                <a:gd name="connsiteY3" fmla="*/ 270670 h 285751"/>
                <a:gd name="connsiteX4" fmla="*/ 46038 w 338138"/>
                <a:gd name="connsiteY4" fmla="*/ 261938 h 285751"/>
                <a:gd name="connsiteX5" fmla="*/ 288131 w 338138"/>
                <a:gd name="connsiteY5" fmla="*/ 184150 h 285751"/>
                <a:gd name="connsiteX6" fmla="*/ 277812 w 338138"/>
                <a:gd name="connsiteY6" fmla="*/ 194469 h 285751"/>
                <a:gd name="connsiteX7" fmla="*/ 288131 w 338138"/>
                <a:gd name="connsiteY7" fmla="*/ 204788 h 285751"/>
                <a:gd name="connsiteX8" fmla="*/ 298450 w 338138"/>
                <a:gd name="connsiteY8" fmla="*/ 194469 h 285751"/>
                <a:gd name="connsiteX9" fmla="*/ 288131 w 338138"/>
                <a:gd name="connsiteY9" fmla="*/ 184150 h 285751"/>
                <a:gd name="connsiteX10" fmla="*/ 19050 w 338138"/>
                <a:gd name="connsiteY10" fmla="*/ 165100 h 285751"/>
                <a:gd name="connsiteX11" fmla="*/ 19050 w 338138"/>
                <a:gd name="connsiteY11" fmla="*/ 242888 h 285751"/>
                <a:gd name="connsiteX12" fmla="*/ 73025 w 338138"/>
                <a:gd name="connsiteY12" fmla="*/ 242888 h 285751"/>
                <a:gd name="connsiteX13" fmla="*/ 73025 w 338138"/>
                <a:gd name="connsiteY13" fmla="*/ 165100 h 285751"/>
                <a:gd name="connsiteX14" fmla="*/ 12010 w 338138"/>
                <a:gd name="connsiteY14" fmla="*/ 141288 h 285751"/>
                <a:gd name="connsiteX15" fmla="*/ 81400 w 338138"/>
                <a:gd name="connsiteY15" fmla="*/ 141288 h 285751"/>
                <a:gd name="connsiteX16" fmla="*/ 92075 w 338138"/>
                <a:gd name="connsiteY16" fmla="*/ 153107 h 285751"/>
                <a:gd name="connsiteX17" fmla="*/ 92075 w 338138"/>
                <a:gd name="connsiteY17" fmla="*/ 273932 h 285751"/>
                <a:gd name="connsiteX18" fmla="*/ 81400 w 338138"/>
                <a:gd name="connsiteY18" fmla="*/ 285751 h 285751"/>
                <a:gd name="connsiteX19" fmla="*/ 12010 w 338138"/>
                <a:gd name="connsiteY19" fmla="*/ 285751 h 285751"/>
                <a:gd name="connsiteX20" fmla="*/ 0 w 338138"/>
                <a:gd name="connsiteY20" fmla="*/ 273932 h 285751"/>
                <a:gd name="connsiteX21" fmla="*/ 0 w 338138"/>
                <a:gd name="connsiteY21" fmla="*/ 153107 h 285751"/>
                <a:gd name="connsiteX22" fmla="*/ 12010 w 338138"/>
                <a:gd name="connsiteY22" fmla="*/ 141288 h 285751"/>
                <a:gd name="connsiteX23" fmla="*/ 55002 w 338138"/>
                <a:gd name="connsiteY23" fmla="*/ 82550 h 285751"/>
                <a:gd name="connsiteX24" fmla="*/ 175185 w 338138"/>
                <a:gd name="connsiteY24" fmla="*/ 82550 h 285751"/>
                <a:gd name="connsiteX25" fmla="*/ 193675 w 338138"/>
                <a:gd name="connsiteY25" fmla="*/ 99703 h 285751"/>
                <a:gd name="connsiteX26" fmla="*/ 193675 w 338138"/>
                <a:gd name="connsiteY26" fmla="*/ 268597 h 285751"/>
                <a:gd name="connsiteX27" fmla="*/ 175185 w 338138"/>
                <a:gd name="connsiteY27" fmla="*/ 285750 h 285751"/>
                <a:gd name="connsiteX28" fmla="*/ 107830 w 338138"/>
                <a:gd name="connsiteY28" fmla="*/ 285750 h 285751"/>
                <a:gd name="connsiteX29" fmla="*/ 109151 w 338138"/>
                <a:gd name="connsiteY29" fmla="*/ 276514 h 285751"/>
                <a:gd name="connsiteX30" fmla="*/ 109151 w 338138"/>
                <a:gd name="connsiteY30" fmla="*/ 273875 h 285751"/>
                <a:gd name="connsiteX31" fmla="*/ 115754 w 338138"/>
                <a:gd name="connsiteY31" fmla="*/ 275194 h 285751"/>
                <a:gd name="connsiteX32" fmla="*/ 124999 w 338138"/>
                <a:gd name="connsiteY32" fmla="*/ 264639 h 285751"/>
                <a:gd name="connsiteX33" fmla="*/ 115754 w 338138"/>
                <a:gd name="connsiteY33" fmla="*/ 254083 h 285751"/>
                <a:gd name="connsiteX34" fmla="*/ 109151 w 338138"/>
                <a:gd name="connsiteY34" fmla="*/ 256722 h 285751"/>
                <a:gd name="connsiteX35" fmla="*/ 109151 w 338138"/>
                <a:gd name="connsiteY35" fmla="*/ 235610 h 285751"/>
                <a:gd name="connsiteX36" fmla="*/ 168582 w 338138"/>
                <a:gd name="connsiteY36" fmla="*/ 235610 h 285751"/>
                <a:gd name="connsiteX37" fmla="*/ 168582 w 338138"/>
                <a:gd name="connsiteY37" fmla="*/ 110259 h 285751"/>
                <a:gd name="connsiteX38" fmla="*/ 61606 w 338138"/>
                <a:gd name="connsiteY38" fmla="*/ 110259 h 285751"/>
                <a:gd name="connsiteX39" fmla="*/ 61606 w 338138"/>
                <a:gd name="connsiteY39" fmla="*/ 126093 h 285751"/>
                <a:gd name="connsiteX40" fmla="*/ 36512 w 338138"/>
                <a:gd name="connsiteY40" fmla="*/ 126093 h 285751"/>
                <a:gd name="connsiteX41" fmla="*/ 36512 w 338138"/>
                <a:gd name="connsiteY41" fmla="*/ 99703 h 285751"/>
                <a:gd name="connsiteX42" fmla="*/ 55002 w 338138"/>
                <a:gd name="connsiteY42" fmla="*/ 82550 h 285751"/>
                <a:gd name="connsiteX43" fmla="*/ 102729 w 338138"/>
                <a:gd name="connsiteY43" fmla="*/ 0 h 285751"/>
                <a:gd name="connsiteX44" fmla="*/ 305260 w 338138"/>
                <a:gd name="connsiteY44" fmla="*/ 0 h 285751"/>
                <a:gd name="connsiteX45" fmla="*/ 338138 w 338138"/>
                <a:gd name="connsiteY45" fmla="*/ 34237 h 285751"/>
                <a:gd name="connsiteX46" fmla="*/ 338138 w 338138"/>
                <a:gd name="connsiteY46" fmla="*/ 188306 h 285751"/>
                <a:gd name="connsiteX47" fmla="*/ 305260 w 338138"/>
                <a:gd name="connsiteY47" fmla="*/ 221226 h 285751"/>
                <a:gd name="connsiteX48" fmla="*/ 234242 w 338138"/>
                <a:gd name="connsiteY48" fmla="*/ 221226 h 285751"/>
                <a:gd name="connsiteX49" fmla="*/ 234242 w 338138"/>
                <a:gd name="connsiteY49" fmla="*/ 243612 h 285751"/>
                <a:gd name="connsiteX50" fmla="*/ 265806 w 338138"/>
                <a:gd name="connsiteY50" fmla="*/ 243612 h 285751"/>
                <a:gd name="connsiteX51" fmla="*/ 277642 w 338138"/>
                <a:gd name="connsiteY51" fmla="*/ 256780 h 285751"/>
                <a:gd name="connsiteX52" fmla="*/ 277642 w 338138"/>
                <a:gd name="connsiteY52" fmla="*/ 272582 h 285751"/>
                <a:gd name="connsiteX53" fmla="*/ 265806 w 338138"/>
                <a:gd name="connsiteY53" fmla="*/ 285750 h 285751"/>
                <a:gd name="connsiteX54" fmla="*/ 205309 w 338138"/>
                <a:gd name="connsiteY54" fmla="*/ 285750 h 285751"/>
                <a:gd name="connsiteX55" fmla="*/ 210570 w 338138"/>
                <a:gd name="connsiteY55" fmla="*/ 269948 h 285751"/>
                <a:gd name="connsiteX56" fmla="*/ 210570 w 338138"/>
                <a:gd name="connsiteY56" fmla="*/ 213325 h 285751"/>
                <a:gd name="connsiteX57" fmla="*/ 210570 w 338138"/>
                <a:gd name="connsiteY57" fmla="*/ 172504 h 285751"/>
                <a:gd name="connsiteX58" fmla="*/ 296054 w 338138"/>
                <a:gd name="connsiteY58" fmla="*/ 172504 h 285751"/>
                <a:gd name="connsiteX59" fmla="*/ 309205 w 338138"/>
                <a:gd name="connsiteY59" fmla="*/ 159335 h 285751"/>
                <a:gd name="connsiteX60" fmla="*/ 309205 w 338138"/>
                <a:gd name="connsiteY60" fmla="*/ 39504 h 285751"/>
                <a:gd name="connsiteX61" fmla="*/ 296054 w 338138"/>
                <a:gd name="connsiteY61" fmla="*/ 27653 h 285751"/>
                <a:gd name="connsiteX62" fmla="*/ 110620 w 338138"/>
                <a:gd name="connsiteY62" fmla="*/ 27653 h 285751"/>
                <a:gd name="connsiteX63" fmla="*/ 98783 w 338138"/>
                <a:gd name="connsiteY63" fmla="*/ 39504 h 285751"/>
                <a:gd name="connsiteX64" fmla="*/ 98783 w 338138"/>
                <a:gd name="connsiteY64" fmla="*/ 65841 h 285751"/>
                <a:gd name="connsiteX65" fmla="*/ 69850 w 338138"/>
                <a:gd name="connsiteY65" fmla="*/ 65841 h 285751"/>
                <a:gd name="connsiteX66" fmla="*/ 69850 w 338138"/>
                <a:gd name="connsiteY66" fmla="*/ 34237 h 285751"/>
                <a:gd name="connsiteX67" fmla="*/ 102729 w 338138"/>
                <a:gd name="connsiteY67" fmla="*/ 0 h 28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338138" h="285751">
                  <a:moveTo>
                    <a:pt x="46038" y="261938"/>
                  </a:moveTo>
                  <a:cubicBezTo>
                    <a:pt x="41654" y="261938"/>
                    <a:pt x="38100" y="265847"/>
                    <a:pt x="38100" y="270670"/>
                  </a:cubicBezTo>
                  <a:cubicBezTo>
                    <a:pt x="38100" y="275493"/>
                    <a:pt x="41654" y="279402"/>
                    <a:pt x="46038" y="279402"/>
                  </a:cubicBezTo>
                  <a:cubicBezTo>
                    <a:pt x="50422" y="279402"/>
                    <a:pt x="53976" y="275493"/>
                    <a:pt x="53976" y="270670"/>
                  </a:cubicBezTo>
                  <a:cubicBezTo>
                    <a:pt x="53976" y="265847"/>
                    <a:pt x="50422" y="261938"/>
                    <a:pt x="46038" y="261938"/>
                  </a:cubicBezTo>
                  <a:close/>
                  <a:moveTo>
                    <a:pt x="288131" y="184150"/>
                  </a:moveTo>
                  <a:cubicBezTo>
                    <a:pt x="282432" y="184150"/>
                    <a:pt x="277812" y="188770"/>
                    <a:pt x="277812" y="194469"/>
                  </a:cubicBezTo>
                  <a:cubicBezTo>
                    <a:pt x="277812" y="200168"/>
                    <a:pt x="282432" y="204788"/>
                    <a:pt x="288131" y="204788"/>
                  </a:cubicBezTo>
                  <a:cubicBezTo>
                    <a:pt x="293830" y="204788"/>
                    <a:pt x="298450" y="200168"/>
                    <a:pt x="298450" y="194469"/>
                  </a:cubicBezTo>
                  <a:cubicBezTo>
                    <a:pt x="298450" y="188770"/>
                    <a:pt x="293830" y="184150"/>
                    <a:pt x="288131" y="184150"/>
                  </a:cubicBezTo>
                  <a:close/>
                  <a:moveTo>
                    <a:pt x="19050" y="165100"/>
                  </a:moveTo>
                  <a:lnTo>
                    <a:pt x="19050" y="242888"/>
                  </a:lnTo>
                  <a:lnTo>
                    <a:pt x="73025" y="242888"/>
                  </a:lnTo>
                  <a:lnTo>
                    <a:pt x="73025" y="165100"/>
                  </a:lnTo>
                  <a:close/>
                  <a:moveTo>
                    <a:pt x="12010" y="141288"/>
                  </a:moveTo>
                  <a:cubicBezTo>
                    <a:pt x="12010" y="141288"/>
                    <a:pt x="12010" y="141288"/>
                    <a:pt x="81400" y="141288"/>
                  </a:cubicBezTo>
                  <a:cubicBezTo>
                    <a:pt x="86738" y="141288"/>
                    <a:pt x="92075" y="146541"/>
                    <a:pt x="92075" y="153107"/>
                  </a:cubicBezTo>
                  <a:cubicBezTo>
                    <a:pt x="92075" y="153107"/>
                    <a:pt x="92075" y="153107"/>
                    <a:pt x="92075" y="273932"/>
                  </a:cubicBezTo>
                  <a:cubicBezTo>
                    <a:pt x="92075" y="280498"/>
                    <a:pt x="86738" y="285751"/>
                    <a:pt x="81400" y="285751"/>
                  </a:cubicBezTo>
                  <a:cubicBezTo>
                    <a:pt x="81400" y="285751"/>
                    <a:pt x="81400" y="285751"/>
                    <a:pt x="12010" y="285751"/>
                  </a:cubicBezTo>
                  <a:cubicBezTo>
                    <a:pt x="5337" y="285751"/>
                    <a:pt x="0" y="280498"/>
                    <a:pt x="0" y="273932"/>
                  </a:cubicBezTo>
                  <a:cubicBezTo>
                    <a:pt x="0" y="273932"/>
                    <a:pt x="0" y="273932"/>
                    <a:pt x="0" y="153107"/>
                  </a:cubicBezTo>
                  <a:cubicBezTo>
                    <a:pt x="0" y="146541"/>
                    <a:pt x="5337" y="141288"/>
                    <a:pt x="12010" y="141288"/>
                  </a:cubicBezTo>
                  <a:close/>
                  <a:moveTo>
                    <a:pt x="55002" y="82550"/>
                  </a:moveTo>
                  <a:cubicBezTo>
                    <a:pt x="55002" y="82550"/>
                    <a:pt x="55002" y="82550"/>
                    <a:pt x="175185" y="82550"/>
                  </a:cubicBezTo>
                  <a:cubicBezTo>
                    <a:pt x="185751" y="82550"/>
                    <a:pt x="193675" y="90467"/>
                    <a:pt x="193675" y="99703"/>
                  </a:cubicBezTo>
                  <a:cubicBezTo>
                    <a:pt x="193675" y="99703"/>
                    <a:pt x="193675" y="99703"/>
                    <a:pt x="193675" y="268597"/>
                  </a:cubicBezTo>
                  <a:cubicBezTo>
                    <a:pt x="193675" y="277833"/>
                    <a:pt x="185751" y="285750"/>
                    <a:pt x="175185" y="285750"/>
                  </a:cubicBezTo>
                  <a:cubicBezTo>
                    <a:pt x="175185" y="285750"/>
                    <a:pt x="175185" y="285750"/>
                    <a:pt x="107830" y="285750"/>
                  </a:cubicBezTo>
                  <a:cubicBezTo>
                    <a:pt x="109151" y="283111"/>
                    <a:pt x="109151" y="280472"/>
                    <a:pt x="109151" y="276514"/>
                  </a:cubicBezTo>
                  <a:cubicBezTo>
                    <a:pt x="109151" y="276514"/>
                    <a:pt x="109151" y="276514"/>
                    <a:pt x="109151" y="273875"/>
                  </a:cubicBezTo>
                  <a:cubicBezTo>
                    <a:pt x="110471" y="273875"/>
                    <a:pt x="113113" y="275194"/>
                    <a:pt x="115754" y="275194"/>
                  </a:cubicBezTo>
                  <a:cubicBezTo>
                    <a:pt x="121037" y="275194"/>
                    <a:pt x="124999" y="271236"/>
                    <a:pt x="124999" y="264639"/>
                  </a:cubicBezTo>
                  <a:cubicBezTo>
                    <a:pt x="124999" y="259361"/>
                    <a:pt x="121037" y="254083"/>
                    <a:pt x="115754" y="254083"/>
                  </a:cubicBezTo>
                  <a:cubicBezTo>
                    <a:pt x="113113" y="254083"/>
                    <a:pt x="110471" y="255402"/>
                    <a:pt x="109151" y="256722"/>
                  </a:cubicBezTo>
                  <a:cubicBezTo>
                    <a:pt x="109151" y="256722"/>
                    <a:pt x="109151" y="256722"/>
                    <a:pt x="109151" y="235610"/>
                  </a:cubicBezTo>
                  <a:cubicBezTo>
                    <a:pt x="109151" y="235610"/>
                    <a:pt x="109151" y="235610"/>
                    <a:pt x="168582" y="235610"/>
                  </a:cubicBezTo>
                  <a:cubicBezTo>
                    <a:pt x="168582" y="235610"/>
                    <a:pt x="168582" y="235610"/>
                    <a:pt x="168582" y="110259"/>
                  </a:cubicBezTo>
                  <a:cubicBezTo>
                    <a:pt x="168582" y="110259"/>
                    <a:pt x="168582" y="110259"/>
                    <a:pt x="61606" y="110259"/>
                  </a:cubicBezTo>
                  <a:cubicBezTo>
                    <a:pt x="61606" y="110259"/>
                    <a:pt x="61606" y="110259"/>
                    <a:pt x="61606" y="126093"/>
                  </a:cubicBezTo>
                  <a:cubicBezTo>
                    <a:pt x="61606" y="126093"/>
                    <a:pt x="61606" y="126093"/>
                    <a:pt x="36512" y="126093"/>
                  </a:cubicBezTo>
                  <a:cubicBezTo>
                    <a:pt x="36512" y="126093"/>
                    <a:pt x="36512" y="126093"/>
                    <a:pt x="36512" y="99703"/>
                  </a:cubicBezTo>
                  <a:cubicBezTo>
                    <a:pt x="36512" y="90467"/>
                    <a:pt x="45757" y="82550"/>
                    <a:pt x="55002" y="82550"/>
                  </a:cubicBezTo>
                  <a:close/>
                  <a:moveTo>
                    <a:pt x="102729" y="0"/>
                  </a:moveTo>
                  <a:cubicBezTo>
                    <a:pt x="102729" y="0"/>
                    <a:pt x="102729" y="0"/>
                    <a:pt x="305260" y="0"/>
                  </a:cubicBezTo>
                  <a:cubicBezTo>
                    <a:pt x="323672" y="0"/>
                    <a:pt x="338138" y="15802"/>
                    <a:pt x="338138" y="34237"/>
                  </a:cubicBezTo>
                  <a:cubicBezTo>
                    <a:pt x="338138" y="34237"/>
                    <a:pt x="338138" y="34237"/>
                    <a:pt x="338138" y="188306"/>
                  </a:cubicBezTo>
                  <a:cubicBezTo>
                    <a:pt x="338138" y="206741"/>
                    <a:pt x="323672" y="221226"/>
                    <a:pt x="305260" y="221226"/>
                  </a:cubicBezTo>
                  <a:cubicBezTo>
                    <a:pt x="305260" y="221226"/>
                    <a:pt x="305260" y="221226"/>
                    <a:pt x="234242" y="221226"/>
                  </a:cubicBezTo>
                  <a:cubicBezTo>
                    <a:pt x="234242" y="221226"/>
                    <a:pt x="234242" y="221226"/>
                    <a:pt x="234242" y="243612"/>
                  </a:cubicBezTo>
                  <a:cubicBezTo>
                    <a:pt x="234242" y="243612"/>
                    <a:pt x="234242" y="243612"/>
                    <a:pt x="265806" y="243612"/>
                  </a:cubicBezTo>
                  <a:cubicBezTo>
                    <a:pt x="272381" y="243612"/>
                    <a:pt x="277642" y="250196"/>
                    <a:pt x="277642" y="256780"/>
                  </a:cubicBezTo>
                  <a:cubicBezTo>
                    <a:pt x="277642" y="256780"/>
                    <a:pt x="277642" y="256780"/>
                    <a:pt x="277642" y="272582"/>
                  </a:cubicBezTo>
                  <a:cubicBezTo>
                    <a:pt x="277642" y="280483"/>
                    <a:pt x="272381" y="285750"/>
                    <a:pt x="265806" y="285750"/>
                  </a:cubicBezTo>
                  <a:cubicBezTo>
                    <a:pt x="265806" y="285750"/>
                    <a:pt x="265806" y="285750"/>
                    <a:pt x="205309" y="285750"/>
                  </a:cubicBezTo>
                  <a:cubicBezTo>
                    <a:pt x="207940" y="280483"/>
                    <a:pt x="209255" y="275216"/>
                    <a:pt x="210570" y="269948"/>
                  </a:cubicBezTo>
                  <a:cubicBezTo>
                    <a:pt x="210570" y="268632"/>
                    <a:pt x="210570" y="213325"/>
                    <a:pt x="210570" y="213325"/>
                  </a:cubicBezTo>
                  <a:cubicBezTo>
                    <a:pt x="210570" y="213325"/>
                    <a:pt x="210570" y="213325"/>
                    <a:pt x="210570" y="172504"/>
                  </a:cubicBezTo>
                  <a:cubicBezTo>
                    <a:pt x="210570" y="172504"/>
                    <a:pt x="210570" y="172504"/>
                    <a:pt x="296054" y="172504"/>
                  </a:cubicBezTo>
                  <a:cubicBezTo>
                    <a:pt x="303945" y="172504"/>
                    <a:pt x="309205" y="165920"/>
                    <a:pt x="309205" y="159335"/>
                  </a:cubicBezTo>
                  <a:cubicBezTo>
                    <a:pt x="309205" y="159335"/>
                    <a:pt x="309205" y="159335"/>
                    <a:pt x="309205" y="39504"/>
                  </a:cubicBezTo>
                  <a:cubicBezTo>
                    <a:pt x="309205" y="32920"/>
                    <a:pt x="303945" y="27653"/>
                    <a:pt x="296054" y="27653"/>
                  </a:cubicBezTo>
                  <a:cubicBezTo>
                    <a:pt x="296054" y="27653"/>
                    <a:pt x="296054" y="27653"/>
                    <a:pt x="110620" y="27653"/>
                  </a:cubicBezTo>
                  <a:cubicBezTo>
                    <a:pt x="104044" y="27653"/>
                    <a:pt x="98783" y="32920"/>
                    <a:pt x="98783" y="39504"/>
                  </a:cubicBezTo>
                  <a:cubicBezTo>
                    <a:pt x="98783" y="39504"/>
                    <a:pt x="98783" y="39504"/>
                    <a:pt x="98783" y="65841"/>
                  </a:cubicBezTo>
                  <a:cubicBezTo>
                    <a:pt x="98783" y="65841"/>
                    <a:pt x="98783" y="65841"/>
                    <a:pt x="69850" y="65841"/>
                  </a:cubicBezTo>
                  <a:cubicBezTo>
                    <a:pt x="69850" y="65841"/>
                    <a:pt x="69850" y="65841"/>
                    <a:pt x="69850" y="34237"/>
                  </a:cubicBezTo>
                  <a:cubicBezTo>
                    <a:pt x="69850" y="15802"/>
                    <a:pt x="84317" y="0"/>
                    <a:pt x="10272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2000" b="1">
                <a:latin typeface="+mn-ea"/>
              </a:endParaRPr>
            </a:p>
          </p:txBody>
        </p:sp>
        <p:sp>
          <p:nvSpPr>
            <p:cNvPr id="17" name="ïṡļïḋé"/>
            <p:cNvSpPr/>
            <p:nvPr/>
          </p:nvSpPr>
          <p:spPr bwMode="auto">
            <a:xfrm>
              <a:off x="7550486" y="2890374"/>
              <a:ext cx="464210" cy="392291"/>
            </a:xfrm>
            <a:custGeom>
              <a:avLst/>
              <a:gdLst>
                <a:gd name="connsiteX0" fmla="*/ 46038 w 338138"/>
                <a:gd name="connsiteY0" fmla="*/ 261938 h 285751"/>
                <a:gd name="connsiteX1" fmla="*/ 38100 w 338138"/>
                <a:gd name="connsiteY1" fmla="*/ 270670 h 285751"/>
                <a:gd name="connsiteX2" fmla="*/ 46038 w 338138"/>
                <a:gd name="connsiteY2" fmla="*/ 279402 h 285751"/>
                <a:gd name="connsiteX3" fmla="*/ 53976 w 338138"/>
                <a:gd name="connsiteY3" fmla="*/ 270670 h 285751"/>
                <a:gd name="connsiteX4" fmla="*/ 46038 w 338138"/>
                <a:gd name="connsiteY4" fmla="*/ 261938 h 285751"/>
                <a:gd name="connsiteX5" fmla="*/ 288131 w 338138"/>
                <a:gd name="connsiteY5" fmla="*/ 184150 h 285751"/>
                <a:gd name="connsiteX6" fmla="*/ 277812 w 338138"/>
                <a:gd name="connsiteY6" fmla="*/ 194469 h 285751"/>
                <a:gd name="connsiteX7" fmla="*/ 288131 w 338138"/>
                <a:gd name="connsiteY7" fmla="*/ 204788 h 285751"/>
                <a:gd name="connsiteX8" fmla="*/ 298450 w 338138"/>
                <a:gd name="connsiteY8" fmla="*/ 194469 h 285751"/>
                <a:gd name="connsiteX9" fmla="*/ 288131 w 338138"/>
                <a:gd name="connsiteY9" fmla="*/ 184150 h 285751"/>
                <a:gd name="connsiteX10" fmla="*/ 19050 w 338138"/>
                <a:gd name="connsiteY10" fmla="*/ 165100 h 285751"/>
                <a:gd name="connsiteX11" fmla="*/ 19050 w 338138"/>
                <a:gd name="connsiteY11" fmla="*/ 242888 h 285751"/>
                <a:gd name="connsiteX12" fmla="*/ 73025 w 338138"/>
                <a:gd name="connsiteY12" fmla="*/ 242888 h 285751"/>
                <a:gd name="connsiteX13" fmla="*/ 73025 w 338138"/>
                <a:gd name="connsiteY13" fmla="*/ 165100 h 285751"/>
                <a:gd name="connsiteX14" fmla="*/ 12010 w 338138"/>
                <a:gd name="connsiteY14" fmla="*/ 141288 h 285751"/>
                <a:gd name="connsiteX15" fmla="*/ 81400 w 338138"/>
                <a:gd name="connsiteY15" fmla="*/ 141288 h 285751"/>
                <a:gd name="connsiteX16" fmla="*/ 92075 w 338138"/>
                <a:gd name="connsiteY16" fmla="*/ 153107 h 285751"/>
                <a:gd name="connsiteX17" fmla="*/ 92075 w 338138"/>
                <a:gd name="connsiteY17" fmla="*/ 273932 h 285751"/>
                <a:gd name="connsiteX18" fmla="*/ 81400 w 338138"/>
                <a:gd name="connsiteY18" fmla="*/ 285751 h 285751"/>
                <a:gd name="connsiteX19" fmla="*/ 12010 w 338138"/>
                <a:gd name="connsiteY19" fmla="*/ 285751 h 285751"/>
                <a:gd name="connsiteX20" fmla="*/ 0 w 338138"/>
                <a:gd name="connsiteY20" fmla="*/ 273932 h 285751"/>
                <a:gd name="connsiteX21" fmla="*/ 0 w 338138"/>
                <a:gd name="connsiteY21" fmla="*/ 153107 h 285751"/>
                <a:gd name="connsiteX22" fmla="*/ 12010 w 338138"/>
                <a:gd name="connsiteY22" fmla="*/ 141288 h 285751"/>
                <a:gd name="connsiteX23" fmla="*/ 55002 w 338138"/>
                <a:gd name="connsiteY23" fmla="*/ 82550 h 285751"/>
                <a:gd name="connsiteX24" fmla="*/ 175185 w 338138"/>
                <a:gd name="connsiteY24" fmla="*/ 82550 h 285751"/>
                <a:gd name="connsiteX25" fmla="*/ 193675 w 338138"/>
                <a:gd name="connsiteY25" fmla="*/ 99703 h 285751"/>
                <a:gd name="connsiteX26" fmla="*/ 193675 w 338138"/>
                <a:gd name="connsiteY26" fmla="*/ 268597 h 285751"/>
                <a:gd name="connsiteX27" fmla="*/ 175185 w 338138"/>
                <a:gd name="connsiteY27" fmla="*/ 285750 h 285751"/>
                <a:gd name="connsiteX28" fmla="*/ 107830 w 338138"/>
                <a:gd name="connsiteY28" fmla="*/ 285750 h 285751"/>
                <a:gd name="connsiteX29" fmla="*/ 109151 w 338138"/>
                <a:gd name="connsiteY29" fmla="*/ 276514 h 285751"/>
                <a:gd name="connsiteX30" fmla="*/ 109151 w 338138"/>
                <a:gd name="connsiteY30" fmla="*/ 273875 h 285751"/>
                <a:gd name="connsiteX31" fmla="*/ 115754 w 338138"/>
                <a:gd name="connsiteY31" fmla="*/ 275194 h 285751"/>
                <a:gd name="connsiteX32" fmla="*/ 124999 w 338138"/>
                <a:gd name="connsiteY32" fmla="*/ 264639 h 285751"/>
                <a:gd name="connsiteX33" fmla="*/ 115754 w 338138"/>
                <a:gd name="connsiteY33" fmla="*/ 254083 h 285751"/>
                <a:gd name="connsiteX34" fmla="*/ 109151 w 338138"/>
                <a:gd name="connsiteY34" fmla="*/ 256722 h 285751"/>
                <a:gd name="connsiteX35" fmla="*/ 109151 w 338138"/>
                <a:gd name="connsiteY35" fmla="*/ 235610 h 285751"/>
                <a:gd name="connsiteX36" fmla="*/ 168582 w 338138"/>
                <a:gd name="connsiteY36" fmla="*/ 235610 h 285751"/>
                <a:gd name="connsiteX37" fmla="*/ 168582 w 338138"/>
                <a:gd name="connsiteY37" fmla="*/ 110259 h 285751"/>
                <a:gd name="connsiteX38" fmla="*/ 61606 w 338138"/>
                <a:gd name="connsiteY38" fmla="*/ 110259 h 285751"/>
                <a:gd name="connsiteX39" fmla="*/ 61606 w 338138"/>
                <a:gd name="connsiteY39" fmla="*/ 126093 h 285751"/>
                <a:gd name="connsiteX40" fmla="*/ 36512 w 338138"/>
                <a:gd name="connsiteY40" fmla="*/ 126093 h 285751"/>
                <a:gd name="connsiteX41" fmla="*/ 36512 w 338138"/>
                <a:gd name="connsiteY41" fmla="*/ 99703 h 285751"/>
                <a:gd name="connsiteX42" fmla="*/ 55002 w 338138"/>
                <a:gd name="connsiteY42" fmla="*/ 82550 h 285751"/>
                <a:gd name="connsiteX43" fmla="*/ 102729 w 338138"/>
                <a:gd name="connsiteY43" fmla="*/ 0 h 285751"/>
                <a:gd name="connsiteX44" fmla="*/ 305260 w 338138"/>
                <a:gd name="connsiteY44" fmla="*/ 0 h 285751"/>
                <a:gd name="connsiteX45" fmla="*/ 338138 w 338138"/>
                <a:gd name="connsiteY45" fmla="*/ 34237 h 285751"/>
                <a:gd name="connsiteX46" fmla="*/ 338138 w 338138"/>
                <a:gd name="connsiteY46" fmla="*/ 188306 h 285751"/>
                <a:gd name="connsiteX47" fmla="*/ 305260 w 338138"/>
                <a:gd name="connsiteY47" fmla="*/ 221226 h 285751"/>
                <a:gd name="connsiteX48" fmla="*/ 234242 w 338138"/>
                <a:gd name="connsiteY48" fmla="*/ 221226 h 285751"/>
                <a:gd name="connsiteX49" fmla="*/ 234242 w 338138"/>
                <a:gd name="connsiteY49" fmla="*/ 243612 h 285751"/>
                <a:gd name="connsiteX50" fmla="*/ 265806 w 338138"/>
                <a:gd name="connsiteY50" fmla="*/ 243612 h 285751"/>
                <a:gd name="connsiteX51" fmla="*/ 277642 w 338138"/>
                <a:gd name="connsiteY51" fmla="*/ 256780 h 285751"/>
                <a:gd name="connsiteX52" fmla="*/ 277642 w 338138"/>
                <a:gd name="connsiteY52" fmla="*/ 272582 h 285751"/>
                <a:gd name="connsiteX53" fmla="*/ 265806 w 338138"/>
                <a:gd name="connsiteY53" fmla="*/ 285750 h 285751"/>
                <a:gd name="connsiteX54" fmla="*/ 205309 w 338138"/>
                <a:gd name="connsiteY54" fmla="*/ 285750 h 285751"/>
                <a:gd name="connsiteX55" fmla="*/ 210570 w 338138"/>
                <a:gd name="connsiteY55" fmla="*/ 269948 h 285751"/>
                <a:gd name="connsiteX56" fmla="*/ 210570 w 338138"/>
                <a:gd name="connsiteY56" fmla="*/ 213325 h 285751"/>
                <a:gd name="connsiteX57" fmla="*/ 210570 w 338138"/>
                <a:gd name="connsiteY57" fmla="*/ 172504 h 285751"/>
                <a:gd name="connsiteX58" fmla="*/ 296054 w 338138"/>
                <a:gd name="connsiteY58" fmla="*/ 172504 h 285751"/>
                <a:gd name="connsiteX59" fmla="*/ 309205 w 338138"/>
                <a:gd name="connsiteY59" fmla="*/ 159335 h 285751"/>
                <a:gd name="connsiteX60" fmla="*/ 309205 w 338138"/>
                <a:gd name="connsiteY60" fmla="*/ 39504 h 285751"/>
                <a:gd name="connsiteX61" fmla="*/ 296054 w 338138"/>
                <a:gd name="connsiteY61" fmla="*/ 27653 h 285751"/>
                <a:gd name="connsiteX62" fmla="*/ 110620 w 338138"/>
                <a:gd name="connsiteY62" fmla="*/ 27653 h 285751"/>
                <a:gd name="connsiteX63" fmla="*/ 98783 w 338138"/>
                <a:gd name="connsiteY63" fmla="*/ 39504 h 285751"/>
                <a:gd name="connsiteX64" fmla="*/ 98783 w 338138"/>
                <a:gd name="connsiteY64" fmla="*/ 65841 h 285751"/>
                <a:gd name="connsiteX65" fmla="*/ 69850 w 338138"/>
                <a:gd name="connsiteY65" fmla="*/ 65841 h 285751"/>
                <a:gd name="connsiteX66" fmla="*/ 69850 w 338138"/>
                <a:gd name="connsiteY66" fmla="*/ 34237 h 285751"/>
                <a:gd name="connsiteX67" fmla="*/ 102729 w 338138"/>
                <a:gd name="connsiteY67" fmla="*/ 0 h 28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338138" h="285751">
                  <a:moveTo>
                    <a:pt x="46038" y="261938"/>
                  </a:moveTo>
                  <a:cubicBezTo>
                    <a:pt x="41654" y="261938"/>
                    <a:pt x="38100" y="265847"/>
                    <a:pt x="38100" y="270670"/>
                  </a:cubicBezTo>
                  <a:cubicBezTo>
                    <a:pt x="38100" y="275493"/>
                    <a:pt x="41654" y="279402"/>
                    <a:pt x="46038" y="279402"/>
                  </a:cubicBezTo>
                  <a:cubicBezTo>
                    <a:pt x="50422" y="279402"/>
                    <a:pt x="53976" y="275493"/>
                    <a:pt x="53976" y="270670"/>
                  </a:cubicBezTo>
                  <a:cubicBezTo>
                    <a:pt x="53976" y="265847"/>
                    <a:pt x="50422" y="261938"/>
                    <a:pt x="46038" y="261938"/>
                  </a:cubicBezTo>
                  <a:close/>
                  <a:moveTo>
                    <a:pt x="288131" y="184150"/>
                  </a:moveTo>
                  <a:cubicBezTo>
                    <a:pt x="282432" y="184150"/>
                    <a:pt x="277812" y="188770"/>
                    <a:pt x="277812" y="194469"/>
                  </a:cubicBezTo>
                  <a:cubicBezTo>
                    <a:pt x="277812" y="200168"/>
                    <a:pt x="282432" y="204788"/>
                    <a:pt x="288131" y="204788"/>
                  </a:cubicBezTo>
                  <a:cubicBezTo>
                    <a:pt x="293830" y="204788"/>
                    <a:pt x="298450" y="200168"/>
                    <a:pt x="298450" y="194469"/>
                  </a:cubicBezTo>
                  <a:cubicBezTo>
                    <a:pt x="298450" y="188770"/>
                    <a:pt x="293830" y="184150"/>
                    <a:pt x="288131" y="184150"/>
                  </a:cubicBezTo>
                  <a:close/>
                  <a:moveTo>
                    <a:pt x="19050" y="165100"/>
                  </a:moveTo>
                  <a:lnTo>
                    <a:pt x="19050" y="242888"/>
                  </a:lnTo>
                  <a:lnTo>
                    <a:pt x="73025" y="242888"/>
                  </a:lnTo>
                  <a:lnTo>
                    <a:pt x="73025" y="165100"/>
                  </a:lnTo>
                  <a:close/>
                  <a:moveTo>
                    <a:pt x="12010" y="141288"/>
                  </a:moveTo>
                  <a:cubicBezTo>
                    <a:pt x="12010" y="141288"/>
                    <a:pt x="12010" y="141288"/>
                    <a:pt x="81400" y="141288"/>
                  </a:cubicBezTo>
                  <a:cubicBezTo>
                    <a:pt x="86738" y="141288"/>
                    <a:pt x="92075" y="146541"/>
                    <a:pt x="92075" y="153107"/>
                  </a:cubicBezTo>
                  <a:cubicBezTo>
                    <a:pt x="92075" y="153107"/>
                    <a:pt x="92075" y="153107"/>
                    <a:pt x="92075" y="273932"/>
                  </a:cubicBezTo>
                  <a:cubicBezTo>
                    <a:pt x="92075" y="280498"/>
                    <a:pt x="86738" y="285751"/>
                    <a:pt x="81400" y="285751"/>
                  </a:cubicBezTo>
                  <a:cubicBezTo>
                    <a:pt x="81400" y="285751"/>
                    <a:pt x="81400" y="285751"/>
                    <a:pt x="12010" y="285751"/>
                  </a:cubicBezTo>
                  <a:cubicBezTo>
                    <a:pt x="5337" y="285751"/>
                    <a:pt x="0" y="280498"/>
                    <a:pt x="0" y="273932"/>
                  </a:cubicBezTo>
                  <a:cubicBezTo>
                    <a:pt x="0" y="273932"/>
                    <a:pt x="0" y="273932"/>
                    <a:pt x="0" y="153107"/>
                  </a:cubicBezTo>
                  <a:cubicBezTo>
                    <a:pt x="0" y="146541"/>
                    <a:pt x="5337" y="141288"/>
                    <a:pt x="12010" y="141288"/>
                  </a:cubicBezTo>
                  <a:close/>
                  <a:moveTo>
                    <a:pt x="55002" y="82550"/>
                  </a:moveTo>
                  <a:cubicBezTo>
                    <a:pt x="55002" y="82550"/>
                    <a:pt x="55002" y="82550"/>
                    <a:pt x="175185" y="82550"/>
                  </a:cubicBezTo>
                  <a:cubicBezTo>
                    <a:pt x="185751" y="82550"/>
                    <a:pt x="193675" y="90467"/>
                    <a:pt x="193675" y="99703"/>
                  </a:cubicBezTo>
                  <a:cubicBezTo>
                    <a:pt x="193675" y="99703"/>
                    <a:pt x="193675" y="99703"/>
                    <a:pt x="193675" y="268597"/>
                  </a:cubicBezTo>
                  <a:cubicBezTo>
                    <a:pt x="193675" y="277833"/>
                    <a:pt x="185751" y="285750"/>
                    <a:pt x="175185" y="285750"/>
                  </a:cubicBezTo>
                  <a:cubicBezTo>
                    <a:pt x="175185" y="285750"/>
                    <a:pt x="175185" y="285750"/>
                    <a:pt x="107830" y="285750"/>
                  </a:cubicBezTo>
                  <a:cubicBezTo>
                    <a:pt x="109151" y="283111"/>
                    <a:pt x="109151" y="280472"/>
                    <a:pt x="109151" y="276514"/>
                  </a:cubicBezTo>
                  <a:cubicBezTo>
                    <a:pt x="109151" y="276514"/>
                    <a:pt x="109151" y="276514"/>
                    <a:pt x="109151" y="273875"/>
                  </a:cubicBezTo>
                  <a:cubicBezTo>
                    <a:pt x="110471" y="273875"/>
                    <a:pt x="113113" y="275194"/>
                    <a:pt x="115754" y="275194"/>
                  </a:cubicBezTo>
                  <a:cubicBezTo>
                    <a:pt x="121037" y="275194"/>
                    <a:pt x="124999" y="271236"/>
                    <a:pt x="124999" y="264639"/>
                  </a:cubicBezTo>
                  <a:cubicBezTo>
                    <a:pt x="124999" y="259361"/>
                    <a:pt x="121037" y="254083"/>
                    <a:pt x="115754" y="254083"/>
                  </a:cubicBezTo>
                  <a:cubicBezTo>
                    <a:pt x="113113" y="254083"/>
                    <a:pt x="110471" y="255402"/>
                    <a:pt x="109151" y="256722"/>
                  </a:cubicBezTo>
                  <a:cubicBezTo>
                    <a:pt x="109151" y="256722"/>
                    <a:pt x="109151" y="256722"/>
                    <a:pt x="109151" y="235610"/>
                  </a:cubicBezTo>
                  <a:cubicBezTo>
                    <a:pt x="109151" y="235610"/>
                    <a:pt x="109151" y="235610"/>
                    <a:pt x="168582" y="235610"/>
                  </a:cubicBezTo>
                  <a:cubicBezTo>
                    <a:pt x="168582" y="235610"/>
                    <a:pt x="168582" y="235610"/>
                    <a:pt x="168582" y="110259"/>
                  </a:cubicBezTo>
                  <a:cubicBezTo>
                    <a:pt x="168582" y="110259"/>
                    <a:pt x="168582" y="110259"/>
                    <a:pt x="61606" y="110259"/>
                  </a:cubicBezTo>
                  <a:cubicBezTo>
                    <a:pt x="61606" y="110259"/>
                    <a:pt x="61606" y="110259"/>
                    <a:pt x="61606" y="126093"/>
                  </a:cubicBezTo>
                  <a:cubicBezTo>
                    <a:pt x="61606" y="126093"/>
                    <a:pt x="61606" y="126093"/>
                    <a:pt x="36512" y="126093"/>
                  </a:cubicBezTo>
                  <a:cubicBezTo>
                    <a:pt x="36512" y="126093"/>
                    <a:pt x="36512" y="126093"/>
                    <a:pt x="36512" y="99703"/>
                  </a:cubicBezTo>
                  <a:cubicBezTo>
                    <a:pt x="36512" y="90467"/>
                    <a:pt x="45757" y="82550"/>
                    <a:pt x="55002" y="82550"/>
                  </a:cubicBezTo>
                  <a:close/>
                  <a:moveTo>
                    <a:pt x="102729" y="0"/>
                  </a:moveTo>
                  <a:cubicBezTo>
                    <a:pt x="102729" y="0"/>
                    <a:pt x="102729" y="0"/>
                    <a:pt x="305260" y="0"/>
                  </a:cubicBezTo>
                  <a:cubicBezTo>
                    <a:pt x="323672" y="0"/>
                    <a:pt x="338138" y="15802"/>
                    <a:pt x="338138" y="34237"/>
                  </a:cubicBezTo>
                  <a:cubicBezTo>
                    <a:pt x="338138" y="34237"/>
                    <a:pt x="338138" y="34237"/>
                    <a:pt x="338138" y="188306"/>
                  </a:cubicBezTo>
                  <a:cubicBezTo>
                    <a:pt x="338138" y="206741"/>
                    <a:pt x="323672" y="221226"/>
                    <a:pt x="305260" y="221226"/>
                  </a:cubicBezTo>
                  <a:cubicBezTo>
                    <a:pt x="305260" y="221226"/>
                    <a:pt x="305260" y="221226"/>
                    <a:pt x="234242" y="221226"/>
                  </a:cubicBezTo>
                  <a:cubicBezTo>
                    <a:pt x="234242" y="221226"/>
                    <a:pt x="234242" y="221226"/>
                    <a:pt x="234242" y="243612"/>
                  </a:cubicBezTo>
                  <a:cubicBezTo>
                    <a:pt x="234242" y="243612"/>
                    <a:pt x="234242" y="243612"/>
                    <a:pt x="265806" y="243612"/>
                  </a:cubicBezTo>
                  <a:cubicBezTo>
                    <a:pt x="272381" y="243612"/>
                    <a:pt x="277642" y="250196"/>
                    <a:pt x="277642" y="256780"/>
                  </a:cubicBezTo>
                  <a:cubicBezTo>
                    <a:pt x="277642" y="256780"/>
                    <a:pt x="277642" y="256780"/>
                    <a:pt x="277642" y="272582"/>
                  </a:cubicBezTo>
                  <a:cubicBezTo>
                    <a:pt x="277642" y="280483"/>
                    <a:pt x="272381" y="285750"/>
                    <a:pt x="265806" y="285750"/>
                  </a:cubicBezTo>
                  <a:cubicBezTo>
                    <a:pt x="265806" y="285750"/>
                    <a:pt x="265806" y="285750"/>
                    <a:pt x="205309" y="285750"/>
                  </a:cubicBezTo>
                  <a:cubicBezTo>
                    <a:pt x="207940" y="280483"/>
                    <a:pt x="209255" y="275216"/>
                    <a:pt x="210570" y="269948"/>
                  </a:cubicBezTo>
                  <a:cubicBezTo>
                    <a:pt x="210570" y="268632"/>
                    <a:pt x="210570" y="213325"/>
                    <a:pt x="210570" y="213325"/>
                  </a:cubicBezTo>
                  <a:cubicBezTo>
                    <a:pt x="210570" y="213325"/>
                    <a:pt x="210570" y="213325"/>
                    <a:pt x="210570" y="172504"/>
                  </a:cubicBezTo>
                  <a:cubicBezTo>
                    <a:pt x="210570" y="172504"/>
                    <a:pt x="210570" y="172504"/>
                    <a:pt x="296054" y="172504"/>
                  </a:cubicBezTo>
                  <a:cubicBezTo>
                    <a:pt x="303945" y="172504"/>
                    <a:pt x="309205" y="165920"/>
                    <a:pt x="309205" y="159335"/>
                  </a:cubicBezTo>
                  <a:cubicBezTo>
                    <a:pt x="309205" y="159335"/>
                    <a:pt x="309205" y="159335"/>
                    <a:pt x="309205" y="39504"/>
                  </a:cubicBezTo>
                  <a:cubicBezTo>
                    <a:pt x="309205" y="32920"/>
                    <a:pt x="303945" y="27653"/>
                    <a:pt x="296054" y="27653"/>
                  </a:cubicBezTo>
                  <a:cubicBezTo>
                    <a:pt x="296054" y="27653"/>
                    <a:pt x="296054" y="27653"/>
                    <a:pt x="110620" y="27653"/>
                  </a:cubicBezTo>
                  <a:cubicBezTo>
                    <a:pt x="104044" y="27653"/>
                    <a:pt x="98783" y="32920"/>
                    <a:pt x="98783" y="39504"/>
                  </a:cubicBezTo>
                  <a:cubicBezTo>
                    <a:pt x="98783" y="39504"/>
                    <a:pt x="98783" y="39504"/>
                    <a:pt x="98783" y="65841"/>
                  </a:cubicBezTo>
                  <a:cubicBezTo>
                    <a:pt x="98783" y="65841"/>
                    <a:pt x="98783" y="65841"/>
                    <a:pt x="69850" y="65841"/>
                  </a:cubicBezTo>
                  <a:cubicBezTo>
                    <a:pt x="69850" y="65841"/>
                    <a:pt x="69850" y="65841"/>
                    <a:pt x="69850" y="34237"/>
                  </a:cubicBezTo>
                  <a:cubicBezTo>
                    <a:pt x="69850" y="15802"/>
                    <a:pt x="84317" y="0"/>
                    <a:pt x="10272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2000" b="1">
                <a:latin typeface="+mn-ea"/>
              </a:endParaRPr>
            </a:p>
          </p:txBody>
        </p:sp>
        <p:sp>
          <p:nvSpPr>
            <p:cNvPr id="18" name="ïšḷîďé"/>
            <p:cNvSpPr/>
            <p:nvPr/>
          </p:nvSpPr>
          <p:spPr bwMode="auto">
            <a:xfrm>
              <a:off x="5891206" y="2487010"/>
              <a:ext cx="511684" cy="432410"/>
            </a:xfrm>
            <a:custGeom>
              <a:avLst/>
              <a:gdLst>
                <a:gd name="connsiteX0" fmla="*/ 46038 w 338138"/>
                <a:gd name="connsiteY0" fmla="*/ 261938 h 285751"/>
                <a:gd name="connsiteX1" fmla="*/ 38100 w 338138"/>
                <a:gd name="connsiteY1" fmla="*/ 270670 h 285751"/>
                <a:gd name="connsiteX2" fmla="*/ 46038 w 338138"/>
                <a:gd name="connsiteY2" fmla="*/ 279402 h 285751"/>
                <a:gd name="connsiteX3" fmla="*/ 53976 w 338138"/>
                <a:gd name="connsiteY3" fmla="*/ 270670 h 285751"/>
                <a:gd name="connsiteX4" fmla="*/ 46038 w 338138"/>
                <a:gd name="connsiteY4" fmla="*/ 261938 h 285751"/>
                <a:gd name="connsiteX5" fmla="*/ 288131 w 338138"/>
                <a:gd name="connsiteY5" fmla="*/ 184150 h 285751"/>
                <a:gd name="connsiteX6" fmla="*/ 277812 w 338138"/>
                <a:gd name="connsiteY6" fmla="*/ 194469 h 285751"/>
                <a:gd name="connsiteX7" fmla="*/ 288131 w 338138"/>
                <a:gd name="connsiteY7" fmla="*/ 204788 h 285751"/>
                <a:gd name="connsiteX8" fmla="*/ 298450 w 338138"/>
                <a:gd name="connsiteY8" fmla="*/ 194469 h 285751"/>
                <a:gd name="connsiteX9" fmla="*/ 288131 w 338138"/>
                <a:gd name="connsiteY9" fmla="*/ 184150 h 285751"/>
                <a:gd name="connsiteX10" fmla="*/ 19050 w 338138"/>
                <a:gd name="connsiteY10" fmla="*/ 165100 h 285751"/>
                <a:gd name="connsiteX11" fmla="*/ 19050 w 338138"/>
                <a:gd name="connsiteY11" fmla="*/ 242888 h 285751"/>
                <a:gd name="connsiteX12" fmla="*/ 73025 w 338138"/>
                <a:gd name="connsiteY12" fmla="*/ 242888 h 285751"/>
                <a:gd name="connsiteX13" fmla="*/ 73025 w 338138"/>
                <a:gd name="connsiteY13" fmla="*/ 165100 h 285751"/>
                <a:gd name="connsiteX14" fmla="*/ 12010 w 338138"/>
                <a:gd name="connsiteY14" fmla="*/ 141288 h 285751"/>
                <a:gd name="connsiteX15" fmla="*/ 81400 w 338138"/>
                <a:gd name="connsiteY15" fmla="*/ 141288 h 285751"/>
                <a:gd name="connsiteX16" fmla="*/ 92075 w 338138"/>
                <a:gd name="connsiteY16" fmla="*/ 153107 h 285751"/>
                <a:gd name="connsiteX17" fmla="*/ 92075 w 338138"/>
                <a:gd name="connsiteY17" fmla="*/ 273932 h 285751"/>
                <a:gd name="connsiteX18" fmla="*/ 81400 w 338138"/>
                <a:gd name="connsiteY18" fmla="*/ 285751 h 285751"/>
                <a:gd name="connsiteX19" fmla="*/ 12010 w 338138"/>
                <a:gd name="connsiteY19" fmla="*/ 285751 h 285751"/>
                <a:gd name="connsiteX20" fmla="*/ 0 w 338138"/>
                <a:gd name="connsiteY20" fmla="*/ 273932 h 285751"/>
                <a:gd name="connsiteX21" fmla="*/ 0 w 338138"/>
                <a:gd name="connsiteY21" fmla="*/ 153107 h 285751"/>
                <a:gd name="connsiteX22" fmla="*/ 12010 w 338138"/>
                <a:gd name="connsiteY22" fmla="*/ 141288 h 285751"/>
                <a:gd name="connsiteX23" fmla="*/ 55002 w 338138"/>
                <a:gd name="connsiteY23" fmla="*/ 82550 h 285751"/>
                <a:gd name="connsiteX24" fmla="*/ 175185 w 338138"/>
                <a:gd name="connsiteY24" fmla="*/ 82550 h 285751"/>
                <a:gd name="connsiteX25" fmla="*/ 193675 w 338138"/>
                <a:gd name="connsiteY25" fmla="*/ 99703 h 285751"/>
                <a:gd name="connsiteX26" fmla="*/ 193675 w 338138"/>
                <a:gd name="connsiteY26" fmla="*/ 268597 h 285751"/>
                <a:gd name="connsiteX27" fmla="*/ 175185 w 338138"/>
                <a:gd name="connsiteY27" fmla="*/ 285750 h 285751"/>
                <a:gd name="connsiteX28" fmla="*/ 107830 w 338138"/>
                <a:gd name="connsiteY28" fmla="*/ 285750 h 285751"/>
                <a:gd name="connsiteX29" fmla="*/ 109151 w 338138"/>
                <a:gd name="connsiteY29" fmla="*/ 276514 h 285751"/>
                <a:gd name="connsiteX30" fmla="*/ 109151 w 338138"/>
                <a:gd name="connsiteY30" fmla="*/ 273875 h 285751"/>
                <a:gd name="connsiteX31" fmla="*/ 115754 w 338138"/>
                <a:gd name="connsiteY31" fmla="*/ 275194 h 285751"/>
                <a:gd name="connsiteX32" fmla="*/ 124999 w 338138"/>
                <a:gd name="connsiteY32" fmla="*/ 264639 h 285751"/>
                <a:gd name="connsiteX33" fmla="*/ 115754 w 338138"/>
                <a:gd name="connsiteY33" fmla="*/ 254083 h 285751"/>
                <a:gd name="connsiteX34" fmla="*/ 109151 w 338138"/>
                <a:gd name="connsiteY34" fmla="*/ 256722 h 285751"/>
                <a:gd name="connsiteX35" fmla="*/ 109151 w 338138"/>
                <a:gd name="connsiteY35" fmla="*/ 235610 h 285751"/>
                <a:gd name="connsiteX36" fmla="*/ 168582 w 338138"/>
                <a:gd name="connsiteY36" fmla="*/ 235610 h 285751"/>
                <a:gd name="connsiteX37" fmla="*/ 168582 w 338138"/>
                <a:gd name="connsiteY37" fmla="*/ 110259 h 285751"/>
                <a:gd name="connsiteX38" fmla="*/ 61606 w 338138"/>
                <a:gd name="connsiteY38" fmla="*/ 110259 h 285751"/>
                <a:gd name="connsiteX39" fmla="*/ 61606 w 338138"/>
                <a:gd name="connsiteY39" fmla="*/ 126093 h 285751"/>
                <a:gd name="connsiteX40" fmla="*/ 36512 w 338138"/>
                <a:gd name="connsiteY40" fmla="*/ 126093 h 285751"/>
                <a:gd name="connsiteX41" fmla="*/ 36512 w 338138"/>
                <a:gd name="connsiteY41" fmla="*/ 99703 h 285751"/>
                <a:gd name="connsiteX42" fmla="*/ 55002 w 338138"/>
                <a:gd name="connsiteY42" fmla="*/ 82550 h 285751"/>
                <a:gd name="connsiteX43" fmla="*/ 102729 w 338138"/>
                <a:gd name="connsiteY43" fmla="*/ 0 h 285751"/>
                <a:gd name="connsiteX44" fmla="*/ 305260 w 338138"/>
                <a:gd name="connsiteY44" fmla="*/ 0 h 285751"/>
                <a:gd name="connsiteX45" fmla="*/ 338138 w 338138"/>
                <a:gd name="connsiteY45" fmla="*/ 34237 h 285751"/>
                <a:gd name="connsiteX46" fmla="*/ 338138 w 338138"/>
                <a:gd name="connsiteY46" fmla="*/ 188306 h 285751"/>
                <a:gd name="connsiteX47" fmla="*/ 305260 w 338138"/>
                <a:gd name="connsiteY47" fmla="*/ 221226 h 285751"/>
                <a:gd name="connsiteX48" fmla="*/ 234242 w 338138"/>
                <a:gd name="connsiteY48" fmla="*/ 221226 h 285751"/>
                <a:gd name="connsiteX49" fmla="*/ 234242 w 338138"/>
                <a:gd name="connsiteY49" fmla="*/ 243612 h 285751"/>
                <a:gd name="connsiteX50" fmla="*/ 265806 w 338138"/>
                <a:gd name="connsiteY50" fmla="*/ 243612 h 285751"/>
                <a:gd name="connsiteX51" fmla="*/ 277642 w 338138"/>
                <a:gd name="connsiteY51" fmla="*/ 256780 h 285751"/>
                <a:gd name="connsiteX52" fmla="*/ 277642 w 338138"/>
                <a:gd name="connsiteY52" fmla="*/ 272582 h 285751"/>
                <a:gd name="connsiteX53" fmla="*/ 265806 w 338138"/>
                <a:gd name="connsiteY53" fmla="*/ 285750 h 285751"/>
                <a:gd name="connsiteX54" fmla="*/ 205309 w 338138"/>
                <a:gd name="connsiteY54" fmla="*/ 285750 h 285751"/>
                <a:gd name="connsiteX55" fmla="*/ 210570 w 338138"/>
                <a:gd name="connsiteY55" fmla="*/ 269948 h 285751"/>
                <a:gd name="connsiteX56" fmla="*/ 210570 w 338138"/>
                <a:gd name="connsiteY56" fmla="*/ 213325 h 285751"/>
                <a:gd name="connsiteX57" fmla="*/ 210570 w 338138"/>
                <a:gd name="connsiteY57" fmla="*/ 172504 h 285751"/>
                <a:gd name="connsiteX58" fmla="*/ 296054 w 338138"/>
                <a:gd name="connsiteY58" fmla="*/ 172504 h 285751"/>
                <a:gd name="connsiteX59" fmla="*/ 309205 w 338138"/>
                <a:gd name="connsiteY59" fmla="*/ 159335 h 285751"/>
                <a:gd name="connsiteX60" fmla="*/ 309205 w 338138"/>
                <a:gd name="connsiteY60" fmla="*/ 39504 h 285751"/>
                <a:gd name="connsiteX61" fmla="*/ 296054 w 338138"/>
                <a:gd name="connsiteY61" fmla="*/ 27653 h 285751"/>
                <a:gd name="connsiteX62" fmla="*/ 110620 w 338138"/>
                <a:gd name="connsiteY62" fmla="*/ 27653 h 285751"/>
                <a:gd name="connsiteX63" fmla="*/ 98783 w 338138"/>
                <a:gd name="connsiteY63" fmla="*/ 39504 h 285751"/>
                <a:gd name="connsiteX64" fmla="*/ 98783 w 338138"/>
                <a:gd name="connsiteY64" fmla="*/ 65841 h 285751"/>
                <a:gd name="connsiteX65" fmla="*/ 69850 w 338138"/>
                <a:gd name="connsiteY65" fmla="*/ 65841 h 285751"/>
                <a:gd name="connsiteX66" fmla="*/ 69850 w 338138"/>
                <a:gd name="connsiteY66" fmla="*/ 34237 h 285751"/>
                <a:gd name="connsiteX67" fmla="*/ 102729 w 338138"/>
                <a:gd name="connsiteY67" fmla="*/ 0 h 28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338138" h="285751">
                  <a:moveTo>
                    <a:pt x="46038" y="261938"/>
                  </a:moveTo>
                  <a:cubicBezTo>
                    <a:pt x="41654" y="261938"/>
                    <a:pt x="38100" y="265847"/>
                    <a:pt x="38100" y="270670"/>
                  </a:cubicBezTo>
                  <a:cubicBezTo>
                    <a:pt x="38100" y="275493"/>
                    <a:pt x="41654" y="279402"/>
                    <a:pt x="46038" y="279402"/>
                  </a:cubicBezTo>
                  <a:cubicBezTo>
                    <a:pt x="50422" y="279402"/>
                    <a:pt x="53976" y="275493"/>
                    <a:pt x="53976" y="270670"/>
                  </a:cubicBezTo>
                  <a:cubicBezTo>
                    <a:pt x="53976" y="265847"/>
                    <a:pt x="50422" y="261938"/>
                    <a:pt x="46038" y="261938"/>
                  </a:cubicBezTo>
                  <a:close/>
                  <a:moveTo>
                    <a:pt x="288131" y="184150"/>
                  </a:moveTo>
                  <a:cubicBezTo>
                    <a:pt x="282432" y="184150"/>
                    <a:pt x="277812" y="188770"/>
                    <a:pt x="277812" y="194469"/>
                  </a:cubicBezTo>
                  <a:cubicBezTo>
                    <a:pt x="277812" y="200168"/>
                    <a:pt x="282432" y="204788"/>
                    <a:pt x="288131" y="204788"/>
                  </a:cubicBezTo>
                  <a:cubicBezTo>
                    <a:pt x="293830" y="204788"/>
                    <a:pt x="298450" y="200168"/>
                    <a:pt x="298450" y="194469"/>
                  </a:cubicBezTo>
                  <a:cubicBezTo>
                    <a:pt x="298450" y="188770"/>
                    <a:pt x="293830" y="184150"/>
                    <a:pt x="288131" y="184150"/>
                  </a:cubicBezTo>
                  <a:close/>
                  <a:moveTo>
                    <a:pt x="19050" y="165100"/>
                  </a:moveTo>
                  <a:lnTo>
                    <a:pt x="19050" y="242888"/>
                  </a:lnTo>
                  <a:lnTo>
                    <a:pt x="73025" y="242888"/>
                  </a:lnTo>
                  <a:lnTo>
                    <a:pt x="73025" y="165100"/>
                  </a:lnTo>
                  <a:close/>
                  <a:moveTo>
                    <a:pt x="12010" y="141288"/>
                  </a:moveTo>
                  <a:cubicBezTo>
                    <a:pt x="12010" y="141288"/>
                    <a:pt x="12010" y="141288"/>
                    <a:pt x="81400" y="141288"/>
                  </a:cubicBezTo>
                  <a:cubicBezTo>
                    <a:pt x="86738" y="141288"/>
                    <a:pt x="92075" y="146541"/>
                    <a:pt x="92075" y="153107"/>
                  </a:cubicBezTo>
                  <a:cubicBezTo>
                    <a:pt x="92075" y="153107"/>
                    <a:pt x="92075" y="153107"/>
                    <a:pt x="92075" y="273932"/>
                  </a:cubicBezTo>
                  <a:cubicBezTo>
                    <a:pt x="92075" y="280498"/>
                    <a:pt x="86738" y="285751"/>
                    <a:pt x="81400" y="285751"/>
                  </a:cubicBezTo>
                  <a:cubicBezTo>
                    <a:pt x="81400" y="285751"/>
                    <a:pt x="81400" y="285751"/>
                    <a:pt x="12010" y="285751"/>
                  </a:cubicBezTo>
                  <a:cubicBezTo>
                    <a:pt x="5337" y="285751"/>
                    <a:pt x="0" y="280498"/>
                    <a:pt x="0" y="273932"/>
                  </a:cubicBezTo>
                  <a:cubicBezTo>
                    <a:pt x="0" y="273932"/>
                    <a:pt x="0" y="273932"/>
                    <a:pt x="0" y="153107"/>
                  </a:cubicBezTo>
                  <a:cubicBezTo>
                    <a:pt x="0" y="146541"/>
                    <a:pt x="5337" y="141288"/>
                    <a:pt x="12010" y="141288"/>
                  </a:cubicBezTo>
                  <a:close/>
                  <a:moveTo>
                    <a:pt x="55002" y="82550"/>
                  </a:moveTo>
                  <a:cubicBezTo>
                    <a:pt x="55002" y="82550"/>
                    <a:pt x="55002" y="82550"/>
                    <a:pt x="175185" y="82550"/>
                  </a:cubicBezTo>
                  <a:cubicBezTo>
                    <a:pt x="185751" y="82550"/>
                    <a:pt x="193675" y="90467"/>
                    <a:pt x="193675" y="99703"/>
                  </a:cubicBezTo>
                  <a:cubicBezTo>
                    <a:pt x="193675" y="99703"/>
                    <a:pt x="193675" y="99703"/>
                    <a:pt x="193675" y="268597"/>
                  </a:cubicBezTo>
                  <a:cubicBezTo>
                    <a:pt x="193675" y="277833"/>
                    <a:pt x="185751" y="285750"/>
                    <a:pt x="175185" y="285750"/>
                  </a:cubicBezTo>
                  <a:cubicBezTo>
                    <a:pt x="175185" y="285750"/>
                    <a:pt x="175185" y="285750"/>
                    <a:pt x="107830" y="285750"/>
                  </a:cubicBezTo>
                  <a:cubicBezTo>
                    <a:pt x="109151" y="283111"/>
                    <a:pt x="109151" y="280472"/>
                    <a:pt x="109151" y="276514"/>
                  </a:cubicBezTo>
                  <a:cubicBezTo>
                    <a:pt x="109151" y="276514"/>
                    <a:pt x="109151" y="276514"/>
                    <a:pt x="109151" y="273875"/>
                  </a:cubicBezTo>
                  <a:cubicBezTo>
                    <a:pt x="110471" y="273875"/>
                    <a:pt x="113113" y="275194"/>
                    <a:pt x="115754" y="275194"/>
                  </a:cubicBezTo>
                  <a:cubicBezTo>
                    <a:pt x="121037" y="275194"/>
                    <a:pt x="124999" y="271236"/>
                    <a:pt x="124999" y="264639"/>
                  </a:cubicBezTo>
                  <a:cubicBezTo>
                    <a:pt x="124999" y="259361"/>
                    <a:pt x="121037" y="254083"/>
                    <a:pt x="115754" y="254083"/>
                  </a:cubicBezTo>
                  <a:cubicBezTo>
                    <a:pt x="113113" y="254083"/>
                    <a:pt x="110471" y="255402"/>
                    <a:pt x="109151" y="256722"/>
                  </a:cubicBezTo>
                  <a:cubicBezTo>
                    <a:pt x="109151" y="256722"/>
                    <a:pt x="109151" y="256722"/>
                    <a:pt x="109151" y="235610"/>
                  </a:cubicBezTo>
                  <a:cubicBezTo>
                    <a:pt x="109151" y="235610"/>
                    <a:pt x="109151" y="235610"/>
                    <a:pt x="168582" y="235610"/>
                  </a:cubicBezTo>
                  <a:cubicBezTo>
                    <a:pt x="168582" y="235610"/>
                    <a:pt x="168582" y="235610"/>
                    <a:pt x="168582" y="110259"/>
                  </a:cubicBezTo>
                  <a:cubicBezTo>
                    <a:pt x="168582" y="110259"/>
                    <a:pt x="168582" y="110259"/>
                    <a:pt x="61606" y="110259"/>
                  </a:cubicBezTo>
                  <a:cubicBezTo>
                    <a:pt x="61606" y="110259"/>
                    <a:pt x="61606" y="110259"/>
                    <a:pt x="61606" y="126093"/>
                  </a:cubicBezTo>
                  <a:cubicBezTo>
                    <a:pt x="61606" y="126093"/>
                    <a:pt x="61606" y="126093"/>
                    <a:pt x="36512" y="126093"/>
                  </a:cubicBezTo>
                  <a:cubicBezTo>
                    <a:pt x="36512" y="126093"/>
                    <a:pt x="36512" y="126093"/>
                    <a:pt x="36512" y="99703"/>
                  </a:cubicBezTo>
                  <a:cubicBezTo>
                    <a:pt x="36512" y="90467"/>
                    <a:pt x="45757" y="82550"/>
                    <a:pt x="55002" y="82550"/>
                  </a:cubicBezTo>
                  <a:close/>
                  <a:moveTo>
                    <a:pt x="102729" y="0"/>
                  </a:moveTo>
                  <a:cubicBezTo>
                    <a:pt x="102729" y="0"/>
                    <a:pt x="102729" y="0"/>
                    <a:pt x="305260" y="0"/>
                  </a:cubicBezTo>
                  <a:cubicBezTo>
                    <a:pt x="323672" y="0"/>
                    <a:pt x="338138" y="15802"/>
                    <a:pt x="338138" y="34237"/>
                  </a:cubicBezTo>
                  <a:cubicBezTo>
                    <a:pt x="338138" y="34237"/>
                    <a:pt x="338138" y="34237"/>
                    <a:pt x="338138" y="188306"/>
                  </a:cubicBezTo>
                  <a:cubicBezTo>
                    <a:pt x="338138" y="206741"/>
                    <a:pt x="323672" y="221226"/>
                    <a:pt x="305260" y="221226"/>
                  </a:cubicBezTo>
                  <a:cubicBezTo>
                    <a:pt x="305260" y="221226"/>
                    <a:pt x="305260" y="221226"/>
                    <a:pt x="234242" y="221226"/>
                  </a:cubicBezTo>
                  <a:cubicBezTo>
                    <a:pt x="234242" y="221226"/>
                    <a:pt x="234242" y="221226"/>
                    <a:pt x="234242" y="243612"/>
                  </a:cubicBezTo>
                  <a:cubicBezTo>
                    <a:pt x="234242" y="243612"/>
                    <a:pt x="234242" y="243612"/>
                    <a:pt x="265806" y="243612"/>
                  </a:cubicBezTo>
                  <a:cubicBezTo>
                    <a:pt x="272381" y="243612"/>
                    <a:pt x="277642" y="250196"/>
                    <a:pt x="277642" y="256780"/>
                  </a:cubicBezTo>
                  <a:cubicBezTo>
                    <a:pt x="277642" y="256780"/>
                    <a:pt x="277642" y="256780"/>
                    <a:pt x="277642" y="272582"/>
                  </a:cubicBezTo>
                  <a:cubicBezTo>
                    <a:pt x="277642" y="280483"/>
                    <a:pt x="272381" y="285750"/>
                    <a:pt x="265806" y="285750"/>
                  </a:cubicBezTo>
                  <a:cubicBezTo>
                    <a:pt x="265806" y="285750"/>
                    <a:pt x="265806" y="285750"/>
                    <a:pt x="205309" y="285750"/>
                  </a:cubicBezTo>
                  <a:cubicBezTo>
                    <a:pt x="207940" y="280483"/>
                    <a:pt x="209255" y="275216"/>
                    <a:pt x="210570" y="269948"/>
                  </a:cubicBezTo>
                  <a:cubicBezTo>
                    <a:pt x="210570" y="268632"/>
                    <a:pt x="210570" y="213325"/>
                    <a:pt x="210570" y="213325"/>
                  </a:cubicBezTo>
                  <a:cubicBezTo>
                    <a:pt x="210570" y="213325"/>
                    <a:pt x="210570" y="213325"/>
                    <a:pt x="210570" y="172504"/>
                  </a:cubicBezTo>
                  <a:cubicBezTo>
                    <a:pt x="210570" y="172504"/>
                    <a:pt x="210570" y="172504"/>
                    <a:pt x="296054" y="172504"/>
                  </a:cubicBezTo>
                  <a:cubicBezTo>
                    <a:pt x="303945" y="172504"/>
                    <a:pt x="309205" y="165920"/>
                    <a:pt x="309205" y="159335"/>
                  </a:cubicBezTo>
                  <a:cubicBezTo>
                    <a:pt x="309205" y="159335"/>
                    <a:pt x="309205" y="159335"/>
                    <a:pt x="309205" y="39504"/>
                  </a:cubicBezTo>
                  <a:cubicBezTo>
                    <a:pt x="309205" y="32920"/>
                    <a:pt x="303945" y="27653"/>
                    <a:pt x="296054" y="27653"/>
                  </a:cubicBezTo>
                  <a:cubicBezTo>
                    <a:pt x="296054" y="27653"/>
                    <a:pt x="296054" y="27653"/>
                    <a:pt x="110620" y="27653"/>
                  </a:cubicBezTo>
                  <a:cubicBezTo>
                    <a:pt x="104044" y="27653"/>
                    <a:pt x="98783" y="32920"/>
                    <a:pt x="98783" y="39504"/>
                  </a:cubicBezTo>
                  <a:cubicBezTo>
                    <a:pt x="98783" y="39504"/>
                    <a:pt x="98783" y="39504"/>
                    <a:pt x="98783" y="65841"/>
                  </a:cubicBezTo>
                  <a:cubicBezTo>
                    <a:pt x="98783" y="65841"/>
                    <a:pt x="98783" y="65841"/>
                    <a:pt x="69850" y="65841"/>
                  </a:cubicBezTo>
                  <a:cubicBezTo>
                    <a:pt x="69850" y="65841"/>
                    <a:pt x="69850" y="65841"/>
                    <a:pt x="69850" y="34237"/>
                  </a:cubicBezTo>
                  <a:cubicBezTo>
                    <a:pt x="69850" y="15802"/>
                    <a:pt x="84317" y="0"/>
                    <a:pt x="10272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2000" b="1">
                <a:latin typeface="+mn-ea"/>
              </a:endParaRPr>
            </a:p>
          </p:txBody>
        </p:sp>
      </p:grpSp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687" t="46936" r="7888" b="10962"/>
          <a:stretch>
            <a:fillRect/>
          </a:stretch>
        </p:blipFill>
        <p:spPr>
          <a:xfrm>
            <a:off x="0" y="0"/>
            <a:ext cx="12192000" cy="6862124"/>
          </a:xfrm>
          <a:custGeom>
            <a:avLst/>
            <a:gdLst>
              <a:gd name="connsiteX0" fmla="*/ 95315 w 12192000"/>
              <a:gd name="connsiteY0" fmla="*/ 95315 h 6862124"/>
              <a:gd name="connsiteX1" fmla="*/ 95315 w 12192000"/>
              <a:gd name="connsiteY1" fmla="*/ 6766809 h 6862124"/>
              <a:gd name="connsiteX2" fmla="*/ 12096685 w 12192000"/>
              <a:gd name="connsiteY2" fmla="*/ 6766809 h 6862124"/>
              <a:gd name="connsiteX3" fmla="*/ 12096685 w 12192000"/>
              <a:gd name="connsiteY3" fmla="*/ 95315 h 6862124"/>
              <a:gd name="connsiteX4" fmla="*/ 0 w 12192000"/>
              <a:gd name="connsiteY4" fmla="*/ 0 h 6862124"/>
              <a:gd name="connsiteX5" fmla="*/ 12192000 w 12192000"/>
              <a:gd name="connsiteY5" fmla="*/ 0 h 6862124"/>
              <a:gd name="connsiteX6" fmla="*/ 12192000 w 12192000"/>
              <a:gd name="connsiteY6" fmla="*/ 6862124 h 6862124"/>
              <a:gd name="connsiteX7" fmla="*/ 0 w 12192000"/>
              <a:gd name="connsiteY7" fmla="*/ 6862124 h 68621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62124">
                <a:moveTo>
                  <a:pt x="95315" y="95315"/>
                </a:moveTo>
                <a:lnTo>
                  <a:pt x="95315" y="6766809"/>
                </a:lnTo>
                <a:lnTo>
                  <a:pt x="12096685" y="6766809"/>
                </a:lnTo>
                <a:lnTo>
                  <a:pt x="12096685" y="95315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62124"/>
                </a:lnTo>
                <a:lnTo>
                  <a:pt x="0" y="6862124"/>
                </a:lnTo>
                <a:close/>
              </a:path>
            </a:pathLst>
          </a:custGeom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20000" contrast="20000"/>
                    </a14:imgEffect>
                    <a14:imgEffect>
                      <a14:colorTemperature colorTemp="47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200" y="-143420"/>
            <a:ext cx="2290762" cy="203823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 advTm="2500">
        <p:checker dir="vert"/>
      </p:transition>
    </mc:Choice>
    <mc:Fallback>
      <p:transition spd="slow" advTm="2500">
        <p:checke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bc48f717-788c-450b-ab42-9a4e66622d14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910570" y="2150534"/>
            <a:ext cx="10370861" cy="3717846"/>
            <a:chOff x="719139" y="2005099"/>
            <a:chExt cx="10823783" cy="3880214"/>
          </a:xfrm>
        </p:grpSpPr>
        <p:sp>
          <p:nvSpPr>
            <p:cNvPr id="4" name="íş1iḓe"/>
            <p:cNvSpPr/>
            <p:nvPr/>
          </p:nvSpPr>
          <p:spPr>
            <a:xfrm>
              <a:off x="719139" y="2005099"/>
              <a:ext cx="6054998" cy="3880214"/>
            </a:xfrm>
            <a:prstGeom prst="rect">
              <a:avLst/>
            </a:prstGeom>
            <a:blipFill>
              <a:blip r:embed="rId2"/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2000" b="1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5" name="îŝļídé"/>
            <p:cNvSpPr/>
            <p:nvPr/>
          </p:nvSpPr>
          <p:spPr>
            <a:xfrm>
              <a:off x="6918957" y="2005099"/>
              <a:ext cx="743478" cy="74347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2000" b="1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6" name="îslîḍê"/>
            <p:cNvSpPr/>
            <p:nvPr/>
          </p:nvSpPr>
          <p:spPr>
            <a:xfrm>
              <a:off x="6902307" y="3046663"/>
              <a:ext cx="743478" cy="74347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2000" b="1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7" name="íṥľîḓé"/>
            <p:cNvSpPr/>
            <p:nvPr/>
          </p:nvSpPr>
          <p:spPr>
            <a:xfrm>
              <a:off x="6902307" y="4090317"/>
              <a:ext cx="743478" cy="74347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2000" b="1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8" name="î$ľîḑé"/>
            <p:cNvSpPr/>
            <p:nvPr/>
          </p:nvSpPr>
          <p:spPr>
            <a:xfrm>
              <a:off x="6918957" y="5133971"/>
              <a:ext cx="743478" cy="74347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2000" b="1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9" name="iṩ1ïḑé"/>
            <p:cNvSpPr>
              <a:spLocks noChangeAspect="1"/>
            </p:cNvSpPr>
            <p:nvPr/>
          </p:nvSpPr>
          <p:spPr bwMode="auto">
            <a:xfrm>
              <a:off x="7161590" y="3246312"/>
              <a:ext cx="224912" cy="344179"/>
            </a:xfrm>
            <a:custGeom>
              <a:avLst/>
              <a:gdLst>
                <a:gd name="connsiteX0" fmla="*/ 264127 w 331758"/>
                <a:gd name="connsiteY0" fmla="*/ 178048 h 507683"/>
                <a:gd name="connsiteX1" fmla="*/ 290448 w 331758"/>
                <a:gd name="connsiteY1" fmla="*/ 185843 h 507683"/>
                <a:gd name="connsiteX2" fmla="*/ 302471 w 331758"/>
                <a:gd name="connsiteY2" fmla="*/ 209877 h 507683"/>
                <a:gd name="connsiteX3" fmla="*/ 293047 w 331758"/>
                <a:gd name="connsiteY3" fmla="*/ 235210 h 507683"/>
                <a:gd name="connsiteX4" fmla="*/ 268351 w 331758"/>
                <a:gd name="connsiteY4" fmla="*/ 245928 h 507683"/>
                <a:gd name="connsiteX5" fmla="*/ 234881 w 331758"/>
                <a:gd name="connsiteY5" fmla="*/ 217672 h 507683"/>
                <a:gd name="connsiteX6" fmla="*/ 241055 w 331758"/>
                <a:gd name="connsiteY6" fmla="*/ 191364 h 507683"/>
                <a:gd name="connsiteX7" fmla="*/ 264127 w 331758"/>
                <a:gd name="connsiteY7" fmla="*/ 178048 h 507683"/>
                <a:gd name="connsiteX8" fmla="*/ 102821 w 331758"/>
                <a:gd name="connsiteY8" fmla="*/ 111674 h 507683"/>
                <a:gd name="connsiteX9" fmla="*/ 130752 w 331758"/>
                <a:gd name="connsiteY9" fmla="*/ 117562 h 507683"/>
                <a:gd name="connsiteX10" fmla="*/ 175962 w 331758"/>
                <a:gd name="connsiteY10" fmla="*/ 159790 h 507683"/>
                <a:gd name="connsiteX11" fmla="*/ 182467 w 331758"/>
                <a:gd name="connsiteY11" fmla="*/ 171159 h 507683"/>
                <a:gd name="connsiteX12" fmla="*/ 187020 w 331758"/>
                <a:gd name="connsiteY12" fmla="*/ 181229 h 507683"/>
                <a:gd name="connsiteX13" fmla="*/ 190923 w 331758"/>
                <a:gd name="connsiteY13" fmla="*/ 191623 h 507683"/>
                <a:gd name="connsiteX14" fmla="*/ 193525 w 331758"/>
                <a:gd name="connsiteY14" fmla="*/ 200069 h 507683"/>
                <a:gd name="connsiteX15" fmla="*/ 195802 w 331758"/>
                <a:gd name="connsiteY15" fmla="*/ 208514 h 507683"/>
                <a:gd name="connsiteX16" fmla="*/ 198730 w 331758"/>
                <a:gd name="connsiteY16" fmla="*/ 222807 h 507683"/>
                <a:gd name="connsiteX17" fmla="*/ 200681 w 331758"/>
                <a:gd name="connsiteY17" fmla="*/ 236450 h 507683"/>
                <a:gd name="connsiteX18" fmla="*/ 201657 w 331758"/>
                <a:gd name="connsiteY18" fmla="*/ 246844 h 507683"/>
                <a:gd name="connsiteX19" fmla="*/ 202633 w 331758"/>
                <a:gd name="connsiteY19" fmla="*/ 264710 h 507683"/>
                <a:gd name="connsiteX20" fmla="*/ 202633 w 331758"/>
                <a:gd name="connsiteY20" fmla="*/ 279977 h 507683"/>
                <a:gd name="connsiteX21" fmla="*/ 213366 w 331758"/>
                <a:gd name="connsiteY21" fmla="*/ 277378 h 507683"/>
                <a:gd name="connsiteX22" fmla="*/ 224750 w 331758"/>
                <a:gd name="connsiteY22" fmla="*/ 271207 h 507683"/>
                <a:gd name="connsiteX23" fmla="*/ 243614 w 331758"/>
                <a:gd name="connsiteY23" fmla="*/ 258213 h 507683"/>
                <a:gd name="connsiteX24" fmla="*/ 254348 w 331758"/>
                <a:gd name="connsiteY24" fmla="*/ 250742 h 507683"/>
                <a:gd name="connsiteX25" fmla="*/ 270285 w 331758"/>
                <a:gd name="connsiteY25" fmla="*/ 248144 h 507683"/>
                <a:gd name="connsiteX26" fmla="*/ 286873 w 331758"/>
                <a:gd name="connsiteY26" fmla="*/ 253341 h 507683"/>
                <a:gd name="connsiteX27" fmla="*/ 314194 w 331758"/>
                <a:gd name="connsiteY27" fmla="*/ 278353 h 507683"/>
                <a:gd name="connsiteX28" fmla="*/ 318423 w 331758"/>
                <a:gd name="connsiteY28" fmla="*/ 285824 h 507683"/>
                <a:gd name="connsiteX29" fmla="*/ 325903 w 331758"/>
                <a:gd name="connsiteY29" fmla="*/ 304339 h 507683"/>
                <a:gd name="connsiteX30" fmla="*/ 327204 w 331758"/>
                <a:gd name="connsiteY30" fmla="*/ 309537 h 507683"/>
                <a:gd name="connsiteX31" fmla="*/ 330457 w 331758"/>
                <a:gd name="connsiteY31" fmla="*/ 327402 h 507683"/>
                <a:gd name="connsiteX32" fmla="*/ 331107 w 331758"/>
                <a:gd name="connsiteY32" fmla="*/ 334224 h 507683"/>
                <a:gd name="connsiteX33" fmla="*/ 331758 w 331758"/>
                <a:gd name="connsiteY33" fmla="*/ 345268 h 507683"/>
                <a:gd name="connsiteX34" fmla="*/ 331758 w 331758"/>
                <a:gd name="connsiteY34" fmla="*/ 345593 h 507683"/>
                <a:gd name="connsiteX35" fmla="*/ 331758 w 331758"/>
                <a:gd name="connsiteY35" fmla="*/ 355987 h 507683"/>
                <a:gd name="connsiteX36" fmla="*/ 322000 w 331758"/>
                <a:gd name="connsiteY36" fmla="*/ 366057 h 507683"/>
                <a:gd name="connsiteX37" fmla="*/ 311592 w 331758"/>
                <a:gd name="connsiteY37" fmla="*/ 356637 h 507683"/>
                <a:gd name="connsiteX38" fmla="*/ 311592 w 331758"/>
                <a:gd name="connsiteY38" fmla="*/ 356312 h 507683"/>
                <a:gd name="connsiteX39" fmla="*/ 309316 w 331758"/>
                <a:gd name="connsiteY39" fmla="*/ 336822 h 507683"/>
                <a:gd name="connsiteX40" fmla="*/ 308015 w 331758"/>
                <a:gd name="connsiteY40" fmla="*/ 330975 h 507683"/>
                <a:gd name="connsiteX41" fmla="*/ 304111 w 331758"/>
                <a:gd name="connsiteY41" fmla="*/ 316358 h 507683"/>
                <a:gd name="connsiteX42" fmla="*/ 303461 w 331758"/>
                <a:gd name="connsiteY42" fmla="*/ 315384 h 507683"/>
                <a:gd name="connsiteX43" fmla="*/ 305738 w 331758"/>
                <a:gd name="connsiteY43" fmla="*/ 356962 h 507683"/>
                <a:gd name="connsiteX44" fmla="*/ 301835 w 331758"/>
                <a:gd name="connsiteY44" fmla="*/ 377101 h 507683"/>
                <a:gd name="connsiteX45" fmla="*/ 295980 w 331758"/>
                <a:gd name="connsiteY45" fmla="*/ 489493 h 507683"/>
                <a:gd name="connsiteX46" fmla="*/ 283946 w 331758"/>
                <a:gd name="connsiteY46" fmla="*/ 500862 h 507683"/>
                <a:gd name="connsiteX47" fmla="*/ 272237 w 331758"/>
                <a:gd name="connsiteY47" fmla="*/ 489493 h 507683"/>
                <a:gd name="connsiteX48" fmla="*/ 268334 w 331758"/>
                <a:gd name="connsiteY48" fmla="*/ 400489 h 507683"/>
                <a:gd name="connsiteX49" fmla="*/ 263455 w 331758"/>
                <a:gd name="connsiteY49" fmla="*/ 489493 h 507683"/>
                <a:gd name="connsiteX50" fmla="*/ 251421 w 331758"/>
                <a:gd name="connsiteY50" fmla="*/ 500862 h 507683"/>
                <a:gd name="connsiteX51" fmla="*/ 239711 w 331758"/>
                <a:gd name="connsiteY51" fmla="*/ 489493 h 507683"/>
                <a:gd name="connsiteX52" fmla="*/ 234182 w 331758"/>
                <a:gd name="connsiteY52" fmla="*/ 377426 h 507683"/>
                <a:gd name="connsiteX53" fmla="*/ 229629 w 331758"/>
                <a:gd name="connsiteY53" fmla="*/ 356962 h 507683"/>
                <a:gd name="connsiteX54" fmla="*/ 232881 w 331758"/>
                <a:gd name="connsiteY54" fmla="*/ 295894 h 507683"/>
                <a:gd name="connsiteX55" fmla="*/ 188647 w 331758"/>
                <a:gd name="connsiteY55" fmla="*/ 296543 h 507683"/>
                <a:gd name="connsiteX56" fmla="*/ 171083 w 331758"/>
                <a:gd name="connsiteY56" fmla="*/ 282251 h 507683"/>
                <a:gd name="connsiteX57" fmla="*/ 170758 w 331758"/>
                <a:gd name="connsiteY57" fmla="*/ 281601 h 507683"/>
                <a:gd name="connsiteX58" fmla="*/ 169782 w 331758"/>
                <a:gd name="connsiteY58" fmla="*/ 268933 h 507683"/>
                <a:gd name="connsiteX59" fmla="*/ 167180 w 331758"/>
                <a:gd name="connsiteY59" fmla="*/ 251067 h 507683"/>
                <a:gd name="connsiteX60" fmla="*/ 165554 w 331758"/>
                <a:gd name="connsiteY60" fmla="*/ 241972 h 507683"/>
                <a:gd name="connsiteX61" fmla="*/ 159374 w 331758"/>
                <a:gd name="connsiteY61" fmla="*/ 218909 h 507683"/>
                <a:gd name="connsiteX62" fmla="*/ 156772 w 331758"/>
                <a:gd name="connsiteY62" fmla="*/ 212412 h 507683"/>
                <a:gd name="connsiteX63" fmla="*/ 155471 w 331758"/>
                <a:gd name="connsiteY63" fmla="*/ 209164 h 507683"/>
                <a:gd name="connsiteX64" fmla="*/ 155471 w 331758"/>
                <a:gd name="connsiteY64" fmla="*/ 221183 h 507683"/>
                <a:gd name="connsiteX65" fmla="*/ 183117 w 331758"/>
                <a:gd name="connsiteY65" fmla="*/ 353064 h 507683"/>
                <a:gd name="connsiteX66" fmla="*/ 181166 w 331758"/>
                <a:gd name="connsiteY66" fmla="*/ 361185 h 507683"/>
                <a:gd name="connsiteX67" fmla="*/ 173685 w 331758"/>
                <a:gd name="connsiteY67" fmla="*/ 364433 h 507683"/>
                <a:gd name="connsiteX68" fmla="*/ 152218 w 331758"/>
                <a:gd name="connsiteY68" fmla="*/ 364433 h 507683"/>
                <a:gd name="connsiteX69" fmla="*/ 145713 w 331758"/>
                <a:gd name="connsiteY69" fmla="*/ 490142 h 507683"/>
                <a:gd name="connsiteX70" fmla="*/ 145713 w 331758"/>
                <a:gd name="connsiteY70" fmla="*/ 490467 h 507683"/>
                <a:gd name="connsiteX71" fmla="*/ 127174 w 331758"/>
                <a:gd name="connsiteY71" fmla="*/ 507683 h 507683"/>
                <a:gd name="connsiteX72" fmla="*/ 108960 w 331758"/>
                <a:gd name="connsiteY72" fmla="*/ 490142 h 507683"/>
                <a:gd name="connsiteX73" fmla="*/ 102780 w 331758"/>
                <a:gd name="connsiteY73" fmla="*/ 364433 h 507683"/>
                <a:gd name="connsiteX74" fmla="*/ 101479 w 331758"/>
                <a:gd name="connsiteY74" fmla="*/ 364433 h 507683"/>
                <a:gd name="connsiteX75" fmla="*/ 94974 w 331758"/>
                <a:gd name="connsiteY75" fmla="*/ 490142 h 507683"/>
                <a:gd name="connsiteX76" fmla="*/ 94974 w 331758"/>
                <a:gd name="connsiteY76" fmla="*/ 490467 h 507683"/>
                <a:gd name="connsiteX77" fmla="*/ 76434 w 331758"/>
                <a:gd name="connsiteY77" fmla="*/ 507683 h 507683"/>
                <a:gd name="connsiteX78" fmla="*/ 57895 w 331758"/>
                <a:gd name="connsiteY78" fmla="*/ 490142 h 507683"/>
                <a:gd name="connsiteX79" fmla="*/ 51715 w 331758"/>
                <a:gd name="connsiteY79" fmla="*/ 364433 h 507683"/>
                <a:gd name="connsiteX80" fmla="*/ 29923 w 331758"/>
                <a:gd name="connsiteY80" fmla="*/ 364433 h 507683"/>
                <a:gd name="connsiteX81" fmla="*/ 22768 w 331758"/>
                <a:gd name="connsiteY81" fmla="*/ 361185 h 507683"/>
                <a:gd name="connsiteX82" fmla="*/ 20816 w 331758"/>
                <a:gd name="connsiteY82" fmla="*/ 353064 h 507683"/>
                <a:gd name="connsiteX83" fmla="*/ 49113 w 331758"/>
                <a:gd name="connsiteY83" fmla="*/ 220858 h 507683"/>
                <a:gd name="connsiteX84" fmla="*/ 49113 w 331758"/>
                <a:gd name="connsiteY84" fmla="*/ 208514 h 507683"/>
                <a:gd name="connsiteX85" fmla="*/ 46186 w 331758"/>
                <a:gd name="connsiteY85" fmla="*/ 215011 h 507683"/>
                <a:gd name="connsiteX86" fmla="*/ 40006 w 331758"/>
                <a:gd name="connsiteY86" fmla="*/ 234501 h 507683"/>
                <a:gd name="connsiteX87" fmla="*/ 35453 w 331758"/>
                <a:gd name="connsiteY87" fmla="*/ 254316 h 507683"/>
                <a:gd name="connsiteX88" fmla="*/ 32851 w 331758"/>
                <a:gd name="connsiteY88" fmla="*/ 270557 h 507683"/>
                <a:gd name="connsiteX89" fmla="*/ 31875 w 331758"/>
                <a:gd name="connsiteY89" fmla="*/ 280952 h 507683"/>
                <a:gd name="connsiteX90" fmla="*/ 31875 w 331758"/>
                <a:gd name="connsiteY90" fmla="*/ 281601 h 507683"/>
                <a:gd name="connsiteX91" fmla="*/ 15287 w 331758"/>
                <a:gd name="connsiteY91" fmla="*/ 296219 h 507683"/>
                <a:gd name="connsiteX92" fmla="*/ 0 w 331758"/>
                <a:gd name="connsiteY92" fmla="*/ 280627 h 507683"/>
                <a:gd name="connsiteX93" fmla="*/ 0 w 331758"/>
                <a:gd name="connsiteY93" fmla="*/ 268608 h 507683"/>
                <a:gd name="connsiteX94" fmla="*/ 976 w 331758"/>
                <a:gd name="connsiteY94" fmla="*/ 249768 h 507683"/>
                <a:gd name="connsiteX95" fmla="*/ 976 w 331758"/>
                <a:gd name="connsiteY95" fmla="*/ 248793 h 507683"/>
                <a:gd name="connsiteX96" fmla="*/ 7806 w 331758"/>
                <a:gd name="connsiteY96" fmla="*/ 209489 h 507683"/>
                <a:gd name="connsiteX97" fmla="*/ 21792 w 331758"/>
                <a:gd name="connsiteY97" fmla="*/ 170184 h 507683"/>
                <a:gd name="connsiteX98" fmla="*/ 74158 w 331758"/>
                <a:gd name="connsiteY98" fmla="*/ 117237 h 507683"/>
                <a:gd name="connsiteX99" fmla="*/ 102821 w 331758"/>
                <a:gd name="connsiteY99" fmla="*/ 111674 h 507683"/>
                <a:gd name="connsiteX100" fmla="*/ 102841 w 331758"/>
                <a:gd name="connsiteY100" fmla="*/ 8 h 507683"/>
                <a:gd name="connsiteX101" fmla="*/ 148368 w 331758"/>
                <a:gd name="connsiteY101" fmla="*/ 26624 h 507683"/>
                <a:gd name="connsiteX102" fmla="*/ 148043 w 331758"/>
                <a:gd name="connsiteY102" fmla="*/ 80504 h 507683"/>
                <a:gd name="connsiteX103" fmla="*/ 102191 w 331758"/>
                <a:gd name="connsiteY103" fmla="*/ 106471 h 507683"/>
                <a:gd name="connsiteX104" fmla="*/ 100890 w 331758"/>
                <a:gd name="connsiteY104" fmla="*/ 106471 h 507683"/>
                <a:gd name="connsiteX105" fmla="*/ 55688 w 331758"/>
                <a:gd name="connsiteY105" fmla="*/ 79531 h 507683"/>
                <a:gd name="connsiteX106" fmla="*/ 56338 w 331758"/>
                <a:gd name="connsiteY106" fmla="*/ 25650 h 507683"/>
                <a:gd name="connsiteX107" fmla="*/ 102841 w 331758"/>
                <a:gd name="connsiteY107" fmla="*/ 8 h 5076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</a:cxnLst>
              <a:rect l="l" t="t" r="r" b="b"/>
              <a:pathLst>
                <a:path w="331758" h="507683">
                  <a:moveTo>
                    <a:pt x="264127" y="178048"/>
                  </a:moveTo>
                  <a:cubicBezTo>
                    <a:pt x="273550" y="176749"/>
                    <a:pt x="282974" y="179672"/>
                    <a:pt x="290448" y="185843"/>
                  </a:cubicBezTo>
                  <a:cubicBezTo>
                    <a:pt x="297272" y="191689"/>
                    <a:pt x="301821" y="200458"/>
                    <a:pt x="302471" y="209877"/>
                  </a:cubicBezTo>
                  <a:cubicBezTo>
                    <a:pt x="302796" y="218971"/>
                    <a:pt x="299546" y="228390"/>
                    <a:pt x="293047" y="235210"/>
                  </a:cubicBezTo>
                  <a:cubicBezTo>
                    <a:pt x="286548" y="242031"/>
                    <a:pt x="277775" y="245928"/>
                    <a:pt x="268351" y="245928"/>
                  </a:cubicBezTo>
                  <a:cubicBezTo>
                    <a:pt x="252103" y="245928"/>
                    <a:pt x="237480" y="233911"/>
                    <a:pt x="234881" y="217672"/>
                  </a:cubicBezTo>
                  <a:cubicBezTo>
                    <a:pt x="232931" y="208578"/>
                    <a:pt x="235531" y="198834"/>
                    <a:pt x="241055" y="191364"/>
                  </a:cubicBezTo>
                  <a:cubicBezTo>
                    <a:pt x="246579" y="183894"/>
                    <a:pt x="255028" y="179023"/>
                    <a:pt x="264127" y="178048"/>
                  </a:cubicBezTo>
                  <a:close/>
                  <a:moveTo>
                    <a:pt x="102821" y="111674"/>
                  </a:moveTo>
                  <a:cubicBezTo>
                    <a:pt x="113351" y="111715"/>
                    <a:pt x="123759" y="113664"/>
                    <a:pt x="130752" y="117562"/>
                  </a:cubicBezTo>
                  <a:cubicBezTo>
                    <a:pt x="149942" y="126657"/>
                    <a:pt x="164903" y="142249"/>
                    <a:pt x="175962" y="159790"/>
                  </a:cubicBezTo>
                  <a:cubicBezTo>
                    <a:pt x="178239" y="163363"/>
                    <a:pt x="180515" y="167261"/>
                    <a:pt x="182467" y="171159"/>
                  </a:cubicBezTo>
                  <a:cubicBezTo>
                    <a:pt x="184093" y="174407"/>
                    <a:pt x="185719" y="177980"/>
                    <a:pt x="187020" y="181229"/>
                  </a:cubicBezTo>
                  <a:cubicBezTo>
                    <a:pt x="188321" y="184802"/>
                    <a:pt x="189622" y="188375"/>
                    <a:pt x="190923" y="191623"/>
                  </a:cubicBezTo>
                  <a:cubicBezTo>
                    <a:pt x="191899" y="194547"/>
                    <a:pt x="192875" y="197470"/>
                    <a:pt x="193525" y="200069"/>
                  </a:cubicBezTo>
                  <a:cubicBezTo>
                    <a:pt x="194501" y="202992"/>
                    <a:pt x="195152" y="205916"/>
                    <a:pt x="195802" y="208514"/>
                  </a:cubicBezTo>
                  <a:cubicBezTo>
                    <a:pt x="196778" y="213387"/>
                    <a:pt x="197754" y="217935"/>
                    <a:pt x="198730" y="222807"/>
                  </a:cubicBezTo>
                  <a:cubicBezTo>
                    <a:pt x="199705" y="227355"/>
                    <a:pt x="200031" y="231902"/>
                    <a:pt x="200681" y="236450"/>
                  </a:cubicBezTo>
                  <a:cubicBezTo>
                    <a:pt x="201006" y="239698"/>
                    <a:pt x="201332" y="243271"/>
                    <a:pt x="201657" y="246844"/>
                  </a:cubicBezTo>
                  <a:cubicBezTo>
                    <a:pt x="202307" y="253016"/>
                    <a:pt x="202307" y="258863"/>
                    <a:pt x="202633" y="264710"/>
                  </a:cubicBezTo>
                  <a:cubicBezTo>
                    <a:pt x="202633" y="269907"/>
                    <a:pt x="202633" y="275105"/>
                    <a:pt x="202633" y="279977"/>
                  </a:cubicBezTo>
                  <a:cubicBezTo>
                    <a:pt x="206210" y="279977"/>
                    <a:pt x="210113" y="278678"/>
                    <a:pt x="213366" y="277378"/>
                  </a:cubicBezTo>
                  <a:cubicBezTo>
                    <a:pt x="217269" y="275429"/>
                    <a:pt x="220847" y="273480"/>
                    <a:pt x="224750" y="271207"/>
                  </a:cubicBezTo>
                  <a:cubicBezTo>
                    <a:pt x="231255" y="267309"/>
                    <a:pt x="237109" y="263086"/>
                    <a:pt x="243614" y="258213"/>
                  </a:cubicBezTo>
                  <a:cubicBezTo>
                    <a:pt x="246867" y="255290"/>
                    <a:pt x="250445" y="252691"/>
                    <a:pt x="254348" y="250742"/>
                  </a:cubicBezTo>
                  <a:cubicBezTo>
                    <a:pt x="259552" y="248469"/>
                    <a:pt x="265081" y="247494"/>
                    <a:pt x="270285" y="248144"/>
                  </a:cubicBezTo>
                  <a:cubicBezTo>
                    <a:pt x="276140" y="248793"/>
                    <a:pt x="281669" y="251067"/>
                    <a:pt x="286873" y="253341"/>
                  </a:cubicBezTo>
                  <a:cubicBezTo>
                    <a:pt x="298257" y="258863"/>
                    <a:pt x="307039" y="268283"/>
                    <a:pt x="314194" y="278353"/>
                  </a:cubicBezTo>
                  <a:cubicBezTo>
                    <a:pt x="315495" y="280952"/>
                    <a:pt x="317122" y="283225"/>
                    <a:pt x="318423" y="285824"/>
                  </a:cubicBezTo>
                  <a:cubicBezTo>
                    <a:pt x="321350" y="291671"/>
                    <a:pt x="323627" y="297843"/>
                    <a:pt x="325903" y="304339"/>
                  </a:cubicBezTo>
                  <a:cubicBezTo>
                    <a:pt x="326229" y="305964"/>
                    <a:pt x="326879" y="307912"/>
                    <a:pt x="327204" y="309537"/>
                  </a:cubicBezTo>
                  <a:cubicBezTo>
                    <a:pt x="328505" y="315384"/>
                    <a:pt x="329806" y="321231"/>
                    <a:pt x="330457" y="327402"/>
                  </a:cubicBezTo>
                  <a:cubicBezTo>
                    <a:pt x="330782" y="329676"/>
                    <a:pt x="331107" y="331950"/>
                    <a:pt x="331107" y="334224"/>
                  </a:cubicBezTo>
                  <a:cubicBezTo>
                    <a:pt x="331433" y="337797"/>
                    <a:pt x="331758" y="341695"/>
                    <a:pt x="331758" y="345268"/>
                  </a:cubicBezTo>
                  <a:cubicBezTo>
                    <a:pt x="331758" y="344943"/>
                    <a:pt x="331758" y="344293"/>
                    <a:pt x="331758" y="345593"/>
                  </a:cubicBezTo>
                  <a:cubicBezTo>
                    <a:pt x="331758" y="349166"/>
                    <a:pt x="331758" y="352414"/>
                    <a:pt x="331758" y="355987"/>
                  </a:cubicBezTo>
                  <a:cubicBezTo>
                    <a:pt x="331758" y="361185"/>
                    <a:pt x="327530" y="365732"/>
                    <a:pt x="322000" y="366057"/>
                  </a:cubicBezTo>
                  <a:cubicBezTo>
                    <a:pt x="316796" y="366382"/>
                    <a:pt x="311918" y="362159"/>
                    <a:pt x="311592" y="356637"/>
                  </a:cubicBezTo>
                  <a:cubicBezTo>
                    <a:pt x="311592" y="356637"/>
                    <a:pt x="311592" y="356637"/>
                    <a:pt x="311592" y="356312"/>
                  </a:cubicBezTo>
                  <a:cubicBezTo>
                    <a:pt x="310942" y="349816"/>
                    <a:pt x="310291" y="343319"/>
                    <a:pt x="309316" y="336822"/>
                  </a:cubicBezTo>
                  <a:cubicBezTo>
                    <a:pt x="308990" y="334873"/>
                    <a:pt x="308340" y="332924"/>
                    <a:pt x="308015" y="330975"/>
                  </a:cubicBezTo>
                  <a:cubicBezTo>
                    <a:pt x="307039" y="326103"/>
                    <a:pt x="305738" y="321231"/>
                    <a:pt x="304111" y="316358"/>
                  </a:cubicBezTo>
                  <a:cubicBezTo>
                    <a:pt x="303786" y="316033"/>
                    <a:pt x="303786" y="315708"/>
                    <a:pt x="303461" y="315384"/>
                  </a:cubicBezTo>
                  <a:cubicBezTo>
                    <a:pt x="303461" y="315384"/>
                    <a:pt x="303461" y="315384"/>
                    <a:pt x="305738" y="356962"/>
                  </a:cubicBezTo>
                  <a:cubicBezTo>
                    <a:pt x="306388" y="363783"/>
                    <a:pt x="304762" y="371254"/>
                    <a:pt x="301835" y="377101"/>
                  </a:cubicBezTo>
                  <a:cubicBezTo>
                    <a:pt x="301835" y="377101"/>
                    <a:pt x="301835" y="377101"/>
                    <a:pt x="295980" y="489493"/>
                  </a:cubicBezTo>
                  <a:cubicBezTo>
                    <a:pt x="295655" y="495664"/>
                    <a:pt x="290126" y="500862"/>
                    <a:pt x="283946" y="500862"/>
                  </a:cubicBezTo>
                  <a:cubicBezTo>
                    <a:pt x="277766" y="500862"/>
                    <a:pt x="272562" y="495664"/>
                    <a:pt x="272237" y="489493"/>
                  </a:cubicBezTo>
                  <a:cubicBezTo>
                    <a:pt x="272237" y="489493"/>
                    <a:pt x="272237" y="489493"/>
                    <a:pt x="268334" y="400489"/>
                  </a:cubicBezTo>
                  <a:cubicBezTo>
                    <a:pt x="268334" y="400489"/>
                    <a:pt x="268334" y="400489"/>
                    <a:pt x="263455" y="489493"/>
                  </a:cubicBezTo>
                  <a:cubicBezTo>
                    <a:pt x="263130" y="495664"/>
                    <a:pt x="257600" y="500862"/>
                    <a:pt x="251421" y="500862"/>
                  </a:cubicBezTo>
                  <a:cubicBezTo>
                    <a:pt x="245241" y="500862"/>
                    <a:pt x="240037" y="495664"/>
                    <a:pt x="239711" y="489493"/>
                  </a:cubicBezTo>
                  <a:cubicBezTo>
                    <a:pt x="239711" y="489493"/>
                    <a:pt x="239711" y="489493"/>
                    <a:pt x="234182" y="377426"/>
                  </a:cubicBezTo>
                  <a:cubicBezTo>
                    <a:pt x="230930" y="371254"/>
                    <a:pt x="229303" y="364108"/>
                    <a:pt x="229629" y="356962"/>
                  </a:cubicBezTo>
                  <a:cubicBezTo>
                    <a:pt x="229629" y="356962"/>
                    <a:pt x="229629" y="356962"/>
                    <a:pt x="232881" y="295894"/>
                  </a:cubicBezTo>
                  <a:cubicBezTo>
                    <a:pt x="219546" y="301416"/>
                    <a:pt x="201006" y="306938"/>
                    <a:pt x="188647" y="296543"/>
                  </a:cubicBezTo>
                  <a:cubicBezTo>
                    <a:pt x="179865" y="297843"/>
                    <a:pt x="171734" y="291346"/>
                    <a:pt x="171083" y="282251"/>
                  </a:cubicBezTo>
                  <a:cubicBezTo>
                    <a:pt x="171083" y="282251"/>
                    <a:pt x="171083" y="282251"/>
                    <a:pt x="170758" y="281601"/>
                  </a:cubicBezTo>
                  <a:cubicBezTo>
                    <a:pt x="170433" y="277378"/>
                    <a:pt x="170107" y="273156"/>
                    <a:pt x="169782" y="268933"/>
                  </a:cubicBezTo>
                  <a:cubicBezTo>
                    <a:pt x="169132" y="263086"/>
                    <a:pt x="168156" y="256914"/>
                    <a:pt x="167180" y="251067"/>
                  </a:cubicBezTo>
                  <a:cubicBezTo>
                    <a:pt x="166855" y="248144"/>
                    <a:pt x="166204" y="244895"/>
                    <a:pt x="165554" y="241972"/>
                  </a:cubicBezTo>
                  <a:cubicBezTo>
                    <a:pt x="163602" y="234176"/>
                    <a:pt x="161651" y="226705"/>
                    <a:pt x="159374" y="218909"/>
                  </a:cubicBezTo>
                  <a:cubicBezTo>
                    <a:pt x="158398" y="216960"/>
                    <a:pt x="157748" y="214686"/>
                    <a:pt x="156772" y="212412"/>
                  </a:cubicBezTo>
                  <a:cubicBezTo>
                    <a:pt x="156447" y="211438"/>
                    <a:pt x="155796" y="210139"/>
                    <a:pt x="155471" y="209164"/>
                  </a:cubicBezTo>
                  <a:cubicBezTo>
                    <a:pt x="155471" y="209164"/>
                    <a:pt x="155471" y="209164"/>
                    <a:pt x="155471" y="221183"/>
                  </a:cubicBezTo>
                  <a:cubicBezTo>
                    <a:pt x="155471" y="221183"/>
                    <a:pt x="155471" y="221183"/>
                    <a:pt x="183117" y="353064"/>
                  </a:cubicBezTo>
                  <a:cubicBezTo>
                    <a:pt x="183768" y="355987"/>
                    <a:pt x="182792" y="358911"/>
                    <a:pt x="181166" y="361185"/>
                  </a:cubicBezTo>
                  <a:cubicBezTo>
                    <a:pt x="179214" y="363134"/>
                    <a:pt x="176612" y="364433"/>
                    <a:pt x="173685" y="364433"/>
                  </a:cubicBezTo>
                  <a:cubicBezTo>
                    <a:pt x="173685" y="364433"/>
                    <a:pt x="173685" y="364433"/>
                    <a:pt x="152218" y="364433"/>
                  </a:cubicBezTo>
                  <a:cubicBezTo>
                    <a:pt x="152218" y="364433"/>
                    <a:pt x="152218" y="364433"/>
                    <a:pt x="145713" y="490142"/>
                  </a:cubicBezTo>
                  <a:cubicBezTo>
                    <a:pt x="145713" y="490142"/>
                    <a:pt x="145713" y="490467"/>
                    <a:pt x="145713" y="490467"/>
                  </a:cubicBezTo>
                  <a:cubicBezTo>
                    <a:pt x="145063" y="500212"/>
                    <a:pt x="136931" y="507683"/>
                    <a:pt x="127174" y="507683"/>
                  </a:cubicBezTo>
                  <a:cubicBezTo>
                    <a:pt x="117742" y="507683"/>
                    <a:pt x="109285" y="499887"/>
                    <a:pt x="108960" y="490142"/>
                  </a:cubicBezTo>
                  <a:cubicBezTo>
                    <a:pt x="108960" y="490142"/>
                    <a:pt x="108960" y="490142"/>
                    <a:pt x="102780" y="364433"/>
                  </a:cubicBezTo>
                  <a:cubicBezTo>
                    <a:pt x="102780" y="364433"/>
                    <a:pt x="102780" y="364433"/>
                    <a:pt x="101479" y="364433"/>
                  </a:cubicBezTo>
                  <a:cubicBezTo>
                    <a:pt x="101479" y="364433"/>
                    <a:pt x="101479" y="364433"/>
                    <a:pt x="94974" y="490142"/>
                  </a:cubicBezTo>
                  <a:cubicBezTo>
                    <a:pt x="94974" y="490142"/>
                    <a:pt x="94974" y="490467"/>
                    <a:pt x="94974" y="490467"/>
                  </a:cubicBezTo>
                  <a:cubicBezTo>
                    <a:pt x="94323" y="500212"/>
                    <a:pt x="85867" y="507683"/>
                    <a:pt x="76434" y="507683"/>
                  </a:cubicBezTo>
                  <a:cubicBezTo>
                    <a:pt x="66677" y="507683"/>
                    <a:pt x="58546" y="499887"/>
                    <a:pt x="57895" y="490142"/>
                  </a:cubicBezTo>
                  <a:cubicBezTo>
                    <a:pt x="57895" y="490142"/>
                    <a:pt x="57895" y="490142"/>
                    <a:pt x="51715" y="364433"/>
                  </a:cubicBezTo>
                  <a:cubicBezTo>
                    <a:pt x="51715" y="364433"/>
                    <a:pt x="51715" y="364433"/>
                    <a:pt x="29923" y="364433"/>
                  </a:cubicBezTo>
                  <a:cubicBezTo>
                    <a:pt x="27321" y="364433"/>
                    <a:pt x="24394" y="363134"/>
                    <a:pt x="22768" y="361185"/>
                  </a:cubicBezTo>
                  <a:cubicBezTo>
                    <a:pt x="20816" y="358911"/>
                    <a:pt x="20166" y="355987"/>
                    <a:pt x="20816" y="353064"/>
                  </a:cubicBezTo>
                  <a:cubicBezTo>
                    <a:pt x="20816" y="353064"/>
                    <a:pt x="20816" y="353064"/>
                    <a:pt x="49113" y="220858"/>
                  </a:cubicBezTo>
                  <a:cubicBezTo>
                    <a:pt x="49113" y="220858"/>
                    <a:pt x="49113" y="220858"/>
                    <a:pt x="49113" y="208514"/>
                  </a:cubicBezTo>
                  <a:cubicBezTo>
                    <a:pt x="48137" y="210788"/>
                    <a:pt x="47162" y="213062"/>
                    <a:pt x="46186" y="215011"/>
                  </a:cubicBezTo>
                  <a:cubicBezTo>
                    <a:pt x="43909" y="221508"/>
                    <a:pt x="41632" y="228004"/>
                    <a:pt x="40006" y="234501"/>
                  </a:cubicBezTo>
                  <a:cubicBezTo>
                    <a:pt x="38055" y="240997"/>
                    <a:pt x="36754" y="247494"/>
                    <a:pt x="35453" y="254316"/>
                  </a:cubicBezTo>
                  <a:cubicBezTo>
                    <a:pt x="34477" y="260812"/>
                    <a:pt x="33501" y="263736"/>
                    <a:pt x="32851" y="270557"/>
                  </a:cubicBezTo>
                  <a:cubicBezTo>
                    <a:pt x="32525" y="273805"/>
                    <a:pt x="32200" y="277378"/>
                    <a:pt x="31875" y="280952"/>
                  </a:cubicBezTo>
                  <a:cubicBezTo>
                    <a:pt x="31875" y="280952"/>
                    <a:pt x="31875" y="280952"/>
                    <a:pt x="31875" y="281601"/>
                  </a:cubicBezTo>
                  <a:cubicBezTo>
                    <a:pt x="31224" y="290047"/>
                    <a:pt x="23743" y="296543"/>
                    <a:pt x="15287" y="296219"/>
                  </a:cubicBezTo>
                  <a:cubicBezTo>
                    <a:pt x="6830" y="295894"/>
                    <a:pt x="325" y="288748"/>
                    <a:pt x="0" y="280627"/>
                  </a:cubicBezTo>
                  <a:cubicBezTo>
                    <a:pt x="0" y="276404"/>
                    <a:pt x="0" y="272506"/>
                    <a:pt x="0" y="268608"/>
                  </a:cubicBezTo>
                  <a:cubicBezTo>
                    <a:pt x="325" y="261137"/>
                    <a:pt x="651" y="257564"/>
                    <a:pt x="976" y="249768"/>
                  </a:cubicBezTo>
                  <a:cubicBezTo>
                    <a:pt x="976" y="249443"/>
                    <a:pt x="976" y="249118"/>
                    <a:pt x="976" y="248793"/>
                  </a:cubicBezTo>
                  <a:cubicBezTo>
                    <a:pt x="2602" y="235475"/>
                    <a:pt x="4228" y="222157"/>
                    <a:pt x="7806" y="209489"/>
                  </a:cubicBezTo>
                  <a:cubicBezTo>
                    <a:pt x="11059" y="196496"/>
                    <a:pt x="15612" y="182203"/>
                    <a:pt x="21792" y="170184"/>
                  </a:cubicBezTo>
                  <a:cubicBezTo>
                    <a:pt x="33501" y="148096"/>
                    <a:pt x="51065" y="128281"/>
                    <a:pt x="74158" y="117237"/>
                  </a:cubicBezTo>
                  <a:cubicBezTo>
                    <a:pt x="81639" y="113502"/>
                    <a:pt x="92291" y="111634"/>
                    <a:pt x="102821" y="111674"/>
                  </a:cubicBezTo>
                  <a:close/>
                  <a:moveTo>
                    <a:pt x="102841" y="8"/>
                  </a:moveTo>
                  <a:cubicBezTo>
                    <a:pt x="121377" y="332"/>
                    <a:pt x="139263" y="10394"/>
                    <a:pt x="148368" y="26624"/>
                  </a:cubicBezTo>
                  <a:cubicBezTo>
                    <a:pt x="158124" y="43177"/>
                    <a:pt x="157799" y="63951"/>
                    <a:pt x="148043" y="80504"/>
                  </a:cubicBezTo>
                  <a:cubicBezTo>
                    <a:pt x="138612" y="96409"/>
                    <a:pt x="121052" y="106471"/>
                    <a:pt x="102191" y="106471"/>
                  </a:cubicBezTo>
                  <a:cubicBezTo>
                    <a:pt x="101865" y="106471"/>
                    <a:pt x="101540" y="106471"/>
                    <a:pt x="100890" y="106471"/>
                  </a:cubicBezTo>
                  <a:cubicBezTo>
                    <a:pt x="82354" y="106146"/>
                    <a:pt x="64793" y="95760"/>
                    <a:pt x="55688" y="79531"/>
                  </a:cubicBezTo>
                  <a:cubicBezTo>
                    <a:pt x="46257" y="62977"/>
                    <a:pt x="46582" y="41879"/>
                    <a:pt x="56338" y="25650"/>
                  </a:cubicBezTo>
                  <a:cubicBezTo>
                    <a:pt x="66094" y="9745"/>
                    <a:pt x="83980" y="-317"/>
                    <a:pt x="102841" y="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2000" b="1">
                <a:latin typeface="+mn-ea"/>
              </a:endParaRPr>
            </a:p>
          </p:txBody>
        </p:sp>
        <p:sp>
          <p:nvSpPr>
            <p:cNvPr id="10" name="íṣlïdé"/>
            <p:cNvSpPr>
              <a:spLocks noChangeAspect="1"/>
            </p:cNvSpPr>
            <p:nvPr/>
          </p:nvSpPr>
          <p:spPr bwMode="auto">
            <a:xfrm>
              <a:off x="7148832" y="5333620"/>
              <a:ext cx="283727" cy="344179"/>
            </a:xfrm>
            <a:custGeom>
              <a:avLst/>
              <a:gdLst>
                <a:gd name="connsiteX0" fmla="*/ 253070 w 418774"/>
                <a:gd name="connsiteY0" fmla="*/ 329375 h 508000"/>
                <a:gd name="connsiteX1" fmla="*/ 407908 w 418774"/>
                <a:gd name="connsiteY1" fmla="*/ 329375 h 508000"/>
                <a:gd name="connsiteX2" fmla="*/ 418774 w 418774"/>
                <a:gd name="connsiteY2" fmla="*/ 340184 h 508000"/>
                <a:gd name="connsiteX3" fmla="*/ 407908 w 418774"/>
                <a:gd name="connsiteY3" fmla="*/ 350992 h 508000"/>
                <a:gd name="connsiteX4" fmla="*/ 253070 w 418774"/>
                <a:gd name="connsiteY4" fmla="*/ 350992 h 508000"/>
                <a:gd name="connsiteX5" fmla="*/ 243562 w 418774"/>
                <a:gd name="connsiteY5" fmla="*/ 340184 h 508000"/>
                <a:gd name="connsiteX6" fmla="*/ 253070 w 418774"/>
                <a:gd name="connsiteY6" fmla="*/ 329375 h 508000"/>
                <a:gd name="connsiteX7" fmla="*/ 393000 w 418774"/>
                <a:gd name="connsiteY7" fmla="*/ 273626 h 508000"/>
                <a:gd name="connsiteX8" fmla="*/ 418774 w 418774"/>
                <a:gd name="connsiteY8" fmla="*/ 299510 h 508000"/>
                <a:gd name="connsiteX9" fmla="*/ 393000 w 418774"/>
                <a:gd name="connsiteY9" fmla="*/ 325393 h 508000"/>
                <a:gd name="connsiteX10" fmla="*/ 365869 w 418774"/>
                <a:gd name="connsiteY10" fmla="*/ 299510 h 508000"/>
                <a:gd name="connsiteX11" fmla="*/ 393000 w 418774"/>
                <a:gd name="connsiteY11" fmla="*/ 273626 h 508000"/>
                <a:gd name="connsiteX12" fmla="*/ 258739 w 418774"/>
                <a:gd name="connsiteY12" fmla="*/ 219875 h 508000"/>
                <a:gd name="connsiteX13" fmla="*/ 269279 w 418774"/>
                <a:gd name="connsiteY13" fmla="*/ 223934 h 508000"/>
                <a:gd name="connsiteX14" fmla="*/ 304641 w 418774"/>
                <a:gd name="connsiteY14" fmla="*/ 249637 h 508000"/>
                <a:gd name="connsiteX15" fmla="*/ 308721 w 418774"/>
                <a:gd name="connsiteY15" fmla="*/ 265870 h 508000"/>
                <a:gd name="connsiteX16" fmla="*/ 300561 w 418774"/>
                <a:gd name="connsiteY16" fmla="*/ 276693 h 508000"/>
                <a:gd name="connsiteX17" fmla="*/ 300561 w 418774"/>
                <a:gd name="connsiteY17" fmla="*/ 278045 h 508000"/>
                <a:gd name="connsiteX18" fmla="*/ 334562 w 418774"/>
                <a:gd name="connsiteY18" fmla="*/ 278045 h 508000"/>
                <a:gd name="connsiteX19" fmla="*/ 335922 w 418774"/>
                <a:gd name="connsiteY19" fmla="*/ 276693 h 508000"/>
                <a:gd name="connsiteX20" fmla="*/ 335922 w 418774"/>
                <a:gd name="connsiteY20" fmla="*/ 255048 h 508000"/>
                <a:gd name="connsiteX21" fmla="*/ 335922 w 418774"/>
                <a:gd name="connsiteY21" fmla="*/ 250989 h 508000"/>
                <a:gd name="connsiteX22" fmla="*/ 346803 w 418774"/>
                <a:gd name="connsiteY22" fmla="*/ 240167 h 508000"/>
                <a:gd name="connsiteX23" fmla="*/ 359043 w 418774"/>
                <a:gd name="connsiteY23" fmla="*/ 252342 h 508000"/>
                <a:gd name="connsiteX24" fmla="*/ 359043 w 418774"/>
                <a:gd name="connsiteY24" fmla="*/ 307807 h 508000"/>
                <a:gd name="connsiteX25" fmla="*/ 330482 w 418774"/>
                <a:gd name="connsiteY25" fmla="*/ 325393 h 508000"/>
                <a:gd name="connsiteX26" fmla="*/ 273360 w 418774"/>
                <a:gd name="connsiteY26" fmla="*/ 325393 h 508000"/>
                <a:gd name="connsiteX27" fmla="*/ 269279 w 418774"/>
                <a:gd name="connsiteY27" fmla="*/ 325393 h 508000"/>
                <a:gd name="connsiteX28" fmla="*/ 257039 w 418774"/>
                <a:gd name="connsiteY28" fmla="*/ 286162 h 508000"/>
                <a:gd name="connsiteX29" fmla="*/ 258399 w 418774"/>
                <a:gd name="connsiteY29" fmla="*/ 283456 h 508000"/>
                <a:gd name="connsiteX30" fmla="*/ 271999 w 418774"/>
                <a:gd name="connsiteY30" fmla="*/ 263165 h 508000"/>
                <a:gd name="connsiteX31" fmla="*/ 271999 w 418774"/>
                <a:gd name="connsiteY31" fmla="*/ 260459 h 508000"/>
                <a:gd name="connsiteX32" fmla="*/ 247518 w 418774"/>
                <a:gd name="connsiteY32" fmla="*/ 242873 h 508000"/>
                <a:gd name="connsiteX33" fmla="*/ 246158 w 418774"/>
                <a:gd name="connsiteY33" fmla="*/ 223934 h 508000"/>
                <a:gd name="connsiteX34" fmla="*/ 258739 w 418774"/>
                <a:gd name="connsiteY34" fmla="*/ 219875 h 508000"/>
                <a:gd name="connsiteX35" fmla="*/ 184177 w 418774"/>
                <a:gd name="connsiteY35" fmla="*/ 35351 h 508000"/>
                <a:gd name="connsiteX36" fmla="*/ 195027 w 418774"/>
                <a:gd name="connsiteY36" fmla="*/ 35351 h 508000"/>
                <a:gd name="connsiteX37" fmla="*/ 257411 w 418774"/>
                <a:gd name="connsiteY37" fmla="*/ 105774 h 508000"/>
                <a:gd name="connsiteX38" fmla="*/ 258767 w 418774"/>
                <a:gd name="connsiteY38" fmla="*/ 105774 h 508000"/>
                <a:gd name="connsiteX39" fmla="*/ 258767 w 418774"/>
                <a:gd name="connsiteY39" fmla="*/ 107129 h 508000"/>
                <a:gd name="connsiteX40" fmla="*/ 261480 w 418774"/>
                <a:gd name="connsiteY40" fmla="*/ 113900 h 508000"/>
                <a:gd name="connsiteX41" fmla="*/ 265548 w 418774"/>
                <a:gd name="connsiteY41" fmla="*/ 159946 h 508000"/>
                <a:gd name="connsiteX42" fmla="*/ 329289 w 418774"/>
                <a:gd name="connsiteY42" fmla="*/ 208701 h 508000"/>
                <a:gd name="connsiteX43" fmla="*/ 332001 w 418774"/>
                <a:gd name="connsiteY43" fmla="*/ 230370 h 508000"/>
                <a:gd name="connsiteX44" fmla="*/ 319796 w 418774"/>
                <a:gd name="connsiteY44" fmla="*/ 235787 h 508000"/>
                <a:gd name="connsiteX45" fmla="*/ 310302 w 418774"/>
                <a:gd name="connsiteY45" fmla="*/ 233078 h 508000"/>
                <a:gd name="connsiteX46" fmla="*/ 237069 w 418774"/>
                <a:gd name="connsiteY46" fmla="*/ 176198 h 508000"/>
                <a:gd name="connsiteX47" fmla="*/ 233000 w 418774"/>
                <a:gd name="connsiteY47" fmla="*/ 131506 h 508000"/>
                <a:gd name="connsiteX48" fmla="*/ 171972 w 418774"/>
                <a:gd name="connsiteY48" fmla="*/ 169426 h 508000"/>
                <a:gd name="connsiteX49" fmla="*/ 167903 w 418774"/>
                <a:gd name="connsiteY49" fmla="*/ 182969 h 508000"/>
                <a:gd name="connsiteX50" fmla="*/ 204520 w 418774"/>
                <a:gd name="connsiteY50" fmla="*/ 321107 h 508000"/>
                <a:gd name="connsiteX51" fmla="*/ 197739 w 418774"/>
                <a:gd name="connsiteY51" fmla="*/ 329233 h 508000"/>
                <a:gd name="connsiteX52" fmla="*/ 133998 w 418774"/>
                <a:gd name="connsiteY52" fmla="*/ 329233 h 508000"/>
                <a:gd name="connsiteX53" fmla="*/ 133998 w 418774"/>
                <a:gd name="connsiteY53" fmla="*/ 484977 h 508000"/>
                <a:gd name="connsiteX54" fmla="*/ 109587 w 418774"/>
                <a:gd name="connsiteY54" fmla="*/ 508000 h 508000"/>
                <a:gd name="connsiteX55" fmla="*/ 86532 w 418774"/>
                <a:gd name="connsiteY55" fmla="*/ 484977 h 508000"/>
                <a:gd name="connsiteX56" fmla="*/ 86532 w 418774"/>
                <a:gd name="connsiteY56" fmla="*/ 329233 h 508000"/>
                <a:gd name="connsiteX57" fmla="*/ 5161 w 418774"/>
                <a:gd name="connsiteY57" fmla="*/ 329233 h 508000"/>
                <a:gd name="connsiteX58" fmla="*/ 1092 w 418774"/>
                <a:gd name="connsiteY58" fmla="*/ 322462 h 508000"/>
                <a:gd name="connsiteX59" fmla="*/ 81107 w 418774"/>
                <a:gd name="connsiteY59" fmla="*/ 162655 h 508000"/>
                <a:gd name="connsiteX60" fmla="*/ 90601 w 418774"/>
                <a:gd name="connsiteY60" fmla="*/ 147757 h 508000"/>
                <a:gd name="connsiteX61" fmla="*/ 184177 w 418774"/>
                <a:gd name="connsiteY61" fmla="*/ 35351 h 508000"/>
                <a:gd name="connsiteX62" fmla="*/ 268200 w 418774"/>
                <a:gd name="connsiteY62" fmla="*/ 0 h 508000"/>
                <a:gd name="connsiteX63" fmla="*/ 306138 w 418774"/>
                <a:gd name="connsiteY63" fmla="*/ 36584 h 508000"/>
                <a:gd name="connsiteX64" fmla="*/ 268200 w 418774"/>
                <a:gd name="connsiteY64" fmla="*/ 74522 h 508000"/>
                <a:gd name="connsiteX65" fmla="*/ 231616 w 418774"/>
                <a:gd name="connsiteY65" fmla="*/ 36584 h 508000"/>
                <a:gd name="connsiteX66" fmla="*/ 268200 w 418774"/>
                <a:gd name="connsiteY66" fmla="*/ 0 h 50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</a:cxnLst>
              <a:rect l="l" t="t" r="r" b="b"/>
              <a:pathLst>
                <a:path w="418774" h="508000">
                  <a:moveTo>
                    <a:pt x="253070" y="329375"/>
                  </a:moveTo>
                  <a:cubicBezTo>
                    <a:pt x="253070" y="329375"/>
                    <a:pt x="253070" y="329375"/>
                    <a:pt x="407908" y="329375"/>
                  </a:cubicBezTo>
                  <a:cubicBezTo>
                    <a:pt x="414699" y="329375"/>
                    <a:pt x="418774" y="334779"/>
                    <a:pt x="418774" y="340184"/>
                  </a:cubicBezTo>
                  <a:cubicBezTo>
                    <a:pt x="418774" y="345588"/>
                    <a:pt x="414699" y="349641"/>
                    <a:pt x="407908" y="350992"/>
                  </a:cubicBezTo>
                  <a:cubicBezTo>
                    <a:pt x="407908" y="350992"/>
                    <a:pt x="407908" y="350992"/>
                    <a:pt x="253070" y="350992"/>
                  </a:cubicBezTo>
                  <a:cubicBezTo>
                    <a:pt x="247637" y="350992"/>
                    <a:pt x="243562" y="345588"/>
                    <a:pt x="243562" y="340184"/>
                  </a:cubicBezTo>
                  <a:cubicBezTo>
                    <a:pt x="243562" y="334779"/>
                    <a:pt x="247637" y="329375"/>
                    <a:pt x="253070" y="329375"/>
                  </a:cubicBezTo>
                  <a:close/>
                  <a:moveTo>
                    <a:pt x="393000" y="273626"/>
                  </a:moveTo>
                  <a:cubicBezTo>
                    <a:pt x="406565" y="273626"/>
                    <a:pt x="418774" y="284524"/>
                    <a:pt x="418774" y="299510"/>
                  </a:cubicBezTo>
                  <a:cubicBezTo>
                    <a:pt x="418774" y="314495"/>
                    <a:pt x="406565" y="325393"/>
                    <a:pt x="393000" y="325393"/>
                  </a:cubicBezTo>
                  <a:cubicBezTo>
                    <a:pt x="378078" y="325393"/>
                    <a:pt x="365869" y="314495"/>
                    <a:pt x="365869" y="299510"/>
                  </a:cubicBezTo>
                  <a:cubicBezTo>
                    <a:pt x="365869" y="284524"/>
                    <a:pt x="378078" y="273626"/>
                    <a:pt x="393000" y="273626"/>
                  </a:cubicBezTo>
                  <a:close/>
                  <a:moveTo>
                    <a:pt x="258739" y="219875"/>
                  </a:moveTo>
                  <a:cubicBezTo>
                    <a:pt x="263159" y="220890"/>
                    <a:pt x="267239" y="223257"/>
                    <a:pt x="269279" y="223934"/>
                  </a:cubicBezTo>
                  <a:cubicBezTo>
                    <a:pt x="269279" y="223934"/>
                    <a:pt x="269279" y="223934"/>
                    <a:pt x="304641" y="249637"/>
                  </a:cubicBezTo>
                  <a:cubicBezTo>
                    <a:pt x="304641" y="249637"/>
                    <a:pt x="314161" y="256401"/>
                    <a:pt x="308721" y="265870"/>
                  </a:cubicBezTo>
                  <a:cubicBezTo>
                    <a:pt x="306001" y="268576"/>
                    <a:pt x="304641" y="271281"/>
                    <a:pt x="300561" y="276693"/>
                  </a:cubicBezTo>
                  <a:cubicBezTo>
                    <a:pt x="299201" y="278045"/>
                    <a:pt x="299201" y="278045"/>
                    <a:pt x="300561" y="278045"/>
                  </a:cubicBezTo>
                  <a:cubicBezTo>
                    <a:pt x="300561" y="278045"/>
                    <a:pt x="300561" y="278045"/>
                    <a:pt x="334562" y="278045"/>
                  </a:cubicBezTo>
                  <a:cubicBezTo>
                    <a:pt x="334562" y="278045"/>
                    <a:pt x="335922" y="276693"/>
                    <a:pt x="335922" y="276693"/>
                  </a:cubicBezTo>
                  <a:cubicBezTo>
                    <a:pt x="335922" y="276693"/>
                    <a:pt x="335922" y="276693"/>
                    <a:pt x="335922" y="255048"/>
                  </a:cubicBezTo>
                  <a:cubicBezTo>
                    <a:pt x="335922" y="253695"/>
                    <a:pt x="335922" y="250989"/>
                    <a:pt x="335922" y="250989"/>
                  </a:cubicBezTo>
                  <a:cubicBezTo>
                    <a:pt x="335922" y="246931"/>
                    <a:pt x="338642" y="240167"/>
                    <a:pt x="346803" y="240167"/>
                  </a:cubicBezTo>
                  <a:cubicBezTo>
                    <a:pt x="357683" y="240167"/>
                    <a:pt x="359043" y="250989"/>
                    <a:pt x="359043" y="252342"/>
                  </a:cubicBezTo>
                  <a:cubicBezTo>
                    <a:pt x="359043" y="252342"/>
                    <a:pt x="359043" y="252342"/>
                    <a:pt x="359043" y="307807"/>
                  </a:cubicBezTo>
                  <a:cubicBezTo>
                    <a:pt x="359043" y="307807"/>
                    <a:pt x="359043" y="325393"/>
                    <a:pt x="330482" y="325393"/>
                  </a:cubicBezTo>
                  <a:cubicBezTo>
                    <a:pt x="330482" y="325393"/>
                    <a:pt x="330482" y="325393"/>
                    <a:pt x="273360" y="325393"/>
                  </a:cubicBezTo>
                  <a:cubicBezTo>
                    <a:pt x="271999" y="325393"/>
                    <a:pt x="270639" y="325393"/>
                    <a:pt x="269279" y="325393"/>
                  </a:cubicBezTo>
                  <a:cubicBezTo>
                    <a:pt x="263839" y="322687"/>
                    <a:pt x="243438" y="313218"/>
                    <a:pt x="257039" y="286162"/>
                  </a:cubicBezTo>
                  <a:cubicBezTo>
                    <a:pt x="257039" y="284809"/>
                    <a:pt x="258399" y="283456"/>
                    <a:pt x="258399" y="283456"/>
                  </a:cubicBezTo>
                  <a:cubicBezTo>
                    <a:pt x="258399" y="283456"/>
                    <a:pt x="258399" y="283456"/>
                    <a:pt x="271999" y="263165"/>
                  </a:cubicBezTo>
                  <a:cubicBezTo>
                    <a:pt x="273360" y="261812"/>
                    <a:pt x="273360" y="260459"/>
                    <a:pt x="271999" y="260459"/>
                  </a:cubicBezTo>
                  <a:cubicBezTo>
                    <a:pt x="271999" y="260459"/>
                    <a:pt x="271999" y="260459"/>
                    <a:pt x="247518" y="242873"/>
                  </a:cubicBezTo>
                  <a:cubicBezTo>
                    <a:pt x="242078" y="237462"/>
                    <a:pt x="240718" y="230698"/>
                    <a:pt x="246158" y="223934"/>
                  </a:cubicBezTo>
                  <a:cubicBezTo>
                    <a:pt x="249559" y="219199"/>
                    <a:pt x="254319" y="218861"/>
                    <a:pt x="258739" y="219875"/>
                  </a:cubicBezTo>
                  <a:close/>
                  <a:moveTo>
                    <a:pt x="184177" y="35351"/>
                  </a:moveTo>
                  <a:cubicBezTo>
                    <a:pt x="186890" y="31288"/>
                    <a:pt x="192314" y="31288"/>
                    <a:pt x="195027" y="35351"/>
                  </a:cubicBezTo>
                  <a:cubicBezTo>
                    <a:pt x="195027" y="35351"/>
                    <a:pt x="195027" y="35351"/>
                    <a:pt x="257411" y="105774"/>
                  </a:cubicBezTo>
                  <a:cubicBezTo>
                    <a:pt x="257411" y="105774"/>
                    <a:pt x="257411" y="105774"/>
                    <a:pt x="258767" y="105774"/>
                  </a:cubicBezTo>
                  <a:cubicBezTo>
                    <a:pt x="258767" y="107129"/>
                    <a:pt x="258767" y="107129"/>
                    <a:pt x="258767" y="107129"/>
                  </a:cubicBezTo>
                  <a:cubicBezTo>
                    <a:pt x="260124" y="109837"/>
                    <a:pt x="261480" y="111191"/>
                    <a:pt x="261480" y="113900"/>
                  </a:cubicBezTo>
                  <a:cubicBezTo>
                    <a:pt x="261480" y="113900"/>
                    <a:pt x="261480" y="113900"/>
                    <a:pt x="265548" y="159946"/>
                  </a:cubicBezTo>
                  <a:cubicBezTo>
                    <a:pt x="265548" y="159946"/>
                    <a:pt x="265548" y="159946"/>
                    <a:pt x="329289" y="208701"/>
                  </a:cubicBezTo>
                  <a:cubicBezTo>
                    <a:pt x="336070" y="214118"/>
                    <a:pt x="337426" y="223598"/>
                    <a:pt x="332001" y="230370"/>
                  </a:cubicBezTo>
                  <a:cubicBezTo>
                    <a:pt x="329289" y="234432"/>
                    <a:pt x="323864" y="235787"/>
                    <a:pt x="319796" y="235787"/>
                  </a:cubicBezTo>
                  <a:cubicBezTo>
                    <a:pt x="317083" y="235787"/>
                    <a:pt x="313015" y="234432"/>
                    <a:pt x="310302" y="233078"/>
                  </a:cubicBezTo>
                  <a:cubicBezTo>
                    <a:pt x="310302" y="233078"/>
                    <a:pt x="310302" y="233078"/>
                    <a:pt x="237069" y="176198"/>
                  </a:cubicBezTo>
                  <a:cubicBezTo>
                    <a:pt x="237069" y="176198"/>
                    <a:pt x="237069" y="176198"/>
                    <a:pt x="233000" y="131506"/>
                  </a:cubicBezTo>
                  <a:cubicBezTo>
                    <a:pt x="233000" y="131506"/>
                    <a:pt x="233000" y="131506"/>
                    <a:pt x="171972" y="169426"/>
                  </a:cubicBezTo>
                  <a:cubicBezTo>
                    <a:pt x="167903" y="172135"/>
                    <a:pt x="166547" y="177552"/>
                    <a:pt x="167903" y="182969"/>
                  </a:cubicBezTo>
                  <a:cubicBezTo>
                    <a:pt x="167903" y="182969"/>
                    <a:pt x="167903" y="182969"/>
                    <a:pt x="204520" y="321107"/>
                  </a:cubicBezTo>
                  <a:cubicBezTo>
                    <a:pt x="205876" y="326524"/>
                    <a:pt x="203164" y="329233"/>
                    <a:pt x="197739" y="329233"/>
                  </a:cubicBezTo>
                  <a:cubicBezTo>
                    <a:pt x="197739" y="329233"/>
                    <a:pt x="197739" y="329233"/>
                    <a:pt x="133998" y="329233"/>
                  </a:cubicBezTo>
                  <a:cubicBezTo>
                    <a:pt x="133998" y="329233"/>
                    <a:pt x="133998" y="329233"/>
                    <a:pt x="133998" y="484977"/>
                  </a:cubicBezTo>
                  <a:cubicBezTo>
                    <a:pt x="133998" y="497166"/>
                    <a:pt x="123149" y="508000"/>
                    <a:pt x="109587" y="508000"/>
                  </a:cubicBezTo>
                  <a:cubicBezTo>
                    <a:pt x="96025" y="508000"/>
                    <a:pt x="86532" y="497166"/>
                    <a:pt x="86532" y="484977"/>
                  </a:cubicBezTo>
                  <a:cubicBezTo>
                    <a:pt x="86532" y="484977"/>
                    <a:pt x="86532" y="484977"/>
                    <a:pt x="86532" y="329233"/>
                  </a:cubicBezTo>
                  <a:cubicBezTo>
                    <a:pt x="86532" y="329233"/>
                    <a:pt x="86532" y="329233"/>
                    <a:pt x="5161" y="329233"/>
                  </a:cubicBezTo>
                  <a:cubicBezTo>
                    <a:pt x="1092" y="329233"/>
                    <a:pt x="-1620" y="326524"/>
                    <a:pt x="1092" y="322462"/>
                  </a:cubicBezTo>
                  <a:cubicBezTo>
                    <a:pt x="1092" y="322462"/>
                    <a:pt x="1092" y="322462"/>
                    <a:pt x="81107" y="162655"/>
                  </a:cubicBezTo>
                  <a:cubicBezTo>
                    <a:pt x="83820" y="158592"/>
                    <a:pt x="87888" y="151820"/>
                    <a:pt x="90601" y="147757"/>
                  </a:cubicBezTo>
                  <a:cubicBezTo>
                    <a:pt x="90601" y="147757"/>
                    <a:pt x="90601" y="147757"/>
                    <a:pt x="184177" y="35351"/>
                  </a:cubicBezTo>
                  <a:close/>
                  <a:moveTo>
                    <a:pt x="268200" y="0"/>
                  </a:moveTo>
                  <a:cubicBezTo>
                    <a:pt x="289879" y="0"/>
                    <a:pt x="306138" y="16259"/>
                    <a:pt x="306138" y="36584"/>
                  </a:cubicBezTo>
                  <a:cubicBezTo>
                    <a:pt x="306138" y="56908"/>
                    <a:pt x="289879" y="74522"/>
                    <a:pt x="268200" y="74522"/>
                  </a:cubicBezTo>
                  <a:cubicBezTo>
                    <a:pt x="247875" y="74522"/>
                    <a:pt x="231616" y="56908"/>
                    <a:pt x="231616" y="36584"/>
                  </a:cubicBezTo>
                  <a:cubicBezTo>
                    <a:pt x="231616" y="16259"/>
                    <a:pt x="247875" y="0"/>
                    <a:pt x="26820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2000" b="1">
                <a:latin typeface="+mn-ea"/>
              </a:endParaRPr>
            </a:p>
          </p:txBody>
        </p:sp>
        <p:sp>
          <p:nvSpPr>
            <p:cNvPr id="11" name="iS1îḓè"/>
            <p:cNvSpPr>
              <a:spLocks noChangeAspect="1"/>
            </p:cNvSpPr>
            <p:nvPr/>
          </p:nvSpPr>
          <p:spPr bwMode="auto">
            <a:xfrm>
              <a:off x="7198079" y="4289966"/>
              <a:ext cx="151934" cy="344179"/>
            </a:xfrm>
            <a:custGeom>
              <a:avLst/>
              <a:gdLst>
                <a:gd name="connsiteX0" fmla="*/ 145447 w 224250"/>
                <a:gd name="connsiteY0" fmla="*/ 142212 h 508000"/>
                <a:gd name="connsiteX1" fmla="*/ 132594 w 224250"/>
                <a:gd name="connsiteY1" fmla="*/ 156231 h 508000"/>
                <a:gd name="connsiteX2" fmla="*/ 132594 w 224250"/>
                <a:gd name="connsiteY2" fmla="*/ 157506 h 508000"/>
                <a:gd name="connsiteX3" fmla="*/ 144162 w 224250"/>
                <a:gd name="connsiteY3" fmla="*/ 157506 h 508000"/>
                <a:gd name="connsiteX4" fmla="*/ 146733 w 224250"/>
                <a:gd name="connsiteY4" fmla="*/ 154957 h 508000"/>
                <a:gd name="connsiteX5" fmla="*/ 146733 w 224250"/>
                <a:gd name="connsiteY5" fmla="*/ 142212 h 508000"/>
                <a:gd name="connsiteX6" fmla="*/ 145447 w 224250"/>
                <a:gd name="connsiteY6" fmla="*/ 142212 h 508000"/>
                <a:gd name="connsiteX7" fmla="*/ 55474 w 224250"/>
                <a:gd name="connsiteY7" fmla="*/ 79760 h 508000"/>
                <a:gd name="connsiteX8" fmla="*/ 114599 w 224250"/>
                <a:gd name="connsiteY8" fmla="*/ 79760 h 508000"/>
                <a:gd name="connsiteX9" fmla="*/ 123597 w 224250"/>
                <a:gd name="connsiteY9" fmla="*/ 95054 h 508000"/>
                <a:gd name="connsiteX10" fmla="*/ 117170 w 224250"/>
                <a:gd name="connsiteY10" fmla="*/ 149859 h 508000"/>
                <a:gd name="connsiteX11" fmla="*/ 121026 w 224250"/>
                <a:gd name="connsiteY11" fmla="*/ 151133 h 508000"/>
                <a:gd name="connsiteX12" fmla="*/ 150589 w 224250"/>
                <a:gd name="connsiteY12" fmla="*/ 116721 h 508000"/>
                <a:gd name="connsiteX13" fmla="*/ 153159 w 224250"/>
                <a:gd name="connsiteY13" fmla="*/ 115447 h 508000"/>
                <a:gd name="connsiteX14" fmla="*/ 186578 w 224250"/>
                <a:gd name="connsiteY14" fmla="*/ 115447 h 508000"/>
                <a:gd name="connsiteX15" fmla="*/ 190434 w 224250"/>
                <a:gd name="connsiteY15" fmla="*/ 116721 h 508000"/>
                <a:gd name="connsiteX16" fmla="*/ 221282 w 224250"/>
                <a:gd name="connsiteY16" fmla="*/ 148584 h 508000"/>
                <a:gd name="connsiteX17" fmla="*/ 221282 w 224250"/>
                <a:gd name="connsiteY17" fmla="*/ 161330 h 508000"/>
                <a:gd name="connsiteX18" fmla="*/ 210999 w 224250"/>
                <a:gd name="connsiteY18" fmla="*/ 161330 h 508000"/>
                <a:gd name="connsiteX19" fmla="*/ 194290 w 224250"/>
                <a:gd name="connsiteY19" fmla="*/ 142212 h 508000"/>
                <a:gd name="connsiteX20" fmla="*/ 193005 w 224250"/>
                <a:gd name="connsiteY20" fmla="*/ 142212 h 508000"/>
                <a:gd name="connsiteX21" fmla="*/ 193005 w 224250"/>
                <a:gd name="connsiteY21" fmla="*/ 160055 h 508000"/>
                <a:gd name="connsiteX22" fmla="*/ 194290 w 224250"/>
                <a:gd name="connsiteY22" fmla="*/ 163879 h 508000"/>
                <a:gd name="connsiteX23" fmla="*/ 210999 w 224250"/>
                <a:gd name="connsiteY23" fmla="*/ 193193 h 508000"/>
                <a:gd name="connsiteX24" fmla="*/ 208429 w 224250"/>
                <a:gd name="connsiteY24" fmla="*/ 195742 h 508000"/>
                <a:gd name="connsiteX25" fmla="*/ 186578 w 224250"/>
                <a:gd name="connsiteY25" fmla="*/ 218683 h 508000"/>
                <a:gd name="connsiteX26" fmla="*/ 184007 w 224250"/>
                <a:gd name="connsiteY26" fmla="*/ 221232 h 508000"/>
                <a:gd name="connsiteX27" fmla="*/ 175010 w 224250"/>
                <a:gd name="connsiteY27" fmla="*/ 219958 h 508000"/>
                <a:gd name="connsiteX28" fmla="*/ 173725 w 224250"/>
                <a:gd name="connsiteY28" fmla="*/ 211036 h 508000"/>
                <a:gd name="connsiteX29" fmla="*/ 176295 w 224250"/>
                <a:gd name="connsiteY29" fmla="*/ 208487 h 508000"/>
                <a:gd name="connsiteX30" fmla="*/ 187863 w 224250"/>
                <a:gd name="connsiteY30" fmla="*/ 197016 h 508000"/>
                <a:gd name="connsiteX31" fmla="*/ 187863 w 224250"/>
                <a:gd name="connsiteY31" fmla="*/ 194467 h 508000"/>
                <a:gd name="connsiteX32" fmla="*/ 180151 w 224250"/>
                <a:gd name="connsiteY32" fmla="*/ 186820 h 508000"/>
                <a:gd name="connsiteX33" fmla="*/ 176295 w 224250"/>
                <a:gd name="connsiteY33" fmla="*/ 185546 h 508000"/>
                <a:gd name="connsiteX34" fmla="*/ 164727 w 224250"/>
                <a:gd name="connsiteY34" fmla="*/ 185546 h 508000"/>
                <a:gd name="connsiteX35" fmla="*/ 160871 w 224250"/>
                <a:gd name="connsiteY35" fmla="*/ 185546 h 508000"/>
                <a:gd name="connsiteX36" fmla="*/ 153159 w 224250"/>
                <a:gd name="connsiteY36" fmla="*/ 193193 h 508000"/>
                <a:gd name="connsiteX37" fmla="*/ 151874 w 224250"/>
                <a:gd name="connsiteY37" fmla="*/ 195742 h 508000"/>
                <a:gd name="connsiteX38" fmla="*/ 166013 w 224250"/>
                <a:gd name="connsiteY38" fmla="*/ 209761 h 508000"/>
                <a:gd name="connsiteX39" fmla="*/ 164727 w 224250"/>
                <a:gd name="connsiteY39" fmla="*/ 221232 h 508000"/>
                <a:gd name="connsiteX40" fmla="*/ 158301 w 224250"/>
                <a:gd name="connsiteY40" fmla="*/ 223781 h 508000"/>
                <a:gd name="connsiteX41" fmla="*/ 155730 w 224250"/>
                <a:gd name="connsiteY41" fmla="*/ 221232 h 508000"/>
                <a:gd name="connsiteX42" fmla="*/ 136450 w 224250"/>
                <a:gd name="connsiteY42" fmla="*/ 202114 h 508000"/>
                <a:gd name="connsiteX43" fmla="*/ 131309 w 224250"/>
                <a:gd name="connsiteY43" fmla="*/ 186820 h 508000"/>
                <a:gd name="connsiteX44" fmla="*/ 130024 w 224250"/>
                <a:gd name="connsiteY44" fmla="*/ 184271 h 508000"/>
                <a:gd name="connsiteX45" fmla="*/ 115885 w 224250"/>
                <a:gd name="connsiteY45" fmla="*/ 184271 h 508000"/>
                <a:gd name="connsiteX46" fmla="*/ 113314 w 224250"/>
                <a:gd name="connsiteY46" fmla="*/ 186820 h 508000"/>
                <a:gd name="connsiteX47" fmla="*/ 112029 w 224250"/>
                <a:gd name="connsiteY47" fmla="*/ 200840 h 508000"/>
                <a:gd name="connsiteX48" fmla="*/ 166013 w 224250"/>
                <a:gd name="connsiteY48" fmla="*/ 339763 h 508000"/>
                <a:gd name="connsiteX49" fmla="*/ 164727 w 224250"/>
                <a:gd name="connsiteY49" fmla="*/ 344861 h 508000"/>
                <a:gd name="connsiteX50" fmla="*/ 101746 w 224250"/>
                <a:gd name="connsiteY50" fmla="*/ 344861 h 508000"/>
                <a:gd name="connsiteX51" fmla="*/ 99175 w 224250"/>
                <a:gd name="connsiteY51" fmla="*/ 347410 h 508000"/>
                <a:gd name="connsiteX52" fmla="*/ 99175 w 224250"/>
                <a:gd name="connsiteY52" fmla="*/ 491431 h 508000"/>
                <a:gd name="connsiteX53" fmla="*/ 99175 w 224250"/>
                <a:gd name="connsiteY53" fmla="*/ 492706 h 508000"/>
                <a:gd name="connsiteX54" fmla="*/ 82466 w 224250"/>
                <a:gd name="connsiteY54" fmla="*/ 508000 h 508000"/>
                <a:gd name="connsiteX55" fmla="*/ 64472 w 224250"/>
                <a:gd name="connsiteY55" fmla="*/ 493980 h 508000"/>
                <a:gd name="connsiteX56" fmla="*/ 64472 w 224250"/>
                <a:gd name="connsiteY56" fmla="*/ 491431 h 508000"/>
                <a:gd name="connsiteX57" fmla="*/ 64472 w 224250"/>
                <a:gd name="connsiteY57" fmla="*/ 347410 h 508000"/>
                <a:gd name="connsiteX58" fmla="*/ 63186 w 224250"/>
                <a:gd name="connsiteY58" fmla="*/ 344861 h 508000"/>
                <a:gd name="connsiteX59" fmla="*/ 2776 w 224250"/>
                <a:gd name="connsiteY59" fmla="*/ 344861 h 508000"/>
                <a:gd name="connsiteX60" fmla="*/ 205 w 224250"/>
                <a:gd name="connsiteY60" fmla="*/ 339763 h 508000"/>
                <a:gd name="connsiteX61" fmla="*/ 55474 w 224250"/>
                <a:gd name="connsiteY61" fmla="*/ 200840 h 508000"/>
                <a:gd name="connsiteX62" fmla="*/ 43906 w 224250"/>
                <a:gd name="connsiteY62" fmla="*/ 100152 h 508000"/>
                <a:gd name="connsiteX63" fmla="*/ 55474 w 224250"/>
                <a:gd name="connsiteY63" fmla="*/ 79760 h 508000"/>
                <a:gd name="connsiteX64" fmla="*/ 171555 w 224250"/>
                <a:gd name="connsiteY64" fmla="*/ 68518 h 508000"/>
                <a:gd name="connsiteX65" fmla="*/ 192164 w 224250"/>
                <a:gd name="connsiteY65" fmla="*/ 90303 h 508000"/>
                <a:gd name="connsiteX66" fmla="*/ 171555 w 224250"/>
                <a:gd name="connsiteY66" fmla="*/ 110807 h 508000"/>
                <a:gd name="connsiteX67" fmla="*/ 150946 w 224250"/>
                <a:gd name="connsiteY67" fmla="*/ 90303 h 508000"/>
                <a:gd name="connsiteX68" fmla="*/ 171555 w 224250"/>
                <a:gd name="connsiteY68" fmla="*/ 68518 h 508000"/>
                <a:gd name="connsiteX69" fmla="*/ 137671 w 224250"/>
                <a:gd name="connsiteY69" fmla="*/ 30708 h 508000"/>
                <a:gd name="connsiteX70" fmla="*/ 143131 w 224250"/>
                <a:gd name="connsiteY70" fmla="*/ 34219 h 508000"/>
                <a:gd name="connsiteX71" fmla="*/ 144415 w 224250"/>
                <a:gd name="connsiteY71" fmla="*/ 35495 h 508000"/>
                <a:gd name="connsiteX72" fmla="*/ 146985 w 224250"/>
                <a:gd name="connsiteY72" fmla="*/ 34219 h 508000"/>
                <a:gd name="connsiteX73" fmla="*/ 159832 w 224250"/>
                <a:gd name="connsiteY73" fmla="*/ 32942 h 508000"/>
                <a:gd name="connsiteX74" fmla="*/ 146985 w 224250"/>
                <a:gd name="connsiteY74" fmla="*/ 59749 h 508000"/>
                <a:gd name="connsiteX75" fmla="*/ 144415 w 224250"/>
                <a:gd name="connsiteY75" fmla="*/ 61025 h 508000"/>
                <a:gd name="connsiteX76" fmla="*/ 143131 w 224250"/>
                <a:gd name="connsiteY76" fmla="*/ 59749 h 508000"/>
                <a:gd name="connsiteX77" fmla="*/ 130283 w 224250"/>
                <a:gd name="connsiteY77" fmla="*/ 32942 h 508000"/>
                <a:gd name="connsiteX78" fmla="*/ 137671 w 224250"/>
                <a:gd name="connsiteY78" fmla="*/ 30708 h 508000"/>
                <a:gd name="connsiteX79" fmla="*/ 83765 w 224250"/>
                <a:gd name="connsiteY79" fmla="*/ 0 h 508000"/>
                <a:gd name="connsiteX80" fmla="*/ 117222 w 224250"/>
                <a:gd name="connsiteY80" fmla="*/ 33088 h 508000"/>
                <a:gd name="connsiteX81" fmla="*/ 83765 w 224250"/>
                <a:gd name="connsiteY81" fmla="*/ 67448 h 508000"/>
                <a:gd name="connsiteX82" fmla="*/ 50309 w 224250"/>
                <a:gd name="connsiteY82" fmla="*/ 33088 h 508000"/>
                <a:gd name="connsiteX83" fmla="*/ 83765 w 224250"/>
                <a:gd name="connsiteY83" fmla="*/ 0 h 50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</a:cxnLst>
              <a:rect l="l" t="t" r="r" b="b"/>
              <a:pathLst>
                <a:path w="224250" h="508000">
                  <a:moveTo>
                    <a:pt x="145447" y="142212"/>
                  </a:moveTo>
                  <a:cubicBezTo>
                    <a:pt x="145447" y="142212"/>
                    <a:pt x="145447" y="142212"/>
                    <a:pt x="132594" y="156231"/>
                  </a:cubicBezTo>
                  <a:cubicBezTo>
                    <a:pt x="131309" y="156231"/>
                    <a:pt x="131309" y="157506"/>
                    <a:pt x="132594" y="157506"/>
                  </a:cubicBezTo>
                  <a:cubicBezTo>
                    <a:pt x="132594" y="157506"/>
                    <a:pt x="132594" y="157506"/>
                    <a:pt x="144162" y="157506"/>
                  </a:cubicBezTo>
                  <a:cubicBezTo>
                    <a:pt x="145447" y="157506"/>
                    <a:pt x="146733" y="156231"/>
                    <a:pt x="146733" y="154957"/>
                  </a:cubicBezTo>
                  <a:lnTo>
                    <a:pt x="146733" y="142212"/>
                  </a:lnTo>
                  <a:cubicBezTo>
                    <a:pt x="146733" y="140937"/>
                    <a:pt x="146733" y="140937"/>
                    <a:pt x="145447" y="142212"/>
                  </a:cubicBezTo>
                  <a:close/>
                  <a:moveTo>
                    <a:pt x="55474" y="79760"/>
                  </a:moveTo>
                  <a:cubicBezTo>
                    <a:pt x="56760" y="79760"/>
                    <a:pt x="113314" y="79760"/>
                    <a:pt x="114599" y="79760"/>
                  </a:cubicBezTo>
                  <a:cubicBezTo>
                    <a:pt x="119741" y="79760"/>
                    <a:pt x="124882" y="84858"/>
                    <a:pt x="123597" y="95054"/>
                  </a:cubicBezTo>
                  <a:cubicBezTo>
                    <a:pt x="122311" y="107800"/>
                    <a:pt x="118455" y="133290"/>
                    <a:pt x="117170" y="149859"/>
                  </a:cubicBezTo>
                  <a:cubicBezTo>
                    <a:pt x="117170" y="152408"/>
                    <a:pt x="118455" y="152408"/>
                    <a:pt x="121026" y="151133"/>
                  </a:cubicBezTo>
                  <a:cubicBezTo>
                    <a:pt x="126168" y="143486"/>
                    <a:pt x="144162" y="123094"/>
                    <a:pt x="150589" y="116721"/>
                  </a:cubicBezTo>
                  <a:cubicBezTo>
                    <a:pt x="150589" y="116721"/>
                    <a:pt x="151874" y="115447"/>
                    <a:pt x="153159" y="115447"/>
                  </a:cubicBezTo>
                  <a:cubicBezTo>
                    <a:pt x="153159" y="115447"/>
                    <a:pt x="153159" y="115447"/>
                    <a:pt x="186578" y="115447"/>
                  </a:cubicBezTo>
                  <a:cubicBezTo>
                    <a:pt x="187863" y="115447"/>
                    <a:pt x="189149" y="116721"/>
                    <a:pt x="190434" y="116721"/>
                  </a:cubicBezTo>
                  <a:cubicBezTo>
                    <a:pt x="195575" y="123094"/>
                    <a:pt x="218711" y="147310"/>
                    <a:pt x="221282" y="148584"/>
                  </a:cubicBezTo>
                  <a:cubicBezTo>
                    <a:pt x="223852" y="149859"/>
                    <a:pt x="226423" y="156231"/>
                    <a:pt x="221282" y="161330"/>
                  </a:cubicBezTo>
                  <a:cubicBezTo>
                    <a:pt x="216141" y="166428"/>
                    <a:pt x="210999" y="161330"/>
                    <a:pt x="210999" y="161330"/>
                  </a:cubicBezTo>
                  <a:cubicBezTo>
                    <a:pt x="210999" y="161330"/>
                    <a:pt x="210999" y="161330"/>
                    <a:pt x="194290" y="142212"/>
                  </a:cubicBezTo>
                  <a:cubicBezTo>
                    <a:pt x="193005" y="140937"/>
                    <a:pt x="193005" y="140937"/>
                    <a:pt x="193005" y="142212"/>
                  </a:cubicBezTo>
                  <a:cubicBezTo>
                    <a:pt x="193005" y="142212"/>
                    <a:pt x="193005" y="142212"/>
                    <a:pt x="193005" y="160055"/>
                  </a:cubicBezTo>
                  <a:cubicBezTo>
                    <a:pt x="193005" y="161330"/>
                    <a:pt x="193005" y="162604"/>
                    <a:pt x="194290" y="163879"/>
                  </a:cubicBezTo>
                  <a:cubicBezTo>
                    <a:pt x="210999" y="182996"/>
                    <a:pt x="212285" y="190644"/>
                    <a:pt x="210999" y="193193"/>
                  </a:cubicBezTo>
                  <a:cubicBezTo>
                    <a:pt x="210999" y="194467"/>
                    <a:pt x="209714" y="195742"/>
                    <a:pt x="208429" y="195742"/>
                  </a:cubicBezTo>
                  <a:cubicBezTo>
                    <a:pt x="208429" y="195742"/>
                    <a:pt x="208429" y="195742"/>
                    <a:pt x="186578" y="218683"/>
                  </a:cubicBezTo>
                  <a:cubicBezTo>
                    <a:pt x="185293" y="219958"/>
                    <a:pt x="184007" y="221232"/>
                    <a:pt x="184007" y="221232"/>
                  </a:cubicBezTo>
                  <a:cubicBezTo>
                    <a:pt x="181437" y="222507"/>
                    <a:pt x="178866" y="223781"/>
                    <a:pt x="175010" y="219958"/>
                  </a:cubicBezTo>
                  <a:cubicBezTo>
                    <a:pt x="172439" y="216134"/>
                    <a:pt x="172439" y="213585"/>
                    <a:pt x="173725" y="211036"/>
                  </a:cubicBezTo>
                  <a:cubicBezTo>
                    <a:pt x="173725" y="209761"/>
                    <a:pt x="175010" y="208487"/>
                    <a:pt x="176295" y="208487"/>
                  </a:cubicBezTo>
                  <a:cubicBezTo>
                    <a:pt x="176295" y="208487"/>
                    <a:pt x="176295" y="208487"/>
                    <a:pt x="187863" y="197016"/>
                  </a:cubicBezTo>
                  <a:cubicBezTo>
                    <a:pt x="187863" y="197016"/>
                    <a:pt x="187863" y="195742"/>
                    <a:pt x="187863" y="194467"/>
                  </a:cubicBezTo>
                  <a:cubicBezTo>
                    <a:pt x="187863" y="194467"/>
                    <a:pt x="187863" y="194467"/>
                    <a:pt x="180151" y="186820"/>
                  </a:cubicBezTo>
                  <a:cubicBezTo>
                    <a:pt x="178866" y="185546"/>
                    <a:pt x="177581" y="185546"/>
                    <a:pt x="176295" y="185546"/>
                  </a:cubicBezTo>
                  <a:cubicBezTo>
                    <a:pt x="176295" y="185546"/>
                    <a:pt x="176295" y="185546"/>
                    <a:pt x="164727" y="185546"/>
                  </a:cubicBezTo>
                  <a:cubicBezTo>
                    <a:pt x="163442" y="185546"/>
                    <a:pt x="162157" y="185546"/>
                    <a:pt x="160871" y="185546"/>
                  </a:cubicBezTo>
                  <a:cubicBezTo>
                    <a:pt x="160871" y="185546"/>
                    <a:pt x="160871" y="185546"/>
                    <a:pt x="153159" y="193193"/>
                  </a:cubicBezTo>
                  <a:cubicBezTo>
                    <a:pt x="151874" y="194467"/>
                    <a:pt x="151874" y="195742"/>
                    <a:pt x="151874" y="195742"/>
                  </a:cubicBezTo>
                  <a:cubicBezTo>
                    <a:pt x="155730" y="199565"/>
                    <a:pt x="164727" y="208487"/>
                    <a:pt x="166013" y="209761"/>
                  </a:cubicBezTo>
                  <a:cubicBezTo>
                    <a:pt x="168583" y="212311"/>
                    <a:pt x="168583" y="217409"/>
                    <a:pt x="164727" y="221232"/>
                  </a:cubicBezTo>
                  <a:cubicBezTo>
                    <a:pt x="163442" y="223781"/>
                    <a:pt x="160871" y="223781"/>
                    <a:pt x="158301" y="223781"/>
                  </a:cubicBezTo>
                  <a:cubicBezTo>
                    <a:pt x="157015" y="223781"/>
                    <a:pt x="155730" y="222507"/>
                    <a:pt x="155730" y="221232"/>
                  </a:cubicBezTo>
                  <a:cubicBezTo>
                    <a:pt x="151874" y="217409"/>
                    <a:pt x="140306" y="207212"/>
                    <a:pt x="136450" y="202114"/>
                  </a:cubicBezTo>
                  <a:cubicBezTo>
                    <a:pt x="132594" y="198291"/>
                    <a:pt x="131309" y="190644"/>
                    <a:pt x="131309" y="186820"/>
                  </a:cubicBezTo>
                  <a:cubicBezTo>
                    <a:pt x="131309" y="185546"/>
                    <a:pt x="131309" y="184271"/>
                    <a:pt x="130024" y="184271"/>
                  </a:cubicBezTo>
                  <a:cubicBezTo>
                    <a:pt x="130024" y="184271"/>
                    <a:pt x="130024" y="184271"/>
                    <a:pt x="115885" y="184271"/>
                  </a:cubicBezTo>
                  <a:cubicBezTo>
                    <a:pt x="115885" y="184271"/>
                    <a:pt x="113314" y="184271"/>
                    <a:pt x="113314" y="186820"/>
                  </a:cubicBezTo>
                  <a:cubicBezTo>
                    <a:pt x="113314" y="189369"/>
                    <a:pt x="112029" y="197016"/>
                    <a:pt x="112029" y="200840"/>
                  </a:cubicBezTo>
                  <a:cubicBezTo>
                    <a:pt x="112029" y="200840"/>
                    <a:pt x="162157" y="325743"/>
                    <a:pt x="166013" y="339763"/>
                  </a:cubicBezTo>
                  <a:cubicBezTo>
                    <a:pt x="167298" y="341037"/>
                    <a:pt x="168583" y="344861"/>
                    <a:pt x="164727" y="344861"/>
                  </a:cubicBezTo>
                  <a:cubicBezTo>
                    <a:pt x="164727" y="344861"/>
                    <a:pt x="164727" y="344861"/>
                    <a:pt x="101746" y="344861"/>
                  </a:cubicBezTo>
                  <a:cubicBezTo>
                    <a:pt x="100461" y="344861"/>
                    <a:pt x="99175" y="346136"/>
                    <a:pt x="99175" y="347410"/>
                  </a:cubicBezTo>
                  <a:cubicBezTo>
                    <a:pt x="99175" y="347410"/>
                    <a:pt x="99175" y="347410"/>
                    <a:pt x="99175" y="491431"/>
                  </a:cubicBezTo>
                  <a:cubicBezTo>
                    <a:pt x="99175" y="491431"/>
                    <a:pt x="99175" y="491431"/>
                    <a:pt x="99175" y="492706"/>
                  </a:cubicBezTo>
                  <a:cubicBezTo>
                    <a:pt x="99175" y="501627"/>
                    <a:pt x="91463" y="508000"/>
                    <a:pt x="82466" y="508000"/>
                  </a:cubicBezTo>
                  <a:cubicBezTo>
                    <a:pt x="73469" y="508000"/>
                    <a:pt x="65757" y="502902"/>
                    <a:pt x="64472" y="493980"/>
                  </a:cubicBezTo>
                  <a:cubicBezTo>
                    <a:pt x="64472" y="492706"/>
                    <a:pt x="64472" y="491431"/>
                    <a:pt x="64472" y="491431"/>
                  </a:cubicBezTo>
                  <a:cubicBezTo>
                    <a:pt x="64472" y="491431"/>
                    <a:pt x="64472" y="491431"/>
                    <a:pt x="64472" y="347410"/>
                  </a:cubicBezTo>
                  <a:cubicBezTo>
                    <a:pt x="64472" y="347410"/>
                    <a:pt x="63186" y="344861"/>
                    <a:pt x="63186" y="344861"/>
                  </a:cubicBezTo>
                  <a:cubicBezTo>
                    <a:pt x="63186" y="344861"/>
                    <a:pt x="63186" y="344861"/>
                    <a:pt x="2776" y="344861"/>
                  </a:cubicBezTo>
                  <a:cubicBezTo>
                    <a:pt x="-1080" y="344861"/>
                    <a:pt x="205" y="341037"/>
                    <a:pt x="205" y="339763"/>
                  </a:cubicBezTo>
                  <a:cubicBezTo>
                    <a:pt x="29768" y="265841"/>
                    <a:pt x="55474" y="200840"/>
                    <a:pt x="55474" y="200840"/>
                  </a:cubicBezTo>
                  <a:cubicBezTo>
                    <a:pt x="55474" y="199565"/>
                    <a:pt x="46477" y="126917"/>
                    <a:pt x="43906" y="100152"/>
                  </a:cubicBezTo>
                  <a:cubicBezTo>
                    <a:pt x="41336" y="84858"/>
                    <a:pt x="46477" y="79760"/>
                    <a:pt x="55474" y="79760"/>
                  </a:cubicBezTo>
                  <a:close/>
                  <a:moveTo>
                    <a:pt x="171555" y="68518"/>
                  </a:moveTo>
                  <a:cubicBezTo>
                    <a:pt x="183148" y="68518"/>
                    <a:pt x="192164" y="78770"/>
                    <a:pt x="192164" y="90303"/>
                  </a:cubicBezTo>
                  <a:cubicBezTo>
                    <a:pt x="192164" y="101837"/>
                    <a:pt x="183148" y="110807"/>
                    <a:pt x="171555" y="110807"/>
                  </a:cubicBezTo>
                  <a:cubicBezTo>
                    <a:pt x="159963" y="110807"/>
                    <a:pt x="150946" y="101837"/>
                    <a:pt x="150946" y="90303"/>
                  </a:cubicBezTo>
                  <a:cubicBezTo>
                    <a:pt x="150946" y="78770"/>
                    <a:pt x="159963" y="68518"/>
                    <a:pt x="171555" y="68518"/>
                  </a:cubicBezTo>
                  <a:close/>
                  <a:moveTo>
                    <a:pt x="137671" y="30708"/>
                  </a:moveTo>
                  <a:cubicBezTo>
                    <a:pt x="139919" y="31346"/>
                    <a:pt x="141846" y="32942"/>
                    <a:pt x="143131" y="34219"/>
                  </a:cubicBezTo>
                  <a:cubicBezTo>
                    <a:pt x="144415" y="34219"/>
                    <a:pt x="144415" y="35495"/>
                    <a:pt x="144415" y="35495"/>
                  </a:cubicBezTo>
                  <a:cubicBezTo>
                    <a:pt x="144415" y="35495"/>
                    <a:pt x="145700" y="34219"/>
                    <a:pt x="146985" y="34219"/>
                  </a:cubicBezTo>
                  <a:cubicBezTo>
                    <a:pt x="149554" y="31666"/>
                    <a:pt x="154693" y="27836"/>
                    <a:pt x="159832" y="32942"/>
                  </a:cubicBezTo>
                  <a:cubicBezTo>
                    <a:pt x="167540" y="39325"/>
                    <a:pt x="161117" y="53366"/>
                    <a:pt x="146985" y="59749"/>
                  </a:cubicBezTo>
                  <a:cubicBezTo>
                    <a:pt x="145700" y="61025"/>
                    <a:pt x="144415" y="61025"/>
                    <a:pt x="144415" y="61025"/>
                  </a:cubicBezTo>
                  <a:cubicBezTo>
                    <a:pt x="144415" y="61025"/>
                    <a:pt x="144415" y="61025"/>
                    <a:pt x="143131" y="59749"/>
                  </a:cubicBezTo>
                  <a:cubicBezTo>
                    <a:pt x="127714" y="53366"/>
                    <a:pt x="122575" y="39325"/>
                    <a:pt x="130283" y="32942"/>
                  </a:cubicBezTo>
                  <a:cubicBezTo>
                    <a:pt x="132853" y="30389"/>
                    <a:pt x="135422" y="30070"/>
                    <a:pt x="137671" y="30708"/>
                  </a:cubicBezTo>
                  <a:close/>
                  <a:moveTo>
                    <a:pt x="83765" y="0"/>
                  </a:moveTo>
                  <a:cubicBezTo>
                    <a:pt x="101780" y="0"/>
                    <a:pt x="117222" y="15271"/>
                    <a:pt x="117222" y="33088"/>
                  </a:cubicBezTo>
                  <a:cubicBezTo>
                    <a:pt x="117222" y="52177"/>
                    <a:pt x="101780" y="67448"/>
                    <a:pt x="83765" y="67448"/>
                  </a:cubicBezTo>
                  <a:cubicBezTo>
                    <a:pt x="64464" y="67448"/>
                    <a:pt x="50309" y="52177"/>
                    <a:pt x="50309" y="33088"/>
                  </a:cubicBezTo>
                  <a:cubicBezTo>
                    <a:pt x="50309" y="15271"/>
                    <a:pt x="64464" y="0"/>
                    <a:pt x="8376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2000" b="1">
                <a:latin typeface="+mn-ea"/>
              </a:endParaRPr>
            </a:p>
          </p:txBody>
        </p:sp>
        <p:sp>
          <p:nvSpPr>
            <p:cNvPr id="12" name="ïşľiḍé"/>
            <p:cNvSpPr>
              <a:spLocks noChangeAspect="1"/>
            </p:cNvSpPr>
            <p:nvPr/>
          </p:nvSpPr>
          <p:spPr bwMode="auto">
            <a:xfrm>
              <a:off x="7118607" y="2267814"/>
              <a:ext cx="344179" cy="218048"/>
            </a:xfrm>
            <a:custGeom>
              <a:avLst/>
              <a:gdLst>
                <a:gd name="connsiteX0" fmla="*/ 434767 w 505401"/>
                <a:gd name="connsiteY0" fmla="*/ 212299 h 320187"/>
                <a:gd name="connsiteX1" fmla="*/ 433417 w 505401"/>
                <a:gd name="connsiteY1" fmla="*/ 213653 h 320187"/>
                <a:gd name="connsiteX2" fmla="*/ 423968 w 505401"/>
                <a:gd name="connsiteY2" fmla="*/ 243433 h 320187"/>
                <a:gd name="connsiteX3" fmla="*/ 425318 w 505401"/>
                <a:gd name="connsiteY3" fmla="*/ 244787 h 320187"/>
                <a:gd name="connsiteX4" fmla="*/ 428017 w 505401"/>
                <a:gd name="connsiteY4" fmla="*/ 244787 h 320187"/>
                <a:gd name="connsiteX5" fmla="*/ 467163 w 505401"/>
                <a:gd name="connsiteY5" fmla="*/ 221775 h 320187"/>
                <a:gd name="connsiteX6" fmla="*/ 468513 w 505401"/>
                <a:gd name="connsiteY6" fmla="*/ 220421 h 320187"/>
                <a:gd name="connsiteX7" fmla="*/ 465813 w 505401"/>
                <a:gd name="connsiteY7" fmla="*/ 213653 h 320187"/>
                <a:gd name="connsiteX8" fmla="*/ 465813 w 505401"/>
                <a:gd name="connsiteY8" fmla="*/ 212299 h 320187"/>
                <a:gd name="connsiteX9" fmla="*/ 463113 w 505401"/>
                <a:gd name="connsiteY9" fmla="*/ 212299 h 320187"/>
                <a:gd name="connsiteX10" fmla="*/ 434767 w 505401"/>
                <a:gd name="connsiteY10" fmla="*/ 212299 h 320187"/>
                <a:gd name="connsiteX11" fmla="*/ 465813 w 505401"/>
                <a:gd name="connsiteY11" fmla="*/ 190641 h 320187"/>
                <a:gd name="connsiteX12" fmla="*/ 472562 w 505401"/>
                <a:gd name="connsiteY12" fmla="*/ 194702 h 320187"/>
                <a:gd name="connsiteX13" fmla="*/ 504958 w 505401"/>
                <a:gd name="connsiteY13" fmla="*/ 265091 h 320187"/>
                <a:gd name="connsiteX14" fmla="*/ 495510 w 505401"/>
                <a:gd name="connsiteY14" fmla="*/ 273213 h 320187"/>
                <a:gd name="connsiteX15" fmla="*/ 494160 w 505401"/>
                <a:gd name="connsiteY15" fmla="*/ 274567 h 320187"/>
                <a:gd name="connsiteX16" fmla="*/ 495510 w 505401"/>
                <a:gd name="connsiteY16" fmla="*/ 279981 h 320187"/>
                <a:gd name="connsiteX17" fmla="*/ 472562 w 505401"/>
                <a:gd name="connsiteY17" fmla="*/ 301640 h 320187"/>
                <a:gd name="connsiteX18" fmla="*/ 450965 w 505401"/>
                <a:gd name="connsiteY18" fmla="*/ 279981 h 320187"/>
                <a:gd name="connsiteX19" fmla="*/ 452315 w 505401"/>
                <a:gd name="connsiteY19" fmla="*/ 274567 h 320187"/>
                <a:gd name="connsiteX20" fmla="*/ 450965 w 505401"/>
                <a:gd name="connsiteY20" fmla="*/ 273213 h 320187"/>
                <a:gd name="connsiteX21" fmla="*/ 440166 w 505401"/>
                <a:gd name="connsiteY21" fmla="*/ 273213 h 320187"/>
                <a:gd name="connsiteX22" fmla="*/ 438816 w 505401"/>
                <a:gd name="connsiteY22" fmla="*/ 274567 h 320187"/>
                <a:gd name="connsiteX23" fmla="*/ 445565 w 505401"/>
                <a:gd name="connsiteY23" fmla="*/ 289457 h 320187"/>
                <a:gd name="connsiteX24" fmla="*/ 445565 w 505401"/>
                <a:gd name="connsiteY24" fmla="*/ 290811 h 320187"/>
                <a:gd name="connsiteX25" fmla="*/ 437466 w 505401"/>
                <a:gd name="connsiteY25" fmla="*/ 298932 h 320187"/>
                <a:gd name="connsiteX26" fmla="*/ 430717 w 505401"/>
                <a:gd name="connsiteY26" fmla="*/ 296225 h 320187"/>
                <a:gd name="connsiteX27" fmla="*/ 430717 w 505401"/>
                <a:gd name="connsiteY27" fmla="*/ 294872 h 320187"/>
                <a:gd name="connsiteX28" fmla="*/ 419918 w 505401"/>
                <a:gd name="connsiteY28" fmla="*/ 274567 h 320187"/>
                <a:gd name="connsiteX29" fmla="*/ 418569 w 505401"/>
                <a:gd name="connsiteY29" fmla="*/ 273213 h 320187"/>
                <a:gd name="connsiteX30" fmla="*/ 417219 w 505401"/>
                <a:gd name="connsiteY30" fmla="*/ 274567 h 320187"/>
                <a:gd name="connsiteX31" fmla="*/ 418569 w 505401"/>
                <a:gd name="connsiteY31" fmla="*/ 279981 h 320187"/>
                <a:gd name="connsiteX32" fmla="*/ 394271 w 505401"/>
                <a:gd name="connsiteY32" fmla="*/ 304347 h 320187"/>
                <a:gd name="connsiteX33" fmla="*/ 369974 w 505401"/>
                <a:gd name="connsiteY33" fmla="*/ 279981 h 320187"/>
                <a:gd name="connsiteX34" fmla="*/ 371324 w 505401"/>
                <a:gd name="connsiteY34" fmla="*/ 273213 h 320187"/>
                <a:gd name="connsiteX35" fmla="*/ 372673 w 505401"/>
                <a:gd name="connsiteY35" fmla="*/ 270506 h 320187"/>
                <a:gd name="connsiteX36" fmla="*/ 372673 w 505401"/>
                <a:gd name="connsiteY36" fmla="*/ 252909 h 320187"/>
                <a:gd name="connsiteX37" fmla="*/ 382122 w 505401"/>
                <a:gd name="connsiteY37" fmla="*/ 244787 h 320187"/>
                <a:gd name="connsiteX38" fmla="*/ 390221 w 505401"/>
                <a:gd name="connsiteY38" fmla="*/ 244787 h 320187"/>
                <a:gd name="connsiteX39" fmla="*/ 392921 w 505401"/>
                <a:gd name="connsiteY39" fmla="*/ 243433 h 320187"/>
                <a:gd name="connsiteX40" fmla="*/ 405070 w 505401"/>
                <a:gd name="connsiteY40" fmla="*/ 198763 h 320187"/>
                <a:gd name="connsiteX41" fmla="*/ 414519 w 505401"/>
                <a:gd name="connsiteY41" fmla="*/ 191995 h 320187"/>
                <a:gd name="connsiteX42" fmla="*/ 426668 w 505401"/>
                <a:gd name="connsiteY42" fmla="*/ 191995 h 320187"/>
                <a:gd name="connsiteX43" fmla="*/ 432067 w 505401"/>
                <a:gd name="connsiteY43" fmla="*/ 196056 h 320187"/>
                <a:gd name="connsiteX44" fmla="*/ 434767 w 505401"/>
                <a:gd name="connsiteY44" fmla="*/ 197409 h 320187"/>
                <a:gd name="connsiteX45" fmla="*/ 457714 w 505401"/>
                <a:gd name="connsiteY45" fmla="*/ 197409 h 320187"/>
                <a:gd name="connsiteX46" fmla="*/ 459064 w 505401"/>
                <a:gd name="connsiteY46" fmla="*/ 196056 h 320187"/>
                <a:gd name="connsiteX47" fmla="*/ 465813 w 505401"/>
                <a:gd name="connsiteY47" fmla="*/ 190641 h 320187"/>
                <a:gd name="connsiteX48" fmla="*/ 422585 w 505401"/>
                <a:gd name="connsiteY48" fmla="*/ 144254 h 320187"/>
                <a:gd name="connsiteX49" fmla="*/ 442950 w 505401"/>
                <a:gd name="connsiteY49" fmla="*/ 166152 h 320187"/>
                <a:gd name="connsiteX50" fmla="*/ 422585 w 505401"/>
                <a:gd name="connsiteY50" fmla="*/ 186682 h 320187"/>
                <a:gd name="connsiteX51" fmla="*/ 402219 w 505401"/>
                <a:gd name="connsiteY51" fmla="*/ 166152 h 320187"/>
                <a:gd name="connsiteX52" fmla="*/ 422585 w 505401"/>
                <a:gd name="connsiteY52" fmla="*/ 144254 h 320187"/>
                <a:gd name="connsiteX53" fmla="*/ 10432 w 505401"/>
                <a:gd name="connsiteY53" fmla="*/ 50913 h 320187"/>
                <a:gd name="connsiteX54" fmla="*/ 18515 w 505401"/>
                <a:gd name="connsiteY54" fmla="*/ 57679 h 320187"/>
                <a:gd name="connsiteX55" fmla="*/ 21209 w 505401"/>
                <a:gd name="connsiteY55" fmla="*/ 87448 h 320187"/>
                <a:gd name="connsiteX56" fmla="*/ 40068 w 505401"/>
                <a:gd name="connsiteY56" fmla="*/ 73916 h 320187"/>
                <a:gd name="connsiteX57" fmla="*/ 60275 w 505401"/>
                <a:gd name="connsiteY57" fmla="*/ 90154 h 320187"/>
                <a:gd name="connsiteX58" fmla="*/ 61622 w 505401"/>
                <a:gd name="connsiteY58" fmla="*/ 67151 h 320187"/>
                <a:gd name="connsiteX59" fmla="*/ 67011 w 505401"/>
                <a:gd name="connsiteY59" fmla="*/ 61738 h 320187"/>
                <a:gd name="connsiteX60" fmla="*/ 104730 w 505401"/>
                <a:gd name="connsiteY60" fmla="*/ 61738 h 320187"/>
                <a:gd name="connsiteX61" fmla="*/ 115507 w 505401"/>
                <a:gd name="connsiteY61" fmla="*/ 68504 h 320187"/>
                <a:gd name="connsiteX62" fmla="*/ 134367 w 505401"/>
                <a:gd name="connsiteY62" fmla="*/ 107745 h 320187"/>
                <a:gd name="connsiteX63" fmla="*/ 162656 w 505401"/>
                <a:gd name="connsiteY63" fmla="*/ 128042 h 320187"/>
                <a:gd name="connsiteX64" fmla="*/ 164003 w 505401"/>
                <a:gd name="connsiteY64" fmla="*/ 129395 h 320187"/>
                <a:gd name="connsiteX65" fmla="*/ 170739 w 505401"/>
                <a:gd name="connsiteY65" fmla="*/ 133454 h 320187"/>
                <a:gd name="connsiteX66" fmla="*/ 173433 w 505401"/>
                <a:gd name="connsiteY66" fmla="*/ 151045 h 320187"/>
                <a:gd name="connsiteX67" fmla="*/ 165350 w 505401"/>
                <a:gd name="connsiteY67" fmla="*/ 155105 h 320187"/>
                <a:gd name="connsiteX68" fmla="*/ 177474 w 505401"/>
                <a:gd name="connsiteY68" fmla="*/ 187580 h 320187"/>
                <a:gd name="connsiteX69" fmla="*/ 178821 w 505401"/>
                <a:gd name="connsiteY69" fmla="*/ 188933 h 320187"/>
                <a:gd name="connsiteX70" fmla="*/ 265037 w 505401"/>
                <a:gd name="connsiteY70" fmla="*/ 188933 h 320187"/>
                <a:gd name="connsiteX71" fmla="*/ 266384 w 505401"/>
                <a:gd name="connsiteY71" fmla="*/ 187580 h 320187"/>
                <a:gd name="connsiteX72" fmla="*/ 263690 w 505401"/>
                <a:gd name="connsiteY72" fmla="*/ 179461 h 320187"/>
                <a:gd name="connsiteX73" fmla="*/ 283897 w 505401"/>
                <a:gd name="connsiteY73" fmla="*/ 159164 h 320187"/>
                <a:gd name="connsiteX74" fmla="*/ 287938 w 505401"/>
                <a:gd name="connsiteY74" fmla="*/ 160517 h 320187"/>
                <a:gd name="connsiteX75" fmla="*/ 289285 w 505401"/>
                <a:gd name="connsiteY75" fmla="*/ 159164 h 320187"/>
                <a:gd name="connsiteX76" fmla="*/ 289285 w 505401"/>
                <a:gd name="connsiteY76" fmla="*/ 136160 h 320187"/>
                <a:gd name="connsiteX77" fmla="*/ 290632 w 505401"/>
                <a:gd name="connsiteY77" fmla="*/ 134807 h 320187"/>
                <a:gd name="connsiteX78" fmla="*/ 305450 w 505401"/>
                <a:gd name="connsiteY78" fmla="*/ 136160 h 320187"/>
                <a:gd name="connsiteX79" fmla="*/ 344517 w 505401"/>
                <a:gd name="connsiteY79" fmla="*/ 192992 h 320187"/>
                <a:gd name="connsiteX80" fmla="*/ 309492 w 505401"/>
                <a:gd name="connsiteY80" fmla="*/ 255237 h 320187"/>
                <a:gd name="connsiteX81" fmla="*/ 312186 w 505401"/>
                <a:gd name="connsiteY81" fmla="*/ 263355 h 320187"/>
                <a:gd name="connsiteX82" fmla="*/ 313533 w 505401"/>
                <a:gd name="connsiteY82" fmla="*/ 264709 h 320187"/>
                <a:gd name="connsiteX83" fmla="*/ 320269 w 505401"/>
                <a:gd name="connsiteY83" fmla="*/ 266062 h 320187"/>
                <a:gd name="connsiteX84" fmla="*/ 333740 w 505401"/>
                <a:gd name="connsiteY84" fmla="*/ 283652 h 320187"/>
                <a:gd name="connsiteX85" fmla="*/ 313533 w 505401"/>
                <a:gd name="connsiteY85" fmla="*/ 303949 h 320187"/>
                <a:gd name="connsiteX86" fmla="*/ 294673 w 505401"/>
                <a:gd name="connsiteY86" fmla="*/ 283652 h 320187"/>
                <a:gd name="connsiteX87" fmla="*/ 297368 w 505401"/>
                <a:gd name="connsiteY87" fmla="*/ 272827 h 320187"/>
                <a:gd name="connsiteX88" fmla="*/ 297368 w 505401"/>
                <a:gd name="connsiteY88" fmla="*/ 271474 h 320187"/>
                <a:gd name="connsiteX89" fmla="*/ 293326 w 505401"/>
                <a:gd name="connsiteY89" fmla="*/ 263355 h 320187"/>
                <a:gd name="connsiteX90" fmla="*/ 256954 w 505401"/>
                <a:gd name="connsiteY90" fmla="*/ 268768 h 320187"/>
                <a:gd name="connsiteX91" fmla="*/ 225970 w 505401"/>
                <a:gd name="connsiteY91" fmla="*/ 264709 h 320187"/>
                <a:gd name="connsiteX92" fmla="*/ 223276 w 505401"/>
                <a:gd name="connsiteY92" fmla="*/ 271474 h 320187"/>
                <a:gd name="connsiteX93" fmla="*/ 223276 w 505401"/>
                <a:gd name="connsiteY93" fmla="*/ 272827 h 320187"/>
                <a:gd name="connsiteX94" fmla="*/ 227318 w 505401"/>
                <a:gd name="connsiteY94" fmla="*/ 283652 h 320187"/>
                <a:gd name="connsiteX95" fmla="*/ 207111 w 505401"/>
                <a:gd name="connsiteY95" fmla="*/ 303949 h 320187"/>
                <a:gd name="connsiteX96" fmla="*/ 188251 w 505401"/>
                <a:gd name="connsiteY96" fmla="*/ 283652 h 320187"/>
                <a:gd name="connsiteX97" fmla="*/ 207111 w 505401"/>
                <a:gd name="connsiteY97" fmla="*/ 264709 h 320187"/>
                <a:gd name="connsiteX98" fmla="*/ 207111 w 505401"/>
                <a:gd name="connsiteY98" fmla="*/ 263355 h 320187"/>
                <a:gd name="connsiteX99" fmla="*/ 209805 w 505401"/>
                <a:gd name="connsiteY99" fmla="*/ 257943 h 320187"/>
                <a:gd name="connsiteX100" fmla="*/ 173433 w 505401"/>
                <a:gd name="connsiteY100" fmla="*/ 213289 h 320187"/>
                <a:gd name="connsiteX101" fmla="*/ 169392 w 505401"/>
                <a:gd name="connsiteY101" fmla="*/ 198405 h 320187"/>
                <a:gd name="connsiteX102" fmla="*/ 169392 w 505401"/>
                <a:gd name="connsiteY102" fmla="*/ 195699 h 320187"/>
                <a:gd name="connsiteX103" fmla="*/ 151879 w 505401"/>
                <a:gd name="connsiteY103" fmla="*/ 149692 h 320187"/>
                <a:gd name="connsiteX104" fmla="*/ 139755 w 505401"/>
                <a:gd name="connsiteY104" fmla="*/ 141573 h 320187"/>
                <a:gd name="connsiteX105" fmla="*/ 118201 w 505401"/>
                <a:gd name="connsiteY105" fmla="*/ 126689 h 320187"/>
                <a:gd name="connsiteX106" fmla="*/ 114160 w 505401"/>
                <a:gd name="connsiteY106" fmla="*/ 121276 h 320187"/>
                <a:gd name="connsiteX107" fmla="*/ 106077 w 505401"/>
                <a:gd name="connsiteY107" fmla="*/ 103685 h 320187"/>
                <a:gd name="connsiteX108" fmla="*/ 93953 w 505401"/>
                <a:gd name="connsiteY108" fmla="*/ 129395 h 320187"/>
                <a:gd name="connsiteX109" fmla="*/ 93953 w 505401"/>
                <a:gd name="connsiteY109" fmla="*/ 140220 h 320187"/>
                <a:gd name="connsiteX110" fmla="*/ 123590 w 505401"/>
                <a:gd name="connsiteY110" fmla="*/ 213289 h 320187"/>
                <a:gd name="connsiteX111" fmla="*/ 119548 w 505401"/>
                <a:gd name="connsiteY111" fmla="*/ 217349 h 320187"/>
                <a:gd name="connsiteX112" fmla="*/ 100689 w 505401"/>
                <a:gd name="connsiteY112" fmla="*/ 217349 h 320187"/>
                <a:gd name="connsiteX113" fmla="*/ 128978 w 505401"/>
                <a:gd name="connsiteY113" fmla="*/ 303949 h 320187"/>
                <a:gd name="connsiteX114" fmla="*/ 120895 w 505401"/>
                <a:gd name="connsiteY114" fmla="*/ 320187 h 320187"/>
                <a:gd name="connsiteX115" fmla="*/ 116854 w 505401"/>
                <a:gd name="connsiteY115" fmla="*/ 320187 h 320187"/>
                <a:gd name="connsiteX116" fmla="*/ 106077 w 505401"/>
                <a:gd name="connsiteY116" fmla="*/ 312068 h 320187"/>
                <a:gd name="connsiteX117" fmla="*/ 75093 w 505401"/>
                <a:gd name="connsiteY117" fmla="*/ 217349 h 320187"/>
                <a:gd name="connsiteX118" fmla="*/ 69705 w 505401"/>
                <a:gd name="connsiteY118" fmla="*/ 217349 h 320187"/>
                <a:gd name="connsiteX119" fmla="*/ 69705 w 505401"/>
                <a:gd name="connsiteY119" fmla="*/ 244411 h 320187"/>
                <a:gd name="connsiteX120" fmla="*/ 67011 w 505401"/>
                <a:gd name="connsiteY120" fmla="*/ 251177 h 320187"/>
                <a:gd name="connsiteX121" fmla="*/ 21209 w 505401"/>
                <a:gd name="connsiteY121" fmla="*/ 314775 h 320187"/>
                <a:gd name="connsiteX122" fmla="*/ 11779 w 505401"/>
                <a:gd name="connsiteY122" fmla="*/ 320187 h 320187"/>
                <a:gd name="connsiteX123" fmla="*/ 5043 w 505401"/>
                <a:gd name="connsiteY123" fmla="*/ 317481 h 320187"/>
                <a:gd name="connsiteX124" fmla="*/ 2349 w 505401"/>
                <a:gd name="connsiteY124" fmla="*/ 301243 h 320187"/>
                <a:gd name="connsiteX125" fmla="*/ 45457 w 505401"/>
                <a:gd name="connsiteY125" fmla="*/ 240352 h 320187"/>
                <a:gd name="connsiteX126" fmla="*/ 45457 w 505401"/>
                <a:gd name="connsiteY126" fmla="*/ 217349 h 320187"/>
                <a:gd name="connsiteX127" fmla="*/ 21209 w 505401"/>
                <a:gd name="connsiteY127" fmla="*/ 217349 h 320187"/>
                <a:gd name="connsiteX128" fmla="*/ 18515 w 505401"/>
                <a:gd name="connsiteY128" fmla="*/ 213289 h 320187"/>
                <a:gd name="connsiteX129" fmla="*/ 56234 w 505401"/>
                <a:gd name="connsiteY129" fmla="*/ 141573 h 320187"/>
                <a:gd name="connsiteX130" fmla="*/ 7738 w 505401"/>
                <a:gd name="connsiteY130" fmla="*/ 107745 h 320187"/>
                <a:gd name="connsiteX131" fmla="*/ 3696 w 505401"/>
                <a:gd name="connsiteY131" fmla="*/ 59032 h 320187"/>
                <a:gd name="connsiteX132" fmla="*/ 10432 w 505401"/>
                <a:gd name="connsiteY132" fmla="*/ 50913 h 320187"/>
                <a:gd name="connsiteX133" fmla="*/ 37234 w 505401"/>
                <a:gd name="connsiteY133" fmla="*/ 42993 h 320187"/>
                <a:gd name="connsiteX134" fmla="*/ 52050 w 505401"/>
                <a:gd name="connsiteY134" fmla="*/ 57809 h 320187"/>
                <a:gd name="connsiteX135" fmla="*/ 37234 w 505401"/>
                <a:gd name="connsiteY135" fmla="*/ 71278 h 320187"/>
                <a:gd name="connsiteX136" fmla="*/ 23765 w 505401"/>
                <a:gd name="connsiteY136" fmla="*/ 57809 h 320187"/>
                <a:gd name="connsiteX137" fmla="*/ 37234 w 505401"/>
                <a:gd name="connsiteY137" fmla="*/ 42993 h 320187"/>
                <a:gd name="connsiteX138" fmla="*/ 89951 w 505401"/>
                <a:gd name="connsiteY138" fmla="*/ 0 h 320187"/>
                <a:gd name="connsiteX139" fmla="*/ 115408 w 505401"/>
                <a:gd name="connsiteY139" fmla="*/ 25456 h 320187"/>
                <a:gd name="connsiteX140" fmla="*/ 89951 w 505401"/>
                <a:gd name="connsiteY140" fmla="*/ 50913 h 320187"/>
                <a:gd name="connsiteX141" fmla="*/ 64495 w 505401"/>
                <a:gd name="connsiteY141" fmla="*/ 25456 h 320187"/>
                <a:gd name="connsiteX142" fmla="*/ 89951 w 505401"/>
                <a:gd name="connsiteY142" fmla="*/ 0 h 320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</a:cxnLst>
              <a:rect l="l" t="t" r="r" b="b"/>
              <a:pathLst>
                <a:path w="505401" h="320187">
                  <a:moveTo>
                    <a:pt x="434767" y="212299"/>
                  </a:moveTo>
                  <a:cubicBezTo>
                    <a:pt x="434767" y="212299"/>
                    <a:pt x="433417" y="212299"/>
                    <a:pt x="433417" y="213653"/>
                  </a:cubicBezTo>
                  <a:cubicBezTo>
                    <a:pt x="433417" y="213653"/>
                    <a:pt x="433417" y="213653"/>
                    <a:pt x="423968" y="243433"/>
                  </a:cubicBezTo>
                  <a:cubicBezTo>
                    <a:pt x="423968" y="244787"/>
                    <a:pt x="423968" y="244787"/>
                    <a:pt x="425318" y="244787"/>
                  </a:cubicBezTo>
                  <a:cubicBezTo>
                    <a:pt x="426668" y="244787"/>
                    <a:pt x="428017" y="244787"/>
                    <a:pt x="428017" y="244787"/>
                  </a:cubicBezTo>
                  <a:cubicBezTo>
                    <a:pt x="436116" y="244787"/>
                    <a:pt x="448265" y="221775"/>
                    <a:pt x="467163" y="221775"/>
                  </a:cubicBezTo>
                  <a:cubicBezTo>
                    <a:pt x="468513" y="221775"/>
                    <a:pt x="468513" y="220421"/>
                    <a:pt x="468513" y="220421"/>
                  </a:cubicBezTo>
                  <a:cubicBezTo>
                    <a:pt x="468513" y="220421"/>
                    <a:pt x="468513" y="220421"/>
                    <a:pt x="465813" y="213653"/>
                  </a:cubicBezTo>
                  <a:cubicBezTo>
                    <a:pt x="465813" y="213653"/>
                    <a:pt x="465813" y="213653"/>
                    <a:pt x="465813" y="212299"/>
                  </a:cubicBezTo>
                  <a:cubicBezTo>
                    <a:pt x="465813" y="212299"/>
                    <a:pt x="464463" y="212299"/>
                    <a:pt x="463113" y="212299"/>
                  </a:cubicBezTo>
                  <a:cubicBezTo>
                    <a:pt x="463113" y="212299"/>
                    <a:pt x="463113" y="212299"/>
                    <a:pt x="434767" y="212299"/>
                  </a:cubicBezTo>
                  <a:close/>
                  <a:moveTo>
                    <a:pt x="465813" y="190641"/>
                  </a:moveTo>
                  <a:cubicBezTo>
                    <a:pt x="471212" y="190641"/>
                    <a:pt x="472562" y="193348"/>
                    <a:pt x="472562" y="194702"/>
                  </a:cubicBezTo>
                  <a:cubicBezTo>
                    <a:pt x="472562" y="196056"/>
                    <a:pt x="503609" y="263738"/>
                    <a:pt x="504958" y="265091"/>
                  </a:cubicBezTo>
                  <a:cubicBezTo>
                    <a:pt x="506308" y="269152"/>
                    <a:pt x="504958" y="273213"/>
                    <a:pt x="495510" y="273213"/>
                  </a:cubicBezTo>
                  <a:cubicBezTo>
                    <a:pt x="495510" y="273213"/>
                    <a:pt x="494160" y="274567"/>
                    <a:pt x="494160" y="274567"/>
                  </a:cubicBezTo>
                  <a:cubicBezTo>
                    <a:pt x="495510" y="275921"/>
                    <a:pt x="495510" y="278628"/>
                    <a:pt x="495510" y="279981"/>
                  </a:cubicBezTo>
                  <a:cubicBezTo>
                    <a:pt x="495510" y="292164"/>
                    <a:pt x="486061" y="301640"/>
                    <a:pt x="472562" y="301640"/>
                  </a:cubicBezTo>
                  <a:cubicBezTo>
                    <a:pt x="460414" y="301640"/>
                    <a:pt x="450965" y="292164"/>
                    <a:pt x="450965" y="279981"/>
                  </a:cubicBezTo>
                  <a:cubicBezTo>
                    <a:pt x="450965" y="277274"/>
                    <a:pt x="450965" y="275921"/>
                    <a:pt x="452315" y="274567"/>
                  </a:cubicBezTo>
                  <a:cubicBezTo>
                    <a:pt x="452315" y="273213"/>
                    <a:pt x="450965" y="273213"/>
                    <a:pt x="450965" y="273213"/>
                  </a:cubicBezTo>
                  <a:cubicBezTo>
                    <a:pt x="450965" y="273213"/>
                    <a:pt x="450965" y="273213"/>
                    <a:pt x="440166" y="273213"/>
                  </a:cubicBezTo>
                  <a:cubicBezTo>
                    <a:pt x="438816" y="273213"/>
                    <a:pt x="438816" y="273213"/>
                    <a:pt x="438816" y="274567"/>
                  </a:cubicBezTo>
                  <a:cubicBezTo>
                    <a:pt x="438816" y="274567"/>
                    <a:pt x="445565" y="289457"/>
                    <a:pt x="445565" y="289457"/>
                  </a:cubicBezTo>
                  <a:cubicBezTo>
                    <a:pt x="445565" y="290811"/>
                    <a:pt x="445565" y="290811"/>
                    <a:pt x="445565" y="290811"/>
                  </a:cubicBezTo>
                  <a:cubicBezTo>
                    <a:pt x="445565" y="296225"/>
                    <a:pt x="441516" y="298932"/>
                    <a:pt x="437466" y="298932"/>
                  </a:cubicBezTo>
                  <a:cubicBezTo>
                    <a:pt x="434767" y="298932"/>
                    <a:pt x="433417" y="298932"/>
                    <a:pt x="430717" y="296225"/>
                  </a:cubicBezTo>
                  <a:cubicBezTo>
                    <a:pt x="430717" y="296225"/>
                    <a:pt x="430717" y="294872"/>
                    <a:pt x="430717" y="294872"/>
                  </a:cubicBezTo>
                  <a:cubicBezTo>
                    <a:pt x="430717" y="294872"/>
                    <a:pt x="419918" y="274567"/>
                    <a:pt x="419918" y="274567"/>
                  </a:cubicBezTo>
                  <a:cubicBezTo>
                    <a:pt x="419918" y="273213"/>
                    <a:pt x="418569" y="273213"/>
                    <a:pt x="418569" y="273213"/>
                  </a:cubicBezTo>
                  <a:cubicBezTo>
                    <a:pt x="417219" y="273213"/>
                    <a:pt x="417219" y="273213"/>
                    <a:pt x="417219" y="274567"/>
                  </a:cubicBezTo>
                  <a:cubicBezTo>
                    <a:pt x="417219" y="275921"/>
                    <a:pt x="418569" y="278628"/>
                    <a:pt x="418569" y="279981"/>
                  </a:cubicBezTo>
                  <a:cubicBezTo>
                    <a:pt x="418569" y="293518"/>
                    <a:pt x="407770" y="304347"/>
                    <a:pt x="394271" y="304347"/>
                  </a:cubicBezTo>
                  <a:cubicBezTo>
                    <a:pt x="380772" y="304347"/>
                    <a:pt x="369974" y="293518"/>
                    <a:pt x="369974" y="279981"/>
                  </a:cubicBezTo>
                  <a:cubicBezTo>
                    <a:pt x="369974" y="277274"/>
                    <a:pt x="371324" y="275921"/>
                    <a:pt x="371324" y="273213"/>
                  </a:cubicBezTo>
                  <a:cubicBezTo>
                    <a:pt x="371324" y="271860"/>
                    <a:pt x="372673" y="270506"/>
                    <a:pt x="372673" y="270506"/>
                  </a:cubicBezTo>
                  <a:cubicBezTo>
                    <a:pt x="372673" y="266445"/>
                    <a:pt x="372673" y="252909"/>
                    <a:pt x="372673" y="252909"/>
                  </a:cubicBezTo>
                  <a:cubicBezTo>
                    <a:pt x="372673" y="247494"/>
                    <a:pt x="376723" y="244787"/>
                    <a:pt x="382122" y="244787"/>
                  </a:cubicBezTo>
                  <a:cubicBezTo>
                    <a:pt x="382122" y="244787"/>
                    <a:pt x="382122" y="244787"/>
                    <a:pt x="390221" y="244787"/>
                  </a:cubicBezTo>
                  <a:cubicBezTo>
                    <a:pt x="391571" y="244787"/>
                    <a:pt x="392921" y="243433"/>
                    <a:pt x="392921" y="243433"/>
                  </a:cubicBezTo>
                  <a:cubicBezTo>
                    <a:pt x="392921" y="243433"/>
                    <a:pt x="392921" y="243433"/>
                    <a:pt x="405070" y="198763"/>
                  </a:cubicBezTo>
                  <a:cubicBezTo>
                    <a:pt x="406420" y="193348"/>
                    <a:pt x="409120" y="191995"/>
                    <a:pt x="414519" y="191995"/>
                  </a:cubicBezTo>
                  <a:cubicBezTo>
                    <a:pt x="414519" y="191995"/>
                    <a:pt x="414519" y="191995"/>
                    <a:pt x="426668" y="191995"/>
                  </a:cubicBezTo>
                  <a:cubicBezTo>
                    <a:pt x="432067" y="191995"/>
                    <a:pt x="432067" y="196056"/>
                    <a:pt x="432067" y="196056"/>
                  </a:cubicBezTo>
                  <a:cubicBezTo>
                    <a:pt x="433417" y="196056"/>
                    <a:pt x="434767" y="197409"/>
                    <a:pt x="434767" y="197409"/>
                  </a:cubicBezTo>
                  <a:cubicBezTo>
                    <a:pt x="434767" y="197409"/>
                    <a:pt x="434767" y="197409"/>
                    <a:pt x="457714" y="197409"/>
                  </a:cubicBezTo>
                  <a:cubicBezTo>
                    <a:pt x="457714" y="197409"/>
                    <a:pt x="459064" y="196056"/>
                    <a:pt x="459064" y="196056"/>
                  </a:cubicBezTo>
                  <a:cubicBezTo>
                    <a:pt x="460414" y="191995"/>
                    <a:pt x="463113" y="190641"/>
                    <a:pt x="465813" y="190641"/>
                  </a:cubicBezTo>
                  <a:close/>
                  <a:moveTo>
                    <a:pt x="422585" y="144254"/>
                  </a:moveTo>
                  <a:cubicBezTo>
                    <a:pt x="433446" y="144254"/>
                    <a:pt x="442950" y="153835"/>
                    <a:pt x="442950" y="166152"/>
                  </a:cubicBezTo>
                  <a:cubicBezTo>
                    <a:pt x="442950" y="177102"/>
                    <a:pt x="433446" y="186682"/>
                    <a:pt x="422585" y="186682"/>
                  </a:cubicBezTo>
                  <a:cubicBezTo>
                    <a:pt x="410365" y="186682"/>
                    <a:pt x="402219" y="177102"/>
                    <a:pt x="402219" y="166152"/>
                  </a:cubicBezTo>
                  <a:cubicBezTo>
                    <a:pt x="402219" y="153835"/>
                    <a:pt x="410365" y="144254"/>
                    <a:pt x="422585" y="144254"/>
                  </a:cubicBezTo>
                  <a:close/>
                  <a:moveTo>
                    <a:pt x="10432" y="50913"/>
                  </a:moveTo>
                  <a:cubicBezTo>
                    <a:pt x="14473" y="50913"/>
                    <a:pt x="18515" y="53619"/>
                    <a:pt x="18515" y="57679"/>
                  </a:cubicBezTo>
                  <a:cubicBezTo>
                    <a:pt x="18515" y="57679"/>
                    <a:pt x="18515" y="57679"/>
                    <a:pt x="21209" y="87448"/>
                  </a:cubicBezTo>
                  <a:cubicBezTo>
                    <a:pt x="23903" y="79329"/>
                    <a:pt x="31986" y="73916"/>
                    <a:pt x="40068" y="73916"/>
                  </a:cubicBezTo>
                  <a:cubicBezTo>
                    <a:pt x="50845" y="73916"/>
                    <a:pt x="58928" y="80682"/>
                    <a:pt x="60275" y="90154"/>
                  </a:cubicBezTo>
                  <a:cubicBezTo>
                    <a:pt x="60275" y="90154"/>
                    <a:pt x="60275" y="90154"/>
                    <a:pt x="61622" y="67151"/>
                  </a:cubicBezTo>
                  <a:cubicBezTo>
                    <a:pt x="61622" y="63091"/>
                    <a:pt x="64316" y="61738"/>
                    <a:pt x="67011" y="61738"/>
                  </a:cubicBezTo>
                  <a:cubicBezTo>
                    <a:pt x="67011" y="61738"/>
                    <a:pt x="67011" y="61738"/>
                    <a:pt x="104730" y="61738"/>
                  </a:cubicBezTo>
                  <a:cubicBezTo>
                    <a:pt x="108771" y="61738"/>
                    <a:pt x="112813" y="64444"/>
                    <a:pt x="115507" y="68504"/>
                  </a:cubicBezTo>
                  <a:cubicBezTo>
                    <a:pt x="115507" y="68504"/>
                    <a:pt x="115507" y="68504"/>
                    <a:pt x="134367" y="107745"/>
                  </a:cubicBezTo>
                  <a:cubicBezTo>
                    <a:pt x="134367" y="107745"/>
                    <a:pt x="134367" y="107745"/>
                    <a:pt x="162656" y="128042"/>
                  </a:cubicBezTo>
                  <a:cubicBezTo>
                    <a:pt x="164003" y="128042"/>
                    <a:pt x="164003" y="129395"/>
                    <a:pt x="164003" y="129395"/>
                  </a:cubicBezTo>
                  <a:cubicBezTo>
                    <a:pt x="164003" y="129395"/>
                    <a:pt x="164003" y="129395"/>
                    <a:pt x="170739" y="133454"/>
                  </a:cubicBezTo>
                  <a:cubicBezTo>
                    <a:pt x="176127" y="137514"/>
                    <a:pt x="177474" y="145633"/>
                    <a:pt x="173433" y="151045"/>
                  </a:cubicBezTo>
                  <a:cubicBezTo>
                    <a:pt x="170739" y="153751"/>
                    <a:pt x="168044" y="155105"/>
                    <a:pt x="165350" y="155105"/>
                  </a:cubicBezTo>
                  <a:cubicBezTo>
                    <a:pt x="165350" y="155105"/>
                    <a:pt x="165350" y="155105"/>
                    <a:pt x="177474" y="187580"/>
                  </a:cubicBezTo>
                  <a:cubicBezTo>
                    <a:pt x="177474" y="187580"/>
                    <a:pt x="178821" y="188933"/>
                    <a:pt x="178821" y="188933"/>
                  </a:cubicBezTo>
                  <a:cubicBezTo>
                    <a:pt x="178821" y="188933"/>
                    <a:pt x="178821" y="188933"/>
                    <a:pt x="265037" y="188933"/>
                  </a:cubicBezTo>
                  <a:cubicBezTo>
                    <a:pt x="266384" y="188933"/>
                    <a:pt x="266384" y="187580"/>
                    <a:pt x="266384" y="187580"/>
                  </a:cubicBezTo>
                  <a:cubicBezTo>
                    <a:pt x="265037" y="184874"/>
                    <a:pt x="263690" y="182167"/>
                    <a:pt x="263690" y="179461"/>
                  </a:cubicBezTo>
                  <a:cubicBezTo>
                    <a:pt x="263690" y="168636"/>
                    <a:pt x="273120" y="159164"/>
                    <a:pt x="283897" y="159164"/>
                  </a:cubicBezTo>
                  <a:cubicBezTo>
                    <a:pt x="285244" y="159164"/>
                    <a:pt x="286591" y="159164"/>
                    <a:pt x="287938" y="160517"/>
                  </a:cubicBezTo>
                  <a:cubicBezTo>
                    <a:pt x="289285" y="160517"/>
                    <a:pt x="289285" y="159164"/>
                    <a:pt x="289285" y="159164"/>
                  </a:cubicBezTo>
                  <a:cubicBezTo>
                    <a:pt x="289285" y="159164"/>
                    <a:pt x="289285" y="159164"/>
                    <a:pt x="289285" y="136160"/>
                  </a:cubicBezTo>
                  <a:cubicBezTo>
                    <a:pt x="289285" y="136160"/>
                    <a:pt x="289285" y="134807"/>
                    <a:pt x="290632" y="134807"/>
                  </a:cubicBezTo>
                  <a:cubicBezTo>
                    <a:pt x="293326" y="134807"/>
                    <a:pt x="298715" y="134807"/>
                    <a:pt x="305450" y="136160"/>
                  </a:cubicBezTo>
                  <a:cubicBezTo>
                    <a:pt x="340475" y="142926"/>
                    <a:pt x="344517" y="174048"/>
                    <a:pt x="344517" y="192992"/>
                  </a:cubicBezTo>
                  <a:cubicBezTo>
                    <a:pt x="344517" y="209230"/>
                    <a:pt x="336434" y="237646"/>
                    <a:pt x="309492" y="255237"/>
                  </a:cubicBezTo>
                  <a:cubicBezTo>
                    <a:pt x="309492" y="255237"/>
                    <a:pt x="309492" y="255237"/>
                    <a:pt x="312186" y="263355"/>
                  </a:cubicBezTo>
                  <a:cubicBezTo>
                    <a:pt x="312186" y="263355"/>
                    <a:pt x="313533" y="264709"/>
                    <a:pt x="313533" y="264709"/>
                  </a:cubicBezTo>
                  <a:cubicBezTo>
                    <a:pt x="316227" y="264709"/>
                    <a:pt x="318922" y="264709"/>
                    <a:pt x="320269" y="266062"/>
                  </a:cubicBezTo>
                  <a:cubicBezTo>
                    <a:pt x="328351" y="268768"/>
                    <a:pt x="333740" y="275534"/>
                    <a:pt x="333740" y="283652"/>
                  </a:cubicBezTo>
                  <a:cubicBezTo>
                    <a:pt x="333740" y="294477"/>
                    <a:pt x="324310" y="303949"/>
                    <a:pt x="313533" y="303949"/>
                  </a:cubicBezTo>
                  <a:cubicBezTo>
                    <a:pt x="302756" y="303949"/>
                    <a:pt x="294673" y="294477"/>
                    <a:pt x="294673" y="283652"/>
                  </a:cubicBezTo>
                  <a:cubicBezTo>
                    <a:pt x="294673" y="279593"/>
                    <a:pt x="296021" y="276887"/>
                    <a:pt x="297368" y="272827"/>
                  </a:cubicBezTo>
                  <a:cubicBezTo>
                    <a:pt x="297368" y="272827"/>
                    <a:pt x="297368" y="271474"/>
                    <a:pt x="297368" y="271474"/>
                  </a:cubicBezTo>
                  <a:cubicBezTo>
                    <a:pt x="297368" y="271474"/>
                    <a:pt x="297368" y="271474"/>
                    <a:pt x="293326" y="263355"/>
                  </a:cubicBezTo>
                  <a:cubicBezTo>
                    <a:pt x="283897" y="267415"/>
                    <a:pt x="271772" y="268768"/>
                    <a:pt x="256954" y="268768"/>
                  </a:cubicBezTo>
                  <a:cubicBezTo>
                    <a:pt x="244830" y="268768"/>
                    <a:pt x="234053" y="267415"/>
                    <a:pt x="225970" y="264709"/>
                  </a:cubicBezTo>
                  <a:cubicBezTo>
                    <a:pt x="225970" y="264709"/>
                    <a:pt x="225970" y="264709"/>
                    <a:pt x="223276" y="271474"/>
                  </a:cubicBezTo>
                  <a:cubicBezTo>
                    <a:pt x="223276" y="271474"/>
                    <a:pt x="223276" y="271474"/>
                    <a:pt x="223276" y="272827"/>
                  </a:cubicBezTo>
                  <a:cubicBezTo>
                    <a:pt x="224623" y="275534"/>
                    <a:pt x="227318" y="279593"/>
                    <a:pt x="227318" y="283652"/>
                  </a:cubicBezTo>
                  <a:cubicBezTo>
                    <a:pt x="227318" y="294477"/>
                    <a:pt x="217888" y="303949"/>
                    <a:pt x="207111" y="303949"/>
                  </a:cubicBezTo>
                  <a:cubicBezTo>
                    <a:pt x="196334" y="303949"/>
                    <a:pt x="188251" y="294477"/>
                    <a:pt x="188251" y="283652"/>
                  </a:cubicBezTo>
                  <a:cubicBezTo>
                    <a:pt x="188251" y="272827"/>
                    <a:pt x="196334" y="264709"/>
                    <a:pt x="207111" y="264709"/>
                  </a:cubicBezTo>
                  <a:cubicBezTo>
                    <a:pt x="207111" y="264709"/>
                    <a:pt x="207111" y="264709"/>
                    <a:pt x="207111" y="263355"/>
                  </a:cubicBezTo>
                  <a:cubicBezTo>
                    <a:pt x="207111" y="263355"/>
                    <a:pt x="207111" y="263355"/>
                    <a:pt x="209805" y="257943"/>
                  </a:cubicBezTo>
                  <a:cubicBezTo>
                    <a:pt x="189598" y="247118"/>
                    <a:pt x="178821" y="228174"/>
                    <a:pt x="173433" y="213289"/>
                  </a:cubicBezTo>
                  <a:cubicBezTo>
                    <a:pt x="172086" y="210583"/>
                    <a:pt x="169392" y="202464"/>
                    <a:pt x="169392" y="198405"/>
                  </a:cubicBezTo>
                  <a:cubicBezTo>
                    <a:pt x="169392" y="197052"/>
                    <a:pt x="169392" y="195699"/>
                    <a:pt x="169392" y="195699"/>
                  </a:cubicBezTo>
                  <a:cubicBezTo>
                    <a:pt x="169392" y="195699"/>
                    <a:pt x="157268" y="163223"/>
                    <a:pt x="151879" y="149692"/>
                  </a:cubicBezTo>
                  <a:cubicBezTo>
                    <a:pt x="151879" y="149692"/>
                    <a:pt x="151879" y="149692"/>
                    <a:pt x="139755" y="141573"/>
                  </a:cubicBezTo>
                  <a:cubicBezTo>
                    <a:pt x="139755" y="141573"/>
                    <a:pt x="139755" y="141573"/>
                    <a:pt x="118201" y="126689"/>
                  </a:cubicBezTo>
                  <a:cubicBezTo>
                    <a:pt x="116854" y="125335"/>
                    <a:pt x="115507" y="122629"/>
                    <a:pt x="114160" y="121276"/>
                  </a:cubicBezTo>
                  <a:cubicBezTo>
                    <a:pt x="114160" y="121276"/>
                    <a:pt x="114160" y="121276"/>
                    <a:pt x="106077" y="103685"/>
                  </a:cubicBezTo>
                  <a:cubicBezTo>
                    <a:pt x="106077" y="103685"/>
                    <a:pt x="106077" y="103685"/>
                    <a:pt x="93953" y="129395"/>
                  </a:cubicBezTo>
                  <a:cubicBezTo>
                    <a:pt x="92606" y="132101"/>
                    <a:pt x="92606" y="137514"/>
                    <a:pt x="93953" y="140220"/>
                  </a:cubicBezTo>
                  <a:cubicBezTo>
                    <a:pt x="93953" y="140220"/>
                    <a:pt x="93953" y="140220"/>
                    <a:pt x="123590" y="213289"/>
                  </a:cubicBezTo>
                  <a:cubicBezTo>
                    <a:pt x="123590" y="215996"/>
                    <a:pt x="122242" y="217349"/>
                    <a:pt x="119548" y="217349"/>
                  </a:cubicBezTo>
                  <a:cubicBezTo>
                    <a:pt x="119548" y="217349"/>
                    <a:pt x="119548" y="217349"/>
                    <a:pt x="100689" y="217349"/>
                  </a:cubicBezTo>
                  <a:cubicBezTo>
                    <a:pt x="100689" y="217349"/>
                    <a:pt x="100689" y="217349"/>
                    <a:pt x="128978" y="303949"/>
                  </a:cubicBezTo>
                  <a:cubicBezTo>
                    <a:pt x="130325" y="310715"/>
                    <a:pt x="127631" y="317481"/>
                    <a:pt x="120895" y="320187"/>
                  </a:cubicBezTo>
                  <a:cubicBezTo>
                    <a:pt x="119548" y="320187"/>
                    <a:pt x="118201" y="320187"/>
                    <a:pt x="116854" y="320187"/>
                  </a:cubicBezTo>
                  <a:cubicBezTo>
                    <a:pt x="112813" y="320187"/>
                    <a:pt x="107424" y="317481"/>
                    <a:pt x="106077" y="312068"/>
                  </a:cubicBezTo>
                  <a:cubicBezTo>
                    <a:pt x="106077" y="312068"/>
                    <a:pt x="106077" y="312068"/>
                    <a:pt x="75093" y="217349"/>
                  </a:cubicBezTo>
                  <a:cubicBezTo>
                    <a:pt x="75093" y="217349"/>
                    <a:pt x="75093" y="217349"/>
                    <a:pt x="69705" y="217349"/>
                  </a:cubicBezTo>
                  <a:cubicBezTo>
                    <a:pt x="69705" y="217349"/>
                    <a:pt x="69705" y="217349"/>
                    <a:pt x="69705" y="244411"/>
                  </a:cubicBezTo>
                  <a:cubicBezTo>
                    <a:pt x="69705" y="247118"/>
                    <a:pt x="68358" y="248471"/>
                    <a:pt x="67011" y="251177"/>
                  </a:cubicBezTo>
                  <a:cubicBezTo>
                    <a:pt x="67011" y="251177"/>
                    <a:pt x="67011" y="251177"/>
                    <a:pt x="21209" y="314775"/>
                  </a:cubicBezTo>
                  <a:cubicBezTo>
                    <a:pt x="19862" y="318834"/>
                    <a:pt x="15820" y="320187"/>
                    <a:pt x="11779" y="320187"/>
                  </a:cubicBezTo>
                  <a:cubicBezTo>
                    <a:pt x="9085" y="320187"/>
                    <a:pt x="6390" y="320187"/>
                    <a:pt x="5043" y="317481"/>
                  </a:cubicBezTo>
                  <a:cubicBezTo>
                    <a:pt x="-345" y="313421"/>
                    <a:pt x="-1692" y="306656"/>
                    <a:pt x="2349" y="301243"/>
                  </a:cubicBezTo>
                  <a:cubicBezTo>
                    <a:pt x="2349" y="301243"/>
                    <a:pt x="2349" y="301243"/>
                    <a:pt x="45457" y="240352"/>
                  </a:cubicBezTo>
                  <a:cubicBezTo>
                    <a:pt x="45457" y="240352"/>
                    <a:pt x="45457" y="240352"/>
                    <a:pt x="45457" y="217349"/>
                  </a:cubicBezTo>
                  <a:cubicBezTo>
                    <a:pt x="45457" y="217349"/>
                    <a:pt x="45457" y="217349"/>
                    <a:pt x="21209" y="217349"/>
                  </a:cubicBezTo>
                  <a:cubicBezTo>
                    <a:pt x="18515" y="217349"/>
                    <a:pt x="17167" y="215996"/>
                    <a:pt x="18515" y="213289"/>
                  </a:cubicBezTo>
                  <a:cubicBezTo>
                    <a:pt x="18515" y="213289"/>
                    <a:pt x="18515" y="213289"/>
                    <a:pt x="56234" y="141573"/>
                  </a:cubicBezTo>
                  <a:cubicBezTo>
                    <a:pt x="10432" y="137514"/>
                    <a:pt x="7738" y="111804"/>
                    <a:pt x="7738" y="107745"/>
                  </a:cubicBezTo>
                  <a:cubicBezTo>
                    <a:pt x="7738" y="107745"/>
                    <a:pt x="7738" y="107745"/>
                    <a:pt x="3696" y="59032"/>
                  </a:cubicBezTo>
                  <a:cubicBezTo>
                    <a:pt x="3696" y="54972"/>
                    <a:pt x="6390" y="52266"/>
                    <a:pt x="10432" y="50913"/>
                  </a:cubicBezTo>
                  <a:close/>
                  <a:moveTo>
                    <a:pt x="37234" y="42993"/>
                  </a:moveTo>
                  <a:cubicBezTo>
                    <a:pt x="45315" y="42993"/>
                    <a:pt x="52050" y="49727"/>
                    <a:pt x="52050" y="57809"/>
                  </a:cubicBezTo>
                  <a:cubicBezTo>
                    <a:pt x="52050" y="64543"/>
                    <a:pt x="45315" y="71278"/>
                    <a:pt x="37234" y="71278"/>
                  </a:cubicBezTo>
                  <a:cubicBezTo>
                    <a:pt x="30499" y="71278"/>
                    <a:pt x="23765" y="64543"/>
                    <a:pt x="23765" y="57809"/>
                  </a:cubicBezTo>
                  <a:cubicBezTo>
                    <a:pt x="23765" y="49727"/>
                    <a:pt x="30499" y="42993"/>
                    <a:pt x="37234" y="42993"/>
                  </a:cubicBezTo>
                  <a:close/>
                  <a:moveTo>
                    <a:pt x="89951" y="0"/>
                  </a:moveTo>
                  <a:cubicBezTo>
                    <a:pt x="103349" y="0"/>
                    <a:pt x="115408" y="10718"/>
                    <a:pt x="115408" y="25456"/>
                  </a:cubicBezTo>
                  <a:cubicBezTo>
                    <a:pt x="115408" y="38855"/>
                    <a:pt x="103349" y="50913"/>
                    <a:pt x="89951" y="50913"/>
                  </a:cubicBezTo>
                  <a:cubicBezTo>
                    <a:pt x="76553" y="50913"/>
                    <a:pt x="64495" y="38855"/>
                    <a:pt x="64495" y="25456"/>
                  </a:cubicBezTo>
                  <a:cubicBezTo>
                    <a:pt x="64495" y="10718"/>
                    <a:pt x="76553" y="0"/>
                    <a:pt x="8995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2000" b="1">
                <a:latin typeface="+mn-ea"/>
              </a:endParaRPr>
            </a:p>
          </p:txBody>
        </p:sp>
        <p:grpSp>
          <p:nvGrpSpPr>
            <p:cNvPr id="13" name="î$ļîḍê"/>
            <p:cNvGrpSpPr/>
            <p:nvPr/>
          </p:nvGrpSpPr>
          <p:grpSpPr>
            <a:xfrm>
              <a:off x="7722069" y="2008555"/>
              <a:ext cx="3820853" cy="684803"/>
              <a:chOff x="1891259" y="1510336"/>
              <a:chExt cx="3820853" cy="684803"/>
            </a:xfrm>
          </p:grpSpPr>
          <p:sp>
            <p:nvSpPr>
              <p:cNvPr id="23" name="iŝlíḋé"/>
              <p:cNvSpPr txBox="1"/>
              <p:nvPr/>
            </p:nvSpPr>
            <p:spPr>
              <a:xfrm>
                <a:off x="1891260" y="1848890"/>
                <a:ext cx="3820852" cy="346249"/>
              </a:xfrm>
              <a:prstGeom prst="rect">
                <a:avLst/>
              </a:prstGeom>
              <a:noFill/>
            </p:spPr>
            <p:txBody>
              <a:bodyPr wrap="square" anchor="t" anchorCtr="0">
                <a:normAutofit fontScale="925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200" b="1">
                    <a:latin typeface="+mn-ea"/>
                  </a:rPr>
                  <a:t>此部分内容作为文字排版占位显示（建议使用主题字体）</a:t>
                </a:r>
                <a:endParaRPr lang="zh-CN" altLang="en-US" sz="1200" b="1">
                  <a:latin typeface="+mn-ea"/>
                </a:endParaRPr>
              </a:p>
            </p:txBody>
          </p:sp>
          <p:sp>
            <p:nvSpPr>
              <p:cNvPr id="24" name="îs1ïdé"/>
              <p:cNvSpPr txBox="1"/>
              <p:nvPr/>
            </p:nvSpPr>
            <p:spPr>
              <a:xfrm>
                <a:off x="1891259" y="1510336"/>
                <a:ext cx="3820852" cy="338554"/>
              </a:xfrm>
              <a:prstGeom prst="rect">
                <a:avLst/>
              </a:prstGeom>
              <a:noFill/>
            </p:spPr>
            <p:txBody>
              <a:bodyPr wrap="none" anchor="b" anchorCtr="0">
                <a:noAutofit/>
              </a:bodyPr>
              <a:lstStyle/>
              <a:p>
                <a:r>
                  <a:rPr lang="zh-CN" altLang="en-US" b="1">
                    <a:latin typeface="+mn-ea"/>
                  </a:rPr>
                  <a:t>标题文本预设</a:t>
                </a:r>
                <a:endParaRPr lang="zh-CN" altLang="en-US" b="1">
                  <a:latin typeface="+mn-ea"/>
                </a:endParaRPr>
              </a:p>
            </p:txBody>
          </p:sp>
        </p:grpSp>
        <p:grpSp>
          <p:nvGrpSpPr>
            <p:cNvPr id="14" name="iślîḓe"/>
            <p:cNvGrpSpPr/>
            <p:nvPr/>
          </p:nvGrpSpPr>
          <p:grpSpPr>
            <a:xfrm>
              <a:off x="7722069" y="3075999"/>
              <a:ext cx="3820853" cy="684803"/>
              <a:chOff x="1891259" y="2675377"/>
              <a:chExt cx="3820853" cy="684803"/>
            </a:xfrm>
          </p:grpSpPr>
          <p:sp>
            <p:nvSpPr>
              <p:cNvPr id="21" name="îŝļîḍê"/>
              <p:cNvSpPr txBox="1"/>
              <p:nvPr/>
            </p:nvSpPr>
            <p:spPr>
              <a:xfrm>
                <a:off x="1891260" y="3013931"/>
                <a:ext cx="3820852" cy="346249"/>
              </a:xfrm>
              <a:prstGeom prst="rect">
                <a:avLst/>
              </a:prstGeom>
              <a:noFill/>
            </p:spPr>
            <p:txBody>
              <a:bodyPr wrap="square" anchor="t" anchorCtr="0">
                <a:normAutofit fontScale="925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200" b="1">
                    <a:latin typeface="+mn-ea"/>
                  </a:rPr>
                  <a:t>此部分内容作为文字排版占位显示（建议使用主题字体）</a:t>
                </a:r>
                <a:endParaRPr lang="zh-CN" altLang="en-US" sz="1200" b="1">
                  <a:latin typeface="+mn-ea"/>
                </a:endParaRPr>
              </a:p>
            </p:txBody>
          </p:sp>
          <p:sp>
            <p:nvSpPr>
              <p:cNvPr id="22" name="ïṥļïḍé"/>
              <p:cNvSpPr txBox="1"/>
              <p:nvPr/>
            </p:nvSpPr>
            <p:spPr>
              <a:xfrm>
                <a:off x="1891259" y="2675377"/>
                <a:ext cx="3820852" cy="338554"/>
              </a:xfrm>
              <a:prstGeom prst="rect">
                <a:avLst/>
              </a:prstGeom>
              <a:noFill/>
            </p:spPr>
            <p:txBody>
              <a:bodyPr wrap="none" anchor="b" anchorCtr="0">
                <a:noAutofit/>
              </a:bodyPr>
              <a:lstStyle/>
              <a:p>
                <a:r>
                  <a:rPr lang="zh-CN" altLang="en-US" b="1">
                    <a:latin typeface="+mn-ea"/>
                  </a:rPr>
                  <a:t>标题文本预设</a:t>
                </a:r>
                <a:endParaRPr lang="zh-CN" altLang="en-US" b="1">
                  <a:latin typeface="+mn-ea"/>
                </a:endParaRPr>
              </a:p>
            </p:txBody>
          </p:sp>
        </p:grpSp>
        <p:grpSp>
          <p:nvGrpSpPr>
            <p:cNvPr id="15" name="iṥľíḓe"/>
            <p:cNvGrpSpPr/>
            <p:nvPr/>
          </p:nvGrpSpPr>
          <p:grpSpPr>
            <a:xfrm>
              <a:off x="7722069" y="4135748"/>
              <a:ext cx="3820853" cy="684803"/>
              <a:chOff x="1891259" y="3840418"/>
              <a:chExt cx="3820853" cy="684803"/>
            </a:xfrm>
          </p:grpSpPr>
          <p:sp>
            <p:nvSpPr>
              <p:cNvPr id="19" name="îsľiḓé"/>
              <p:cNvSpPr txBox="1"/>
              <p:nvPr/>
            </p:nvSpPr>
            <p:spPr>
              <a:xfrm>
                <a:off x="1891260" y="4178972"/>
                <a:ext cx="3820852" cy="346249"/>
              </a:xfrm>
              <a:prstGeom prst="rect">
                <a:avLst/>
              </a:prstGeom>
              <a:noFill/>
            </p:spPr>
            <p:txBody>
              <a:bodyPr wrap="square" anchor="t" anchorCtr="0">
                <a:normAutofit fontScale="925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200" b="1">
                    <a:latin typeface="+mn-ea"/>
                  </a:rPr>
                  <a:t>此部分内容作为文字排版占位显示（建议使用主题字体）</a:t>
                </a:r>
                <a:endParaRPr lang="zh-CN" altLang="en-US" sz="1200" b="1">
                  <a:latin typeface="+mn-ea"/>
                </a:endParaRPr>
              </a:p>
            </p:txBody>
          </p:sp>
          <p:sp>
            <p:nvSpPr>
              <p:cNvPr id="20" name="is1íḓê"/>
              <p:cNvSpPr txBox="1"/>
              <p:nvPr/>
            </p:nvSpPr>
            <p:spPr>
              <a:xfrm>
                <a:off x="1891259" y="3840418"/>
                <a:ext cx="3820852" cy="338554"/>
              </a:xfrm>
              <a:prstGeom prst="rect">
                <a:avLst/>
              </a:prstGeom>
              <a:noFill/>
            </p:spPr>
            <p:txBody>
              <a:bodyPr wrap="none" anchor="b" anchorCtr="0">
                <a:noAutofit/>
              </a:bodyPr>
              <a:lstStyle/>
              <a:p>
                <a:r>
                  <a:rPr lang="zh-CN" altLang="en-US" b="1">
                    <a:latin typeface="+mn-ea"/>
                  </a:rPr>
                  <a:t>标题文本预设</a:t>
                </a:r>
                <a:endParaRPr lang="zh-CN" altLang="en-US" b="1">
                  <a:latin typeface="+mn-ea"/>
                </a:endParaRPr>
              </a:p>
            </p:txBody>
          </p:sp>
        </p:grpSp>
        <p:grpSp>
          <p:nvGrpSpPr>
            <p:cNvPr id="16" name="ís1ïḋè"/>
            <p:cNvGrpSpPr/>
            <p:nvPr/>
          </p:nvGrpSpPr>
          <p:grpSpPr>
            <a:xfrm>
              <a:off x="7716894" y="5163307"/>
              <a:ext cx="3820853" cy="684803"/>
              <a:chOff x="1886084" y="4955943"/>
              <a:chExt cx="3820853" cy="684803"/>
            </a:xfrm>
          </p:grpSpPr>
          <p:sp>
            <p:nvSpPr>
              <p:cNvPr id="17" name="íşlîdê"/>
              <p:cNvSpPr txBox="1"/>
              <p:nvPr/>
            </p:nvSpPr>
            <p:spPr>
              <a:xfrm>
                <a:off x="1886085" y="5294497"/>
                <a:ext cx="3820852" cy="346249"/>
              </a:xfrm>
              <a:prstGeom prst="rect">
                <a:avLst/>
              </a:prstGeom>
              <a:noFill/>
            </p:spPr>
            <p:txBody>
              <a:bodyPr wrap="square" anchor="t" anchorCtr="0">
                <a:normAutofit fontScale="925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200" b="1">
                    <a:latin typeface="+mn-ea"/>
                  </a:rPr>
                  <a:t>此部分内容作为文字排版占位显示（建议使用主题字体）</a:t>
                </a:r>
                <a:endParaRPr lang="zh-CN" altLang="en-US" sz="1200" b="1">
                  <a:latin typeface="+mn-ea"/>
                </a:endParaRPr>
              </a:p>
            </p:txBody>
          </p:sp>
          <p:sp>
            <p:nvSpPr>
              <p:cNvPr id="18" name="îśḻîde"/>
              <p:cNvSpPr txBox="1"/>
              <p:nvPr/>
            </p:nvSpPr>
            <p:spPr>
              <a:xfrm>
                <a:off x="1886084" y="4955943"/>
                <a:ext cx="3820852" cy="338554"/>
              </a:xfrm>
              <a:prstGeom prst="rect">
                <a:avLst/>
              </a:prstGeom>
              <a:noFill/>
            </p:spPr>
            <p:txBody>
              <a:bodyPr wrap="none" anchor="b" anchorCtr="0">
                <a:noAutofit/>
              </a:bodyPr>
              <a:lstStyle/>
              <a:p>
                <a:r>
                  <a:rPr lang="zh-CN" altLang="en-US" b="1">
                    <a:latin typeface="+mn-ea"/>
                  </a:rPr>
                  <a:t>标题文本预设</a:t>
                </a:r>
                <a:endParaRPr lang="zh-CN" altLang="en-US" b="1">
                  <a:latin typeface="+mn-ea"/>
                </a:endParaRPr>
              </a:p>
            </p:txBody>
          </p:sp>
        </p:grpSp>
      </p:grpSp>
      <p:pic>
        <p:nvPicPr>
          <p:cNvPr id="25" name="图片 24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687" t="46936" r="7888" b="10962"/>
          <a:stretch>
            <a:fillRect/>
          </a:stretch>
        </p:blipFill>
        <p:spPr>
          <a:xfrm>
            <a:off x="0" y="0"/>
            <a:ext cx="12192000" cy="6862124"/>
          </a:xfrm>
          <a:custGeom>
            <a:avLst/>
            <a:gdLst>
              <a:gd name="connsiteX0" fmla="*/ 95315 w 12192000"/>
              <a:gd name="connsiteY0" fmla="*/ 95315 h 6862124"/>
              <a:gd name="connsiteX1" fmla="*/ 95315 w 12192000"/>
              <a:gd name="connsiteY1" fmla="*/ 6766809 h 6862124"/>
              <a:gd name="connsiteX2" fmla="*/ 12096685 w 12192000"/>
              <a:gd name="connsiteY2" fmla="*/ 6766809 h 6862124"/>
              <a:gd name="connsiteX3" fmla="*/ 12096685 w 12192000"/>
              <a:gd name="connsiteY3" fmla="*/ 95315 h 6862124"/>
              <a:gd name="connsiteX4" fmla="*/ 0 w 12192000"/>
              <a:gd name="connsiteY4" fmla="*/ 0 h 6862124"/>
              <a:gd name="connsiteX5" fmla="*/ 12192000 w 12192000"/>
              <a:gd name="connsiteY5" fmla="*/ 0 h 6862124"/>
              <a:gd name="connsiteX6" fmla="*/ 12192000 w 12192000"/>
              <a:gd name="connsiteY6" fmla="*/ 6862124 h 6862124"/>
              <a:gd name="connsiteX7" fmla="*/ 0 w 12192000"/>
              <a:gd name="connsiteY7" fmla="*/ 6862124 h 68621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62124">
                <a:moveTo>
                  <a:pt x="95315" y="95315"/>
                </a:moveTo>
                <a:lnTo>
                  <a:pt x="95315" y="6766809"/>
                </a:lnTo>
                <a:lnTo>
                  <a:pt x="12096685" y="6766809"/>
                </a:lnTo>
                <a:lnTo>
                  <a:pt x="12096685" y="95315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62124"/>
                </a:lnTo>
                <a:lnTo>
                  <a:pt x="0" y="6862124"/>
                </a:lnTo>
                <a:close/>
              </a:path>
            </a:pathLst>
          </a:cu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20000" contrast="20000"/>
                    </a14:imgEffect>
                    <a14:imgEffect>
                      <a14:colorTemperature colorTemp="47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200" y="-143420"/>
            <a:ext cx="2290762" cy="203823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2500">
        <p14:flip dir="l"/>
      </p:transition>
    </mc:Choice>
    <mc:Fallback>
      <p:transition spd="slow" advTm="25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ecbc29d6-8fed-4376-a1ef-fabfd3b60bf5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036820" y="1878690"/>
            <a:ext cx="10118360" cy="3996580"/>
            <a:chOff x="1113794" y="1844824"/>
            <a:chExt cx="10118360" cy="3996580"/>
          </a:xfrm>
        </p:grpSpPr>
        <p:grpSp>
          <p:nvGrpSpPr>
            <p:cNvPr id="4" name="išḻïḍè"/>
            <p:cNvGrpSpPr/>
            <p:nvPr/>
          </p:nvGrpSpPr>
          <p:grpSpPr>
            <a:xfrm>
              <a:off x="3503708" y="1844824"/>
              <a:ext cx="5679637" cy="2928546"/>
              <a:chOff x="3657601" y="2489254"/>
              <a:chExt cx="4746661" cy="2447481"/>
            </a:xfrm>
          </p:grpSpPr>
          <p:sp>
            <p:nvSpPr>
              <p:cNvPr id="17" name="îṥľíḋê"/>
              <p:cNvSpPr/>
              <p:nvPr/>
            </p:nvSpPr>
            <p:spPr bwMode="auto">
              <a:xfrm>
                <a:off x="4237615" y="3611933"/>
                <a:ext cx="527284" cy="738199"/>
              </a:xfrm>
              <a:prstGeom prst="line">
                <a:avLst/>
              </a:prstGeom>
              <a:noFill/>
              <a:ln w="57150" cap="rnd">
                <a:solidFill>
                  <a:srgbClr val="D10A12"/>
                </a:solidFill>
                <a:prstDash val="sysDot"/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 sz="2000" b="1">
                  <a:latin typeface="+mn-ea"/>
                </a:endParaRPr>
              </a:p>
            </p:txBody>
          </p:sp>
          <p:sp>
            <p:nvSpPr>
              <p:cNvPr id="18" name="î$ḻïḓè"/>
              <p:cNvSpPr/>
              <p:nvPr/>
            </p:nvSpPr>
            <p:spPr bwMode="gray">
              <a:xfrm rot="3419336">
                <a:off x="3685064" y="2951725"/>
                <a:ext cx="639333" cy="694259"/>
              </a:xfrm>
              <a:prstGeom prst="rect">
                <a:avLst/>
              </a:prstGeom>
              <a:solidFill>
                <a:schemeClr val="accent1"/>
              </a:solidFill>
              <a:ln w="19050">
                <a:solidFill>
                  <a:srgbClr val="FFFFFF"/>
                </a:solidFill>
                <a:miter lim="800000"/>
              </a:ln>
              <a:effectLst/>
            </p:spPr>
            <p:txBody>
              <a:bodyPr anchor="ctr"/>
              <a:lstStyle/>
              <a:p>
                <a:pPr algn="ctr"/>
                <a:endParaRPr sz="2000" b="1">
                  <a:latin typeface="+mn-ea"/>
                </a:endParaRPr>
              </a:p>
            </p:txBody>
          </p:sp>
          <p:sp>
            <p:nvSpPr>
              <p:cNvPr id="19" name="iṧľiḋè"/>
              <p:cNvSpPr/>
              <p:nvPr/>
            </p:nvSpPr>
            <p:spPr bwMode="gray">
              <a:xfrm rot="3419336">
                <a:off x="4678116" y="4269939"/>
                <a:ext cx="639333" cy="694259"/>
              </a:xfrm>
              <a:prstGeom prst="rect">
                <a:avLst/>
              </a:prstGeom>
              <a:solidFill>
                <a:schemeClr val="accent2"/>
              </a:solidFill>
              <a:ln w="19050">
                <a:solidFill>
                  <a:srgbClr val="FFFFFF"/>
                </a:solidFill>
                <a:miter lim="800000"/>
              </a:ln>
              <a:effectLst/>
            </p:spPr>
            <p:txBody>
              <a:bodyPr anchor="ctr"/>
              <a:lstStyle/>
              <a:p>
                <a:pPr algn="ctr"/>
                <a:endParaRPr sz="2000" b="1">
                  <a:latin typeface="+mn-ea"/>
                </a:endParaRPr>
              </a:p>
            </p:txBody>
          </p:sp>
          <p:sp>
            <p:nvSpPr>
              <p:cNvPr id="20" name="îṣļiḑê"/>
              <p:cNvSpPr/>
              <p:nvPr/>
            </p:nvSpPr>
            <p:spPr bwMode="gray">
              <a:xfrm rot="3419336">
                <a:off x="6111671" y="3472420"/>
                <a:ext cx="639333" cy="694259"/>
              </a:xfrm>
              <a:prstGeom prst="rect">
                <a:avLst/>
              </a:prstGeom>
              <a:solidFill>
                <a:schemeClr val="accent3"/>
              </a:solidFill>
              <a:ln w="19050">
                <a:solidFill>
                  <a:srgbClr val="FFFFFF"/>
                </a:solidFill>
                <a:miter lim="800000"/>
              </a:ln>
              <a:effectLst/>
            </p:spPr>
            <p:txBody>
              <a:bodyPr anchor="ctr"/>
              <a:lstStyle/>
              <a:p>
                <a:pPr algn="ctr"/>
                <a:endParaRPr sz="2000" b="1">
                  <a:latin typeface="+mn-ea"/>
                </a:endParaRPr>
              </a:p>
            </p:txBody>
          </p:sp>
          <p:sp>
            <p:nvSpPr>
              <p:cNvPr id="21" name="íŝḷíḋe"/>
              <p:cNvSpPr/>
              <p:nvPr/>
            </p:nvSpPr>
            <p:spPr bwMode="gray">
              <a:xfrm rot="3419336">
                <a:off x="7737466" y="2461791"/>
                <a:ext cx="639333" cy="694259"/>
              </a:xfrm>
              <a:prstGeom prst="rect">
                <a:avLst/>
              </a:prstGeom>
              <a:solidFill>
                <a:schemeClr val="accent4"/>
              </a:solidFill>
              <a:ln w="19050">
                <a:solidFill>
                  <a:srgbClr val="FFFFFF"/>
                </a:solidFill>
                <a:miter lim="800000"/>
              </a:ln>
              <a:effectLst/>
            </p:spPr>
            <p:txBody>
              <a:bodyPr anchor="ctr"/>
              <a:lstStyle/>
              <a:p>
                <a:pPr algn="ctr"/>
                <a:endParaRPr sz="2000" b="1">
                  <a:latin typeface="+mn-ea"/>
                </a:endParaRPr>
              </a:p>
            </p:txBody>
          </p:sp>
          <p:sp>
            <p:nvSpPr>
              <p:cNvPr id="22" name="ïṩlïḋê"/>
              <p:cNvSpPr/>
              <p:nvPr/>
            </p:nvSpPr>
            <p:spPr bwMode="auto">
              <a:xfrm flipV="1">
                <a:off x="5344913" y="3981033"/>
                <a:ext cx="739297" cy="421828"/>
              </a:xfrm>
              <a:prstGeom prst="line">
                <a:avLst/>
              </a:prstGeom>
              <a:noFill/>
              <a:ln w="57150" cap="rnd">
                <a:solidFill>
                  <a:srgbClr val="D10A12"/>
                </a:solidFill>
                <a:prstDash val="sysDot"/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 sz="2000" b="1">
                  <a:latin typeface="+mn-ea"/>
                </a:endParaRPr>
              </a:p>
            </p:txBody>
          </p:sp>
          <p:sp>
            <p:nvSpPr>
              <p:cNvPr id="23" name="íSliḋé"/>
              <p:cNvSpPr/>
              <p:nvPr/>
            </p:nvSpPr>
            <p:spPr bwMode="auto">
              <a:xfrm flipV="1">
                <a:off x="6822407" y="3023131"/>
                <a:ext cx="896384" cy="536072"/>
              </a:xfrm>
              <a:prstGeom prst="line">
                <a:avLst/>
              </a:prstGeom>
              <a:noFill/>
              <a:ln w="57150" cap="rnd">
                <a:solidFill>
                  <a:srgbClr val="D10A12"/>
                </a:solidFill>
                <a:prstDash val="sysDot"/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 sz="2000" b="1">
                  <a:latin typeface="+mn-ea"/>
                </a:endParaRPr>
              </a:p>
            </p:txBody>
          </p:sp>
          <p:grpSp>
            <p:nvGrpSpPr>
              <p:cNvPr id="24" name="ïṡľîḋê"/>
              <p:cNvGrpSpPr/>
              <p:nvPr/>
            </p:nvGrpSpPr>
            <p:grpSpPr>
              <a:xfrm>
                <a:off x="4792912" y="4388824"/>
                <a:ext cx="404539" cy="456398"/>
                <a:chOff x="5010151" y="4568825"/>
                <a:chExt cx="185737" cy="209550"/>
              </a:xfrm>
              <a:solidFill>
                <a:schemeClr val="bg1"/>
              </a:solidFill>
            </p:grpSpPr>
            <p:sp>
              <p:nvSpPr>
                <p:cNvPr id="43" name="islíďe"/>
                <p:cNvSpPr/>
                <p:nvPr/>
              </p:nvSpPr>
              <p:spPr bwMode="auto">
                <a:xfrm>
                  <a:off x="5073651" y="4654550"/>
                  <a:ext cx="28575" cy="25400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 sz="2000" b="1">
                    <a:latin typeface="+mn-ea"/>
                  </a:endParaRPr>
                </a:p>
              </p:txBody>
            </p:sp>
            <p:sp>
              <p:nvSpPr>
                <p:cNvPr id="44" name="iṥḻíďe"/>
                <p:cNvSpPr/>
                <p:nvPr/>
              </p:nvSpPr>
              <p:spPr bwMode="auto">
                <a:xfrm>
                  <a:off x="5010151" y="4679950"/>
                  <a:ext cx="114300" cy="98425"/>
                </a:xfrm>
                <a:custGeom>
                  <a:avLst/>
                  <a:gdLst/>
                  <a:ahLst/>
                  <a:cxnLst>
                    <a:cxn ang="0">
                      <a:pos x="38" y="10"/>
                    </a:cxn>
                    <a:cxn ang="0">
                      <a:pos x="29" y="9"/>
                    </a:cxn>
                    <a:cxn ang="0">
                      <a:pos x="29" y="8"/>
                    </a:cxn>
                    <a:cxn ang="0">
                      <a:pos x="32" y="8"/>
                    </a:cxn>
                    <a:cxn ang="0">
                      <a:pos x="34" y="3"/>
                    </a:cxn>
                    <a:cxn ang="0">
                      <a:pos x="27" y="4"/>
                    </a:cxn>
                    <a:cxn ang="0">
                      <a:pos x="25" y="2"/>
                    </a:cxn>
                    <a:cxn ang="0">
                      <a:pos x="22" y="1"/>
                    </a:cxn>
                    <a:cxn ang="0">
                      <a:pos x="17" y="3"/>
                    </a:cxn>
                    <a:cxn ang="0">
                      <a:pos x="13" y="15"/>
                    </a:cxn>
                    <a:cxn ang="0">
                      <a:pos x="13" y="15"/>
                    </a:cxn>
                    <a:cxn ang="0">
                      <a:pos x="11" y="22"/>
                    </a:cxn>
                    <a:cxn ang="0">
                      <a:pos x="3" y="22"/>
                    </a:cxn>
                    <a:cxn ang="0">
                      <a:pos x="0" y="25"/>
                    </a:cxn>
                    <a:cxn ang="0">
                      <a:pos x="3" y="28"/>
                    </a:cxn>
                    <a:cxn ang="0">
                      <a:pos x="13" y="28"/>
                    </a:cxn>
                    <a:cxn ang="0">
                      <a:pos x="15" y="26"/>
                    </a:cxn>
                    <a:cxn ang="0">
                      <a:pos x="18" y="20"/>
                    </a:cxn>
                    <a:cxn ang="0">
                      <a:pos x="19" y="21"/>
                    </a:cxn>
                    <a:cxn ang="0">
                      <a:pos x="20" y="21"/>
                    </a:cxn>
                    <a:cxn ang="0">
                      <a:pos x="24" y="33"/>
                    </a:cxn>
                    <a:cxn ang="0">
                      <a:pos x="27" y="34"/>
                    </a:cxn>
                    <a:cxn ang="0">
                      <a:pos x="28" y="34"/>
                    </a:cxn>
                    <a:cxn ang="0">
                      <a:pos x="30" y="31"/>
                    </a:cxn>
                    <a:cxn ang="0">
                      <a:pos x="24" y="17"/>
                    </a:cxn>
                    <a:cxn ang="0">
                      <a:pos x="26" y="12"/>
                    </a:cxn>
                    <a:cxn ang="0">
                      <a:pos x="27" y="13"/>
                    </a:cxn>
                    <a:cxn ang="0">
                      <a:pos x="38" y="15"/>
                    </a:cxn>
                    <a:cxn ang="0">
                      <a:pos x="38" y="15"/>
                    </a:cxn>
                    <a:cxn ang="0">
                      <a:pos x="40" y="13"/>
                    </a:cxn>
                    <a:cxn ang="0">
                      <a:pos x="38" y="10"/>
                    </a:cxn>
                  </a:cxnLst>
                  <a:rect l="0" t="0" r="r" b="b"/>
                  <a:pathLst>
                    <a:path w="40" h="34">
                      <a:moveTo>
                        <a:pt x="38" y="10"/>
                      </a:moveTo>
                      <a:cubicBezTo>
                        <a:pt x="29" y="9"/>
                        <a:pt x="29" y="9"/>
                        <a:pt x="29" y="9"/>
                      </a:cubicBezTo>
                      <a:cubicBezTo>
                        <a:pt x="29" y="8"/>
                        <a:pt x="29" y="8"/>
                        <a:pt x="29" y="8"/>
                      </a:cubicBezTo>
                      <a:cubicBezTo>
                        <a:pt x="32" y="8"/>
                        <a:pt x="32" y="8"/>
                        <a:pt x="32" y="8"/>
                      </a:cubicBezTo>
                      <a:cubicBezTo>
                        <a:pt x="34" y="3"/>
                        <a:pt x="34" y="3"/>
                        <a:pt x="34" y="3"/>
                      </a:cubicBezTo>
                      <a:cubicBezTo>
                        <a:pt x="27" y="4"/>
                        <a:pt x="27" y="4"/>
                        <a:pt x="27" y="4"/>
                      </a:cubicBezTo>
                      <a:cubicBezTo>
                        <a:pt x="27" y="3"/>
                        <a:pt x="26" y="2"/>
                        <a:pt x="25" y="2"/>
                      </a:cubicBezTo>
                      <a:cubicBezTo>
                        <a:pt x="22" y="1"/>
                        <a:pt x="22" y="1"/>
                        <a:pt x="22" y="1"/>
                      </a:cubicBezTo>
                      <a:cubicBezTo>
                        <a:pt x="20" y="0"/>
                        <a:pt x="18" y="1"/>
                        <a:pt x="17" y="3"/>
                      </a:cubicBezTo>
                      <a:cubicBezTo>
                        <a:pt x="13" y="15"/>
                        <a:pt x="13" y="15"/>
                        <a:pt x="13" y="15"/>
                      </a:cubicBezTo>
                      <a:cubicBezTo>
                        <a:pt x="13" y="15"/>
                        <a:pt x="13" y="15"/>
                        <a:pt x="13" y="15"/>
                      </a:cubicBezTo>
                      <a:cubicBezTo>
                        <a:pt x="11" y="22"/>
                        <a:pt x="11" y="22"/>
                        <a:pt x="11" y="22"/>
                      </a:cubicBezTo>
                      <a:cubicBezTo>
                        <a:pt x="3" y="22"/>
                        <a:pt x="3" y="22"/>
                        <a:pt x="3" y="22"/>
                      </a:cubicBezTo>
                      <a:cubicBezTo>
                        <a:pt x="1" y="22"/>
                        <a:pt x="0" y="23"/>
                        <a:pt x="0" y="25"/>
                      </a:cubicBezTo>
                      <a:cubicBezTo>
                        <a:pt x="0" y="27"/>
                        <a:pt x="1" y="28"/>
                        <a:pt x="3" y="28"/>
                      </a:cubicBezTo>
                      <a:cubicBezTo>
                        <a:pt x="13" y="28"/>
                        <a:pt x="13" y="28"/>
                        <a:pt x="13" y="28"/>
                      </a:cubicBezTo>
                      <a:cubicBezTo>
                        <a:pt x="14" y="28"/>
                        <a:pt x="15" y="27"/>
                        <a:pt x="15" y="26"/>
                      </a:cubicBezTo>
                      <a:cubicBezTo>
                        <a:pt x="18" y="20"/>
                        <a:pt x="18" y="20"/>
                        <a:pt x="18" y="20"/>
                      </a:cubicBezTo>
                      <a:cubicBezTo>
                        <a:pt x="19" y="21"/>
                        <a:pt x="19" y="21"/>
                        <a:pt x="19" y="21"/>
                      </a:cubicBezTo>
                      <a:cubicBezTo>
                        <a:pt x="19" y="21"/>
                        <a:pt x="20" y="21"/>
                        <a:pt x="20" y="21"/>
                      </a:cubicBezTo>
                      <a:cubicBezTo>
                        <a:pt x="24" y="33"/>
                        <a:pt x="24" y="33"/>
                        <a:pt x="24" y="33"/>
                      </a:cubicBezTo>
                      <a:cubicBezTo>
                        <a:pt x="25" y="34"/>
                        <a:pt x="26" y="34"/>
                        <a:pt x="27" y="34"/>
                      </a:cubicBezTo>
                      <a:cubicBezTo>
                        <a:pt x="27" y="34"/>
                        <a:pt x="28" y="34"/>
                        <a:pt x="28" y="34"/>
                      </a:cubicBezTo>
                      <a:cubicBezTo>
                        <a:pt x="29" y="34"/>
                        <a:pt x="30" y="32"/>
                        <a:pt x="30" y="31"/>
                      </a:cubicBezTo>
                      <a:cubicBezTo>
                        <a:pt x="24" y="17"/>
                        <a:pt x="24" y="17"/>
                        <a:pt x="24" y="17"/>
                      </a:cubicBezTo>
                      <a:cubicBezTo>
                        <a:pt x="26" y="12"/>
                        <a:pt x="26" y="12"/>
                        <a:pt x="26" y="12"/>
                      </a:cubicBezTo>
                      <a:cubicBezTo>
                        <a:pt x="26" y="13"/>
                        <a:pt x="27" y="13"/>
                        <a:pt x="27" y="13"/>
                      </a:cubicBezTo>
                      <a:cubicBezTo>
                        <a:pt x="38" y="15"/>
                        <a:pt x="38" y="15"/>
                        <a:pt x="38" y="15"/>
                      </a:cubicBezTo>
                      <a:cubicBezTo>
                        <a:pt x="38" y="15"/>
                        <a:pt x="38" y="15"/>
                        <a:pt x="38" y="15"/>
                      </a:cubicBezTo>
                      <a:cubicBezTo>
                        <a:pt x="39" y="15"/>
                        <a:pt x="40" y="14"/>
                        <a:pt x="40" y="13"/>
                      </a:cubicBezTo>
                      <a:cubicBezTo>
                        <a:pt x="40" y="11"/>
                        <a:pt x="39" y="10"/>
                        <a:pt x="38" y="1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 sz="2000" b="1">
                    <a:latin typeface="+mn-ea"/>
                  </a:endParaRPr>
                </a:p>
              </p:txBody>
            </p:sp>
            <p:sp>
              <p:nvSpPr>
                <p:cNvPr id="45" name="ïṥḻíďé"/>
                <p:cNvSpPr/>
                <p:nvPr/>
              </p:nvSpPr>
              <p:spPr bwMode="auto">
                <a:xfrm>
                  <a:off x="5119688" y="4689475"/>
                  <a:ext cx="11113" cy="14287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0" y="5"/>
                    </a:cxn>
                    <a:cxn ang="0">
                      <a:pos x="2" y="5"/>
                    </a:cxn>
                    <a:cxn ang="0">
                      <a:pos x="4" y="2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4" h="5">
                      <a:moveTo>
                        <a:pt x="2" y="0"/>
                      </a:move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2" y="5"/>
                        <a:pt x="2" y="5"/>
                        <a:pt x="2" y="5"/>
                      </a:cubicBezTo>
                      <a:cubicBezTo>
                        <a:pt x="3" y="5"/>
                        <a:pt x="4" y="4"/>
                        <a:pt x="4" y="2"/>
                      </a:cubicBezTo>
                      <a:cubicBezTo>
                        <a:pt x="4" y="1"/>
                        <a:pt x="3" y="0"/>
                        <a:pt x="2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 sz="2000" b="1">
                    <a:latin typeface="+mn-ea"/>
                  </a:endParaRPr>
                </a:p>
              </p:txBody>
            </p:sp>
            <p:sp>
              <p:nvSpPr>
                <p:cNvPr id="46" name="isḻîde"/>
                <p:cNvSpPr/>
                <p:nvPr/>
              </p:nvSpPr>
              <p:spPr bwMode="auto">
                <a:xfrm>
                  <a:off x="5089526" y="4724400"/>
                  <a:ext cx="17463" cy="17462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2" y="0"/>
                    </a:cxn>
                    <a:cxn ang="0">
                      <a:pos x="1" y="2"/>
                    </a:cxn>
                    <a:cxn ang="0">
                      <a:pos x="2" y="5"/>
                    </a:cxn>
                    <a:cxn ang="0">
                      <a:pos x="5" y="4"/>
                    </a:cxn>
                    <a:cxn ang="0">
                      <a:pos x="6" y="1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6" h="6">
                      <a:moveTo>
                        <a:pt x="2" y="0"/>
                      </a:move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0" y="3"/>
                        <a:pt x="1" y="5"/>
                        <a:pt x="2" y="5"/>
                      </a:cubicBezTo>
                      <a:cubicBezTo>
                        <a:pt x="3" y="6"/>
                        <a:pt x="4" y="5"/>
                        <a:pt x="5" y="4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5" y="0"/>
                        <a:pt x="4" y="0"/>
                        <a:pt x="2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 sz="2000" b="1">
                    <a:latin typeface="+mn-ea"/>
                  </a:endParaRPr>
                </a:p>
              </p:txBody>
            </p:sp>
            <p:sp>
              <p:nvSpPr>
                <p:cNvPr id="47" name="i$ļíḓe"/>
                <p:cNvSpPr/>
                <p:nvPr/>
              </p:nvSpPr>
              <p:spPr bwMode="auto">
                <a:xfrm>
                  <a:off x="5110163" y="4678363"/>
                  <a:ext cx="17463" cy="7937"/>
                </a:xfrm>
                <a:custGeom>
                  <a:avLst/>
                  <a:gdLst/>
                  <a:ahLst/>
                  <a:cxnLst>
                    <a:cxn ang="0">
                      <a:pos x="5" y="3"/>
                    </a:cxn>
                    <a:cxn ang="0">
                      <a:pos x="5" y="1"/>
                    </a:cxn>
                    <a:cxn ang="0">
                      <a:pos x="2" y="0"/>
                    </a:cxn>
                    <a:cxn ang="0">
                      <a:pos x="1" y="1"/>
                    </a:cxn>
                    <a:cxn ang="0">
                      <a:pos x="1" y="1"/>
                    </a:cxn>
                    <a:cxn ang="0">
                      <a:pos x="1" y="2"/>
                    </a:cxn>
                    <a:cxn ang="0">
                      <a:pos x="4" y="3"/>
                    </a:cxn>
                    <a:cxn ang="0">
                      <a:pos x="5" y="3"/>
                    </a:cxn>
                  </a:cxnLst>
                  <a:rect l="0" t="0" r="r" b="b"/>
                  <a:pathLst>
                    <a:path w="6" h="3">
                      <a:moveTo>
                        <a:pt x="5" y="3"/>
                      </a:moveTo>
                      <a:cubicBezTo>
                        <a:pt x="6" y="2"/>
                        <a:pt x="5" y="2"/>
                        <a:pt x="5" y="1"/>
                      </a:cubicBez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0"/>
                        <a:pt x="1" y="0"/>
                        <a:pt x="1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0" y="1"/>
                        <a:pt x="1" y="2"/>
                        <a:pt x="1" y="2"/>
                      </a:cubicBezTo>
                      <a:cubicBezTo>
                        <a:pt x="4" y="3"/>
                        <a:pt x="4" y="3"/>
                        <a:pt x="4" y="3"/>
                      </a:cubicBezTo>
                      <a:cubicBezTo>
                        <a:pt x="5" y="3"/>
                        <a:pt x="5" y="3"/>
                        <a:pt x="5" y="3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 sz="2000" b="1">
                    <a:latin typeface="+mn-ea"/>
                  </a:endParaRPr>
                </a:p>
              </p:txBody>
            </p:sp>
            <p:sp>
              <p:nvSpPr>
                <p:cNvPr id="48" name="iṥľïďé"/>
                <p:cNvSpPr/>
                <p:nvPr/>
              </p:nvSpPr>
              <p:spPr bwMode="auto">
                <a:xfrm>
                  <a:off x="5116513" y="4672013"/>
                  <a:ext cx="11113" cy="7937"/>
                </a:xfrm>
                <a:custGeom>
                  <a:avLst/>
                  <a:gdLst/>
                  <a:ahLst/>
                  <a:cxnLst>
                    <a:cxn ang="0">
                      <a:pos x="7" y="5"/>
                    </a:cxn>
                    <a:cxn ang="0">
                      <a:pos x="7" y="4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7" y="5"/>
                    </a:cxn>
                  </a:cxnLst>
                  <a:rect l="0" t="0" r="r" b="b"/>
                  <a:pathLst>
                    <a:path w="7" h="5">
                      <a:moveTo>
                        <a:pt x="7" y="5"/>
                      </a:moveTo>
                      <a:lnTo>
                        <a:pt x="7" y="4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7" y="5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 sz="2000" b="1">
                    <a:latin typeface="+mn-ea"/>
                  </a:endParaRPr>
                </a:p>
              </p:txBody>
            </p:sp>
            <p:sp>
              <p:nvSpPr>
                <p:cNvPr id="49" name="îsḷîḋé"/>
                <p:cNvSpPr/>
                <p:nvPr/>
              </p:nvSpPr>
              <p:spPr bwMode="auto">
                <a:xfrm>
                  <a:off x="5084763" y="4568825"/>
                  <a:ext cx="111125" cy="109537"/>
                </a:xfrm>
                <a:custGeom>
                  <a:avLst/>
                  <a:gdLst/>
                  <a:ahLst/>
                  <a:cxnLst>
                    <a:cxn ang="0">
                      <a:pos x="20" y="38"/>
                    </a:cxn>
                    <a:cxn ang="0">
                      <a:pos x="13" y="37"/>
                    </a:cxn>
                    <a:cxn ang="0">
                      <a:pos x="4" y="12"/>
                    </a:cxn>
                    <a:cxn ang="0">
                      <a:pos x="21" y="0"/>
                    </a:cxn>
                    <a:cxn ang="0">
                      <a:pos x="28" y="2"/>
                    </a:cxn>
                    <a:cxn ang="0">
                      <a:pos x="37" y="12"/>
                    </a:cxn>
                    <a:cxn ang="0">
                      <a:pos x="37" y="26"/>
                    </a:cxn>
                    <a:cxn ang="0">
                      <a:pos x="20" y="38"/>
                    </a:cxn>
                    <a:cxn ang="0">
                      <a:pos x="21" y="4"/>
                    </a:cxn>
                    <a:cxn ang="0">
                      <a:pos x="8" y="14"/>
                    </a:cxn>
                    <a:cxn ang="0">
                      <a:pos x="15" y="33"/>
                    </a:cxn>
                    <a:cxn ang="0">
                      <a:pos x="20" y="34"/>
                    </a:cxn>
                    <a:cxn ang="0">
                      <a:pos x="33" y="24"/>
                    </a:cxn>
                    <a:cxn ang="0">
                      <a:pos x="34" y="13"/>
                    </a:cxn>
                    <a:cxn ang="0">
                      <a:pos x="26" y="5"/>
                    </a:cxn>
                    <a:cxn ang="0">
                      <a:pos x="21" y="4"/>
                    </a:cxn>
                  </a:cxnLst>
                  <a:rect l="0" t="0" r="r" b="b"/>
                  <a:pathLst>
                    <a:path w="39" h="38">
                      <a:moveTo>
                        <a:pt x="20" y="38"/>
                      </a:moveTo>
                      <a:cubicBezTo>
                        <a:pt x="18" y="38"/>
                        <a:pt x="15" y="37"/>
                        <a:pt x="13" y="37"/>
                      </a:cubicBezTo>
                      <a:cubicBezTo>
                        <a:pt x="4" y="33"/>
                        <a:pt x="0" y="22"/>
                        <a:pt x="4" y="12"/>
                      </a:cubicBezTo>
                      <a:cubicBezTo>
                        <a:pt x="7" y="5"/>
                        <a:pt x="14" y="0"/>
                        <a:pt x="21" y="0"/>
                      </a:cubicBezTo>
                      <a:cubicBezTo>
                        <a:pt x="24" y="0"/>
                        <a:pt x="26" y="1"/>
                        <a:pt x="28" y="2"/>
                      </a:cubicBezTo>
                      <a:cubicBezTo>
                        <a:pt x="32" y="3"/>
                        <a:pt x="36" y="7"/>
                        <a:pt x="37" y="12"/>
                      </a:cubicBezTo>
                      <a:cubicBezTo>
                        <a:pt x="39" y="16"/>
                        <a:pt x="39" y="21"/>
                        <a:pt x="37" y="26"/>
                      </a:cubicBezTo>
                      <a:cubicBezTo>
                        <a:pt x="34" y="33"/>
                        <a:pt x="27" y="38"/>
                        <a:pt x="20" y="38"/>
                      </a:cubicBezTo>
                      <a:close/>
                      <a:moveTo>
                        <a:pt x="21" y="4"/>
                      </a:moveTo>
                      <a:cubicBezTo>
                        <a:pt x="16" y="4"/>
                        <a:pt x="10" y="8"/>
                        <a:pt x="8" y="14"/>
                      </a:cubicBezTo>
                      <a:cubicBezTo>
                        <a:pt x="4" y="21"/>
                        <a:pt x="8" y="30"/>
                        <a:pt x="15" y="33"/>
                      </a:cubicBezTo>
                      <a:cubicBezTo>
                        <a:pt x="16" y="34"/>
                        <a:pt x="18" y="34"/>
                        <a:pt x="20" y="34"/>
                      </a:cubicBezTo>
                      <a:cubicBezTo>
                        <a:pt x="26" y="34"/>
                        <a:pt x="31" y="30"/>
                        <a:pt x="33" y="24"/>
                      </a:cubicBezTo>
                      <a:cubicBezTo>
                        <a:pt x="35" y="21"/>
                        <a:pt x="35" y="17"/>
                        <a:pt x="34" y="13"/>
                      </a:cubicBezTo>
                      <a:cubicBezTo>
                        <a:pt x="32" y="9"/>
                        <a:pt x="30" y="7"/>
                        <a:pt x="26" y="5"/>
                      </a:cubicBezTo>
                      <a:cubicBezTo>
                        <a:pt x="25" y="4"/>
                        <a:pt x="23" y="4"/>
                        <a:pt x="21" y="4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 sz="2000" b="1">
                    <a:latin typeface="+mn-ea"/>
                  </a:endParaRPr>
                </a:p>
              </p:txBody>
            </p:sp>
            <p:sp>
              <p:nvSpPr>
                <p:cNvPr id="50" name="íṡļidé"/>
                <p:cNvSpPr/>
                <p:nvPr/>
              </p:nvSpPr>
              <p:spPr bwMode="auto">
                <a:xfrm>
                  <a:off x="5103813" y="4605338"/>
                  <a:ext cx="52388" cy="58737"/>
                </a:xfrm>
                <a:custGeom>
                  <a:avLst/>
                  <a:gdLst/>
                  <a:ahLst/>
                  <a:cxnLst>
                    <a:cxn ang="0">
                      <a:pos x="13" y="20"/>
                    </a:cxn>
                    <a:cxn ang="0">
                      <a:pos x="8" y="19"/>
                    </a:cxn>
                    <a:cxn ang="0">
                      <a:pos x="2" y="11"/>
                    </a:cxn>
                    <a:cxn ang="0">
                      <a:pos x="2" y="1"/>
                    </a:cxn>
                    <a:cxn ang="0">
                      <a:pos x="4" y="1"/>
                    </a:cxn>
                    <a:cxn ang="0">
                      <a:pos x="4" y="2"/>
                    </a:cxn>
                    <a:cxn ang="0">
                      <a:pos x="4" y="11"/>
                    </a:cxn>
                    <a:cxn ang="0">
                      <a:pos x="9" y="16"/>
                    </a:cxn>
                    <a:cxn ang="0">
                      <a:pos x="16" y="16"/>
                    </a:cxn>
                    <a:cxn ang="0">
                      <a:pos x="17" y="17"/>
                    </a:cxn>
                    <a:cxn ang="0">
                      <a:pos x="16" y="19"/>
                    </a:cxn>
                    <a:cxn ang="0">
                      <a:pos x="13" y="20"/>
                    </a:cxn>
                  </a:cxnLst>
                  <a:rect l="0" t="0" r="r" b="b"/>
                  <a:pathLst>
                    <a:path w="18" h="20">
                      <a:moveTo>
                        <a:pt x="13" y="20"/>
                      </a:moveTo>
                      <a:cubicBezTo>
                        <a:pt x="11" y="20"/>
                        <a:pt x="10" y="19"/>
                        <a:pt x="8" y="19"/>
                      </a:cubicBezTo>
                      <a:cubicBezTo>
                        <a:pt x="5" y="17"/>
                        <a:pt x="3" y="15"/>
                        <a:pt x="2" y="11"/>
                      </a:cubicBezTo>
                      <a:cubicBezTo>
                        <a:pt x="0" y="8"/>
                        <a:pt x="0" y="5"/>
                        <a:pt x="2" y="1"/>
                      </a:cubicBezTo>
                      <a:cubicBezTo>
                        <a:pt x="2" y="1"/>
                        <a:pt x="3" y="0"/>
                        <a:pt x="4" y="1"/>
                      </a:cubicBezTo>
                      <a:cubicBezTo>
                        <a:pt x="4" y="1"/>
                        <a:pt x="5" y="2"/>
                        <a:pt x="4" y="2"/>
                      </a:cubicBezTo>
                      <a:cubicBezTo>
                        <a:pt x="3" y="5"/>
                        <a:pt x="3" y="8"/>
                        <a:pt x="4" y="11"/>
                      </a:cubicBezTo>
                      <a:cubicBezTo>
                        <a:pt x="5" y="13"/>
                        <a:pt x="7" y="15"/>
                        <a:pt x="9" y="16"/>
                      </a:cubicBezTo>
                      <a:cubicBezTo>
                        <a:pt x="11" y="17"/>
                        <a:pt x="14" y="17"/>
                        <a:pt x="16" y="16"/>
                      </a:cubicBezTo>
                      <a:cubicBezTo>
                        <a:pt x="16" y="16"/>
                        <a:pt x="17" y="17"/>
                        <a:pt x="17" y="17"/>
                      </a:cubicBezTo>
                      <a:cubicBezTo>
                        <a:pt x="18" y="18"/>
                        <a:pt x="17" y="19"/>
                        <a:pt x="16" y="19"/>
                      </a:cubicBezTo>
                      <a:cubicBezTo>
                        <a:pt x="15" y="19"/>
                        <a:pt x="14" y="20"/>
                        <a:pt x="13" y="2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 sz="2000" b="1">
                    <a:latin typeface="+mn-ea"/>
                  </a:endParaRPr>
                </a:p>
              </p:txBody>
            </p:sp>
            <p:sp>
              <p:nvSpPr>
                <p:cNvPr id="51" name="iṧlïďe"/>
                <p:cNvSpPr/>
                <p:nvPr/>
              </p:nvSpPr>
              <p:spPr bwMode="auto">
                <a:xfrm>
                  <a:off x="5102226" y="4683125"/>
                  <a:ext cx="19050" cy="23812"/>
                </a:xfrm>
                <a:custGeom>
                  <a:avLst/>
                  <a:gdLst/>
                  <a:ahLst/>
                  <a:cxnLst>
                    <a:cxn ang="0">
                      <a:pos x="0" y="8"/>
                    </a:cxn>
                    <a:cxn ang="0">
                      <a:pos x="4" y="8"/>
                    </a:cxn>
                    <a:cxn ang="0">
                      <a:pos x="5" y="8"/>
                    </a:cxn>
                    <a:cxn ang="0">
                      <a:pos x="7" y="2"/>
                    </a:cxn>
                    <a:cxn ang="0">
                      <a:pos x="3" y="0"/>
                    </a:cxn>
                    <a:cxn ang="0">
                      <a:pos x="0" y="8"/>
                    </a:cxn>
                    <a:cxn ang="0">
                      <a:pos x="0" y="8"/>
                    </a:cxn>
                  </a:cxnLst>
                  <a:rect l="0" t="0" r="r" b="b"/>
                  <a:pathLst>
                    <a:path w="7" h="8">
                      <a:moveTo>
                        <a:pt x="0" y="8"/>
                      </a:moveTo>
                      <a:cubicBezTo>
                        <a:pt x="2" y="8"/>
                        <a:pt x="3" y="8"/>
                        <a:pt x="4" y="8"/>
                      </a:cubicBezTo>
                      <a:cubicBezTo>
                        <a:pt x="4" y="8"/>
                        <a:pt x="4" y="8"/>
                        <a:pt x="5" y="8"/>
                      </a:cubicBezTo>
                      <a:cubicBezTo>
                        <a:pt x="7" y="2"/>
                        <a:pt x="7" y="2"/>
                        <a:pt x="7" y="2"/>
                      </a:cubicBez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0" y="8"/>
                        <a:pt x="0" y="8"/>
                        <a:pt x="0" y="8"/>
                      </a:cubicBezTo>
                      <a:cubicBezTo>
                        <a:pt x="0" y="8"/>
                        <a:pt x="0" y="8"/>
                        <a:pt x="0" y="8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 sz="2000" b="1">
                    <a:latin typeface="+mn-ea"/>
                  </a:endParaRPr>
                </a:p>
              </p:txBody>
            </p:sp>
          </p:grpSp>
          <p:grpSp>
            <p:nvGrpSpPr>
              <p:cNvPr id="25" name="iśḷïdê"/>
              <p:cNvGrpSpPr/>
              <p:nvPr/>
            </p:nvGrpSpPr>
            <p:grpSpPr>
              <a:xfrm>
                <a:off x="7948219" y="2599736"/>
                <a:ext cx="217828" cy="418368"/>
                <a:chOff x="4486276" y="4586288"/>
                <a:chExt cx="100012" cy="192087"/>
              </a:xfrm>
              <a:solidFill>
                <a:schemeClr val="bg1"/>
              </a:solidFill>
            </p:grpSpPr>
            <p:sp>
              <p:nvSpPr>
                <p:cNvPr id="40" name="îṡ1iḋé"/>
                <p:cNvSpPr/>
                <p:nvPr/>
              </p:nvSpPr>
              <p:spPr bwMode="auto">
                <a:xfrm>
                  <a:off x="4494213" y="4586288"/>
                  <a:ext cx="92075" cy="77787"/>
                </a:xfrm>
                <a:custGeom>
                  <a:avLst/>
                  <a:gdLst/>
                  <a:ahLst/>
                  <a:cxnLst>
                    <a:cxn ang="0">
                      <a:pos x="24" y="2"/>
                    </a:cxn>
                    <a:cxn ang="0">
                      <a:pos x="11" y="3"/>
                    </a:cxn>
                    <a:cxn ang="0">
                      <a:pos x="1" y="12"/>
                    </a:cxn>
                    <a:cxn ang="0">
                      <a:pos x="0" y="14"/>
                    </a:cxn>
                    <a:cxn ang="0">
                      <a:pos x="1" y="24"/>
                    </a:cxn>
                    <a:cxn ang="0">
                      <a:pos x="2" y="25"/>
                    </a:cxn>
                    <a:cxn ang="0">
                      <a:pos x="2" y="25"/>
                    </a:cxn>
                    <a:cxn ang="0">
                      <a:pos x="2" y="25"/>
                    </a:cxn>
                    <a:cxn ang="0">
                      <a:pos x="4" y="27"/>
                    </a:cxn>
                    <a:cxn ang="0">
                      <a:pos x="5" y="26"/>
                    </a:cxn>
                    <a:cxn ang="0">
                      <a:pos x="6" y="24"/>
                    </a:cxn>
                    <a:cxn ang="0">
                      <a:pos x="7" y="16"/>
                    </a:cxn>
                    <a:cxn ang="0">
                      <a:pos x="13" y="11"/>
                    </a:cxn>
                    <a:cxn ang="0">
                      <a:pos x="14" y="11"/>
                    </a:cxn>
                    <a:cxn ang="0">
                      <a:pos x="16" y="14"/>
                    </a:cxn>
                    <a:cxn ang="0">
                      <a:pos x="16" y="17"/>
                    </a:cxn>
                    <a:cxn ang="0">
                      <a:pos x="12" y="22"/>
                    </a:cxn>
                    <a:cxn ang="0">
                      <a:pos x="13" y="25"/>
                    </a:cxn>
                    <a:cxn ang="0">
                      <a:pos x="14" y="25"/>
                    </a:cxn>
                    <a:cxn ang="0">
                      <a:pos x="16" y="25"/>
                    </a:cxn>
                    <a:cxn ang="0">
                      <a:pos x="22" y="17"/>
                    </a:cxn>
                    <a:cxn ang="0">
                      <a:pos x="29" y="11"/>
                    </a:cxn>
                    <a:cxn ang="0">
                      <a:pos x="30" y="11"/>
                    </a:cxn>
                    <a:cxn ang="0">
                      <a:pos x="32" y="9"/>
                    </a:cxn>
                    <a:cxn ang="0">
                      <a:pos x="32" y="2"/>
                    </a:cxn>
                    <a:cxn ang="0">
                      <a:pos x="30" y="0"/>
                    </a:cxn>
                    <a:cxn ang="0">
                      <a:pos x="24" y="2"/>
                    </a:cxn>
                  </a:cxnLst>
                  <a:rect l="0" t="0" r="r" b="b"/>
                  <a:pathLst>
                    <a:path w="32" h="27">
                      <a:moveTo>
                        <a:pt x="24" y="2"/>
                      </a:moveTo>
                      <a:cubicBezTo>
                        <a:pt x="24" y="2"/>
                        <a:pt x="13" y="2"/>
                        <a:pt x="11" y="3"/>
                      </a:cubicBezTo>
                      <a:cubicBezTo>
                        <a:pt x="9" y="3"/>
                        <a:pt x="1" y="12"/>
                        <a:pt x="1" y="12"/>
                      </a:cubicBezTo>
                      <a:cubicBezTo>
                        <a:pt x="0" y="13"/>
                        <a:pt x="0" y="13"/>
                        <a:pt x="0" y="14"/>
                      </a:cubicBezTo>
                      <a:cubicBezTo>
                        <a:pt x="1" y="24"/>
                        <a:pt x="1" y="24"/>
                        <a:pt x="1" y="24"/>
                      </a:cubicBezTo>
                      <a:cubicBezTo>
                        <a:pt x="1" y="25"/>
                        <a:pt x="2" y="25"/>
                        <a:pt x="2" y="25"/>
                      </a:cubicBezTo>
                      <a:cubicBezTo>
                        <a:pt x="2" y="25"/>
                        <a:pt x="2" y="25"/>
                        <a:pt x="2" y="25"/>
                      </a:cubicBezTo>
                      <a:cubicBezTo>
                        <a:pt x="2" y="25"/>
                        <a:pt x="2" y="25"/>
                        <a:pt x="2" y="25"/>
                      </a:cubicBezTo>
                      <a:cubicBezTo>
                        <a:pt x="2" y="26"/>
                        <a:pt x="3" y="27"/>
                        <a:pt x="4" y="27"/>
                      </a:cubicBezTo>
                      <a:cubicBezTo>
                        <a:pt x="4" y="27"/>
                        <a:pt x="5" y="26"/>
                        <a:pt x="5" y="26"/>
                      </a:cubicBezTo>
                      <a:cubicBezTo>
                        <a:pt x="6" y="25"/>
                        <a:pt x="6" y="25"/>
                        <a:pt x="6" y="24"/>
                      </a:cubicBezTo>
                      <a:cubicBezTo>
                        <a:pt x="7" y="16"/>
                        <a:pt x="7" y="16"/>
                        <a:pt x="7" y="16"/>
                      </a:cubicBezTo>
                      <a:cubicBezTo>
                        <a:pt x="13" y="11"/>
                        <a:pt x="13" y="11"/>
                        <a:pt x="13" y="11"/>
                      </a:cubicBezTo>
                      <a:cubicBezTo>
                        <a:pt x="13" y="11"/>
                        <a:pt x="14" y="10"/>
                        <a:pt x="14" y="11"/>
                      </a:cubicBezTo>
                      <a:cubicBezTo>
                        <a:pt x="15" y="12"/>
                        <a:pt x="16" y="13"/>
                        <a:pt x="16" y="14"/>
                      </a:cubicBezTo>
                      <a:cubicBezTo>
                        <a:pt x="17" y="16"/>
                        <a:pt x="16" y="17"/>
                        <a:pt x="16" y="17"/>
                      </a:cubicBezTo>
                      <a:cubicBezTo>
                        <a:pt x="12" y="22"/>
                        <a:pt x="12" y="22"/>
                        <a:pt x="12" y="22"/>
                      </a:cubicBezTo>
                      <a:cubicBezTo>
                        <a:pt x="12" y="23"/>
                        <a:pt x="12" y="24"/>
                        <a:pt x="13" y="25"/>
                      </a:cubicBezTo>
                      <a:cubicBezTo>
                        <a:pt x="13" y="25"/>
                        <a:pt x="14" y="25"/>
                        <a:pt x="14" y="25"/>
                      </a:cubicBezTo>
                      <a:cubicBezTo>
                        <a:pt x="15" y="25"/>
                        <a:pt x="15" y="25"/>
                        <a:pt x="16" y="25"/>
                      </a:cubicBezTo>
                      <a:cubicBezTo>
                        <a:pt x="22" y="17"/>
                        <a:pt x="22" y="17"/>
                        <a:pt x="22" y="17"/>
                      </a:cubicBezTo>
                      <a:cubicBezTo>
                        <a:pt x="29" y="11"/>
                        <a:pt x="29" y="11"/>
                        <a:pt x="29" y="11"/>
                      </a:cubicBezTo>
                      <a:cubicBezTo>
                        <a:pt x="30" y="11"/>
                        <a:pt x="30" y="11"/>
                        <a:pt x="30" y="11"/>
                      </a:cubicBezTo>
                      <a:cubicBezTo>
                        <a:pt x="30" y="11"/>
                        <a:pt x="32" y="11"/>
                        <a:pt x="32" y="9"/>
                      </a:cubicBezTo>
                      <a:cubicBezTo>
                        <a:pt x="32" y="6"/>
                        <a:pt x="32" y="3"/>
                        <a:pt x="32" y="2"/>
                      </a:cubicBezTo>
                      <a:cubicBezTo>
                        <a:pt x="32" y="0"/>
                        <a:pt x="30" y="0"/>
                        <a:pt x="30" y="0"/>
                      </a:cubicBezTo>
                      <a:lnTo>
                        <a:pt x="24" y="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 sz="2000" b="1">
                    <a:latin typeface="+mn-ea"/>
                  </a:endParaRPr>
                </a:p>
              </p:txBody>
            </p:sp>
            <p:sp>
              <p:nvSpPr>
                <p:cNvPr id="41" name="îṧḻîḍè"/>
                <p:cNvSpPr/>
                <p:nvPr/>
              </p:nvSpPr>
              <p:spPr bwMode="auto">
                <a:xfrm>
                  <a:off x="4486276" y="4689475"/>
                  <a:ext cx="88900" cy="88900"/>
                </a:xfrm>
                <a:custGeom>
                  <a:avLst/>
                  <a:gdLst/>
                  <a:ahLst/>
                  <a:cxnLst>
                    <a:cxn ang="0">
                      <a:pos x="6" y="3"/>
                    </a:cxn>
                    <a:cxn ang="0">
                      <a:pos x="18" y="29"/>
                    </a:cxn>
                    <a:cxn ang="0">
                      <a:pos x="16" y="0"/>
                    </a:cxn>
                    <a:cxn ang="0">
                      <a:pos x="22" y="22"/>
                    </a:cxn>
                    <a:cxn ang="0">
                      <a:pos x="18" y="24"/>
                    </a:cxn>
                    <a:cxn ang="0">
                      <a:pos x="17" y="26"/>
                    </a:cxn>
                    <a:cxn ang="0">
                      <a:pos x="16" y="24"/>
                    </a:cxn>
                    <a:cxn ang="0">
                      <a:pos x="12" y="25"/>
                    </a:cxn>
                    <a:cxn ang="0">
                      <a:pos x="10" y="23"/>
                    </a:cxn>
                    <a:cxn ang="0">
                      <a:pos x="11" y="22"/>
                    </a:cxn>
                    <a:cxn ang="0">
                      <a:pos x="13" y="22"/>
                    </a:cxn>
                    <a:cxn ang="0">
                      <a:pos x="17" y="22"/>
                    </a:cxn>
                    <a:cxn ang="0">
                      <a:pos x="19" y="21"/>
                    </a:cxn>
                    <a:cxn ang="0">
                      <a:pos x="19" y="18"/>
                    </a:cxn>
                    <a:cxn ang="0">
                      <a:pos x="17" y="17"/>
                    </a:cxn>
                    <a:cxn ang="0">
                      <a:pos x="13" y="17"/>
                    </a:cxn>
                    <a:cxn ang="0">
                      <a:pos x="9" y="17"/>
                    </a:cxn>
                    <a:cxn ang="0">
                      <a:pos x="7" y="14"/>
                    </a:cxn>
                    <a:cxn ang="0">
                      <a:pos x="8" y="10"/>
                    </a:cxn>
                    <a:cxn ang="0">
                      <a:pos x="12" y="8"/>
                    </a:cxn>
                    <a:cxn ang="0">
                      <a:pos x="12" y="6"/>
                    </a:cxn>
                    <a:cxn ang="0">
                      <a:pos x="14" y="8"/>
                    </a:cxn>
                    <a:cxn ang="0">
                      <a:pos x="17" y="8"/>
                    </a:cxn>
                    <a:cxn ang="0">
                      <a:pos x="19" y="9"/>
                    </a:cxn>
                    <a:cxn ang="0">
                      <a:pos x="18" y="10"/>
                    </a:cxn>
                    <a:cxn ang="0">
                      <a:pos x="18" y="10"/>
                    </a:cxn>
                    <a:cxn ang="0">
                      <a:pos x="14" y="10"/>
                    </a:cxn>
                    <a:cxn ang="0">
                      <a:pos x="11" y="11"/>
                    </a:cxn>
                    <a:cxn ang="0">
                      <a:pos x="11" y="13"/>
                    </a:cxn>
                    <a:cxn ang="0">
                      <a:pos x="12" y="14"/>
                    </a:cxn>
                    <a:cxn ang="0">
                      <a:pos x="15" y="14"/>
                    </a:cxn>
                    <a:cxn ang="0">
                      <a:pos x="18" y="14"/>
                    </a:cxn>
                    <a:cxn ang="0">
                      <a:pos x="23" y="17"/>
                    </a:cxn>
                  </a:cxnLst>
                  <a:rect l="0" t="0" r="r" b="b"/>
                  <a:pathLst>
                    <a:path w="31" h="31">
                      <a:moveTo>
                        <a:pt x="16" y="0"/>
                      </a:moveTo>
                      <a:cubicBezTo>
                        <a:pt x="6" y="3"/>
                        <a:pt x="6" y="3"/>
                        <a:pt x="6" y="3"/>
                      </a:cubicBezTo>
                      <a:cubicBezTo>
                        <a:pt x="3" y="7"/>
                        <a:pt x="0" y="14"/>
                        <a:pt x="2" y="20"/>
                      </a:cubicBezTo>
                      <a:cubicBezTo>
                        <a:pt x="4" y="28"/>
                        <a:pt x="11" y="31"/>
                        <a:pt x="18" y="29"/>
                      </a:cubicBezTo>
                      <a:cubicBezTo>
                        <a:pt x="26" y="27"/>
                        <a:pt x="31" y="21"/>
                        <a:pt x="29" y="13"/>
                      </a:cubicBezTo>
                      <a:cubicBezTo>
                        <a:pt x="27" y="8"/>
                        <a:pt x="21" y="2"/>
                        <a:pt x="16" y="0"/>
                      </a:cubicBezTo>
                      <a:close/>
                      <a:moveTo>
                        <a:pt x="23" y="20"/>
                      </a:moveTo>
                      <a:cubicBezTo>
                        <a:pt x="23" y="20"/>
                        <a:pt x="22" y="21"/>
                        <a:pt x="22" y="22"/>
                      </a:cubicBezTo>
                      <a:cubicBezTo>
                        <a:pt x="21" y="22"/>
                        <a:pt x="20" y="23"/>
                        <a:pt x="20" y="23"/>
                      </a:cubicBezTo>
                      <a:cubicBezTo>
                        <a:pt x="19" y="23"/>
                        <a:pt x="18" y="24"/>
                        <a:pt x="18" y="24"/>
                      </a:cubicBezTo>
                      <a:cubicBezTo>
                        <a:pt x="18" y="25"/>
                        <a:pt x="18" y="25"/>
                        <a:pt x="18" y="25"/>
                      </a:cubicBezTo>
                      <a:cubicBezTo>
                        <a:pt x="18" y="26"/>
                        <a:pt x="18" y="26"/>
                        <a:pt x="17" y="26"/>
                      </a:cubicBezTo>
                      <a:cubicBezTo>
                        <a:pt x="17" y="26"/>
                        <a:pt x="16" y="26"/>
                        <a:pt x="16" y="26"/>
                      </a:cubicBezTo>
                      <a:cubicBezTo>
                        <a:pt x="16" y="24"/>
                        <a:pt x="16" y="24"/>
                        <a:pt x="16" y="24"/>
                      </a:cubicBezTo>
                      <a:cubicBezTo>
                        <a:pt x="15" y="25"/>
                        <a:pt x="15" y="25"/>
                        <a:pt x="14" y="25"/>
                      </a:cubicBezTo>
                      <a:cubicBezTo>
                        <a:pt x="14" y="25"/>
                        <a:pt x="13" y="25"/>
                        <a:pt x="12" y="25"/>
                      </a:cubicBezTo>
                      <a:cubicBezTo>
                        <a:pt x="11" y="25"/>
                        <a:pt x="11" y="24"/>
                        <a:pt x="10" y="24"/>
                      </a:cubicBezTo>
                      <a:cubicBezTo>
                        <a:pt x="10" y="24"/>
                        <a:pt x="10" y="24"/>
                        <a:pt x="10" y="23"/>
                      </a:cubicBezTo>
                      <a:cubicBezTo>
                        <a:pt x="10" y="23"/>
                        <a:pt x="10" y="23"/>
                        <a:pt x="10" y="22"/>
                      </a:cubicBezTo>
                      <a:cubicBezTo>
                        <a:pt x="10" y="22"/>
                        <a:pt x="10" y="22"/>
                        <a:pt x="11" y="22"/>
                      </a:cubicBezTo>
                      <a:cubicBezTo>
                        <a:pt x="11" y="22"/>
                        <a:pt x="11" y="22"/>
                        <a:pt x="12" y="22"/>
                      </a:cubicBezTo>
                      <a:cubicBezTo>
                        <a:pt x="12" y="22"/>
                        <a:pt x="12" y="22"/>
                        <a:pt x="13" y="22"/>
                      </a:cubicBezTo>
                      <a:cubicBezTo>
                        <a:pt x="13" y="22"/>
                        <a:pt x="14" y="22"/>
                        <a:pt x="15" y="22"/>
                      </a:cubicBezTo>
                      <a:cubicBezTo>
                        <a:pt x="15" y="22"/>
                        <a:pt x="16" y="22"/>
                        <a:pt x="17" y="22"/>
                      </a:cubicBezTo>
                      <a:cubicBezTo>
                        <a:pt x="17" y="22"/>
                        <a:pt x="17" y="21"/>
                        <a:pt x="18" y="21"/>
                      </a:cubicBezTo>
                      <a:cubicBezTo>
                        <a:pt x="18" y="21"/>
                        <a:pt x="18" y="21"/>
                        <a:pt x="19" y="21"/>
                      </a:cubicBezTo>
                      <a:cubicBezTo>
                        <a:pt x="19" y="20"/>
                        <a:pt x="19" y="20"/>
                        <a:pt x="19" y="20"/>
                      </a:cubicBezTo>
                      <a:cubicBezTo>
                        <a:pt x="19" y="19"/>
                        <a:pt x="19" y="19"/>
                        <a:pt x="19" y="18"/>
                      </a:cubicBezTo>
                      <a:cubicBezTo>
                        <a:pt x="19" y="18"/>
                        <a:pt x="19" y="18"/>
                        <a:pt x="19" y="18"/>
                      </a:cubicBezTo>
                      <a:cubicBezTo>
                        <a:pt x="18" y="17"/>
                        <a:pt x="18" y="17"/>
                        <a:pt x="17" y="17"/>
                      </a:cubicBezTo>
                      <a:cubicBezTo>
                        <a:pt x="16" y="17"/>
                        <a:pt x="15" y="17"/>
                        <a:pt x="15" y="17"/>
                      </a:cubicBezTo>
                      <a:cubicBezTo>
                        <a:pt x="14" y="17"/>
                        <a:pt x="13" y="17"/>
                        <a:pt x="13" y="17"/>
                      </a:cubicBezTo>
                      <a:cubicBezTo>
                        <a:pt x="12" y="17"/>
                        <a:pt x="11" y="17"/>
                        <a:pt x="11" y="17"/>
                      </a:cubicBezTo>
                      <a:cubicBezTo>
                        <a:pt x="10" y="17"/>
                        <a:pt x="10" y="17"/>
                        <a:pt x="9" y="17"/>
                      </a:cubicBezTo>
                      <a:cubicBezTo>
                        <a:pt x="9" y="16"/>
                        <a:pt x="8" y="16"/>
                        <a:pt x="8" y="16"/>
                      </a:cubicBezTo>
                      <a:cubicBezTo>
                        <a:pt x="8" y="15"/>
                        <a:pt x="7" y="15"/>
                        <a:pt x="7" y="14"/>
                      </a:cubicBezTo>
                      <a:cubicBezTo>
                        <a:pt x="7" y="13"/>
                        <a:pt x="7" y="13"/>
                        <a:pt x="7" y="12"/>
                      </a:cubicBezTo>
                      <a:cubicBezTo>
                        <a:pt x="8" y="11"/>
                        <a:pt x="8" y="11"/>
                        <a:pt x="8" y="10"/>
                      </a:cubicBezTo>
                      <a:cubicBezTo>
                        <a:pt x="9" y="10"/>
                        <a:pt x="9" y="9"/>
                        <a:pt x="10" y="9"/>
                      </a:cubicBezTo>
                      <a:cubicBezTo>
                        <a:pt x="11" y="9"/>
                        <a:pt x="11" y="9"/>
                        <a:pt x="12" y="8"/>
                      </a:cubicBezTo>
                      <a:cubicBezTo>
                        <a:pt x="11" y="7"/>
                        <a:pt x="11" y="7"/>
                        <a:pt x="11" y="7"/>
                      </a:cubicBezTo>
                      <a:cubicBezTo>
                        <a:pt x="11" y="6"/>
                        <a:pt x="11" y="6"/>
                        <a:pt x="12" y="6"/>
                      </a:cubicBezTo>
                      <a:cubicBezTo>
                        <a:pt x="13" y="5"/>
                        <a:pt x="13" y="6"/>
                        <a:pt x="13" y="6"/>
                      </a:cubicBezTo>
                      <a:cubicBezTo>
                        <a:pt x="14" y="8"/>
                        <a:pt x="14" y="8"/>
                        <a:pt x="14" y="8"/>
                      </a:cubicBezTo>
                      <a:cubicBezTo>
                        <a:pt x="14" y="8"/>
                        <a:pt x="15" y="8"/>
                        <a:pt x="15" y="8"/>
                      </a:cubicBezTo>
                      <a:cubicBezTo>
                        <a:pt x="16" y="7"/>
                        <a:pt x="17" y="8"/>
                        <a:pt x="17" y="8"/>
                      </a:cubicBezTo>
                      <a:cubicBezTo>
                        <a:pt x="18" y="8"/>
                        <a:pt x="18" y="8"/>
                        <a:pt x="19" y="8"/>
                      </a:cubicBezTo>
                      <a:cubicBezTo>
                        <a:pt x="19" y="8"/>
                        <a:pt x="19" y="9"/>
                        <a:pt x="19" y="9"/>
                      </a:cubicBezTo>
                      <a:cubicBezTo>
                        <a:pt x="19" y="9"/>
                        <a:pt x="19" y="10"/>
                        <a:pt x="19" y="10"/>
                      </a:cubicBezTo>
                      <a:cubicBezTo>
                        <a:pt x="19" y="10"/>
                        <a:pt x="19" y="10"/>
                        <a:pt x="18" y="10"/>
                      </a:cubicBezTo>
                      <a:cubicBezTo>
                        <a:pt x="18" y="10"/>
                        <a:pt x="18" y="10"/>
                        <a:pt x="18" y="10"/>
                      </a:cubicBezTo>
                      <a:cubicBezTo>
                        <a:pt x="18" y="10"/>
                        <a:pt x="18" y="10"/>
                        <a:pt x="18" y="10"/>
                      </a:cubicBezTo>
                      <a:cubicBezTo>
                        <a:pt x="17" y="10"/>
                        <a:pt x="17" y="10"/>
                        <a:pt x="16" y="10"/>
                      </a:cubicBezTo>
                      <a:cubicBezTo>
                        <a:pt x="15" y="10"/>
                        <a:pt x="15" y="10"/>
                        <a:pt x="14" y="10"/>
                      </a:cubicBezTo>
                      <a:cubicBezTo>
                        <a:pt x="13" y="11"/>
                        <a:pt x="13" y="11"/>
                        <a:pt x="12" y="11"/>
                      </a:cubicBezTo>
                      <a:cubicBezTo>
                        <a:pt x="12" y="11"/>
                        <a:pt x="12" y="11"/>
                        <a:pt x="11" y="11"/>
                      </a:cubicBezTo>
                      <a:cubicBezTo>
                        <a:pt x="11" y="12"/>
                        <a:pt x="11" y="12"/>
                        <a:pt x="11" y="12"/>
                      </a:cubicBezTo>
                      <a:cubicBezTo>
                        <a:pt x="11" y="13"/>
                        <a:pt x="11" y="13"/>
                        <a:pt x="11" y="13"/>
                      </a:cubicBezTo>
                      <a:cubicBezTo>
                        <a:pt x="11" y="13"/>
                        <a:pt x="11" y="14"/>
                        <a:pt x="11" y="14"/>
                      </a:cubicBezTo>
                      <a:cubicBezTo>
                        <a:pt x="11" y="14"/>
                        <a:pt x="12" y="14"/>
                        <a:pt x="12" y="14"/>
                      </a:cubicBezTo>
                      <a:cubicBezTo>
                        <a:pt x="13" y="14"/>
                        <a:pt x="13" y="14"/>
                        <a:pt x="13" y="14"/>
                      </a:cubicBezTo>
                      <a:cubicBezTo>
                        <a:pt x="14" y="14"/>
                        <a:pt x="14" y="14"/>
                        <a:pt x="15" y="14"/>
                      </a:cubicBezTo>
                      <a:cubicBezTo>
                        <a:pt x="15" y="14"/>
                        <a:pt x="16" y="14"/>
                        <a:pt x="17" y="14"/>
                      </a:cubicBezTo>
                      <a:cubicBezTo>
                        <a:pt x="17" y="14"/>
                        <a:pt x="18" y="14"/>
                        <a:pt x="18" y="14"/>
                      </a:cubicBezTo>
                      <a:cubicBezTo>
                        <a:pt x="20" y="14"/>
                        <a:pt x="20" y="15"/>
                        <a:pt x="21" y="15"/>
                      </a:cubicBezTo>
                      <a:cubicBezTo>
                        <a:pt x="22" y="16"/>
                        <a:pt x="22" y="16"/>
                        <a:pt x="23" y="17"/>
                      </a:cubicBezTo>
                      <a:cubicBezTo>
                        <a:pt x="23" y="18"/>
                        <a:pt x="23" y="19"/>
                        <a:pt x="23" y="2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 sz="2000" b="1">
                    <a:latin typeface="+mn-ea"/>
                  </a:endParaRPr>
                </a:p>
              </p:txBody>
            </p:sp>
            <p:sp>
              <p:nvSpPr>
                <p:cNvPr id="42" name="ïšļíḓé"/>
                <p:cNvSpPr/>
                <p:nvPr/>
              </p:nvSpPr>
              <p:spPr bwMode="auto">
                <a:xfrm>
                  <a:off x="4491038" y="4660900"/>
                  <a:ext cx="38100" cy="31750"/>
                </a:xfrm>
                <a:custGeom>
                  <a:avLst/>
                  <a:gdLst/>
                  <a:ahLst/>
                  <a:cxnLst>
                    <a:cxn ang="0">
                      <a:pos x="5" y="11"/>
                    </a:cxn>
                    <a:cxn ang="0">
                      <a:pos x="9" y="10"/>
                    </a:cxn>
                    <a:cxn ang="0">
                      <a:pos x="13" y="9"/>
                    </a:cxn>
                    <a:cxn ang="0">
                      <a:pos x="13" y="2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10" y="3"/>
                    </a:cxn>
                    <a:cxn ang="0">
                      <a:pos x="8" y="2"/>
                    </a:cxn>
                    <a:cxn ang="0">
                      <a:pos x="6" y="3"/>
                    </a:cxn>
                    <a:cxn ang="0">
                      <a:pos x="5" y="5"/>
                    </a:cxn>
                    <a:cxn ang="0">
                      <a:pos x="5" y="6"/>
                    </a:cxn>
                    <a:cxn ang="0">
                      <a:pos x="1" y="5"/>
                    </a:cxn>
                    <a:cxn ang="0">
                      <a:pos x="5" y="11"/>
                    </a:cxn>
                  </a:cxnLst>
                  <a:rect l="0" t="0" r="r" b="b"/>
                  <a:pathLst>
                    <a:path w="13" h="11">
                      <a:moveTo>
                        <a:pt x="5" y="11"/>
                      </a:moveTo>
                      <a:cubicBezTo>
                        <a:pt x="5" y="11"/>
                        <a:pt x="9" y="10"/>
                        <a:pt x="9" y="10"/>
                      </a:cubicBezTo>
                      <a:cubicBezTo>
                        <a:pt x="13" y="9"/>
                        <a:pt x="13" y="9"/>
                        <a:pt x="13" y="9"/>
                      </a:cubicBezTo>
                      <a:cubicBezTo>
                        <a:pt x="13" y="9"/>
                        <a:pt x="13" y="4"/>
                        <a:pt x="13" y="2"/>
                      </a:cubicBezTo>
                      <a:cubicBezTo>
                        <a:pt x="13" y="0"/>
                        <a:pt x="11" y="1"/>
                        <a:pt x="10" y="4"/>
                      </a:cubicBezTo>
                      <a:cubicBezTo>
                        <a:pt x="10" y="4"/>
                        <a:pt x="10" y="4"/>
                        <a:pt x="10" y="4"/>
                      </a:cubicBezTo>
                      <a:cubicBezTo>
                        <a:pt x="10" y="4"/>
                        <a:pt x="10" y="4"/>
                        <a:pt x="10" y="3"/>
                      </a:cubicBezTo>
                      <a:cubicBezTo>
                        <a:pt x="9" y="3"/>
                        <a:pt x="9" y="2"/>
                        <a:pt x="8" y="2"/>
                      </a:cubicBezTo>
                      <a:cubicBezTo>
                        <a:pt x="7" y="1"/>
                        <a:pt x="6" y="2"/>
                        <a:pt x="6" y="3"/>
                      </a:cubicBezTo>
                      <a:cubicBezTo>
                        <a:pt x="5" y="4"/>
                        <a:pt x="5" y="4"/>
                        <a:pt x="5" y="5"/>
                      </a:cubicBezTo>
                      <a:cubicBezTo>
                        <a:pt x="5" y="5"/>
                        <a:pt x="5" y="6"/>
                        <a:pt x="5" y="6"/>
                      </a:cubicBezTo>
                      <a:cubicBezTo>
                        <a:pt x="3" y="3"/>
                        <a:pt x="0" y="3"/>
                        <a:pt x="1" y="5"/>
                      </a:cubicBezTo>
                      <a:cubicBezTo>
                        <a:pt x="3" y="7"/>
                        <a:pt x="5" y="11"/>
                        <a:pt x="5" y="1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 sz="2000" b="1">
                    <a:latin typeface="+mn-ea"/>
                  </a:endParaRPr>
                </a:p>
              </p:txBody>
            </p:sp>
          </p:grpSp>
          <p:grpSp>
            <p:nvGrpSpPr>
              <p:cNvPr id="26" name="iṣḷïḋè"/>
              <p:cNvGrpSpPr/>
              <p:nvPr/>
            </p:nvGrpSpPr>
            <p:grpSpPr>
              <a:xfrm>
                <a:off x="3869883" y="3091401"/>
                <a:ext cx="269695" cy="414907"/>
                <a:chOff x="4235451" y="4579938"/>
                <a:chExt cx="123825" cy="190499"/>
              </a:xfrm>
              <a:solidFill>
                <a:schemeClr val="bg1"/>
              </a:solidFill>
            </p:grpSpPr>
            <p:sp>
              <p:nvSpPr>
                <p:cNvPr id="36" name="îṥḻíḍé"/>
                <p:cNvSpPr/>
                <p:nvPr/>
              </p:nvSpPr>
              <p:spPr bwMode="auto">
                <a:xfrm>
                  <a:off x="4235451" y="4721225"/>
                  <a:ext cx="123825" cy="49212"/>
                </a:xfrm>
                <a:custGeom>
                  <a:avLst/>
                  <a:gdLst/>
                  <a:ahLst/>
                  <a:cxnLst>
                    <a:cxn ang="0">
                      <a:pos x="0" y="8"/>
                    </a:cxn>
                    <a:cxn ang="0">
                      <a:pos x="8" y="17"/>
                    </a:cxn>
                    <a:cxn ang="0">
                      <a:pos x="12" y="16"/>
                    </a:cxn>
                    <a:cxn ang="0">
                      <a:pos x="30" y="15"/>
                    </a:cxn>
                    <a:cxn ang="0">
                      <a:pos x="43" y="3"/>
                    </a:cxn>
                    <a:cxn ang="0">
                      <a:pos x="40" y="2"/>
                    </a:cxn>
                    <a:cxn ang="0">
                      <a:pos x="33" y="8"/>
                    </a:cxn>
                    <a:cxn ang="0">
                      <a:pos x="17" y="7"/>
                    </a:cxn>
                    <a:cxn ang="0">
                      <a:pos x="30" y="5"/>
                    </a:cxn>
                    <a:cxn ang="0">
                      <a:pos x="28" y="2"/>
                    </a:cxn>
                    <a:cxn ang="0">
                      <a:pos x="15" y="2"/>
                    </a:cxn>
                    <a:cxn ang="0">
                      <a:pos x="7" y="1"/>
                    </a:cxn>
                    <a:cxn ang="0">
                      <a:pos x="0" y="8"/>
                    </a:cxn>
                  </a:cxnLst>
                  <a:rect l="0" t="0" r="r" b="b"/>
                  <a:pathLst>
                    <a:path w="43" h="17">
                      <a:moveTo>
                        <a:pt x="0" y="8"/>
                      </a:moveTo>
                      <a:cubicBezTo>
                        <a:pt x="0" y="11"/>
                        <a:pt x="5" y="16"/>
                        <a:pt x="8" y="17"/>
                      </a:cubicBezTo>
                      <a:cubicBezTo>
                        <a:pt x="9" y="17"/>
                        <a:pt x="10" y="16"/>
                        <a:pt x="12" y="16"/>
                      </a:cubicBezTo>
                      <a:cubicBezTo>
                        <a:pt x="12" y="16"/>
                        <a:pt x="26" y="17"/>
                        <a:pt x="30" y="15"/>
                      </a:cubicBezTo>
                      <a:cubicBezTo>
                        <a:pt x="33" y="14"/>
                        <a:pt x="43" y="5"/>
                        <a:pt x="43" y="3"/>
                      </a:cubicBezTo>
                      <a:cubicBezTo>
                        <a:pt x="43" y="1"/>
                        <a:pt x="42" y="0"/>
                        <a:pt x="40" y="2"/>
                      </a:cubicBezTo>
                      <a:cubicBezTo>
                        <a:pt x="37" y="3"/>
                        <a:pt x="35" y="6"/>
                        <a:pt x="33" y="8"/>
                      </a:cubicBezTo>
                      <a:cubicBezTo>
                        <a:pt x="29" y="11"/>
                        <a:pt x="21" y="12"/>
                        <a:pt x="17" y="7"/>
                      </a:cubicBezTo>
                      <a:cubicBezTo>
                        <a:pt x="17" y="7"/>
                        <a:pt x="28" y="8"/>
                        <a:pt x="30" y="5"/>
                      </a:cubicBezTo>
                      <a:cubicBezTo>
                        <a:pt x="31" y="3"/>
                        <a:pt x="30" y="1"/>
                        <a:pt x="28" y="2"/>
                      </a:cubicBezTo>
                      <a:cubicBezTo>
                        <a:pt x="26" y="2"/>
                        <a:pt x="17" y="2"/>
                        <a:pt x="15" y="2"/>
                      </a:cubicBezTo>
                      <a:cubicBezTo>
                        <a:pt x="12" y="1"/>
                        <a:pt x="8" y="0"/>
                        <a:pt x="7" y="1"/>
                      </a:cubicBezTo>
                      <a:cubicBezTo>
                        <a:pt x="5" y="2"/>
                        <a:pt x="1" y="5"/>
                        <a:pt x="0" y="8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 sz="2000" b="1">
                    <a:latin typeface="+mn-ea"/>
                  </a:endParaRPr>
                </a:p>
              </p:txBody>
            </p:sp>
            <p:sp>
              <p:nvSpPr>
                <p:cNvPr id="37" name="îS1ïḍê"/>
                <p:cNvSpPr/>
                <p:nvPr/>
              </p:nvSpPr>
              <p:spPr bwMode="auto">
                <a:xfrm>
                  <a:off x="4281488" y="4695825"/>
                  <a:ext cx="49213" cy="19050"/>
                </a:xfrm>
                <a:custGeom>
                  <a:avLst/>
                  <a:gdLst/>
                  <a:ahLst/>
                  <a:cxnLst>
                    <a:cxn ang="0">
                      <a:pos x="15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2" y="4"/>
                    </a:cxn>
                    <a:cxn ang="0">
                      <a:pos x="5" y="4"/>
                    </a:cxn>
                    <a:cxn ang="0">
                      <a:pos x="5" y="4"/>
                    </a:cxn>
                    <a:cxn ang="0">
                      <a:pos x="9" y="7"/>
                    </a:cxn>
                    <a:cxn ang="0">
                      <a:pos x="13" y="4"/>
                    </a:cxn>
                    <a:cxn ang="0">
                      <a:pos x="12" y="4"/>
                    </a:cxn>
                    <a:cxn ang="0">
                      <a:pos x="15" y="4"/>
                    </a:cxn>
                    <a:cxn ang="0">
                      <a:pos x="17" y="2"/>
                    </a:cxn>
                    <a:cxn ang="0">
                      <a:pos x="15" y="0"/>
                    </a:cxn>
                  </a:cxnLst>
                  <a:rect l="0" t="0" r="r" b="b"/>
                  <a:pathLst>
                    <a:path w="17" h="7">
                      <a:moveTo>
                        <a:pt x="15" y="0"/>
                      </a:move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0"/>
                        <a:pt x="0" y="1"/>
                        <a:pt x="0" y="2"/>
                      </a:cubicBezTo>
                      <a:cubicBezTo>
                        <a:pt x="0" y="3"/>
                        <a:pt x="1" y="4"/>
                        <a:pt x="2" y="4"/>
                      </a:cubicBezTo>
                      <a:cubicBezTo>
                        <a:pt x="5" y="4"/>
                        <a:pt x="5" y="4"/>
                        <a:pt x="5" y="4"/>
                      </a:cubicBezTo>
                      <a:cubicBezTo>
                        <a:pt x="5" y="4"/>
                        <a:pt x="5" y="4"/>
                        <a:pt x="5" y="4"/>
                      </a:cubicBezTo>
                      <a:cubicBezTo>
                        <a:pt x="5" y="6"/>
                        <a:pt x="6" y="7"/>
                        <a:pt x="9" y="7"/>
                      </a:cubicBezTo>
                      <a:cubicBezTo>
                        <a:pt x="11" y="7"/>
                        <a:pt x="13" y="6"/>
                        <a:pt x="13" y="4"/>
                      </a:cubicBezTo>
                      <a:cubicBezTo>
                        <a:pt x="13" y="4"/>
                        <a:pt x="12" y="4"/>
                        <a:pt x="12" y="4"/>
                      </a:cubicBezTo>
                      <a:cubicBezTo>
                        <a:pt x="15" y="4"/>
                        <a:pt x="15" y="4"/>
                        <a:pt x="15" y="4"/>
                      </a:cubicBezTo>
                      <a:cubicBezTo>
                        <a:pt x="16" y="4"/>
                        <a:pt x="17" y="3"/>
                        <a:pt x="17" y="2"/>
                      </a:cubicBezTo>
                      <a:cubicBezTo>
                        <a:pt x="17" y="1"/>
                        <a:pt x="16" y="0"/>
                        <a:pt x="15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 sz="2000" b="1">
                    <a:latin typeface="+mn-ea"/>
                  </a:endParaRPr>
                </a:p>
              </p:txBody>
            </p:sp>
            <p:sp>
              <p:nvSpPr>
                <p:cNvPr id="38" name="iśḷiḋé"/>
                <p:cNvSpPr/>
                <p:nvPr/>
              </p:nvSpPr>
              <p:spPr bwMode="auto">
                <a:xfrm>
                  <a:off x="4260851" y="4579938"/>
                  <a:ext cx="88900" cy="100012"/>
                </a:xfrm>
                <a:custGeom>
                  <a:avLst/>
                  <a:gdLst/>
                  <a:ahLst/>
                  <a:cxnLst>
                    <a:cxn ang="0">
                      <a:pos x="16" y="0"/>
                    </a:cxn>
                    <a:cxn ang="0">
                      <a:pos x="0" y="16"/>
                    </a:cxn>
                    <a:cxn ang="0">
                      <a:pos x="7" y="35"/>
                    </a:cxn>
                    <a:cxn ang="0">
                      <a:pos x="25" y="35"/>
                    </a:cxn>
                    <a:cxn ang="0">
                      <a:pos x="31" y="16"/>
                    </a:cxn>
                    <a:cxn ang="0">
                      <a:pos x="16" y="0"/>
                    </a:cxn>
                    <a:cxn ang="0">
                      <a:pos x="19" y="21"/>
                    </a:cxn>
                    <a:cxn ang="0">
                      <a:pos x="16" y="19"/>
                    </a:cxn>
                    <a:cxn ang="0">
                      <a:pos x="12" y="21"/>
                    </a:cxn>
                    <a:cxn ang="0">
                      <a:pos x="12" y="17"/>
                    </a:cxn>
                    <a:cxn ang="0">
                      <a:pos x="9" y="14"/>
                    </a:cxn>
                    <a:cxn ang="0">
                      <a:pos x="14" y="13"/>
                    </a:cxn>
                    <a:cxn ang="0">
                      <a:pos x="16" y="9"/>
                    </a:cxn>
                    <a:cxn ang="0">
                      <a:pos x="17" y="13"/>
                    </a:cxn>
                    <a:cxn ang="0">
                      <a:pos x="22" y="14"/>
                    </a:cxn>
                    <a:cxn ang="0">
                      <a:pos x="19" y="17"/>
                    </a:cxn>
                    <a:cxn ang="0">
                      <a:pos x="19" y="21"/>
                    </a:cxn>
                  </a:cxnLst>
                  <a:rect l="0" t="0" r="r" b="b"/>
                  <a:pathLst>
                    <a:path w="31" h="35">
                      <a:moveTo>
                        <a:pt x="16" y="0"/>
                      </a:moveTo>
                      <a:cubicBezTo>
                        <a:pt x="7" y="0"/>
                        <a:pt x="0" y="7"/>
                        <a:pt x="0" y="16"/>
                      </a:cubicBezTo>
                      <a:cubicBezTo>
                        <a:pt x="0" y="23"/>
                        <a:pt x="7" y="27"/>
                        <a:pt x="7" y="35"/>
                      </a:cubicBezTo>
                      <a:cubicBezTo>
                        <a:pt x="25" y="35"/>
                        <a:pt x="25" y="35"/>
                        <a:pt x="25" y="35"/>
                      </a:cubicBezTo>
                      <a:cubicBezTo>
                        <a:pt x="25" y="27"/>
                        <a:pt x="31" y="23"/>
                        <a:pt x="31" y="16"/>
                      </a:cubicBezTo>
                      <a:cubicBezTo>
                        <a:pt x="31" y="7"/>
                        <a:pt x="24" y="0"/>
                        <a:pt x="16" y="0"/>
                      </a:cubicBezTo>
                      <a:close/>
                      <a:moveTo>
                        <a:pt x="19" y="21"/>
                      </a:moveTo>
                      <a:cubicBezTo>
                        <a:pt x="16" y="19"/>
                        <a:pt x="16" y="19"/>
                        <a:pt x="16" y="19"/>
                      </a:cubicBezTo>
                      <a:cubicBezTo>
                        <a:pt x="12" y="21"/>
                        <a:pt x="12" y="21"/>
                        <a:pt x="12" y="21"/>
                      </a:cubicBezTo>
                      <a:cubicBezTo>
                        <a:pt x="12" y="17"/>
                        <a:pt x="12" y="17"/>
                        <a:pt x="12" y="17"/>
                      </a:cubicBezTo>
                      <a:cubicBezTo>
                        <a:pt x="9" y="14"/>
                        <a:pt x="9" y="14"/>
                        <a:pt x="9" y="14"/>
                      </a:cubicBezTo>
                      <a:cubicBezTo>
                        <a:pt x="14" y="13"/>
                        <a:pt x="14" y="13"/>
                        <a:pt x="14" y="13"/>
                      </a:cubicBezTo>
                      <a:cubicBezTo>
                        <a:pt x="16" y="9"/>
                        <a:pt x="16" y="9"/>
                        <a:pt x="16" y="9"/>
                      </a:cubicBezTo>
                      <a:cubicBezTo>
                        <a:pt x="17" y="13"/>
                        <a:pt x="17" y="13"/>
                        <a:pt x="17" y="13"/>
                      </a:cubicBezTo>
                      <a:cubicBezTo>
                        <a:pt x="22" y="14"/>
                        <a:pt x="22" y="14"/>
                        <a:pt x="22" y="14"/>
                      </a:cubicBezTo>
                      <a:cubicBezTo>
                        <a:pt x="19" y="17"/>
                        <a:pt x="19" y="17"/>
                        <a:pt x="19" y="17"/>
                      </a:cubicBezTo>
                      <a:lnTo>
                        <a:pt x="19" y="21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 sz="2000" b="1">
                    <a:latin typeface="+mn-ea"/>
                  </a:endParaRPr>
                </a:p>
              </p:txBody>
            </p:sp>
            <p:sp>
              <p:nvSpPr>
                <p:cNvPr id="39" name="íŝḻidè"/>
                <p:cNvSpPr/>
                <p:nvPr/>
              </p:nvSpPr>
              <p:spPr bwMode="auto">
                <a:xfrm>
                  <a:off x="4281488" y="4683125"/>
                  <a:ext cx="49213" cy="9525"/>
                </a:xfrm>
                <a:custGeom>
                  <a:avLst/>
                  <a:gdLst/>
                  <a:ahLst/>
                  <a:cxnLst>
                    <a:cxn ang="0">
                      <a:pos x="1" y="3"/>
                    </a:cxn>
                    <a:cxn ang="0">
                      <a:pos x="16" y="3"/>
                    </a:cxn>
                    <a:cxn ang="0">
                      <a:pos x="17" y="2"/>
                    </a:cxn>
                    <a:cxn ang="0">
                      <a:pos x="16" y="0"/>
                    </a:cxn>
                    <a:cxn ang="0">
                      <a:pos x="1" y="0"/>
                    </a:cxn>
                    <a:cxn ang="0">
                      <a:pos x="0" y="2"/>
                    </a:cxn>
                    <a:cxn ang="0">
                      <a:pos x="1" y="3"/>
                    </a:cxn>
                  </a:cxnLst>
                  <a:rect l="0" t="0" r="r" b="b"/>
                  <a:pathLst>
                    <a:path w="17" h="3">
                      <a:moveTo>
                        <a:pt x="1" y="3"/>
                      </a:moveTo>
                      <a:cubicBezTo>
                        <a:pt x="16" y="3"/>
                        <a:pt x="16" y="3"/>
                        <a:pt x="16" y="3"/>
                      </a:cubicBezTo>
                      <a:cubicBezTo>
                        <a:pt x="17" y="3"/>
                        <a:pt x="17" y="2"/>
                        <a:pt x="17" y="2"/>
                      </a:cubicBezTo>
                      <a:cubicBezTo>
                        <a:pt x="17" y="1"/>
                        <a:pt x="17" y="0"/>
                        <a:pt x="16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0" y="0"/>
                        <a:pt x="0" y="1"/>
                        <a:pt x="0" y="2"/>
                      </a:cubicBezTo>
                      <a:cubicBezTo>
                        <a:pt x="0" y="2"/>
                        <a:pt x="0" y="3"/>
                        <a:pt x="1" y="3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 sz="2000" b="1">
                    <a:latin typeface="+mn-ea"/>
                  </a:endParaRPr>
                </a:p>
              </p:txBody>
            </p:sp>
          </p:grpSp>
          <p:grpSp>
            <p:nvGrpSpPr>
              <p:cNvPr id="27" name="íṥḻíḍé"/>
              <p:cNvGrpSpPr/>
              <p:nvPr/>
            </p:nvGrpSpPr>
            <p:grpSpPr>
              <a:xfrm>
                <a:off x="6265347" y="3608518"/>
                <a:ext cx="331931" cy="421823"/>
                <a:chOff x="3949701" y="4570413"/>
                <a:chExt cx="152400" cy="193675"/>
              </a:xfrm>
              <a:solidFill>
                <a:schemeClr val="bg1"/>
              </a:solidFill>
            </p:grpSpPr>
            <p:sp>
              <p:nvSpPr>
                <p:cNvPr id="30" name="ïṣḻiḋe"/>
                <p:cNvSpPr/>
                <p:nvPr/>
              </p:nvSpPr>
              <p:spPr bwMode="auto">
                <a:xfrm>
                  <a:off x="4079876" y="4657725"/>
                  <a:ext cx="22225" cy="22225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 sz="2000" b="1">
                    <a:latin typeface="+mn-ea"/>
                  </a:endParaRPr>
                </a:p>
              </p:txBody>
            </p:sp>
            <p:sp>
              <p:nvSpPr>
                <p:cNvPr id="31" name="iṣ1ídè"/>
                <p:cNvSpPr/>
                <p:nvPr/>
              </p:nvSpPr>
              <p:spPr bwMode="auto">
                <a:xfrm>
                  <a:off x="4041776" y="4660900"/>
                  <a:ext cx="55563" cy="103187"/>
                </a:xfrm>
                <a:custGeom>
                  <a:avLst/>
                  <a:gdLst/>
                  <a:ahLst/>
                  <a:cxnLst>
                    <a:cxn ang="0">
                      <a:pos x="18" y="32"/>
                    </a:cxn>
                    <a:cxn ang="0">
                      <a:pos x="13" y="22"/>
                    </a:cxn>
                    <a:cxn ang="0">
                      <a:pos x="15" y="20"/>
                    </a:cxn>
                    <a:cxn ang="0">
                      <a:pos x="16" y="12"/>
                    </a:cxn>
                    <a:cxn ang="0">
                      <a:pos x="15" y="9"/>
                    </a:cxn>
                    <a:cxn ang="0">
                      <a:pos x="8" y="1"/>
                    </a:cxn>
                    <a:cxn ang="0">
                      <a:pos x="4" y="1"/>
                    </a:cxn>
                    <a:cxn ang="0">
                      <a:pos x="4" y="4"/>
                    </a:cxn>
                    <a:cxn ang="0">
                      <a:pos x="9" y="9"/>
                    </a:cxn>
                    <a:cxn ang="0">
                      <a:pos x="4" y="7"/>
                    </a:cxn>
                    <a:cxn ang="0">
                      <a:pos x="1" y="8"/>
                    </a:cxn>
                    <a:cxn ang="0">
                      <a:pos x="2" y="11"/>
                    </a:cxn>
                    <a:cxn ang="0">
                      <a:pos x="7" y="14"/>
                    </a:cxn>
                    <a:cxn ang="0">
                      <a:pos x="8" y="14"/>
                    </a:cxn>
                    <a:cxn ang="0">
                      <a:pos x="6" y="23"/>
                    </a:cxn>
                    <a:cxn ang="0">
                      <a:pos x="4" y="31"/>
                    </a:cxn>
                    <a:cxn ang="0">
                      <a:pos x="4" y="33"/>
                    </a:cxn>
                    <a:cxn ang="0">
                      <a:pos x="5" y="36"/>
                    </a:cxn>
                    <a:cxn ang="0">
                      <a:pos x="6" y="36"/>
                    </a:cxn>
                    <a:cxn ang="0">
                      <a:pos x="8" y="34"/>
                    </a:cxn>
                    <a:cxn ang="0">
                      <a:pos x="10" y="27"/>
                    </a:cxn>
                    <a:cxn ang="0">
                      <a:pos x="14" y="34"/>
                    </a:cxn>
                    <a:cxn ang="0">
                      <a:pos x="17" y="35"/>
                    </a:cxn>
                    <a:cxn ang="0">
                      <a:pos x="18" y="32"/>
                    </a:cxn>
                  </a:cxnLst>
                  <a:rect l="0" t="0" r="r" b="b"/>
                  <a:pathLst>
                    <a:path w="19" h="36">
                      <a:moveTo>
                        <a:pt x="18" y="32"/>
                      </a:moveTo>
                      <a:cubicBezTo>
                        <a:pt x="13" y="22"/>
                        <a:pt x="13" y="22"/>
                        <a:pt x="13" y="22"/>
                      </a:cubicBezTo>
                      <a:cubicBezTo>
                        <a:pt x="14" y="21"/>
                        <a:pt x="14" y="21"/>
                        <a:pt x="15" y="20"/>
                      </a:cubicBezTo>
                      <a:cubicBezTo>
                        <a:pt x="16" y="12"/>
                        <a:pt x="16" y="12"/>
                        <a:pt x="16" y="12"/>
                      </a:cubicBezTo>
                      <a:cubicBezTo>
                        <a:pt x="16" y="11"/>
                        <a:pt x="16" y="10"/>
                        <a:pt x="15" y="9"/>
                      </a:cubicBezTo>
                      <a:cubicBezTo>
                        <a:pt x="8" y="1"/>
                        <a:pt x="8" y="1"/>
                        <a:pt x="8" y="1"/>
                      </a:cubicBezTo>
                      <a:cubicBezTo>
                        <a:pt x="7" y="0"/>
                        <a:pt x="5" y="0"/>
                        <a:pt x="4" y="1"/>
                      </a:cubicBezTo>
                      <a:cubicBezTo>
                        <a:pt x="3" y="2"/>
                        <a:pt x="3" y="3"/>
                        <a:pt x="4" y="4"/>
                      </a:cubicBezTo>
                      <a:cubicBezTo>
                        <a:pt x="9" y="9"/>
                        <a:pt x="9" y="9"/>
                        <a:pt x="9" y="9"/>
                      </a:cubicBezTo>
                      <a:cubicBezTo>
                        <a:pt x="4" y="7"/>
                        <a:pt x="4" y="7"/>
                        <a:pt x="4" y="7"/>
                      </a:cubicBezTo>
                      <a:cubicBezTo>
                        <a:pt x="3" y="6"/>
                        <a:pt x="1" y="7"/>
                        <a:pt x="1" y="8"/>
                      </a:cubicBezTo>
                      <a:cubicBezTo>
                        <a:pt x="0" y="9"/>
                        <a:pt x="1" y="11"/>
                        <a:pt x="2" y="11"/>
                      </a:cubicBezTo>
                      <a:cubicBezTo>
                        <a:pt x="7" y="14"/>
                        <a:pt x="7" y="14"/>
                        <a:pt x="7" y="14"/>
                      </a:cubicBezTo>
                      <a:cubicBezTo>
                        <a:pt x="7" y="14"/>
                        <a:pt x="8" y="14"/>
                        <a:pt x="8" y="14"/>
                      </a:cubicBezTo>
                      <a:cubicBezTo>
                        <a:pt x="7" y="17"/>
                        <a:pt x="7" y="21"/>
                        <a:pt x="6" y="23"/>
                      </a:cubicBezTo>
                      <a:cubicBezTo>
                        <a:pt x="5" y="26"/>
                        <a:pt x="5" y="28"/>
                        <a:pt x="4" y="31"/>
                      </a:cubicBezTo>
                      <a:cubicBezTo>
                        <a:pt x="4" y="31"/>
                        <a:pt x="4" y="32"/>
                        <a:pt x="4" y="33"/>
                      </a:cubicBezTo>
                      <a:cubicBezTo>
                        <a:pt x="3" y="34"/>
                        <a:pt x="4" y="35"/>
                        <a:pt x="5" y="36"/>
                      </a:cubicBezTo>
                      <a:cubicBezTo>
                        <a:pt x="6" y="36"/>
                        <a:pt x="6" y="36"/>
                        <a:pt x="6" y="36"/>
                      </a:cubicBezTo>
                      <a:cubicBezTo>
                        <a:pt x="7" y="36"/>
                        <a:pt x="8" y="35"/>
                        <a:pt x="8" y="34"/>
                      </a:cubicBezTo>
                      <a:cubicBezTo>
                        <a:pt x="10" y="27"/>
                        <a:pt x="10" y="27"/>
                        <a:pt x="10" y="27"/>
                      </a:cubicBezTo>
                      <a:cubicBezTo>
                        <a:pt x="14" y="34"/>
                        <a:pt x="14" y="34"/>
                        <a:pt x="14" y="34"/>
                      </a:cubicBezTo>
                      <a:cubicBezTo>
                        <a:pt x="14" y="35"/>
                        <a:pt x="16" y="36"/>
                        <a:pt x="17" y="35"/>
                      </a:cubicBezTo>
                      <a:cubicBezTo>
                        <a:pt x="18" y="34"/>
                        <a:pt x="19" y="33"/>
                        <a:pt x="18" y="32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 sz="2000" b="1">
                    <a:latin typeface="+mn-ea"/>
                  </a:endParaRPr>
                </a:p>
              </p:txBody>
            </p:sp>
            <p:sp>
              <p:nvSpPr>
                <p:cNvPr id="32" name="iṡ1íḋe"/>
                <p:cNvSpPr/>
                <p:nvPr/>
              </p:nvSpPr>
              <p:spPr bwMode="auto">
                <a:xfrm>
                  <a:off x="3987801" y="4675188"/>
                  <a:ext cx="25400" cy="22225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 sz="2000" b="1">
                    <a:latin typeface="+mn-ea"/>
                  </a:endParaRPr>
                </a:p>
              </p:txBody>
            </p:sp>
            <p:sp>
              <p:nvSpPr>
                <p:cNvPr id="33" name="îṧľïḑe"/>
                <p:cNvSpPr/>
                <p:nvPr/>
              </p:nvSpPr>
              <p:spPr bwMode="auto">
                <a:xfrm>
                  <a:off x="3963988" y="4672013"/>
                  <a:ext cx="69850" cy="92075"/>
                </a:xfrm>
                <a:custGeom>
                  <a:avLst/>
                  <a:gdLst/>
                  <a:ahLst/>
                  <a:cxnLst>
                    <a:cxn ang="0">
                      <a:pos x="21" y="19"/>
                    </a:cxn>
                    <a:cxn ang="0">
                      <a:pos x="18" y="19"/>
                    </a:cxn>
                    <a:cxn ang="0">
                      <a:pos x="18" y="15"/>
                    </a:cxn>
                    <a:cxn ang="0">
                      <a:pos x="23" y="11"/>
                    </a:cxn>
                    <a:cxn ang="0">
                      <a:pos x="24" y="9"/>
                    </a:cxn>
                    <a:cxn ang="0">
                      <a:pos x="24" y="2"/>
                    </a:cxn>
                    <a:cxn ang="0">
                      <a:pos x="21" y="0"/>
                    </a:cxn>
                    <a:cxn ang="0">
                      <a:pos x="19" y="2"/>
                    </a:cxn>
                    <a:cxn ang="0">
                      <a:pos x="19" y="8"/>
                    </a:cxn>
                    <a:cxn ang="0">
                      <a:pos x="14" y="12"/>
                    </a:cxn>
                    <a:cxn ang="0">
                      <a:pos x="7" y="10"/>
                    </a:cxn>
                    <a:cxn ang="0">
                      <a:pos x="6" y="5"/>
                    </a:cxn>
                    <a:cxn ang="0">
                      <a:pos x="3" y="3"/>
                    </a:cxn>
                    <a:cxn ang="0">
                      <a:pos x="1" y="6"/>
                    </a:cxn>
                    <a:cxn ang="0">
                      <a:pos x="3" y="12"/>
                    </a:cxn>
                    <a:cxn ang="0">
                      <a:pos x="5" y="14"/>
                    </a:cxn>
                    <a:cxn ang="0">
                      <a:pos x="9" y="16"/>
                    </a:cxn>
                    <a:cxn ang="0">
                      <a:pos x="9" y="24"/>
                    </a:cxn>
                    <a:cxn ang="0">
                      <a:pos x="9" y="24"/>
                    </a:cxn>
                    <a:cxn ang="0">
                      <a:pos x="9" y="27"/>
                    </a:cxn>
                    <a:cxn ang="0">
                      <a:pos x="2" y="27"/>
                    </a:cxn>
                    <a:cxn ang="0">
                      <a:pos x="0" y="29"/>
                    </a:cxn>
                    <a:cxn ang="0">
                      <a:pos x="2" y="32"/>
                    </a:cxn>
                    <a:cxn ang="0">
                      <a:pos x="12" y="32"/>
                    </a:cxn>
                    <a:cxn ang="0">
                      <a:pos x="14" y="29"/>
                    </a:cxn>
                    <a:cxn ang="0">
                      <a:pos x="14" y="24"/>
                    </a:cxn>
                    <a:cxn ang="0">
                      <a:pos x="19" y="24"/>
                    </a:cxn>
                    <a:cxn ang="0">
                      <a:pos x="19" y="29"/>
                    </a:cxn>
                    <a:cxn ang="0">
                      <a:pos x="21" y="32"/>
                    </a:cxn>
                    <a:cxn ang="0">
                      <a:pos x="23" y="29"/>
                    </a:cxn>
                    <a:cxn ang="0">
                      <a:pos x="23" y="21"/>
                    </a:cxn>
                    <a:cxn ang="0">
                      <a:pos x="21" y="19"/>
                    </a:cxn>
                  </a:cxnLst>
                  <a:rect l="0" t="0" r="r" b="b"/>
                  <a:pathLst>
                    <a:path w="24" h="32">
                      <a:moveTo>
                        <a:pt x="21" y="19"/>
                      </a:moveTo>
                      <a:cubicBezTo>
                        <a:pt x="18" y="19"/>
                        <a:pt x="18" y="19"/>
                        <a:pt x="18" y="19"/>
                      </a:cubicBezTo>
                      <a:cubicBezTo>
                        <a:pt x="18" y="15"/>
                        <a:pt x="18" y="15"/>
                        <a:pt x="18" y="15"/>
                      </a:cubicBezTo>
                      <a:cubicBezTo>
                        <a:pt x="23" y="11"/>
                        <a:pt x="23" y="11"/>
                        <a:pt x="23" y="11"/>
                      </a:cubicBezTo>
                      <a:cubicBezTo>
                        <a:pt x="23" y="11"/>
                        <a:pt x="24" y="10"/>
                        <a:pt x="24" y="9"/>
                      </a:cubicBezTo>
                      <a:cubicBezTo>
                        <a:pt x="24" y="2"/>
                        <a:pt x="24" y="2"/>
                        <a:pt x="24" y="2"/>
                      </a:cubicBezTo>
                      <a:cubicBezTo>
                        <a:pt x="24" y="1"/>
                        <a:pt x="23" y="0"/>
                        <a:pt x="21" y="0"/>
                      </a:cubicBezTo>
                      <a:cubicBezTo>
                        <a:pt x="20" y="0"/>
                        <a:pt x="19" y="1"/>
                        <a:pt x="19" y="2"/>
                      </a:cubicBezTo>
                      <a:cubicBezTo>
                        <a:pt x="19" y="8"/>
                        <a:pt x="19" y="8"/>
                        <a:pt x="19" y="8"/>
                      </a:cubicBezTo>
                      <a:cubicBezTo>
                        <a:pt x="14" y="12"/>
                        <a:pt x="14" y="12"/>
                        <a:pt x="14" y="12"/>
                      </a:cubicBezTo>
                      <a:cubicBezTo>
                        <a:pt x="7" y="10"/>
                        <a:pt x="7" y="10"/>
                        <a:pt x="7" y="10"/>
                      </a:cubicBezTo>
                      <a:cubicBezTo>
                        <a:pt x="6" y="5"/>
                        <a:pt x="6" y="5"/>
                        <a:pt x="6" y="5"/>
                      </a:cubicBezTo>
                      <a:cubicBezTo>
                        <a:pt x="5" y="4"/>
                        <a:pt x="4" y="3"/>
                        <a:pt x="3" y="3"/>
                      </a:cubicBezTo>
                      <a:cubicBezTo>
                        <a:pt x="1" y="4"/>
                        <a:pt x="1" y="5"/>
                        <a:pt x="1" y="6"/>
                      </a:cubicBezTo>
                      <a:cubicBezTo>
                        <a:pt x="3" y="12"/>
                        <a:pt x="3" y="12"/>
                        <a:pt x="3" y="12"/>
                      </a:cubicBezTo>
                      <a:cubicBezTo>
                        <a:pt x="3" y="13"/>
                        <a:pt x="4" y="13"/>
                        <a:pt x="5" y="14"/>
                      </a:cubicBezTo>
                      <a:cubicBezTo>
                        <a:pt x="9" y="16"/>
                        <a:pt x="9" y="16"/>
                        <a:pt x="9" y="16"/>
                      </a:cubicBezTo>
                      <a:cubicBezTo>
                        <a:pt x="9" y="24"/>
                        <a:pt x="9" y="24"/>
                        <a:pt x="9" y="24"/>
                      </a:cubicBezTo>
                      <a:cubicBezTo>
                        <a:pt x="9" y="24"/>
                        <a:pt x="9" y="24"/>
                        <a:pt x="9" y="24"/>
                      </a:cubicBezTo>
                      <a:cubicBezTo>
                        <a:pt x="9" y="27"/>
                        <a:pt x="9" y="27"/>
                        <a:pt x="9" y="27"/>
                      </a:cubicBezTo>
                      <a:cubicBezTo>
                        <a:pt x="2" y="27"/>
                        <a:pt x="2" y="27"/>
                        <a:pt x="2" y="27"/>
                      </a:cubicBezTo>
                      <a:cubicBezTo>
                        <a:pt x="1" y="27"/>
                        <a:pt x="0" y="28"/>
                        <a:pt x="0" y="29"/>
                      </a:cubicBezTo>
                      <a:cubicBezTo>
                        <a:pt x="0" y="31"/>
                        <a:pt x="1" y="32"/>
                        <a:pt x="2" y="32"/>
                      </a:cubicBezTo>
                      <a:cubicBezTo>
                        <a:pt x="12" y="32"/>
                        <a:pt x="12" y="32"/>
                        <a:pt x="12" y="32"/>
                      </a:cubicBezTo>
                      <a:cubicBezTo>
                        <a:pt x="13" y="32"/>
                        <a:pt x="14" y="31"/>
                        <a:pt x="14" y="29"/>
                      </a:cubicBezTo>
                      <a:cubicBezTo>
                        <a:pt x="14" y="24"/>
                        <a:pt x="14" y="24"/>
                        <a:pt x="14" y="24"/>
                      </a:cubicBezTo>
                      <a:cubicBezTo>
                        <a:pt x="19" y="24"/>
                        <a:pt x="19" y="24"/>
                        <a:pt x="19" y="24"/>
                      </a:cubicBezTo>
                      <a:cubicBezTo>
                        <a:pt x="19" y="29"/>
                        <a:pt x="19" y="29"/>
                        <a:pt x="19" y="29"/>
                      </a:cubicBezTo>
                      <a:cubicBezTo>
                        <a:pt x="19" y="31"/>
                        <a:pt x="20" y="32"/>
                        <a:pt x="21" y="32"/>
                      </a:cubicBezTo>
                      <a:cubicBezTo>
                        <a:pt x="22" y="32"/>
                        <a:pt x="23" y="31"/>
                        <a:pt x="23" y="29"/>
                      </a:cubicBezTo>
                      <a:cubicBezTo>
                        <a:pt x="23" y="21"/>
                        <a:pt x="23" y="21"/>
                        <a:pt x="23" y="21"/>
                      </a:cubicBezTo>
                      <a:cubicBezTo>
                        <a:pt x="23" y="20"/>
                        <a:pt x="22" y="19"/>
                        <a:pt x="21" y="19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 sz="2000" b="1">
                    <a:latin typeface="+mn-ea"/>
                  </a:endParaRPr>
                </a:p>
              </p:txBody>
            </p:sp>
            <p:sp>
              <p:nvSpPr>
                <p:cNvPr id="34" name="îṥḷïďe"/>
                <p:cNvSpPr/>
                <p:nvPr/>
              </p:nvSpPr>
              <p:spPr bwMode="auto">
                <a:xfrm>
                  <a:off x="3949701" y="4570413"/>
                  <a:ext cx="87313" cy="95250"/>
                </a:xfrm>
                <a:custGeom>
                  <a:avLst/>
                  <a:gdLst/>
                  <a:ahLst/>
                  <a:cxnLst>
                    <a:cxn ang="0">
                      <a:pos x="29" y="25"/>
                    </a:cxn>
                    <a:cxn ang="0">
                      <a:pos x="29" y="24"/>
                    </a:cxn>
                    <a:cxn ang="0">
                      <a:pos x="29" y="24"/>
                    </a:cxn>
                    <a:cxn ang="0">
                      <a:pos x="29" y="24"/>
                    </a:cxn>
                    <a:cxn ang="0">
                      <a:pos x="28" y="24"/>
                    </a:cxn>
                    <a:cxn ang="0">
                      <a:pos x="27" y="19"/>
                    </a:cxn>
                    <a:cxn ang="0">
                      <a:pos x="28" y="18"/>
                    </a:cxn>
                    <a:cxn ang="0">
                      <a:pos x="27" y="18"/>
                    </a:cxn>
                    <a:cxn ang="0">
                      <a:pos x="28" y="13"/>
                    </a:cxn>
                    <a:cxn ang="0">
                      <a:pos x="29" y="13"/>
                    </a:cxn>
                    <a:cxn ang="0">
                      <a:pos x="29" y="12"/>
                    </a:cxn>
                    <a:cxn ang="0">
                      <a:pos x="30" y="11"/>
                    </a:cxn>
                    <a:cxn ang="0">
                      <a:pos x="29" y="9"/>
                    </a:cxn>
                    <a:cxn ang="0">
                      <a:pos x="30" y="6"/>
                    </a:cxn>
                    <a:cxn ang="0">
                      <a:pos x="29" y="5"/>
                    </a:cxn>
                    <a:cxn ang="0">
                      <a:pos x="28" y="3"/>
                    </a:cxn>
                    <a:cxn ang="0">
                      <a:pos x="25" y="5"/>
                    </a:cxn>
                    <a:cxn ang="0">
                      <a:pos x="24" y="4"/>
                    </a:cxn>
                    <a:cxn ang="0">
                      <a:pos x="23" y="1"/>
                    </a:cxn>
                    <a:cxn ang="0">
                      <a:pos x="19" y="0"/>
                    </a:cxn>
                    <a:cxn ang="0">
                      <a:pos x="18" y="2"/>
                    </a:cxn>
                    <a:cxn ang="0">
                      <a:pos x="16" y="2"/>
                    </a:cxn>
                    <a:cxn ang="0">
                      <a:pos x="15" y="0"/>
                    </a:cxn>
                    <a:cxn ang="0">
                      <a:pos x="11" y="1"/>
                    </a:cxn>
                    <a:cxn ang="0">
                      <a:pos x="11" y="4"/>
                    </a:cxn>
                    <a:cxn ang="0">
                      <a:pos x="9" y="5"/>
                    </a:cxn>
                    <a:cxn ang="0">
                      <a:pos x="7" y="3"/>
                    </a:cxn>
                    <a:cxn ang="0">
                      <a:pos x="5" y="5"/>
                    </a:cxn>
                    <a:cxn ang="0">
                      <a:pos x="4" y="6"/>
                    </a:cxn>
                    <a:cxn ang="0">
                      <a:pos x="5" y="9"/>
                    </a:cxn>
                    <a:cxn ang="0">
                      <a:pos x="4" y="10"/>
                    </a:cxn>
                    <a:cxn ang="0">
                      <a:pos x="1" y="10"/>
                    </a:cxn>
                    <a:cxn ang="0">
                      <a:pos x="0" y="14"/>
                    </a:cxn>
                    <a:cxn ang="0">
                      <a:pos x="3" y="16"/>
                    </a:cxn>
                    <a:cxn ang="0">
                      <a:pos x="3" y="17"/>
                    </a:cxn>
                    <a:cxn ang="0">
                      <a:pos x="0" y="19"/>
                    </a:cxn>
                    <a:cxn ang="0">
                      <a:pos x="1" y="23"/>
                    </a:cxn>
                    <a:cxn ang="0">
                      <a:pos x="4" y="23"/>
                    </a:cxn>
                    <a:cxn ang="0">
                      <a:pos x="5" y="24"/>
                    </a:cxn>
                    <a:cxn ang="0">
                      <a:pos x="4" y="27"/>
                    </a:cxn>
                    <a:cxn ang="0">
                      <a:pos x="5" y="28"/>
                    </a:cxn>
                    <a:cxn ang="0">
                      <a:pos x="7" y="30"/>
                    </a:cxn>
                    <a:cxn ang="0">
                      <a:pos x="9" y="29"/>
                    </a:cxn>
                    <a:cxn ang="0">
                      <a:pos x="11" y="29"/>
                    </a:cxn>
                    <a:cxn ang="0">
                      <a:pos x="11" y="32"/>
                    </a:cxn>
                    <a:cxn ang="0">
                      <a:pos x="15" y="33"/>
                    </a:cxn>
                    <a:cxn ang="0">
                      <a:pos x="16" y="31"/>
                    </a:cxn>
                    <a:cxn ang="0">
                      <a:pos x="18" y="31"/>
                    </a:cxn>
                    <a:cxn ang="0">
                      <a:pos x="19" y="33"/>
                    </a:cxn>
                    <a:cxn ang="0">
                      <a:pos x="23" y="32"/>
                    </a:cxn>
                    <a:cxn ang="0">
                      <a:pos x="23" y="29"/>
                    </a:cxn>
                    <a:cxn ang="0">
                      <a:pos x="25" y="29"/>
                    </a:cxn>
                    <a:cxn ang="0">
                      <a:pos x="27" y="30"/>
                    </a:cxn>
                    <a:cxn ang="0">
                      <a:pos x="29" y="29"/>
                    </a:cxn>
                    <a:cxn ang="0">
                      <a:pos x="30" y="27"/>
                    </a:cxn>
                    <a:cxn ang="0">
                      <a:pos x="30" y="26"/>
                    </a:cxn>
                    <a:cxn ang="0">
                      <a:pos x="29" y="25"/>
                    </a:cxn>
                    <a:cxn ang="0">
                      <a:pos x="14" y="19"/>
                    </a:cxn>
                    <a:cxn ang="0">
                      <a:pos x="14" y="14"/>
                    </a:cxn>
                    <a:cxn ang="0">
                      <a:pos x="20" y="14"/>
                    </a:cxn>
                    <a:cxn ang="0">
                      <a:pos x="20" y="19"/>
                    </a:cxn>
                    <a:cxn ang="0">
                      <a:pos x="14" y="19"/>
                    </a:cxn>
                  </a:cxnLst>
                  <a:rect l="0" t="0" r="r" b="b"/>
                  <a:pathLst>
                    <a:path w="30" h="33">
                      <a:moveTo>
                        <a:pt x="29" y="25"/>
                      </a:moveTo>
                      <a:cubicBezTo>
                        <a:pt x="29" y="24"/>
                        <a:pt x="29" y="24"/>
                        <a:pt x="29" y="24"/>
                      </a:cubicBezTo>
                      <a:cubicBezTo>
                        <a:pt x="29" y="24"/>
                        <a:pt x="29" y="24"/>
                        <a:pt x="29" y="24"/>
                      </a:cubicBezTo>
                      <a:cubicBezTo>
                        <a:pt x="29" y="24"/>
                        <a:pt x="29" y="24"/>
                        <a:pt x="29" y="24"/>
                      </a:cubicBezTo>
                      <a:cubicBezTo>
                        <a:pt x="28" y="24"/>
                        <a:pt x="28" y="24"/>
                        <a:pt x="28" y="24"/>
                      </a:cubicBezTo>
                      <a:cubicBezTo>
                        <a:pt x="27" y="19"/>
                        <a:pt x="27" y="19"/>
                        <a:pt x="27" y="19"/>
                      </a:cubicBezTo>
                      <a:cubicBezTo>
                        <a:pt x="28" y="18"/>
                        <a:pt x="28" y="18"/>
                        <a:pt x="28" y="18"/>
                      </a:cubicBezTo>
                      <a:cubicBezTo>
                        <a:pt x="27" y="18"/>
                        <a:pt x="27" y="18"/>
                        <a:pt x="27" y="18"/>
                      </a:cubicBezTo>
                      <a:cubicBezTo>
                        <a:pt x="28" y="13"/>
                        <a:pt x="28" y="13"/>
                        <a:pt x="28" y="13"/>
                      </a:cubicBezTo>
                      <a:cubicBezTo>
                        <a:pt x="29" y="13"/>
                        <a:pt x="29" y="13"/>
                        <a:pt x="29" y="13"/>
                      </a:cubicBezTo>
                      <a:cubicBezTo>
                        <a:pt x="29" y="12"/>
                        <a:pt x="29" y="12"/>
                        <a:pt x="29" y="12"/>
                      </a:cubicBezTo>
                      <a:cubicBezTo>
                        <a:pt x="30" y="11"/>
                        <a:pt x="30" y="11"/>
                        <a:pt x="30" y="11"/>
                      </a:cubicBezTo>
                      <a:cubicBezTo>
                        <a:pt x="30" y="11"/>
                        <a:pt x="29" y="9"/>
                        <a:pt x="29" y="9"/>
                      </a:cubicBezTo>
                      <a:cubicBezTo>
                        <a:pt x="30" y="6"/>
                        <a:pt x="30" y="6"/>
                        <a:pt x="30" y="6"/>
                      </a:cubicBezTo>
                      <a:cubicBezTo>
                        <a:pt x="29" y="5"/>
                        <a:pt x="29" y="5"/>
                        <a:pt x="29" y="5"/>
                      </a:cubicBezTo>
                      <a:cubicBezTo>
                        <a:pt x="28" y="3"/>
                        <a:pt x="28" y="3"/>
                        <a:pt x="28" y="3"/>
                      </a:cubicBezTo>
                      <a:cubicBezTo>
                        <a:pt x="25" y="5"/>
                        <a:pt x="25" y="5"/>
                        <a:pt x="25" y="5"/>
                      </a:cubicBezTo>
                      <a:cubicBezTo>
                        <a:pt x="24" y="4"/>
                        <a:pt x="24" y="4"/>
                        <a:pt x="24" y="4"/>
                      </a:cubicBezTo>
                      <a:cubicBezTo>
                        <a:pt x="23" y="1"/>
                        <a:pt x="23" y="1"/>
                        <a:pt x="23" y="1"/>
                      </a:cubicBezTo>
                      <a:cubicBezTo>
                        <a:pt x="19" y="0"/>
                        <a:pt x="19" y="0"/>
                        <a:pt x="19" y="0"/>
                      </a:cubicBezTo>
                      <a:cubicBezTo>
                        <a:pt x="18" y="2"/>
                        <a:pt x="18" y="2"/>
                        <a:pt x="18" y="2"/>
                      </a:cubicBezTo>
                      <a:cubicBezTo>
                        <a:pt x="17" y="2"/>
                        <a:pt x="17" y="2"/>
                        <a:pt x="16" y="2"/>
                      </a:cubicBezTo>
                      <a:cubicBezTo>
                        <a:pt x="15" y="0"/>
                        <a:pt x="15" y="0"/>
                        <a:pt x="15" y="0"/>
                      </a:cubicBezTo>
                      <a:cubicBezTo>
                        <a:pt x="11" y="1"/>
                        <a:pt x="11" y="1"/>
                        <a:pt x="11" y="1"/>
                      </a:cubicBezTo>
                      <a:cubicBezTo>
                        <a:pt x="11" y="4"/>
                        <a:pt x="11" y="4"/>
                        <a:pt x="11" y="4"/>
                      </a:cubicBezTo>
                      <a:cubicBezTo>
                        <a:pt x="10" y="4"/>
                        <a:pt x="10" y="4"/>
                        <a:pt x="9" y="5"/>
                      </a:cubicBezTo>
                      <a:cubicBezTo>
                        <a:pt x="7" y="3"/>
                        <a:pt x="7" y="3"/>
                        <a:pt x="7" y="3"/>
                      </a:cubicBezTo>
                      <a:cubicBezTo>
                        <a:pt x="5" y="5"/>
                        <a:pt x="5" y="5"/>
                        <a:pt x="5" y="5"/>
                      </a:cubicBezTo>
                      <a:cubicBezTo>
                        <a:pt x="4" y="6"/>
                        <a:pt x="4" y="6"/>
                        <a:pt x="4" y="6"/>
                      </a:cubicBezTo>
                      <a:cubicBezTo>
                        <a:pt x="5" y="9"/>
                        <a:pt x="5" y="9"/>
                        <a:pt x="5" y="9"/>
                      </a:cubicBezTo>
                      <a:cubicBezTo>
                        <a:pt x="5" y="9"/>
                        <a:pt x="5" y="10"/>
                        <a:pt x="4" y="10"/>
                      </a:cubicBezTo>
                      <a:cubicBezTo>
                        <a:pt x="1" y="10"/>
                        <a:pt x="1" y="10"/>
                        <a:pt x="1" y="10"/>
                      </a:cubicBezTo>
                      <a:cubicBezTo>
                        <a:pt x="0" y="14"/>
                        <a:pt x="0" y="14"/>
                        <a:pt x="0" y="14"/>
                      </a:cubicBezTo>
                      <a:cubicBezTo>
                        <a:pt x="3" y="16"/>
                        <a:pt x="3" y="16"/>
                        <a:pt x="3" y="16"/>
                      </a:cubicBezTo>
                      <a:cubicBezTo>
                        <a:pt x="3" y="16"/>
                        <a:pt x="3" y="17"/>
                        <a:pt x="3" y="17"/>
                      </a:cubicBezTo>
                      <a:cubicBezTo>
                        <a:pt x="0" y="19"/>
                        <a:pt x="0" y="19"/>
                        <a:pt x="0" y="19"/>
                      </a:cubicBezTo>
                      <a:cubicBezTo>
                        <a:pt x="1" y="23"/>
                        <a:pt x="1" y="23"/>
                        <a:pt x="1" y="23"/>
                      </a:cubicBezTo>
                      <a:cubicBezTo>
                        <a:pt x="4" y="23"/>
                        <a:pt x="4" y="23"/>
                        <a:pt x="4" y="23"/>
                      </a:cubicBezTo>
                      <a:cubicBezTo>
                        <a:pt x="5" y="24"/>
                        <a:pt x="5" y="24"/>
                        <a:pt x="5" y="24"/>
                      </a:cubicBezTo>
                      <a:cubicBezTo>
                        <a:pt x="4" y="27"/>
                        <a:pt x="4" y="27"/>
                        <a:pt x="4" y="27"/>
                      </a:cubicBezTo>
                      <a:cubicBezTo>
                        <a:pt x="5" y="28"/>
                        <a:pt x="5" y="28"/>
                        <a:pt x="5" y="28"/>
                      </a:cubicBezTo>
                      <a:cubicBezTo>
                        <a:pt x="7" y="30"/>
                        <a:pt x="7" y="30"/>
                        <a:pt x="7" y="30"/>
                      </a:cubicBezTo>
                      <a:cubicBezTo>
                        <a:pt x="9" y="29"/>
                        <a:pt x="9" y="29"/>
                        <a:pt x="9" y="29"/>
                      </a:cubicBezTo>
                      <a:cubicBezTo>
                        <a:pt x="10" y="29"/>
                        <a:pt x="10" y="29"/>
                        <a:pt x="11" y="29"/>
                      </a:cubicBezTo>
                      <a:cubicBezTo>
                        <a:pt x="11" y="32"/>
                        <a:pt x="11" y="32"/>
                        <a:pt x="11" y="32"/>
                      </a:cubicBezTo>
                      <a:cubicBezTo>
                        <a:pt x="15" y="33"/>
                        <a:pt x="15" y="33"/>
                        <a:pt x="15" y="33"/>
                      </a:cubicBezTo>
                      <a:cubicBezTo>
                        <a:pt x="16" y="31"/>
                        <a:pt x="16" y="31"/>
                        <a:pt x="16" y="31"/>
                      </a:cubicBezTo>
                      <a:cubicBezTo>
                        <a:pt x="17" y="31"/>
                        <a:pt x="17" y="31"/>
                        <a:pt x="18" y="31"/>
                      </a:cubicBezTo>
                      <a:cubicBezTo>
                        <a:pt x="19" y="33"/>
                        <a:pt x="19" y="33"/>
                        <a:pt x="19" y="33"/>
                      </a:cubicBezTo>
                      <a:cubicBezTo>
                        <a:pt x="23" y="32"/>
                        <a:pt x="23" y="32"/>
                        <a:pt x="23" y="32"/>
                      </a:cubicBezTo>
                      <a:cubicBezTo>
                        <a:pt x="23" y="29"/>
                        <a:pt x="23" y="29"/>
                        <a:pt x="23" y="29"/>
                      </a:cubicBezTo>
                      <a:cubicBezTo>
                        <a:pt x="24" y="29"/>
                        <a:pt x="24" y="29"/>
                        <a:pt x="25" y="29"/>
                      </a:cubicBezTo>
                      <a:cubicBezTo>
                        <a:pt x="27" y="30"/>
                        <a:pt x="27" y="30"/>
                        <a:pt x="27" y="30"/>
                      </a:cubicBezTo>
                      <a:cubicBezTo>
                        <a:pt x="29" y="29"/>
                        <a:pt x="29" y="29"/>
                        <a:pt x="29" y="29"/>
                      </a:cubicBezTo>
                      <a:cubicBezTo>
                        <a:pt x="30" y="27"/>
                        <a:pt x="30" y="27"/>
                        <a:pt x="30" y="27"/>
                      </a:cubicBezTo>
                      <a:cubicBezTo>
                        <a:pt x="30" y="26"/>
                        <a:pt x="30" y="26"/>
                        <a:pt x="30" y="26"/>
                      </a:cubicBezTo>
                      <a:cubicBezTo>
                        <a:pt x="29" y="25"/>
                        <a:pt x="29" y="25"/>
                        <a:pt x="29" y="25"/>
                      </a:cubicBezTo>
                      <a:close/>
                      <a:moveTo>
                        <a:pt x="14" y="19"/>
                      </a:moveTo>
                      <a:cubicBezTo>
                        <a:pt x="13" y="18"/>
                        <a:pt x="13" y="15"/>
                        <a:pt x="14" y="14"/>
                      </a:cubicBezTo>
                      <a:cubicBezTo>
                        <a:pt x="16" y="13"/>
                        <a:pt x="18" y="13"/>
                        <a:pt x="20" y="14"/>
                      </a:cubicBezTo>
                      <a:cubicBezTo>
                        <a:pt x="21" y="15"/>
                        <a:pt x="21" y="18"/>
                        <a:pt x="20" y="19"/>
                      </a:cubicBezTo>
                      <a:cubicBezTo>
                        <a:pt x="18" y="21"/>
                        <a:pt x="16" y="21"/>
                        <a:pt x="14" y="19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 sz="2000" b="1">
                    <a:latin typeface="+mn-ea"/>
                  </a:endParaRPr>
                </a:p>
              </p:txBody>
            </p:sp>
            <p:sp>
              <p:nvSpPr>
                <p:cNvPr id="35" name="ïṣļîḍê"/>
                <p:cNvSpPr/>
                <p:nvPr/>
              </p:nvSpPr>
              <p:spPr bwMode="auto">
                <a:xfrm>
                  <a:off x="4033838" y="4594225"/>
                  <a:ext cx="57150" cy="60325"/>
                </a:xfrm>
                <a:custGeom>
                  <a:avLst/>
                  <a:gdLst/>
                  <a:ahLst/>
                  <a:cxnLst>
                    <a:cxn ang="0">
                      <a:pos x="17" y="15"/>
                    </a:cxn>
                    <a:cxn ang="0">
                      <a:pos x="17" y="14"/>
                    </a:cxn>
                    <a:cxn ang="0">
                      <a:pos x="19" y="14"/>
                    </a:cxn>
                    <a:cxn ang="0">
                      <a:pos x="20" y="12"/>
                    </a:cxn>
                    <a:cxn ang="0">
                      <a:pos x="18" y="11"/>
                    </a:cxn>
                    <a:cxn ang="0">
                      <a:pos x="18" y="10"/>
                    </a:cxn>
                    <a:cxn ang="0">
                      <a:pos x="20" y="9"/>
                    </a:cxn>
                    <a:cxn ang="0">
                      <a:pos x="19" y="7"/>
                    </a:cxn>
                    <a:cxn ang="0">
                      <a:pos x="17" y="6"/>
                    </a:cxn>
                    <a:cxn ang="0">
                      <a:pos x="17" y="6"/>
                    </a:cxn>
                    <a:cxn ang="0">
                      <a:pos x="18" y="4"/>
                    </a:cxn>
                    <a:cxn ang="0">
                      <a:pos x="17" y="3"/>
                    </a:cxn>
                    <a:cxn ang="0">
                      <a:pos x="16" y="2"/>
                    </a:cxn>
                    <a:cxn ang="0">
                      <a:pos x="14" y="3"/>
                    </a:cxn>
                    <a:cxn ang="0">
                      <a:pos x="14" y="3"/>
                    </a:cxn>
                    <a:cxn ang="0">
                      <a:pos x="14" y="1"/>
                    </a:cxn>
                    <a:cxn ang="0">
                      <a:pos x="11" y="0"/>
                    </a:cxn>
                    <a:cxn ang="0">
                      <a:pos x="10" y="2"/>
                    </a:cxn>
                    <a:cxn ang="0">
                      <a:pos x="9" y="2"/>
                    </a:cxn>
                    <a:cxn ang="0">
                      <a:pos x="8" y="0"/>
                    </a:cxn>
                    <a:cxn ang="0">
                      <a:pos x="6" y="1"/>
                    </a:cxn>
                    <a:cxn ang="0">
                      <a:pos x="6" y="3"/>
                    </a:cxn>
                    <a:cxn ang="0">
                      <a:pos x="5" y="3"/>
                    </a:cxn>
                    <a:cxn ang="0">
                      <a:pos x="3" y="2"/>
                    </a:cxn>
                    <a:cxn ang="0">
                      <a:pos x="2" y="4"/>
                    </a:cxn>
                    <a:cxn ang="0">
                      <a:pos x="2" y="6"/>
                    </a:cxn>
                    <a:cxn ang="0">
                      <a:pos x="2" y="6"/>
                    </a:cxn>
                    <a:cxn ang="0">
                      <a:pos x="0" y="7"/>
                    </a:cxn>
                    <a:cxn ang="0">
                      <a:pos x="0" y="9"/>
                    </a:cxn>
                    <a:cxn ang="0">
                      <a:pos x="1" y="10"/>
                    </a:cxn>
                    <a:cxn ang="0">
                      <a:pos x="1" y="11"/>
                    </a:cxn>
                    <a:cxn ang="0">
                      <a:pos x="0" y="12"/>
                    </a:cxn>
                    <a:cxn ang="0">
                      <a:pos x="0" y="14"/>
                    </a:cxn>
                    <a:cxn ang="0">
                      <a:pos x="2" y="14"/>
                    </a:cxn>
                    <a:cxn ang="0">
                      <a:pos x="2" y="15"/>
                    </a:cxn>
                    <a:cxn ang="0">
                      <a:pos x="2" y="17"/>
                    </a:cxn>
                    <a:cxn ang="0">
                      <a:pos x="3" y="18"/>
                    </a:cxn>
                    <a:cxn ang="0">
                      <a:pos x="5" y="18"/>
                    </a:cxn>
                    <a:cxn ang="0">
                      <a:pos x="6" y="18"/>
                    </a:cxn>
                    <a:cxn ang="0">
                      <a:pos x="6" y="20"/>
                    </a:cxn>
                    <a:cxn ang="0">
                      <a:pos x="8" y="21"/>
                    </a:cxn>
                    <a:cxn ang="0">
                      <a:pos x="9" y="19"/>
                    </a:cxn>
                    <a:cxn ang="0">
                      <a:pos x="10" y="19"/>
                    </a:cxn>
                    <a:cxn ang="0">
                      <a:pos x="11" y="21"/>
                    </a:cxn>
                    <a:cxn ang="0">
                      <a:pos x="14" y="20"/>
                    </a:cxn>
                    <a:cxn ang="0">
                      <a:pos x="14" y="18"/>
                    </a:cxn>
                    <a:cxn ang="0">
                      <a:pos x="14" y="18"/>
                    </a:cxn>
                    <a:cxn ang="0">
                      <a:pos x="16" y="18"/>
                    </a:cxn>
                    <a:cxn ang="0">
                      <a:pos x="17" y="18"/>
                    </a:cxn>
                    <a:cxn ang="0">
                      <a:pos x="18" y="17"/>
                    </a:cxn>
                    <a:cxn ang="0">
                      <a:pos x="17" y="15"/>
                    </a:cxn>
                    <a:cxn ang="0">
                      <a:pos x="8" y="12"/>
                    </a:cxn>
                    <a:cxn ang="0">
                      <a:pos x="8" y="9"/>
                    </a:cxn>
                    <a:cxn ang="0">
                      <a:pos x="11" y="9"/>
                    </a:cxn>
                    <a:cxn ang="0">
                      <a:pos x="11" y="12"/>
                    </a:cxn>
                    <a:cxn ang="0">
                      <a:pos x="8" y="12"/>
                    </a:cxn>
                  </a:cxnLst>
                  <a:rect l="0" t="0" r="r" b="b"/>
                  <a:pathLst>
                    <a:path w="20" h="21">
                      <a:moveTo>
                        <a:pt x="17" y="15"/>
                      </a:moveTo>
                      <a:cubicBezTo>
                        <a:pt x="17" y="15"/>
                        <a:pt x="17" y="15"/>
                        <a:pt x="17" y="14"/>
                      </a:cubicBezTo>
                      <a:cubicBezTo>
                        <a:pt x="19" y="14"/>
                        <a:pt x="19" y="14"/>
                        <a:pt x="19" y="14"/>
                      </a:cubicBezTo>
                      <a:cubicBezTo>
                        <a:pt x="20" y="12"/>
                        <a:pt x="20" y="12"/>
                        <a:pt x="20" y="12"/>
                      </a:cubicBezTo>
                      <a:cubicBezTo>
                        <a:pt x="18" y="11"/>
                        <a:pt x="18" y="11"/>
                        <a:pt x="18" y="11"/>
                      </a:cubicBezTo>
                      <a:cubicBezTo>
                        <a:pt x="18" y="11"/>
                        <a:pt x="18" y="10"/>
                        <a:pt x="18" y="10"/>
                      </a:cubicBezTo>
                      <a:cubicBezTo>
                        <a:pt x="20" y="9"/>
                        <a:pt x="20" y="9"/>
                        <a:pt x="20" y="9"/>
                      </a:cubicBezTo>
                      <a:cubicBezTo>
                        <a:pt x="19" y="7"/>
                        <a:pt x="19" y="7"/>
                        <a:pt x="19" y="7"/>
                      </a:cubicBezTo>
                      <a:cubicBezTo>
                        <a:pt x="17" y="6"/>
                        <a:pt x="17" y="6"/>
                        <a:pt x="17" y="6"/>
                      </a:cubicBezTo>
                      <a:cubicBezTo>
                        <a:pt x="17" y="6"/>
                        <a:pt x="17" y="6"/>
                        <a:pt x="17" y="6"/>
                      </a:cubicBezTo>
                      <a:cubicBezTo>
                        <a:pt x="18" y="4"/>
                        <a:pt x="18" y="4"/>
                        <a:pt x="18" y="4"/>
                      </a:cubicBezTo>
                      <a:cubicBezTo>
                        <a:pt x="17" y="3"/>
                        <a:pt x="17" y="3"/>
                        <a:pt x="17" y="3"/>
                      </a:cubicBezTo>
                      <a:cubicBezTo>
                        <a:pt x="16" y="2"/>
                        <a:pt x="16" y="2"/>
                        <a:pt x="16" y="2"/>
                      </a:cubicBezTo>
                      <a:cubicBezTo>
                        <a:pt x="14" y="3"/>
                        <a:pt x="14" y="3"/>
                        <a:pt x="14" y="3"/>
                      </a:cubicBezTo>
                      <a:cubicBezTo>
                        <a:pt x="14" y="3"/>
                        <a:pt x="14" y="3"/>
                        <a:pt x="14" y="3"/>
                      </a:cubicBezTo>
                      <a:cubicBezTo>
                        <a:pt x="14" y="1"/>
                        <a:pt x="14" y="1"/>
                        <a:pt x="14" y="1"/>
                      </a:cubicBezTo>
                      <a:cubicBezTo>
                        <a:pt x="11" y="0"/>
                        <a:pt x="11" y="0"/>
                        <a:pt x="11" y="0"/>
                      </a:cubicBezTo>
                      <a:cubicBezTo>
                        <a:pt x="10" y="2"/>
                        <a:pt x="10" y="2"/>
                        <a:pt x="10" y="2"/>
                      </a:cubicBezTo>
                      <a:cubicBezTo>
                        <a:pt x="10" y="2"/>
                        <a:pt x="10" y="2"/>
                        <a:pt x="9" y="2"/>
                      </a:cubicBez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3"/>
                        <a:pt x="6" y="3"/>
                        <a:pt x="6" y="3"/>
                      </a:cubicBezTo>
                      <a:cubicBezTo>
                        <a:pt x="6" y="3"/>
                        <a:pt x="5" y="3"/>
                        <a:pt x="5" y="3"/>
                      </a:cubicBezTo>
                      <a:cubicBezTo>
                        <a:pt x="3" y="2"/>
                        <a:pt x="3" y="2"/>
                        <a:pt x="3" y="2"/>
                      </a:cubicBezTo>
                      <a:cubicBezTo>
                        <a:pt x="2" y="4"/>
                        <a:pt x="2" y="4"/>
                        <a:pt x="2" y="4"/>
                      </a:cubicBezTo>
                      <a:cubicBezTo>
                        <a:pt x="2" y="6"/>
                        <a:pt x="2" y="6"/>
                        <a:pt x="2" y="6"/>
                      </a:cubicBezTo>
                      <a:cubicBezTo>
                        <a:pt x="2" y="6"/>
                        <a:pt x="2" y="6"/>
                        <a:pt x="2" y="6"/>
                      </a:cubicBezTo>
                      <a:cubicBezTo>
                        <a:pt x="0" y="7"/>
                        <a:pt x="0" y="7"/>
                        <a:pt x="0" y="7"/>
                      </a:cubicBezTo>
                      <a:cubicBezTo>
                        <a:pt x="0" y="9"/>
                        <a:pt x="0" y="9"/>
                        <a:pt x="0" y="9"/>
                      </a:cubicBezTo>
                      <a:cubicBezTo>
                        <a:pt x="1" y="10"/>
                        <a:pt x="1" y="10"/>
                        <a:pt x="1" y="10"/>
                      </a:cubicBezTo>
                      <a:cubicBezTo>
                        <a:pt x="1" y="10"/>
                        <a:pt x="1" y="11"/>
                        <a:pt x="1" y="11"/>
                      </a:cubicBezTo>
                      <a:cubicBezTo>
                        <a:pt x="0" y="12"/>
                        <a:pt x="0" y="12"/>
                        <a:pt x="0" y="12"/>
                      </a:cubicBezTo>
                      <a:cubicBezTo>
                        <a:pt x="0" y="14"/>
                        <a:pt x="0" y="14"/>
                        <a:pt x="0" y="14"/>
                      </a:cubicBezTo>
                      <a:cubicBezTo>
                        <a:pt x="2" y="14"/>
                        <a:pt x="2" y="14"/>
                        <a:pt x="2" y="14"/>
                      </a:cubicBezTo>
                      <a:cubicBezTo>
                        <a:pt x="2" y="15"/>
                        <a:pt x="2" y="15"/>
                        <a:pt x="2" y="15"/>
                      </a:cubicBezTo>
                      <a:cubicBezTo>
                        <a:pt x="2" y="17"/>
                        <a:pt x="2" y="17"/>
                        <a:pt x="2" y="17"/>
                      </a:cubicBezTo>
                      <a:cubicBezTo>
                        <a:pt x="3" y="18"/>
                        <a:pt x="3" y="18"/>
                        <a:pt x="3" y="18"/>
                      </a:cubicBezTo>
                      <a:cubicBezTo>
                        <a:pt x="5" y="18"/>
                        <a:pt x="5" y="18"/>
                        <a:pt x="5" y="18"/>
                      </a:cubicBezTo>
                      <a:cubicBezTo>
                        <a:pt x="5" y="18"/>
                        <a:pt x="5" y="18"/>
                        <a:pt x="6" y="18"/>
                      </a:cubicBezTo>
                      <a:cubicBezTo>
                        <a:pt x="6" y="20"/>
                        <a:pt x="6" y="20"/>
                        <a:pt x="6" y="20"/>
                      </a:cubicBezTo>
                      <a:cubicBezTo>
                        <a:pt x="8" y="21"/>
                        <a:pt x="8" y="21"/>
                        <a:pt x="8" y="21"/>
                      </a:cubicBezTo>
                      <a:cubicBezTo>
                        <a:pt x="9" y="19"/>
                        <a:pt x="9" y="19"/>
                        <a:pt x="9" y="19"/>
                      </a:cubicBezTo>
                      <a:cubicBezTo>
                        <a:pt x="10" y="19"/>
                        <a:pt x="10" y="19"/>
                        <a:pt x="10" y="19"/>
                      </a:cubicBezTo>
                      <a:cubicBezTo>
                        <a:pt x="11" y="21"/>
                        <a:pt x="11" y="21"/>
                        <a:pt x="11" y="21"/>
                      </a:cubicBezTo>
                      <a:cubicBezTo>
                        <a:pt x="14" y="20"/>
                        <a:pt x="14" y="20"/>
                        <a:pt x="14" y="20"/>
                      </a:cubicBezTo>
                      <a:cubicBezTo>
                        <a:pt x="14" y="18"/>
                        <a:pt x="14" y="18"/>
                        <a:pt x="14" y="18"/>
                      </a:cubicBezTo>
                      <a:cubicBezTo>
                        <a:pt x="14" y="18"/>
                        <a:pt x="14" y="18"/>
                        <a:pt x="14" y="18"/>
                      </a:cubicBezTo>
                      <a:cubicBezTo>
                        <a:pt x="16" y="18"/>
                        <a:pt x="16" y="18"/>
                        <a:pt x="16" y="18"/>
                      </a:cubicBezTo>
                      <a:cubicBezTo>
                        <a:pt x="17" y="18"/>
                        <a:pt x="17" y="18"/>
                        <a:pt x="17" y="18"/>
                      </a:cubicBezTo>
                      <a:cubicBezTo>
                        <a:pt x="18" y="17"/>
                        <a:pt x="18" y="17"/>
                        <a:pt x="18" y="17"/>
                      </a:cubicBezTo>
                      <a:lnTo>
                        <a:pt x="17" y="15"/>
                      </a:lnTo>
                      <a:close/>
                      <a:moveTo>
                        <a:pt x="8" y="12"/>
                      </a:moveTo>
                      <a:cubicBezTo>
                        <a:pt x="7" y="11"/>
                        <a:pt x="7" y="10"/>
                        <a:pt x="8" y="9"/>
                      </a:cubicBezTo>
                      <a:cubicBezTo>
                        <a:pt x="9" y="8"/>
                        <a:pt x="10" y="8"/>
                        <a:pt x="11" y="9"/>
                      </a:cubicBezTo>
                      <a:cubicBezTo>
                        <a:pt x="12" y="10"/>
                        <a:pt x="12" y="11"/>
                        <a:pt x="11" y="12"/>
                      </a:cubicBezTo>
                      <a:cubicBezTo>
                        <a:pt x="10" y="13"/>
                        <a:pt x="9" y="13"/>
                        <a:pt x="8" y="12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 sz="2000" b="1">
                    <a:latin typeface="+mn-ea"/>
                  </a:endParaRPr>
                </a:p>
              </p:txBody>
            </p:sp>
          </p:grpSp>
          <p:sp>
            <p:nvSpPr>
              <p:cNvPr id="28" name="îṣḷïḓê"/>
              <p:cNvSpPr/>
              <p:nvPr/>
            </p:nvSpPr>
            <p:spPr>
              <a:xfrm rot="3294419">
                <a:off x="4507610" y="3660773"/>
                <a:ext cx="588775" cy="255271"/>
              </a:xfrm>
              <a:prstGeom prst="rightArrow">
                <a:avLst/>
              </a:prstGeom>
              <a:solidFill>
                <a:srgbClr val="D10A1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2000" b="1">
                  <a:solidFill>
                    <a:schemeClr val="tx1"/>
                  </a:solidFill>
                  <a:latin typeface="+mn-ea"/>
                </a:endParaRPr>
              </a:p>
            </p:txBody>
          </p:sp>
          <p:sp>
            <p:nvSpPr>
              <p:cNvPr id="29" name="ïṥlídê"/>
              <p:cNvSpPr/>
              <p:nvPr/>
            </p:nvSpPr>
            <p:spPr>
              <a:xfrm rot="19571809">
                <a:off x="5421149" y="3137113"/>
                <a:ext cx="1507580" cy="255271"/>
              </a:xfrm>
              <a:prstGeom prst="rightArrow">
                <a:avLst/>
              </a:prstGeom>
              <a:solidFill>
                <a:srgbClr val="D10A1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2000" b="1">
                  <a:solidFill>
                    <a:schemeClr val="tx1"/>
                  </a:solidFill>
                  <a:latin typeface="+mn-ea"/>
                </a:endParaRPr>
              </a:p>
            </p:txBody>
          </p:sp>
        </p:grpSp>
        <p:grpSp>
          <p:nvGrpSpPr>
            <p:cNvPr id="5" name="îśľîḑè"/>
            <p:cNvGrpSpPr/>
            <p:nvPr/>
          </p:nvGrpSpPr>
          <p:grpSpPr>
            <a:xfrm>
              <a:off x="5076441" y="4975267"/>
              <a:ext cx="2497612" cy="866137"/>
              <a:chOff x="7645890" y="3344328"/>
              <a:chExt cx="2122517" cy="866137"/>
            </a:xfrm>
          </p:grpSpPr>
          <p:sp>
            <p:nvSpPr>
              <p:cNvPr id="15" name="îsľîḑè"/>
              <p:cNvSpPr txBox="1"/>
              <p:nvPr/>
            </p:nvSpPr>
            <p:spPr bwMode="auto">
              <a:xfrm>
                <a:off x="7645890" y="3344328"/>
                <a:ext cx="1301593" cy="309958"/>
              </a:xfrm>
              <a:prstGeom prst="rect">
                <a:avLst/>
              </a:prstGeom>
              <a:noFill/>
            </p:spPr>
            <p:txBody>
              <a:bodyPr wrap="none" lIns="360000" tIns="46800" rIns="90000" bIns="46800">
                <a:normAutofit fontScale="92500" lnSpcReduction="10000"/>
              </a:bodyPr>
              <a:lstStyle/>
              <a:p>
                <a:pPr algn="l" latinLnBrk="0"/>
                <a:r>
                  <a:rPr lang="zh-CN" altLang="en-US" sz="1600" b="1">
                    <a:effectLst/>
                    <a:latin typeface="+mn-ea"/>
                  </a:rPr>
                  <a:t>标题文本预设</a:t>
                </a:r>
                <a:endParaRPr lang="zh-CN" altLang="en-US" sz="1600" b="1">
                  <a:effectLst/>
                  <a:latin typeface="+mn-ea"/>
                </a:endParaRPr>
              </a:p>
            </p:txBody>
          </p:sp>
          <p:sp>
            <p:nvSpPr>
              <p:cNvPr id="16" name="ïšḻïḍé"/>
              <p:cNvSpPr txBox="1"/>
              <p:nvPr/>
            </p:nvSpPr>
            <p:spPr bwMode="auto">
              <a:xfrm>
                <a:off x="7645890" y="3654286"/>
                <a:ext cx="2122517" cy="556179"/>
              </a:xfrm>
              <a:prstGeom prst="rect">
                <a:avLst/>
              </a:prstGeom>
              <a:noFill/>
            </p:spPr>
            <p:txBody>
              <a:bodyPr wrap="square" lIns="360000" tIns="46800" rIns="90000" bIns="46800">
                <a:normAutofit/>
              </a:bodyPr>
              <a:lstStyle/>
              <a:p>
                <a:pPr algn="l" latinLnBrk="0">
                  <a:lnSpc>
                    <a:spcPct val="120000"/>
                  </a:lnSpc>
                </a:pPr>
                <a:r>
                  <a:rPr lang="zh-CN" altLang="en-US" sz="1050" b="1">
                    <a:effectLst/>
                    <a:latin typeface="+mn-ea"/>
                  </a:rPr>
                  <a:t>此部分内容作为文字排版占位显示 （建议使用主题字体）</a:t>
                </a:r>
                <a:endParaRPr lang="zh-CN" altLang="en-US" sz="1050" b="1">
                  <a:effectLst/>
                  <a:latin typeface="+mn-ea"/>
                </a:endParaRPr>
              </a:p>
            </p:txBody>
          </p:sp>
        </p:grpSp>
        <p:grpSp>
          <p:nvGrpSpPr>
            <p:cNvPr id="6" name="iSḻide"/>
            <p:cNvGrpSpPr/>
            <p:nvPr/>
          </p:nvGrpSpPr>
          <p:grpSpPr>
            <a:xfrm>
              <a:off x="1113794" y="2984679"/>
              <a:ext cx="2389919" cy="866137"/>
              <a:chOff x="2378292" y="4060687"/>
              <a:chExt cx="2389919" cy="866137"/>
            </a:xfrm>
          </p:grpSpPr>
          <p:sp>
            <p:nvSpPr>
              <p:cNvPr id="13" name="î$ḷïḑè"/>
              <p:cNvSpPr txBox="1"/>
              <p:nvPr/>
            </p:nvSpPr>
            <p:spPr bwMode="auto">
              <a:xfrm>
                <a:off x="3236598" y="4060687"/>
                <a:ext cx="1531613" cy="309958"/>
              </a:xfrm>
              <a:prstGeom prst="rect">
                <a:avLst/>
              </a:prstGeom>
              <a:noFill/>
            </p:spPr>
            <p:txBody>
              <a:bodyPr wrap="none" lIns="90000" tIns="46800" rIns="360000" bIns="46800">
                <a:normAutofit fontScale="92500" lnSpcReduction="10000"/>
              </a:bodyPr>
              <a:lstStyle/>
              <a:p>
                <a:pPr algn="r" latinLnBrk="0"/>
                <a:r>
                  <a:rPr lang="zh-CN" altLang="en-US" sz="1600" b="1">
                    <a:effectLst/>
                    <a:latin typeface="+mn-ea"/>
                  </a:rPr>
                  <a:t>标题文本预设</a:t>
                </a:r>
                <a:endParaRPr lang="zh-CN" altLang="en-US" sz="1600" b="1">
                  <a:effectLst/>
                  <a:latin typeface="+mn-ea"/>
                </a:endParaRPr>
              </a:p>
            </p:txBody>
          </p:sp>
          <p:sp>
            <p:nvSpPr>
              <p:cNvPr id="14" name="ïṣḻiḑé"/>
              <p:cNvSpPr txBox="1"/>
              <p:nvPr/>
            </p:nvSpPr>
            <p:spPr bwMode="auto">
              <a:xfrm>
                <a:off x="2378292" y="4370645"/>
                <a:ext cx="2389918" cy="556179"/>
              </a:xfrm>
              <a:prstGeom prst="rect">
                <a:avLst/>
              </a:prstGeom>
              <a:noFill/>
            </p:spPr>
            <p:txBody>
              <a:bodyPr wrap="square" lIns="90000" tIns="46800" rIns="360000" bIns="46800">
                <a:normAutofit/>
              </a:bodyPr>
              <a:lstStyle/>
              <a:p>
                <a:pPr algn="r" latinLnBrk="0">
                  <a:lnSpc>
                    <a:spcPct val="120000"/>
                  </a:lnSpc>
                </a:pPr>
                <a:r>
                  <a:rPr lang="zh-CN" altLang="en-US" sz="1050" b="1">
                    <a:effectLst/>
                    <a:latin typeface="+mn-ea"/>
                  </a:rPr>
                  <a:t>此部分内容作为文字排版占位显示 （建议使用主题字体）</a:t>
                </a:r>
                <a:endParaRPr lang="zh-CN" altLang="en-US" sz="1050" b="1">
                  <a:effectLst/>
                  <a:latin typeface="+mn-ea"/>
                </a:endParaRPr>
              </a:p>
            </p:txBody>
          </p:sp>
        </p:grpSp>
        <p:grpSp>
          <p:nvGrpSpPr>
            <p:cNvPr id="7" name="ísḻidè"/>
            <p:cNvGrpSpPr/>
            <p:nvPr/>
          </p:nvGrpSpPr>
          <p:grpSpPr>
            <a:xfrm>
              <a:off x="6787570" y="3868720"/>
              <a:ext cx="2497612" cy="866137"/>
              <a:chOff x="7645890" y="3344328"/>
              <a:chExt cx="2122517" cy="866137"/>
            </a:xfrm>
          </p:grpSpPr>
          <p:sp>
            <p:nvSpPr>
              <p:cNvPr id="11" name="íŝ1îde"/>
              <p:cNvSpPr txBox="1"/>
              <p:nvPr/>
            </p:nvSpPr>
            <p:spPr bwMode="auto">
              <a:xfrm>
                <a:off x="7645890" y="3344328"/>
                <a:ext cx="1301593" cy="309958"/>
              </a:xfrm>
              <a:prstGeom prst="rect">
                <a:avLst/>
              </a:prstGeom>
              <a:noFill/>
            </p:spPr>
            <p:txBody>
              <a:bodyPr wrap="none" lIns="360000" tIns="46800" rIns="90000" bIns="46800">
                <a:normAutofit fontScale="92500" lnSpcReduction="10000"/>
              </a:bodyPr>
              <a:lstStyle/>
              <a:p>
                <a:pPr algn="l" latinLnBrk="0"/>
                <a:r>
                  <a:rPr lang="zh-CN" altLang="en-US" sz="1600" b="1">
                    <a:effectLst/>
                    <a:latin typeface="+mn-ea"/>
                  </a:rPr>
                  <a:t>标题文本预设</a:t>
                </a:r>
                <a:endParaRPr lang="zh-CN" altLang="en-US" sz="1600" b="1">
                  <a:effectLst/>
                  <a:latin typeface="+mn-ea"/>
                </a:endParaRPr>
              </a:p>
            </p:txBody>
          </p:sp>
          <p:sp>
            <p:nvSpPr>
              <p:cNvPr id="12" name="ïṡļïḍê"/>
              <p:cNvSpPr txBox="1"/>
              <p:nvPr/>
            </p:nvSpPr>
            <p:spPr bwMode="auto">
              <a:xfrm>
                <a:off x="7645890" y="3654286"/>
                <a:ext cx="2122517" cy="556179"/>
              </a:xfrm>
              <a:prstGeom prst="rect">
                <a:avLst/>
              </a:prstGeom>
              <a:noFill/>
            </p:spPr>
            <p:txBody>
              <a:bodyPr wrap="square" lIns="360000" tIns="46800" rIns="90000" bIns="46800">
                <a:normAutofit/>
              </a:bodyPr>
              <a:lstStyle/>
              <a:p>
                <a:pPr algn="l" latinLnBrk="0">
                  <a:lnSpc>
                    <a:spcPct val="120000"/>
                  </a:lnSpc>
                </a:pPr>
                <a:r>
                  <a:rPr lang="zh-CN" altLang="en-US" sz="1050" b="1">
                    <a:effectLst/>
                    <a:latin typeface="+mn-ea"/>
                  </a:rPr>
                  <a:t>此部分内容作为文字排版占位显示 （建议使用主题字体）</a:t>
                </a:r>
                <a:endParaRPr lang="zh-CN" altLang="en-US" sz="1050" b="1">
                  <a:effectLst/>
                  <a:latin typeface="+mn-ea"/>
                </a:endParaRPr>
              </a:p>
            </p:txBody>
          </p:sp>
        </p:grpSp>
        <p:grpSp>
          <p:nvGrpSpPr>
            <p:cNvPr id="8" name="ïšḻiďê"/>
            <p:cNvGrpSpPr/>
            <p:nvPr/>
          </p:nvGrpSpPr>
          <p:grpSpPr>
            <a:xfrm>
              <a:off x="8734542" y="2670929"/>
              <a:ext cx="2497612" cy="866137"/>
              <a:chOff x="7645890" y="3344328"/>
              <a:chExt cx="2122517" cy="866137"/>
            </a:xfrm>
          </p:grpSpPr>
          <p:sp>
            <p:nvSpPr>
              <p:cNvPr id="9" name="î$1íḑé"/>
              <p:cNvSpPr txBox="1"/>
              <p:nvPr/>
            </p:nvSpPr>
            <p:spPr bwMode="auto">
              <a:xfrm>
                <a:off x="7645890" y="3344328"/>
                <a:ext cx="1301593" cy="309958"/>
              </a:xfrm>
              <a:prstGeom prst="rect">
                <a:avLst/>
              </a:prstGeom>
              <a:noFill/>
            </p:spPr>
            <p:txBody>
              <a:bodyPr wrap="none" lIns="360000" tIns="46800" rIns="90000" bIns="46800">
                <a:normAutofit fontScale="92500" lnSpcReduction="10000"/>
              </a:bodyPr>
              <a:lstStyle/>
              <a:p>
                <a:pPr algn="l" latinLnBrk="0"/>
                <a:r>
                  <a:rPr lang="zh-CN" altLang="en-US" sz="1600" b="1">
                    <a:effectLst/>
                    <a:latin typeface="+mn-ea"/>
                  </a:rPr>
                  <a:t>标题文本预设</a:t>
                </a:r>
                <a:endParaRPr lang="zh-CN" altLang="en-US" sz="1600" b="1">
                  <a:effectLst/>
                  <a:latin typeface="+mn-ea"/>
                </a:endParaRPr>
              </a:p>
            </p:txBody>
          </p:sp>
          <p:sp>
            <p:nvSpPr>
              <p:cNvPr id="10" name="ïšliḍé"/>
              <p:cNvSpPr txBox="1"/>
              <p:nvPr/>
            </p:nvSpPr>
            <p:spPr bwMode="auto">
              <a:xfrm>
                <a:off x="7645890" y="3654286"/>
                <a:ext cx="2122517" cy="556179"/>
              </a:xfrm>
              <a:prstGeom prst="rect">
                <a:avLst/>
              </a:prstGeom>
              <a:noFill/>
            </p:spPr>
            <p:txBody>
              <a:bodyPr wrap="square" lIns="360000" tIns="46800" rIns="90000" bIns="46800">
                <a:normAutofit/>
              </a:bodyPr>
              <a:lstStyle/>
              <a:p>
                <a:pPr algn="l" latinLnBrk="0">
                  <a:lnSpc>
                    <a:spcPct val="120000"/>
                  </a:lnSpc>
                </a:pPr>
                <a:r>
                  <a:rPr lang="zh-CN" altLang="en-US" sz="1050" b="1">
                    <a:effectLst/>
                    <a:latin typeface="+mn-ea"/>
                  </a:rPr>
                  <a:t>此部分内容作为文字排版占位显示 （建议使用主题字体）</a:t>
                </a:r>
                <a:endParaRPr lang="zh-CN" altLang="en-US" sz="1050" b="1">
                  <a:effectLst/>
                  <a:latin typeface="+mn-ea"/>
                </a:endParaRPr>
              </a:p>
            </p:txBody>
          </p:sp>
        </p:grpSp>
      </p:grpSp>
      <p:pic>
        <p:nvPicPr>
          <p:cNvPr id="52" name="图片 51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687" t="46936" r="7888" b="10962"/>
          <a:stretch>
            <a:fillRect/>
          </a:stretch>
        </p:blipFill>
        <p:spPr>
          <a:xfrm>
            <a:off x="0" y="0"/>
            <a:ext cx="12192000" cy="6862124"/>
          </a:xfrm>
          <a:custGeom>
            <a:avLst/>
            <a:gdLst>
              <a:gd name="connsiteX0" fmla="*/ 95315 w 12192000"/>
              <a:gd name="connsiteY0" fmla="*/ 95315 h 6862124"/>
              <a:gd name="connsiteX1" fmla="*/ 95315 w 12192000"/>
              <a:gd name="connsiteY1" fmla="*/ 6766809 h 6862124"/>
              <a:gd name="connsiteX2" fmla="*/ 12096685 w 12192000"/>
              <a:gd name="connsiteY2" fmla="*/ 6766809 h 6862124"/>
              <a:gd name="connsiteX3" fmla="*/ 12096685 w 12192000"/>
              <a:gd name="connsiteY3" fmla="*/ 95315 h 6862124"/>
              <a:gd name="connsiteX4" fmla="*/ 0 w 12192000"/>
              <a:gd name="connsiteY4" fmla="*/ 0 h 6862124"/>
              <a:gd name="connsiteX5" fmla="*/ 12192000 w 12192000"/>
              <a:gd name="connsiteY5" fmla="*/ 0 h 6862124"/>
              <a:gd name="connsiteX6" fmla="*/ 12192000 w 12192000"/>
              <a:gd name="connsiteY6" fmla="*/ 6862124 h 6862124"/>
              <a:gd name="connsiteX7" fmla="*/ 0 w 12192000"/>
              <a:gd name="connsiteY7" fmla="*/ 6862124 h 68621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62124">
                <a:moveTo>
                  <a:pt x="95315" y="95315"/>
                </a:moveTo>
                <a:lnTo>
                  <a:pt x="95315" y="6766809"/>
                </a:lnTo>
                <a:lnTo>
                  <a:pt x="12096685" y="6766809"/>
                </a:lnTo>
                <a:lnTo>
                  <a:pt x="12096685" y="95315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62124"/>
                </a:lnTo>
                <a:lnTo>
                  <a:pt x="0" y="6862124"/>
                </a:lnTo>
                <a:close/>
              </a:path>
            </a:pathLst>
          </a:custGeom>
        </p:spPr>
      </p:pic>
      <p:pic>
        <p:nvPicPr>
          <p:cNvPr id="53" name="图片 52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20000" contrast="20000"/>
                    </a14:imgEffect>
                    <a14:imgEffect>
                      <a14:colorTemperature colorTemp="47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200" y="-143420"/>
            <a:ext cx="2290762" cy="203823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2500">
        <p14:ripple/>
      </p:transition>
    </mc:Choice>
    <mc:Fallback>
      <p:transition spd="slow" advTm="25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f4bf9d0e-13eb-49cb-b92a-bdd1fc935cff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579741" y="1137178"/>
            <a:ext cx="9032518" cy="4752976"/>
            <a:chOff x="1579741" y="1052513"/>
            <a:chExt cx="9032518" cy="4752976"/>
          </a:xfrm>
        </p:grpSpPr>
        <p:sp>
          <p:nvSpPr>
            <p:cNvPr id="4" name="îŝľidé"/>
            <p:cNvSpPr>
              <a:spLocks noChangeAspect="1"/>
            </p:cNvSpPr>
            <p:nvPr/>
          </p:nvSpPr>
          <p:spPr bwMode="auto">
            <a:xfrm>
              <a:off x="5507038" y="1052513"/>
              <a:ext cx="1177925" cy="4752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sz="2000" b="1">
                <a:latin typeface="+mn-ea"/>
              </a:endParaRPr>
            </a:p>
          </p:txBody>
        </p:sp>
        <p:sp>
          <p:nvSpPr>
            <p:cNvPr id="5" name="ísļîḋe"/>
            <p:cNvSpPr/>
            <p:nvPr/>
          </p:nvSpPr>
          <p:spPr bwMode="auto">
            <a:xfrm>
              <a:off x="5507038" y="1052513"/>
              <a:ext cx="1175529" cy="862053"/>
            </a:xfrm>
            <a:custGeom>
              <a:avLst/>
              <a:gdLst>
                <a:gd name="connsiteX0" fmla="*/ 528666 w 1175529"/>
                <a:gd name="connsiteY0" fmla="*/ 0 h 862053"/>
                <a:gd name="connsiteX1" fmla="*/ 655546 w 1175529"/>
                <a:gd name="connsiteY1" fmla="*/ 0 h 862053"/>
                <a:gd name="connsiteX2" fmla="*/ 829419 w 1175529"/>
                <a:gd name="connsiteY2" fmla="*/ 32768 h 862053"/>
                <a:gd name="connsiteX3" fmla="*/ 1156017 w 1175529"/>
                <a:gd name="connsiteY3" fmla="*/ 390873 h 862053"/>
                <a:gd name="connsiteX4" fmla="*/ 1172464 w 1175529"/>
                <a:gd name="connsiteY4" fmla="*/ 622588 h 862053"/>
                <a:gd name="connsiteX5" fmla="*/ 1163066 w 1175529"/>
                <a:gd name="connsiteY5" fmla="*/ 856644 h 862053"/>
                <a:gd name="connsiteX6" fmla="*/ 1162757 w 1175529"/>
                <a:gd name="connsiteY6" fmla="*/ 862053 h 862053"/>
                <a:gd name="connsiteX7" fmla="*/ 9402 w 1175529"/>
                <a:gd name="connsiteY7" fmla="*/ 862053 h 862053"/>
                <a:gd name="connsiteX8" fmla="*/ 7049 w 1175529"/>
                <a:gd name="connsiteY8" fmla="*/ 800471 h 862053"/>
                <a:gd name="connsiteX9" fmla="*/ 0 w 1175529"/>
                <a:gd name="connsiteY9" fmla="*/ 688124 h 862053"/>
                <a:gd name="connsiteX10" fmla="*/ 0 w 1175529"/>
                <a:gd name="connsiteY10" fmla="*/ 554712 h 862053"/>
                <a:gd name="connsiteX11" fmla="*/ 7049 w 1175529"/>
                <a:gd name="connsiteY11" fmla="*/ 500879 h 862053"/>
                <a:gd name="connsiteX12" fmla="*/ 298403 w 1175529"/>
                <a:gd name="connsiteY12" fmla="*/ 63195 h 862053"/>
                <a:gd name="connsiteX13" fmla="*/ 528666 w 1175529"/>
                <a:gd name="connsiteY13" fmla="*/ 0 h 862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175529" h="862053">
                  <a:moveTo>
                    <a:pt x="528666" y="0"/>
                  </a:moveTo>
                  <a:cubicBezTo>
                    <a:pt x="570960" y="0"/>
                    <a:pt x="613253" y="0"/>
                    <a:pt x="655546" y="0"/>
                  </a:cubicBezTo>
                  <a:cubicBezTo>
                    <a:pt x="714287" y="9362"/>
                    <a:pt x="773028" y="7022"/>
                    <a:pt x="829419" y="32768"/>
                  </a:cubicBezTo>
                  <a:cubicBezTo>
                    <a:pt x="986844" y="107666"/>
                    <a:pt x="1101975" y="222353"/>
                    <a:pt x="1156017" y="390873"/>
                  </a:cubicBezTo>
                  <a:cubicBezTo>
                    <a:pt x="1179513" y="465771"/>
                    <a:pt x="1177164" y="545350"/>
                    <a:pt x="1172464" y="622588"/>
                  </a:cubicBezTo>
                  <a:cubicBezTo>
                    <a:pt x="1167765" y="702167"/>
                    <a:pt x="1167765" y="779406"/>
                    <a:pt x="1163066" y="856644"/>
                  </a:cubicBezTo>
                  <a:lnTo>
                    <a:pt x="1162757" y="862053"/>
                  </a:lnTo>
                  <a:lnTo>
                    <a:pt x="9402" y="862053"/>
                  </a:lnTo>
                  <a:lnTo>
                    <a:pt x="7049" y="800471"/>
                  </a:lnTo>
                  <a:cubicBezTo>
                    <a:pt x="4700" y="763022"/>
                    <a:pt x="4700" y="725573"/>
                    <a:pt x="0" y="688124"/>
                  </a:cubicBezTo>
                  <a:cubicBezTo>
                    <a:pt x="0" y="643653"/>
                    <a:pt x="0" y="599183"/>
                    <a:pt x="0" y="554712"/>
                  </a:cubicBezTo>
                  <a:cubicBezTo>
                    <a:pt x="7049" y="535988"/>
                    <a:pt x="4700" y="517263"/>
                    <a:pt x="7049" y="500879"/>
                  </a:cubicBezTo>
                  <a:cubicBezTo>
                    <a:pt x="25846" y="301932"/>
                    <a:pt x="133929" y="166180"/>
                    <a:pt x="298403" y="63195"/>
                  </a:cubicBezTo>
                  <a:cubicBezTo>
                    <a:pt x="368892" y="18725"/>
                    <a:pt x="448779" y="7022"/>
                    <a:pt x="528666" y="0"/>
                  </a:cubicBez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anchor="ctr" anchorCtr="0" compatLnSpc="1">
              <a:normAutofit/>
            </a:bodyPr>
            <a:lstStyle/>
            <a:p>
              <a:pPr algn="ctr"/>
              <a:r>
                <a:rPr lang="en-US" altLang="zh-CN" sz="2800" b="1">
                  <a:solidFill>
                    <a:schemeClr val="bg1"/>
                  </a:solidFill>
                  <a:latin typeface="+mn-ea"/>
                </a:rPr>
                <a:t>01</a:t>
              </a:r>
              <a:endParaRPr lang="en-US" altLang="zh-CN" sz="2800" b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6" name="ïṩľiḍê"/>
            <p:cNvSpPr/>
            <p:nvPr/>
          </p:nvSpPr>
          <p:spPr bwMode="auto">
            <a:xfrm>
              <a:off x="5521336" y="2022578"/>
              <a:ext cx="1142276" cy="867758"/>
            </a:xfrm>
            <a:custGeom>
              <a:avLst/>
              <a:gdLst>
                <a:gd name="connsiteX0" fmla="*/ 0 w 1142276"/>
                <a:gd name="connsiteY0" fmla="*/ 0 h 867758"/>
                <a:gd name="connsiteX1" fmla="*/ 1142276 w 1142276"/>
                <a:gd name="connsiteY1" fmla="*/ 0 h 867758"/>
                <a:gd name="connsiteX2" fmla="*/ 1137313 w 1142276"/>
                <a:gd name="connsiteY2" fmla="*/ 86697 h 867758"/>
                <a:gd name="connsiteX3" fmla="*/ 1120572 w 1142276"/>
                <a:gd name="connsiteY3" fmla="*/ 286815 h 867758"/>
                <a:gd name="connsiteX4" fmla="*/ 1101775 w 1142276"/>
                <a:gd name="connsiteY4" fmla="*/ 523211 h 867758"/>
                <a:gd name="connsiteX5" fmla="*/ 1075326 w 1142276"/>
                <a:gd name="connsiteY5" fmla="*/ 867758 h 867758"/>
                <a:gd name="connsiteX6" fmla="*/ 70278 w 1142276"/>
                <a:gd name="connsiteY6" fmla="*/ 867758 h 867758"/>
                <a:gd name="connsiteX7" fmla="*/ 51492 w 1142276"/>
                <a:gd name="connsiteY7" fmla="*/ 640239 h 867758"/>
                <a:gd name="connsiteX8" fmla="*/ 6849 w 1142276"/>
                <a:gd name="connsiteY8" fmla="*/ 108932 h 867758"/>
                <a:gd name="connsiteX9" fmla="*/ 0 w 1142276"/>
                <a:gd name="connsiteY9" fmla="*/ 0 h 867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42276" h="867758">
                  <a:moveTo>
                    <a:pt x="0" y="0"/>
                  </a:moveTo>
                  <a:lnTo>
                    <a:pt x="1142276" y="0"/>
                  </a:lnTo>
                  <a:lnTo>
                    <a:pt x="1137313" y="86697"/>
                  </a:lnTo>
                  <a:cubicBezTo>
                    <a:pt x="1132320" y="153403"/>
                    <a:pt x="1126446" y="220109"/>
                    <a:pt x="1120572" y="286815"/>
                  </a:cubicBezTo>
                  <a:cubicBezTo>
                    <a:pt x="1113523" y="366394"/>
                    <a:pt x="1108824" y="443632"/>
                    <a:pt x="1101775" y="523211"/>
                  </a:cubicBezTo>
                  <a:lnTo>
                    <a:pt x="1075326" y="867758"/>
                  </a:lnTo>
                  <a:lnTo>
                    <a:pt x="70278" y="867758"/>
                  </a:lnTo>
                  <a:lnTo>
                    <a:pt x="51492" y="640239"/>
                  </a:lnTo>
                  <a:cubicBezTo>
                    <a:pt x="37394" y="462357"/>
                    <a:pt x="23296" y="284474"/>
                    <a:pt x="6849" y="108932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D10A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anchor="ctr" anchorCtr="0" compatLnSpc="1">
              <a:normAutofit/>
            </a:bodyPr>
            <a:lstStyle/>
            <a:p>
              <a:pPr algn="ctr"/>
              <a:r>
                <a:rPr lang="en-US" altLang="zh-CN" sz="2800" b="1">
                  <a:solidFill>
                    <a:schemeClr val="bg1"/>
                  </a:solidFill>
                  <a:latin typeface="+mn-ea"/>
                </a:rPr>
                <a:t>02</a:t>
              </a:r>
              <a:endParaRPr lang="en-US" altLang="zh-CN" sz="2800" b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7" name="ísļïḋé"/>
            <p:cNvSpPr/>
            <p:nvPr/>
          </p:nvSpPr>
          <p:spPr bwMode="auto">
            <a:xfrm>
              <a:off x="5600533" y="2998348"/>
              <a:ext cx="987595" cy="867758"/>
            </a:xfrm>
            <a:custGeom>
              <a:avLst/>
              <a:gdLst>
                <a:gd name="connsiteX0" fmla="*/ 0 w 987595"/>
                <a:gd name="connsiteY0" fmla="*/ 0 h 867758"/>
                <a:gd name="connsiteX1" fmla="*/ 987595 w 987595"/>
                <a:gd name="connsiteY1" fmla="*/ 0 h 867758"/>
                <a:gd name="connsiteX2" fmla="*/ 966187 w 987595"/>
                <a:gd name="connsiteY2" fmla="*/ 263652 h 867758"/>
                <a:gd name="connsiteX3" fmla="*/ 940341 w 987595"/>
                <a:gd name="connsiteY3" fmla="*/ 579627 h 867758"/>
                <a:gd name="connsiteX4" fmla="*/ 918756 w 987595"/>
                <a:gd name="connsiteY4" fmla="*/ 867758 h 867758"/>
                <a:gd name="connsiteX5" fmla="*/ 74328 w 987595"/>
                <a:gd name="connsiteY5" fmla="*/ 867758 h 867758"/>
                <a:gd name="connsiteX6" fmla="*/ 70979 w 987595"/>
                <a:gd name="connsiteY6" fmla="*/ 827726 h 867758"/>
                <a:gd name="connsiteX7" fmla="*/ 16938 w 987595"/>
                <a:gd name="connsiteY7" fmla="*/ 205138 h 867758"/>
                <a:gd name="connsiteX8" fmla="*/ 0 w 987595"/>
                <a:gd name="connsiteY8" fmla="*/ 0 h 867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87595" h="867758">
                  <a:moveTo>
                    <a:pt x="0" y="0"/>
                  </a:moveTo>
                  <a:lnTo>
                    <a:pt x="987595" y="0"/>
                  </a:lnTo>
                  <a:lnTo>
                    <a:pt x="966187" y="263652"/>
                  </a:lnTo>
                  <a:cubicBezTo>
                    <a:pt x="959138" y="368977"/>
                    <a:pt x="949740" y="474302"/>
                    <a:pt x="940341" y="579627"/>
                  </a:cubicBezTo>
                  <a:lnTo>
                    <a:pt x="918756" y="867758"/>
                  </a:lnTo>
                  <a:lnTo>
                    <a:pt x="74328" y="867758"/>
                  </a:lnTo>
                  <a:lnTo>
                    <a:pt x="70979" y="827726"/>
                  </a:lnTo>
                  <a:cubicBezTo>
                    <a:pt x="54532" y="619416"/>
                    <a:pt x="35735" y="411107"/>
                    <a:pt x="16938" y="20513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anchor="ctr" anchorCtr="0" compatLnSpc="1">
              <a:normAutofit/>
            </a:bodyPr>
            <a:lstStyle/>
            <a:p>
              <a:pPr algn="ctr"/>
              <a:r>
                <a:rPr lang="en-US" altLang="zh-CN" sz="2800" b="1">
                  <a:solidFill>
                    <a:schemeClr val="bg1"/>
                  </a:solidFill>
                  <a:latin typeface="+mn-ea"/>
                </a:rPr>
                <a:t>03</a:t>
              </a:r>
              <a:endParaRPr lang="en-US" altLang="zh-CN" sz="2800" b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8" name="iSľïḋe"/>
            <p:cNvSpPr/>
            <p:nvPr/>
          </p:nvSpPr>
          <p:spPr bwMode="auto">
            <a:xfrm>
              <a:off x="5683897" y="3974118"/>
              <a:ext cx="827159" cy="865458"/>
            </a:xfrm>
            <a:custGeom>
              <a:avLst/>
              <a:gdLst>
                <a:gd name="connsiteX0" fmla="*/ 0 w 827159"/>
                <a:gd name="connsiteY0" fmla="*/ 0 h 865458"/>
                <a:gd name="connsiteX1" fmla="*/ 827159 w 827159"/>
                <a:gd name="connsiteY1" fmla="*/ 0 h 865458"/>
                <a:gd name="connsiteX2" fmla="*/ 809985 w 827159"/>
                <a:gd name="connsiteY2" fmla="*/ 224105 h 865458"/>
                <a:gd name="connsiteX3" fmla="*/ 784139 w 827159"/>
                <a:gd name="connsiteY3" fmla="*/ 526037 h 865458"/>
                <a:gd name="connsiteX4" fmla="*/ 429345 w 827159"/>
                <a:gd name="connsiteY4" fmla="*/ 865418 h 865458"/>
                <a:gd name="connsiteX5" fmla="*/ 58104 w 827159"/>
                <a:gd name="connsiteY5" fmla="*/ 600935 h 865458"/>
                <a:gd name="connsiteX6" fmla="*/ 39307 w 827159"/>
                <a:gd name="connsiteY6" fmla="*/ 469863 h 865458"/>
                <a:gd name="connsiteX7" fmla="*/ 0 w 827159"/>
                <a:gd name="connsiteY7" fmla="*/ 0 h 8654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27159" h="865458">
                  <a:moveTo>
                    <a:pt x="0" y="0"/>
                  </a:moveTo>
                  <a:lnTo>
                    <a:pt x="827159" y="0"/>
                  </a:lnTo>
                  <a:lnTo>
                    <a:pt x="809985" y="224105"/>
                  </a:lnTo>
                  <a:cubicBezTo>
                    <a:pt x="800586" y="324749"/>
                    <a:pt x="791188" y="425393"/>
                    <a:pt x="784139" y="526037"/>
                  </a:cubicBezTo>
                  <a:cubicBezTo>
                    <a:pt x="774740" y="713281"/>
                    <a:pt x="619665" y="863077"/>
                    <a:pt x="429345" y="865418"/>
                  </a:cubicBezTo>
                  <a:cubicBezTo>
                    <a:pt x="248424" y="867758"/>
                    <a:pt x="107446" y="769455"/>
                    <a:pt x="58104" y="600935"/>
                  </a:cubicBezTo>
                  <a:cubicBezTo>
                    <a:pt x="46356" y="558805"/>
                    <a:pt x="44006" y="514334"/>
                    <a:pt x="39307" y="46986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anchor="ctr" anchorCtr="0" compatLnSpc="1">
              <a:normAutofit/>
            </a:bodyPr>
            <a:lstStyle/>
            <a:p>
              <a:pPr algn="ctr"/>
              <a:r>
                <a:rPr lang="en-US" altLang="zh-CN" sz="2800" b="1">
                  <a:solidFill>
                    <a:schemeClr val="bg1"/>
                  </a:solidFill>
                  <a:latin typeface="+mn-ea"/>
                </a:rPr>
                <a:t>04</a:t>
              </a:r>
              <a:endParaRPr lang="en-US" altLang="zh-CN" sz="2800" b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9" name="íṣľíḋe"/>
            <p:cNvSpPr/>
            <p:nvPr/>
          </p:nvSpPr>
          <p:spPr bwMode="auto">
            <a:xfrm>
              <a:off x="5702301" y="5019676"/>
              <a:ext cx="801688" cy="785813"/>
            </a:xfrm>
            <a:custGeom>
              <a:avLst/>
              <a:gdLst>
                <a:gd name="T0" fmla="*/ 136 w 341"/>
                <a:gd name="T1" fmla="*/ 336 h 336"/>
                <a:gd name="T2" fmla="*/ 120 w 341"/>
                <a:gd name="T3" fmla="*/ 330 h 336"/>
                <a:gd name="T4" fmla="*/ 3 w 341"/>
                <a:gd name="T5" fmla="*/ 163 h 336"/>
                <a:gd name="T6" fmla="*/ 134 w 341"/>
                <a:gd name="T7" fmla="*/ 15 h 336"/>
                <a:gd name="T8" fmla="*/ 322 w 341"/>
                <a:gd name="T9" fmla="*/ 139 h 336"/>
                <a:gd name="T10" fmla="*/ 202 w 341"/>
                <a:gd name="T11" fmla="*/ 332 h 336"/>
                <a:gd name="T12" fmla="*/ 190 w 341"/>
                <a:gd name="T13" fmla="*/ 336 h 336"/>
                <a:gd name="T14" fmla="*/ 136 w 341"/>
                <a:gd name="T15" fmla="*/ 336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1" h="336">
                  <a:moveTo>
                    <a:pt x="136" y="336"/>
                  </a:moveTo>
                  <a:cubicBezTo>
                    <a:pt x="132" y="331"/>
                    <a:pt x="126" y="331"/>
                    <a:pt x="120" y="330"/>
                  </a:cubicBezTo>
                  <a:cubicBezTo>
                    <a:pt x="48" y="310"/>
                    <a:pt x="0" y="241"/>
                    <a:pt x="3" y="163"/>
                  </a:cubicBezTo>
                  <a:cubicBezTo>
                    <a:pt x="7" y="91"/>
                    <a:pt x="63" y="27"/>
                    <a:pt x="134" y="15"/>
                  </a:cubicBezTo>
                  <a:cubicBezTo>
                    <a:pt x="222" y="0"/>
                    <a:pt x="304" y="54"/>
                    <a:pt x="322" y="139"/>
                  </a:cubicBezTo>
                  <a:cubicBezTo>
                    <a:pt x="341" y="227"/>
                    <a:pt x="289" y="309"/>
                    <a:pt x="202" y="332"/>
                  </a:cubicBezTo>
                  <a:cubicBezTo>
                    <a:pt x="198" y="333"/>
                    <a:pt x="192" y="331"/>
                    <a:pt x="190" y="336"/>
                  </a:cubicBezTo>
                  <a:cubicBezTo>
                    <a:pt x="172" y="336"/>
                    <a:pt x="154" y="336"/>
                    <a:pt x="136" y="336"/>
                  </a:cubicBezTo>
                  <a:close/>
                </a:path>
              </a:pathLst>
            </a:custGeom>
            <a:solidFill>
              <a:schemeClr val="accent5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sz="2000" b="1">
                <a:latin typeface="+mn-ea"/>
              </a:endParaRPr>
            </a:p>
          </p:txBody>
        </p:sp>
        <p:sp>
          <p:nvSpPr>
            <p:cNvPr id="10" name="iṡļiḋè"/>
            <p:cNvSpPr/>
            <p:nvPr/>
          </p:nvSpPr>
          <p:spPr>
            <a:xfrm>
              <a:off x="1579741" y="1924553"/>
              <a:ext cx="2587220" cy="246221"/>
            </a:xfrm>
            <a:prstGeom prst="rect">
              <a:avLst/>
            </a:prstGeom>
          </p:spPr>
          <p:txBody>
            <a:bodyPr wrap="none" lIns="144000" tIns="0" rIns="144000" bIns="0">
              <a:normAutofit fontScale="92500" lnSpcReduction="10000"/>
            </a:bodyPr>
            <a:lstStyle/>
            <a:p>
              <a:pPr algn="r"/>
              <a:r>
                <a:rPr lang="zh-CN" altLang="en-US" b="1">
                  <a:latin typeface="+mn-ea"/>
                </a:rPr>
                <a:t>标题文本预设</a:t>
              </a:r>
              <a:endParaRPr lang="zh-CN" altLang="en-US" b="1">
                <a:latin typeface="+mn-ea"/>
              </a:endParaRPr>
            </a:p>
          </p:txBody>
        </p:sp>
        <p:sp>
          <p:nvSpPr>
            <p:cNvPr id="11" name="ïŝľíḓé"/>
            <p:cNvSpPr/>
            <p:nvPr/>
          </p:nvSpPr>
          <p:spPr>
            <a:xfrm>
              <a:off x="1579741" y="2170774"/>
              <a:ext cx="2587220" cy="536011"/>
            </a:xfrm>
            <a:prstGeom prst="rect">
              <a:avLst/>
            </a:prstGeom>
          </p:spPr>
          <p:txBody>
            <a:bodyPr wrap="square" lIns="144000" tIns="0" rIns="144000" bIns="0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200" b="1">
                  <a:latin typeface="+mn-ea"/>
                </a:rPr>
                <a:t>此部分内容作为文字排版占位显示</a:t>
              </a:r>
              <a:br>
                <a:rPr lang="zh-CN" altLang="en-US" sz="1200" b="1">
                  <a:latin typeface="+mn-ea"/>
                </a:rPr>
              </a:br>
              <a:r>
                <a:rPr lang="zh-CN" altLang="en-US" sz="1200" b="1">
                  <a:latin typeface="+mn-ea"/>
                </a:rPr>
                <a:t>（建议使用主题字体）</a:t>
              </a:r>
              <a:endParaRPr lang="zh-CN" altLang="en-US" sz="1200" b="1">
                <a:latin typeface="+mn-ea"/>
              </a:endParaRPr>
            </a:p>
          </p:txBody>
        </p:sp>
        <p:sp>
          <p:nvSpPr>
            <p:cNvPr id="12" name="îślîďê"/>
            <p:cNvSpPr/>
            <p:nvPr/>
          </p:nvSpPr>
          <p:spPr>
            <a:xfrm>
              <a:off x="1579741" y="4151215"/>
              <a:ext cx="2587220" cy="246221"/>
            </a:xfrm>
            <a:prstGeom prst="rect">
              <a:avLst/>
            </a:prstGeom>
          </p:spPr>
          <p:txBody>
            <a:bodyPr wrap="none" lIns="144000" tIns="0" rIns="144000" bIns="0">
              <a:normAutofit fontScale="92500" lnSpcReduction="10000"/>
            </a:bodyPr>
            <a:lstStyle/>
            <a:p>
              <a:pPr algn="r"/>
              <a:r>
                <a:rPr lang="zh-CN" altLang="en-US" b="1">
                  <a:latin typeface="+mn-ea"/>
                </a:rPr>
                <a:t>标题文本预设</a:t>
              </a:r>
              <a:endParaRPr lang="zh-CN" altLang="en-US" b="1">
                <a:latin typeface="+mn-ea"/>
              </a:endParaRPr>
            </a:p>
          </p:txBody>
        </p:sp>
        <p:sp>
          <p:nvSpPr>
            <p:cNvPr id="13" name="išľïde"/>
            <p:cNvSpPr/>
            <p:nvPr/>
          </p:nvSpPr>
          <p:spPr>
            <a:xfrm>
              <a:off x="1579741" y="4397436"/>
              <a:ext cx="2587220" cy="536011"/>
            </a:xfrm>
            <a:prstGeom prst="rect">
              <a:avLst/>
            </a:prstGeom>
          </p:spPr>
          <p:txBody>
            <a:bodyPr wrap="square" lIns="144000" tIns="0" rIns="144000" bIns="0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200" b="1">
                  <a:latin typeface="+mn-ea"/>
                </a:rPr>
                <a:t>此部分内容作为文字排版占位显示</a:t>
              </a:r>
              <a:br>
                <a:rPr lang="zh-CN" altLang="en-US" sz="1200" b="1">
                  <a:latin typeface="+mn-ea"/>
                </a:rPr>
              </a:br>
              <a:r>
                <a:rPr lang="zh-CN" altLang="en-US" sz="1200" b="1">
                  <a:latin typeface="+mn-ea"/>
                </a:rPr>
                <a:t>（建议使用主题字体）</a:t>
              </a:r>
              <a:endParaRPr lang="zh-CN" altLang="en-US" sz="1200" b="1">
                <a:latin typeface="+mn-ea"/>
              </a:endParaRPr>
            </a:p>
          </p:txBody>
        </p:sp>
        <p:sp>
          <p:nvSpPr>
            <p:cNvPr id="14" name="iṣḻíḍé"/>
            <p:cNvSpPr/>
            <p:nvPr/>
          </p:nvSpPr>
          <p:spPr>
            <a:xfrm>
              <a:off x="8025039" y="1924553"/>
              <a:ext cx="2587220" cy="246221"/>
            </a:xfrm>
            <a:prstGeom prst="rect">
              <a:avLst/>
            </a:prstGeom>
          </p:spPr>
          <p:txBody>
            <a:bodyPr wrap="none" lIns="144000" tIns="0" rIns="144000" bIns="0">
              <a:normAutofit fontScale="92500" lnSpcReduction="10000"/>
            </a:bodyPr>
            <a:lstStyle/>
            <a:p>
              <a:r>
                <a:rPr lang="zh-CN" altLang="en-US" b="1">
                  <a:latin typeface="+mn-ea"/>
                </a:rPr>
                <a:t>标题文本预设</a:t>
              </a:r>
              <a:endParaRPr lang="zh-CN" altLang="en-US" b="1">
                <a:latin typeface="+mn-ea"/>
              </a:endParaRPr>
            </a:p>
          </p:txBody>
        </p:sp>
        <p:sp>
          <p:nvSpPr>
            <p:cNvPr id="15" name="ïṩ1íḋe"/>
            <p:cNvSpPr/>
            <p:nvPr/>
          </p:nvSpPr>
          <p:spPr>
            <a:xfrm>
              <a:off x="8025039" y="2170774"/>
              <a:ext cx="2587220" cy="536011"/>
            </a:xfrm>
            <a:prstGeom prst="rect">
              <a:avLst/>
            </a:prstGeom>
          </p:spPr>
          <p:txBody>
            <a:bodyPr wrap="square" lIns="144000" tIns="0" rIns="144000" bIns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b="1">
                  <a:latin typeface="+mn-ea"/>
                </a:rPr>
                <a:t>此部分内容作为文字排版占位显示</a:t>
              </a:r>
              <a:br>
                <a:rPr lang="zh-CN" altLang="en-US" sz="1200" b="1">
                  <a:latin typeface="+mn-ea"/>
                </a:rPr>
              </a:br>
              <a:r>
                <a:rPr lang="zh-CN" altLang="en-US" sz="1200" b="1">
                  <a:latin typeface="+mn-ea"/>
                </a:rPr>
                <a:t>（建议使用主题字体）</a:t>
              </a:r>
              <a:endParaRPr lang="zh-CN" altLang="en-US" sz="1200" b="1">
                <a:latin typeface="+mn-ea"/>
              </a:endParaRPr>
            </a:p>
          </p:txBody>
        </p:sp>
        <p:sp>
          <p:nvSpPr>
            <p:cNvPr id="16" name="íṩḻiďé"/>
            <p:cNvSpPr/>
            <p:nvPr/>
          </p:nvSpPr>
          <p:spPr>
            <a:xfrm>
              <a:off x="8025039" y="4151215"/>
              <a:ext cx="2587220" cy="246221"/>
            </a:xfrm>
            <a:prstGeom prst="rect">
              <a:avLst/>
            </a:prstGeom>
          </p:spPr>
          <p:txBody>
            <a:bodyPr wrap="none" lIns="144000" tIns="0" rIns="144000" bIns="0">
              <a:normAutofit fontScale="92500" lnSpcReduction="10000"/>
            </a:bodyPr>
            <a:lstStyle/>
            <a:p>
              <a:r>
                <a:rPr lang="zh-CN" altLang="en-US" b="1">
                  <a:latin typeface="+mn-ea"/>
                </a:rPr>
                <a:t>标题文本预设</a:t>
              </a:r>
              <a:endParaRPr lang="zh-CN" altLang="en-US" b="1">
                <a:latin typeface="+mn-ea"/>
              </a:endParaRPr>
            </a:p>
          </p:txBody>
        </p:sp>
        <p:sp>
          <p:nvSpPr>
            <p:cNvPr id="17" name="iṥlïdê"/>
            <p:cNvSpPr/>
            <p:nvPr/>
          </p:nvSpPr>
          <p:spPr>
            <a:xfrm>
              <a:off x="8025039" y="4397436"/>
              <a:ext cx="2587220" cy="536011"/>
            </a:xfrm>
            <a:prstGeom prst="rect">
              <a:avLst/>
            </a:prstGeom>
          </p:spPr>
          <p:txBody>
            <a:bodyPr wrap="square" lIns="144000" tIns="0" rIns="144000" bIns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b="1">
                  <a:latin typeface="+mn-ea"/>
                </a:rPr>
                <a:t>此部分内容作为文字排版占位显示</a:t>
              </a:r>
              <a:br>
                <a:rPr lang="zh-CN" altLang="en-US" sz="1200" b="1">
                  <a:latin typeface="+mn-ea"/>
                </a:rPr>
              </a:br>
              <a:r>
                <a:rPr lang="zh-CN" altLang="en-US" sz="1200" b="1">
                  <a:latin typeface="+mn-ea"/>
                </a:rPr>
                <a:t>（建议使用主题字体）</a:t>
              </a:r>
              <a:endParaRPr lang="zh-CN" altLang="en-US" sz="1200" b="1">
                <a:latin typeface="+mn-ea"/>
              </a:endParaRPr>
            </a:p>
          </p:txBody>
        </p:sp>
      </p:grpSp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687" t="46936" r="7888" b="10962"/>
          <a:stretch>
            <a:fillRect/>
          </a:stretch>
        </p:blipFill>
        <p:spPr>
          <a:xfrm>
            <a:off x="0" y="0"/>
            <a:ext cx="12192000" cy="6862124"/>
          </a:xfrm>
          <a:custGeom>
            <a:avLst/>
            <a:gdLst>
              <a:gd name="connsiteX0" fmla="*/ 95315 w 12192000"/>
              <a:gd name="connsiteY0" fmla="*/ 95315 h 6862124"/>
              <a:gd name="connsiteX1" fmla="*/ 95315 w 12192000"/>
              <a:gd name="connsiteY1" fmla="*/ 6766809 h 6862124"/>
              <a:gd name="connsiteX2" fmla="*/ 12096685 w 12192000"/>
              <a:gd name="connsiteY2" fmla="*/ 6766809 h 6862124"/>
              <a:gd name="connsiteX3" fmla="*/ 12096685 w 12192000"/>
              <a:gd name="connsiteY3" fmla="*/ 95315 h 6862124"/>
              <a:gd name="connsiteX4" fmla="*/ 0 w 12192000"/>
              <a:gd name="connsiteY4" fmla="*/ 0 h 6862124"/>
              <a:gd name="connsiteX5" fmla="*/ 12192000 w 12192000"/>
              <a:gd name="connsiteY5" fmla="*/ 0 h 6862124"/>
              <a:gd name="connsiteX6" fmla="*/ 12192000 w 12192000"/>
              <a:gd name="connsiteY6" fmla="*/ 6862124 h 6862124"/>
              <a:gd name="connsiteX7" fmla="*/ 0 w 12192000"/>
              <a:gd name="connsiteY7" fmla="*/ 6862124 h 68621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62124">
                <a:moveTo>
                  <a:pt x="95315" y="95315"/>
                </a:moveTo>
                <a:lnTo>
                  <a:pt x="95315" y="6766809"/>
                </a:lnTo>
                <a:lnTo>
                  <a:pt x="12096685" y="6766809"/>
                </a:lnTo>
                <a:lnTo>
                  <a:pt x="12096685" y="95315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62124"/>
                </a:lnTo>
                <a:lnTo>
                  <a:pt x="0" y="6862124"/>
                </a:lnTo>
                <a:close/>
              </a:path>
            </a:pathLst>
          </a:cu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20000" contrast="20000"/>
                    </a14:imgEffect>
                    <a14:imgEffect>
                      <a14:colorTemperature colorTemp="47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200" y="-143420"/>
            <a:ext cx="2290762" cy="2038237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973" y="5378226"/>
            <a:ext cx="3191233" cy="1470742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7953" y="4842403"/>
            <a:ext cx="2409825" cy="20955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3250" advTm="2500">
        <p15:prstTrans prst="origami"/>
      </p:transition>
    </mc:Choice>
    <mc:Fallback>
      <p:transition spd="slow" advTm="25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4814"/>
          <a:stretch>
            <a:fillRect/>
          </a:stretch>
        </p:blipFill>
        <p:spPr>
          <a:xfrm>
            <a:off x="0" y="4472474"/>
            <a:ext cx="12192000" cy="2389650"/>
          </a:xfrm>
          <a:prstGeom prst="rect">
            <a:avLst/>
          </a:prstGeom>
        </p:spPr>
      </p:pic>
      <p:grpSp>
        <p:nvGrpSpPr>
          <p:cNvPr id="27" name="组合 26"/>
          <p:cNvGrpSpPr/>
          <p:nvPr/>
        </p:nvGrpSpPr>
        <p:grpSpPr>
          <a:xfrm>
            <a:off x="454479" y="647099"/>
            <a:ext cx="4787844" cy="3825375"/>
            <a:chOff x="683079" y="647099"/>
            <a:chExt cx="4022271" cy="3213700"/>
          </a:xfrm>
        </p:grpSpPr>
        <p:pic>
          <p:nvPicPr>
            <p:cNvPr id="19" name="图片 18"/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colorTemperature colorTemp="5300"/>
                      </a14:imgEffect>
                      <a14:imgEffect>
                        <a14:saturation sat="3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137"/>
            <a:stretch>
              <a:fillRect/>
            </a:stretch>
          </p:blipFill>
          <p:spPr>
            <a:xfrm>
              <a:off x="683079" y="647099"/>
              <a:ext cx="3450771" cy="3213700"/>
            </a:xfrm>
            <a:prstGeom prst="rect">
              <a:avLst/>
            </a:prstGeom>
          </p:spPr>
        </p:pic>
        <p:pic>
          <p:nvPicPr>
            <p:cNvPr id="20" name="图片 19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137"/>
            <a:stretch>
              <a:fillRect/>
            </a:stretch>
          </p:blipFill>
          <p:spPr>
            <a:xfrm>
              <a:off x="3254829" y="2509929"/>
              <a:ext cx="1450521" cy="1350869"/>
            </a:xfrm>
            <a:prstGeom prst="rect">
              <a:avLst/>
            </a:prstGeom>
          </p:spPr>
        </p:pic>
      </p:grpSp>
      <p:pic>
        <p:nvPicPr>
          <p:cNvPr id="22" name="图片 21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-20000" contrast="20000"/>
                    </a14:imgEffect>
                    <a14:imgEffect>
                      <a14:colorTemperature colorTemp="47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200" y="-143420"/>
            <a:ext cx="2290762" cy="2038237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5262138" y="1998145"/>
            <a:ext cx="6686550" cy="1585062"/>
            <a:chOff x="5262138" y="1998145"/>
            <a:chExt cx="6686550" cy="1585062"/>
          </a:xfrm>
        </p:grpSpPr>
        <p:sp>
          <p:nvSpPr>
            <p:cNvPr id="21" name="文本框 20"/>
            <p:cNvSpPr txBox="1"/>
            <p:nvPr/>
          </p:nvSpPr>
          <p:spPr>
            <a:xfrm>
              <a:off x="5262138" y="1998145"/>
              <a:ext cx="668655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6000" dirty="0" smtClean="0">
                  <a:solidFill>
                    <a:srgbClr val="D9070E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感谢您的观看</a:t>
              </a:r>
              <a:endParaRPr lang="zh-CN" altLang="en-US" sz="6000" dirty="0">
                <a:solidFill>
                  <a:srgbClr val="D9070E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6134101" y="3059987"/>
              <a:ext cx="5674150" cy="52322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There are moments in life when you miss someone so much that you just want to pick them from your dreams and hug them for real! </a:t>
              </a:r>
              <a:endPara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6959937" y="3703776"/>
            <a:ext cx="4899173" cy="460375"/>
            <a:chOff x="6959937" y="3760926"/>
            <a:chExt cx="4899173" cy="460375"/>
          </a:xfrm>
        </p:grpSpPr>
        <p:sp>
          <p:nvSpPr>
            <p:cNvPr id="31" name="文本框 30"/>
            <p:cNvSpPr txBox="1"/>
            <p:nvPr/>
          </p:nvSpPr>
          <p:spPr>
            <a:xfrm>
              <a:off x="9515476" y="3760926"/>
              <a:ext cx="2343634" cy="4603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solidFill>
                    <a:srgbClr val="D9070E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汇报</a:t>
              </a:r>
              <a:r>
                <a:rPr lang="zh-CN" altLang="en-US" sz="2400" dirty="0" smtClean="0">
                  <a:solidFill>
                    <a:srgbClr val="D9070E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人：</a:t>
              </a:r>
              <a:r>
                <a:rPr lang="en-US" altLang="zh-CN" sz="2400" dirty="0" smtClean="0">
                  <a:solidFill>
                    <a:srgbClr val="D9070E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xxxx</a:t>
              </a:r>
              <a:endParaRPr lang="en-US" altLang="zh-CN" sz="2400" dirty="0" smtClean="0">
                <a:solidFill>
                  <a:srgbClr val="D9070E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6959937" y="3760926"/>
              <a:ext cx="2343634" cy="4603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 smtClean="0">
                  <a:solidFill>
                    <a:srgbClr val="D9070E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汇报部门：</a:t>
              </a:r>
              <a:r>
                <a:rPr lang="en-US" altLang="zh-CN" sz="2400" dirty="0" smtClean="0">
                  <a:solidFill>
                    <a:srgbClr val="D9070E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xxxx</a:t>
              </a:r>
              <a:endParaRPr lang="en-US" altLang="zh-CN" sz="2400" dirty="0" smtClean="0">
                <a:solidFill>
                  <a:srgbClr val="D9070E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</p:grpSp>
      <p:pic>
        <p:nvPicPr>
          <p:cNvPr id="39" name="图片 38"/>
          <p:cNvPicPr>
            <a:picLocks noChangeAspect="1"/>
          </p:cNvPicPr>
          <p:nvPr/>
        </p:nvPicPr>
        <p:blipFill rotWithShape="1"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687" t="46936" r="7888" b="10962"/>
          <a:stretch>
            <a:fillRect/>
          </a:stretch>
        </p:blipFill>
        <p:spPr>
          <a:xfrm>
            <a:off x="0" y="0"/>
            <a:ext cx="12192000" cy="6862124"/>
          </a:xfrm>
          <a:custGeom>
            <a:avLst/>
            <a:gdLst>
              <a:gd name="connsiteX0" fmla="*/ 95315 w 12192000"/>
              <a:gd name="connsiteY0" fmla="*/ 95315 h 6862124"/>
              <a:gd name="connsiteX1" fmla="*/ 95315 w 12192000"/>
              <a:gd name="connsiteY1" fmla="*/ 6766809 h 6862124"/>
              <a:gd name="connsiteX2" fmla="*/ 12096685 w 12192000"/>
              <a:gd name="connsiteY2" fmla="*/ 6766809 h 6862124"/>
              <a:gd name="connsiteX3" fmla="*/ 12096685 w 12192000"/>
              <a:gd name="connsiteY3" fmla="*/ 95315 h 6862124"/>
              <a:gd name="connsiteX4" fmla="*/ 0 w 12192000"/>
              <a:gd name="connsiteY4" fmla="*/ 0 h 6862124"/>
              <a:gd name="connsiteX5" fmla="*/ 12192000 w 12192000"/>
              <a:gd name="connsiteY5" fmla="*/ 0 h 6862124"/>
              <a:gd name="connsiteX6" fmla="*/ 12192000 w 12192000"/>
              <a:gd name="connsiteY6" fmla="*/ 6862124 h 6862124"/>
              <a:gd name="connsiteX7" fmla="*/ 0 w 12192000"/>
              <a:gd name="connsiteY7" fmla="*/ 6862124 h 68621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62124">
                <a:moveTo>
                  <a:pt x="95315" y="95315"/>
                </a:moveTo>
                <a:lnTo>
                  <a:pt x="95315" y="6766809"/>
                </a:lnTo>
                <a:lnTo>
                  <a:pt x="12096685" y="6766809"/>
                </a:lnTo>
                <a:lnTo>
                  <a:pt x="12096685" y="95315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62124"/>
                </a:lnTo>
                <a:lnTo>
                  <a:pt x="0" y="6862124"/>
                </a:lnTo>
                <a:close/>
              </a:path>
            </a:pathLst>
          </a:cu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500">
        <p:split orient="vert"/>
      </p:transition>
    </mc:Choice>
    <mc:Fallback>
      <p:transition spd="slow" advTm="25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p="http://schemas.openxmlformats.org/presentationml/2006/main">
  <p:tag name="ISLIDE.DIAGRAM" val="f8716b86-d699-43e0-9669-d93b8d4ba0c9"/>
</p:tagLst>
</file>

<file path=ppt/tags/tag2.xml><?xml version="1.0" encoding="utf-8"?>
<p:tagLst xmlns:p="http://schemas.openxmlformats.org/presentationml/2006/main">
  <p:tag name="ISLIDE.DIAGRAM" val="34e37d60-bd26-4332-bfbc-7fa7a0908717"/>
</p:tagLst>
</file>

<file path=ppt/tags/tag3.xml><?xml version="1.0" encoding="utf-8"?>
<p:tagLst xmlns:p="http://schemas.openxmlformats.org/presentationml/2006/main">
  <p:tag name="ISLIDE.DIAGRAM" val="cd2e235b-0f3d-4d45-8cb4-83e916649175"/>
</p:tagLst>
</file>

<file path=ppt/tags/tag4.xml><?xml version="1.0" encoding="utf-8"?>
<p:tagLst xmlns:p="http://schemas.openxmlformats.org/presentationml/2006/main">
  <p:tag name="ISLIDE.DIAGRAM" val="7743b511-1c3b-456c-9f8e-c26080efd340"/>
</p:tagLst>
</file>

<file path=ppt/tags/tag5.xml><?xml version="1.0" encoding="utf-8"?>
<p:tagLst xmlns:p="http://schemas.openxmlformats.org/presentationml/2006/main">
  <p:tag name="ISLIDE.DIAGRAM" val="bf99d649-6878-4b57-9bb0-54778a751803"/>
</p:tagLst>
</file>

<file path=ppt/tags/tag6.xml><?xml version="1.0" encoding="utf-8"?>
<p:tagLst xmlns:p="http://schemas.openxmlformats.org/presentationml/2006/main">
  <p:tag name="ISLIDE.DIAGRAM" val="75da193a-3c44-43b6-a175-79f326dd9bb5"/>
</p:tagLst>
</file>

<file path=ppt/tags/tag7.xml><?xml version="1.0" encoding="utf-8"?>
<p:tagLst xmlns:p="http://schemas.openxmlformats.org/presentationml/2006/main">
  <p:tag name="ISLIDE.DIAGRAM" val="ce978896-0b85-4d9f-8715-5c0464430b3d"/>
</p:tagLst>
</file>

<file path=ppt/tags/tag8.xml><?xml version="1.0" encoding="utf-8"?>
<p:tagLst xmlns:p="http://schemas.openxmlformats.org/presentationml/2006/main">
  <p:tag name="ISLIDE.DIAGRAM" val="e494b6cf-63f7-4135-b4f6-15cb2f9faa3d"/>
</p:tagLst>
</file>

<file path=ppt/tags/tag9.xml><?xml version="1.0" encoding="utf-8"?>
<p:tagLst xmlns:p="http://schemas.openxmlformats.org/presentationml/2006/main">
  <p:tag name="ISLIDE.DIAGRAM" val="a8a5453b-9481-48ad-b9f7-4f2ad4974b13"/>
</p:tagLst>
</file>

<file path=ppt/tags/tag10.xml><?xml version="1.0" encoding="utf-8"?>
<p:tagLst xmlns:p="http://schemas.openxmlformats.org/presentationml/2006/main">
  <p:tag name="ISLIDE.DIAGRAM" val="bc48f717-788c-450b-ab42-9a4e66622d14"/>
</p:tagLst>
</file>

<file path=ppt/tags/tag11.xml><?xml version="1.0" encoding="utf-8"?>
<p:tagLst xmlns:p="http://schemas.openxmlformats.org/presentationml/2006/main">
  <p:tag name="ISLIDE.DIAGRAM" val="ecbc29d6-8fed-4376-a1ef-fabfd3b60bf5"/>
</p:tagLst>
</file>

<file path=ppt/tags/tag12.xml><?xml version="1.0" encoding="utf-8"?>
<p:tagLst xmlns:p="http://schemas.openxmlformats.org/presentationml/2006/main">
  <p:tag name="ISLIDE.DIAGRAM" val="f4bf9d0e-13eb-49cb-b92a-bdd1fc935cff"/>
</p:tagLst>
</file>

<file path=ppt/theme/theme1.xml><?xml version="1.0" encoding="utf-8"?>
<a:theme xmlns:a="http://schemas.openxmlformats.org/drawingml/2006/main" name="Office Theme">
  <a:themeElements>
    <a:clrScheme name="自定义 2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D9070E"/>
      </a:accent1>
      <a:accent2>
        <a:srgbClr val="D9070E"/>
      </a:accent2>
      <a:accent3>
        <a:srgbClr val="D9070E"/>
      </a:accent3>
      <a:accent4>
        <a:srgbClr val="D9070E"/>
      </a:accent4>
      <a:accent5>
        <a:srgbClr val="D9070E"/>
      </a:accent5>
      <a:accent6>
        <a:srgbClr val="D9070E"/>
      </a:accent6>
      <a:hlink>
        <a:srgbClr val="F79646"/>
      </a:hlink>
      <a:folHlink>
        <a:srgbClr val="F79646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3429</Words>
  <Application>WPS 演示</Application>
  <PresentationFormat>宽屏</PresentationFormat>
  <Paragraphs>404</Paragraphs>
  <Slides>26</Slides>
  <Notes>27</Notes>
  <HiddenSlides>0</HiddenSlides>
  <MMClips>1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38" baseType="lpstr">
      <vt:lpstr>Arial</vt:lpstr>
      <vt:lpstr>宋体</vt:lpstr>
      <vt:lpstr>Wingdings</vt:lpstr>
      <vt:lpstr>微软雅黑</vt:lpstr>
      <vt:lpstr>方正清刻本悦宋简体</vt:lpstr>
      <vt:lpstr>Calibri</vt:lpstr>
      <vt:lpstr>Arial Unicode MS</vt:lpstr>
      <vt:lpstr>等线</vt:lpstr>
      <vt:lpstr>RomanS</vt:lpstr>
      <vt:lpstr>等线 Light</vt:lpstr>
      <vt:lpstr>Calibri Light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112401</dc:title>
  <dc:creator>WIN7</dc:creator>
  <cp:lastModifiedBy>策马笑西风</cp:lastModifiedBy>
  <cp:revision>43</cp:revision>
  <dcterms:created xsi:type="dcterms:W3CDTF">2017-08-18T03:02:00Z</dcterms:created>
  <dcterms:modified xsi:type="dcterms:W3CDTF">2017-12-01T03:30:56Z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2052-10.1.0.7023</vt:lpwstr>
  </property>
</Properties>
</file>