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3"/>
  </p:sldMasterIdLst>
  <p:notesMasterIdLst>
    <p:notesMasterId r:id="rId5"/>
  </p:notesMasterIdLst>
  <p:sldIdLst>
    <p:sldId id="259" r:id="rId4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  <p:sldId id="271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686E"/>
    <a:srgbClr val="2CA6A5"/>
    <a:srgbClr val="EBA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14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59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FF21A-4209-4BD4-95C0-96C31B44C1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E13555-553A-41C2-B49B-37C907E189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5"/>
          <p:cNvPicPr>
            <a:picLocks noChangeAspect="1"/>
          </p:cNvPicPr>
          <p:nvPr userDrawn="1"/>
        </p:nvPicPr>
        <p:blipFill>
          <a:blip r:embed="rId2"/>
          <a:srcRect l="35145"/>
          <a:stretch>
            <a:fillRect/>
          </a:stretch>
        </p:blipFill>
        <p:spPr>
          <a:xfrm>
            <a:off x="0" y="0"/>
            <a:ext cx="12198350" cy="68573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4825" y="336337"/>
            <a:ext cx="11182350" cy="15169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5"/>
          <p:cNvPicPr>
            <a:picLocks noChangeAspect="1"/>
          </p:cNvPicPr>
          <p:nvPr userDrawn="1"/>
        </p:nvPicPr>
        <p:blipFill>
          <a:blip r:embed="rId2"/>
          <a:srcRect l="35145"/>
          <a:stretch>
            <a:fillRect/>
          </a:stretch>
        </p:blipFill>
        <p:spPr>
          <a:xfrm>
            <a:off x="0" y="0"/>
            <a:ext cx="12198350" cy="68573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2577830" y="1850589"/>
            <a:ext cx="2729232" cy="3520343"/>
          </a:xfrm>
          <a:custGeom>
            <a:avLst/>
            <a:gdLst>
              <a:gd name="connsiteX0" fmla="*/ 1067078 w 2729232"/>
              <a:gd name="connsiteY0" fmla="*/ 327 h 3520343"/>
              <a:gd name="connsiteX1" fmla="*/ 1420238 w 2729232"/>
              <a:gd name="connsiteY1" fmla="*/ 36578 h 3520343"/>
              <a:gd name="connsiteX2" fmla="*/ 2013625 w 2729232"/>
              <a:gd name="connsiteY2" fmla="*/ 36578 h 3520343"/>
              <a:gd name="connsiteX3" fmla="*/ 2441642 w 2729232"/>
              <a:gd name="connsiteY3" fmla="*/ 192221 h 3520343"/>
              <a:gd name="connsiteX4" fmla="*/ 2655651 w 2729232"/>
              <a:gd name="connsiteY4" fmla="*/ 600782 h 3520343"/>
              <a:gd name="connsiteX5" fmla="*/ 2636196 w 2729232"/>
              <a:gd name="connsiteY5" fmla="*/ 960706 h 3520343"/>
              <a:gd name="connsiteX6" fmla="*/ 2490281 w 2729232"/>
              <a:gd name="connsiteY6" fmla="*/ 1378995 h 3520343"/>
              <a:gd name="connsiteX7" fmla="*/ 2451370 w 2729232"/>
              <a:gd name="connsiteY7" fmla="*/ 1758374 h 3520343"/>
              <a:gd name="connsiteX8" fmla="*/ 2422187 w 2729232"/>
              <a:gd name="connsiteY8" fmla="*/ 2098842 h 3520343"/>
              <a:gd name="connsiteX9" fmla="*/ 2509736 w 2729232"/>
              <a:gd name="connsiteY9" fmla="*/ 2186391 h 3520343"/>
              <a:gd name="connsiteX10" fmla="*/ 2675106 w 2729232"/>
              <a:gd name="connsiteY10" fmla="*/ 1972382 h 3520343"/>
              <a:gd name="connsiteX11" fmla="*/ 2723744 w 2729232"/>
              <a:gd name="connsiteY11" fmla="*/ 1845923 h 3520343"/>
              <a:gd name="connsiteX12" fmla="*/ 2723744 w 2729232"/>
              <a:gd name="connsiteY12" fmla="*/ 2468493 h 3520343"/>
              <a:gd name="connsiteX13" fmla="*/ 2684834 w 2729232"/>
              <a:gd name="connsiteY13" fmla="*/ 3227250 h 3520343"/>
              <a:gd name="connsiteX14" fmla="*/ 2470825 w 2729232"/>
              <a:gd name="connsiteY14" fmla="*/ 3392621 h 3520343"/>
              <a:gd name="connsiteX15" fmla="*/ 1566153 w 2729232"/>
              <a:gd name="connsiteY15" fmla="*/ 3509352 h 3520343"/>
              <a:gd name="connsiteX16" fmla="*/ 1147864 w 2729232"/>
              <a:gd name="connsiteY16" fmla="*/ 3480169 h 3520343"/>
              <a:gd name="connsiteX17" fmla="*/ 544749 w 2729232"/>
              <a:gd name="connsiteY17" fmla="*/ 3198067 h 3520343"/>
              <a:gd name="connsiteX18" fmla="*/ 282102 w 2729232"/>
              <a:gd name="connsiteY18" fmla="*/ 3032697 h 3520343"/>
              <a:gd name="connsiteX19" fmla="*/ 194553 w 2729232"/>
              <a:gd name="connsiteY19" fmla="*/ 2711684 h 3520343"/>
              <a:gd name="connsiteX20" fmla="*/ 87549 w 2729232"/>
              <a:gd name="connsiteY20" fmla="*/ 2390672 h 3520343"/>
              <a:gd name="connsiteX21" fmla="*/ 38910 w 2729232"/>
              <a:gd name="connsiteY21" fmla="*/ 1923744 h 3520343"/>
              <a:gd name="connsiteX22" fmla="*/ 0 w 2729232"/>
              <a:gd name="connsiteY22" fmla="*/ 1408178 h 3520343"/>
              <a:gd name="connsiteX23" fmla="*/ 38910 w 2729232"/>
              <a:gd name="connsiteY23" fmla="*/ 843974 h 3520343"/>
              <a:gd name="connsiteX24" fmla="*/ 184825 w 2729232"/>
              <a:gd name="connsiteY24" fmla="*/ 493778 h 3520343"/>
              <a:gd name="connsiteX25" fmla="*/ 486383 w 2729232"/>
              <a:gd name="connsiteY25" fmla="*/ 192221 h 3520343"/>
              <a:gd name="connsiteX26" fmla="*/ 953310 w 2729232"/>
              <a:gd name="connsiteY26" fmla="*/ 7395 h 3520343"/>
              <a:gd name="connsiteX27" fmla="*/ 1067078 w 2729232"/>
              <a:gd name="connsiteY27" fmla="*/ 327 h 35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29232" h="3520343">
                <a:moveTo>
                  <a:pt x="1067078" y="327"/>
                </a:moveTo>
                <a:cubicBezTo>
                  <a:pt x="1178871" y="3747"/>
                  <a:pt x="1287699" y="32930"/>
                  <a:pt x="1420238" y="36578"/>
                </a:cubicBezTo>
                <a:cubicBezTo>
                  <a:pt x="1596957" y="41442"/>
                  <a:pt x="1843391" y="10637"/>
                  <a:pt x="2013625" y="36578"/>
                </a:cubicBezTo>
                <a:cubicBezTo>
                  <a:pt x="2183859" y="62518"/>
                  <a:pt x="2334638" y="98187"/>
                  <a:pt x="2441642" y="192221"/>
                </a:cubicBezTo>
                <a:cubicBezTo>
                  <a:pt x="2548646" y="286255"/>
                  <a:pt x="2623225" y="472701"/>
                  <a:pt x="2655651" y="600782"/>
                </a:cubicBezTo>
                <a:cubicBezTo>
                  <a:pt x="2688077" y="728863"/>
                  <a:pt x="2663758" y="831004"/>
                  <a:pt x="2636196" y="960706"/>
                </a:cubicBezTo>
                <a:cubicBezTo>
                  <a:pt x="2608634" y="1090408"/>
                  <a:pt x="2521085" y="1246050"/>
                  <a:pt x="2490281" y="1378995"/>
                </a:cubicBezTo>
                <a:cubicBezTo>
                  <a:pt x="2459477" y="1511940"/>
                  <a:pt x="2462719" y="1638400"/>
                  <a:pt x="2451370" y="1758374"/>
                </a:cubicBezTo>
                <a:cubicBezTo>
                  <a:pt x="2440021" y="1878349"/>
                  <a:pt x="2412459" y="2027506"/>
                  <a:pt x="2422187" y="2098842"/>
                </a:cubicBezTo>
                <a:cubicBezTo>
                  <a:pt x="2431915" y="2170178"/>
                  <a:pt x="2467583" y="2207468"/>
                  <a:pt x="2509736" y="2186391"/>
                </a:cubicBezTo>
                <a:cubicBezTo>
                  <a:pt x="2551889" y="2165314"/>
                  <a:pt x="2639438" y="2029127"/>
                  <a:pt x="2675106" y="1972382"/>
                </a:cubicBezTo>
                <a:cubicBezTo>
                  <a:pt x="2710774" y="1915637"/>
                  <a:pt x="2715638" y="1763238"/>
                  <a:pt x="2723744" y="1845923"/>
                </a:cubicBezTo>
                <a:cubicBezTo>
                  <a:pt x="2731850" y="1928608"/>
                  <a:pt x="2730229" y="2238272"/>
                  <a:pt x="2723744" y="2468493"/>
                </a:cubicBezTo>
                <a:cubicBezTo>
                  <a:pt x="2717259" y="2698714"/>
                  <a:pt x="2726987" y="3073229"/>
                  <a:pt x="2684834" y="3227250"/>
                </a:cubicBezTo>
                <a:cubicBezTo>
                  <a:pt x="2642681" y="3381271"/>
                  <a:pt x="2657272" y="3345604"/>
                  <a:pt x="2470825" y="3392621"/>
                </a:cubicBezTo>
                <a:cubicBezTo>
                  <a:pt x="2284378" y="3439638"/>
                  <a:pt x="1786646" y="3494761"/>
                  <a:pt x="1566153" y="3509352"/>
                </a:cubicBezTo>
                <a:cubicBezTo>
                  <a:pt x="1345660" y="3523943"/>
                  <a:pt x="1318098" y="3532050"/>
                  <a:pt x="1147864" y="3480169"/>
                </a:cubicBezTo>
                <a:cubicBezTo>
                  <a:pt x="977630" y="3428288"/>
                  <a:pt x="689043" y="3272646"/>
                  <a:pt x="544749" y="3198067"/>
                </a:cubicBezTo>
                <a:cubicBezTo>
                  <a:pt x="400455" y="3123488"/>
                  <a:pt x="340468" y="3113761"/>
                  <a:pt x="282102" y="3032697"/>
                </a:cubicBezTo>
                <a:cubicBezTo>
                  <a:pt x="223736" y="2951633"/>
                  <a:pt x="226979" y="2818688"/>
                  <a:pt x="194553" y="2711684"/>
                </a:cubicBezTo>
                <a:cubicBezTo>
                  <a:pt x="162127" y="2604680"/>
                  <a:pt x="113489" y="2521995"/>
                  <a:pt x="87549" y="2390672"/>
                </a:cubicBezTo>
                <a:cubicBezTo>
                  <a:pt x="61608" y="2259349"/>
                  <a:pt x="53501" y="2087493"/>
                  <a:pt x="38910" y="1923744"/>
                </a:cubicBezTo>
                <a:cubicBezTo>
                  <a:pt x="24319" y="1759995"/>
                  <a:pt x="0" y="1588140"/>
                  <a:pt x="0" y="1408178"/>
                </a:cubicBezTo>
                <a:cubicBezTo>
                  <a:pt x="0" y="1228216"/>
                  <a:pt x="14591" y="997995"/>
                  <a:pt x="38910" y="843974"/>
                </a:cubicBezTo>
                <a:cubicBezTo>
                  <a:pt x="63229" y="689953"/>
                  <a:pt x="110246" y="602404"/>
                  <a:pt x="184825" y="493778"/>
                </a:cubicBezTo>
                <a:cubicBezTo>
                  <a:pt x="259404" y="385152"/>
                  <a:pt x="358302" y="273285"/>
                  <a:pt x="486383" y="192221"/>
                </a:cubicBezTo>
                <a:cubicBezTo>
                  <a:pt x="614464" y="111157"/>
                  <a:pt x="797668" y="33335"/>
                  <a:pt x="953310" y="7395"/>
                </a:cubicBezTo>
                <a:cubicBezTo>
                  <a:pt x="992221" y="910"/>
                  <a:pt x="1029814" y="-813"/>
                  <a:pt x="1067078" y="3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929062" y="2626073"/>
            <a:ext cx="2137143" cy="2509284"/>
          </a:xfrm>
          <a:custGeom>
            <a:avLst/>
            <a:gdLst>
              <a:gd name="connsiteX0" fmla="*/ 194459 w 2137143"/>
              <a:gd name="connsiteY0" fmla="*/ 0 h 2509284"/>
              <a:gd name="connsiteX1" fmla="*/ 1942684 w 2137143"/>
              <a:gd name="connsiteY1" fmla="*/ 0 h 2509284"/>
              <a:gd name="connsiteX2" fmla="*/ 2137143 w 2137143"/>
              <a:gd name="connsiteY2" fmla="*/ 194459 h 2509284"/>
              <a:gd name="connsiteX3" fmla="*/ 2137143 w 2137143"/>
              <a:gd name="connsiteY3" fmla="*/ 2314825 h 2509284"/>
              <a:gd name="connsiteX4" fmla="*/ 1942684 w 2137143"/>
              <a:gd name="connsiteY4" fmla="*/ 2509284 h 2509284"/>
              <a:gd name="connsiteX5" fmla="*/ 194459 w 2137143"/>
              <a:gd name="connsiteY5" fmla="*/ 2509284 h 2509284"/>
              <a:gd name="connsiteX6" fmla="*/ 0 w 2137143"/>
              <a:gd name="connsiteY6" fmla="*/ 2314825 h 2509284"/>
              <a:gd name="connsiteX7" fmla="*/ 0 w 2137143"/>
              <a:gd name="connsiteY7" fmla="*/ 194459 h 2509284"/>
              <a:gd name="connsiteX8" fmla="*/ 194459 w 2137143"/>
              <a:gd name="connsiteY8" fmla="*/ 0 h 250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7143" h="2509284">
                <a:moveTo>
                  <a:pt x="194459" y="0"/>
                </a:moveTo>
                <a:lnTo>
                  <a:pt x="1942684" y="0"/>
                </a:lnTo>
                <a:cubicBezTo>
                  <a:pt x="2050081" y="0"/>
                  <a:pt x="2137143" y="87062"/>
                  <a:pt x="2137143" y="194459"/>
                </a:cubicBezTo>
                <a:lnTo>
                  <a:pt x="2137143" y="2314825"/>
                </a:lnTo>
                <a:cubicBezTo>
                  <a:pt x="2137143" y="2422222"/>
                  <a:pt x="2050081" y="2509284"/>
                  <a:pt x="1942684" y="2509284"/>
                </a:cubicBezTo>
                <a:lnTo>
                  <a:pt x="194459" y="2509284"/>
                </a:lnTo>
                <a:cubicBezTo>
                  <a:pt x="87062" y="2509284"/>
                  <a:pt x="0" y="2422222"/>
                  <a:pt x="0" y="2314825"/>
                </a:cubicBezTo>
                <a:lnTo>
                  <a:pt x="0" y="194459"/>
                </a:lnTo>
                <a:cubicBezTo>
                  <a:pt x="0" y="87062"/>
                  <a:pt x="87062" y="0"/>
                  <a:pt x="1944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670903" y="2626073"/>
            <a:ext cx="2137143" cy="2509284"/>
          </a:xfrm>
          <a:custGeom>
            <a:avLst/>
            <a:gdLst>
              <a:gd name="connsiteX0" fmla="*/ 194459 w 2137143"/>
              <a:gd name="connsiteY0" fmla="*/ 0 h 2509284"/>
              <a:gd name="connsiteX1" fmla="*/ 1942684 w 2137143"/>
              <a:gd name="connsiteY1" fmla="*/ 0 h 2509284"/>
              <a:gd name="connsiteX2" fmla="*/ 2137143 w 2137143"/>
              <a:gd name="connsiteY2" fmla="*/ 194459 h 2509284"/>
              <a:gd name="connsiteX3" fmla="*/ 2137143 w 2137143"/>
              <a:gd name="connsiteY3" fmla="*/ 2314825 h 2509284"/>
              <a:gd name="connsiteX4" fmla="*/ 1942684 w 2137143"/>
              <a:gd name="connsiteY4" fmla="*/ 2509284 h 2509284"/>
              <a:gd name="connsiteX5" fmla="*/ 194459 w 2137143"/>
              <a:gd name="connsiteY5" fmla="*/ 2509284 h 2509284"/>
              <a:gd name="connsiteX6" fmla="*/ 0 w 2137143"/>
              <a:gd name="connsiteY6" fmla="*/ 2314825 h 2509284"/>
              <a:gd name="connsiteX7" fmla="*/ 0 w 2137143"/>
              <a:gd name="connsiteY7" fmla="*/ 194459 h 2509284"/>
              <a:gd name="connsiteX8" fmla="*/ 194459 w 2137143"/>
              <a:gd name="connsiteY8" fmla="*/ 0 h 250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7143" h="2509284">
                <a:moveTo>
                  <a:pt x="194459" y="0"/>
                </a:moveTo>
                <a:lnTo>
                  <a:pt x="1942684" y="0"/>
                </a:lnTo>
                <a:cubicBezTo>
                  <a:pt x="2050081" y="0"/>
                  <a:pt x="2137143" y="87062"/>
                  <a:pt x="2137143" y="194459"/>
                </a:cubicBezTo>
                <a:lnTo>
                  <a:pt x="2137143" y="2314825"/>
                </a:lnTo>
                <a:cubicBezTo>
                  <a:pt x="2137143" y="2422222"/>
                  <a:pt x="2050081" y="2509284"/>
                  <a:pt x="1942684" y="2509284"/>
                </a:cubicBezTo>
                <a:lnTo>
                  <a:pt x="194459" y="2509284"/>
                </a:lnTo>
                <a:cubicBezTo>
                  <a:pt x="87062" y="2509284"/>
                  <a:pt x="0" y="2422222"/>
                  <a:pt x="0" y="2314825"/>
                </a:cubicBezTo>
                <a:lnTo>
                  <a:pt x="0" y="194459"/>
                </a:lnTo>
                <a:cubicBezTo>
                  <a:pt x="0" y="87062"/>
                  <a:pt x="87062" y="0"/>
                  <a:pt x="1944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2744" y="2626073"/>
            <a:ext cx="2137143" cy="2509284"/>
          </a:xfrm>
          <a:custGeom>
            <a:avLst/>
            <a:gdLst>
              <a:gd name="connsiteX0" fmla="*/ 194459 w 2137143"/>
              <a:gd name="connsiteY0" fmla="*/ 0 h 2509284"/>
              <a:gd name="connsiteX1" fmla="*/ 1942684 w 2137143"/>
              <a:gd name="connsiteY1" fmla="*/ 0 h 2509284"/>
              <a:gd name="connsiteX2" fmla="*/ 2137143 w 2137143"/>
              <a:gd name="connsiteY2" fmla="*/ 194459 h 2509284"/>
              <a:gd name="connsiteX3" fmla="*/ 2137143 w 2137143"/>
              <a:gd name="connsiteY3" fmla="*/ 2314825 h 2509284"/>
              <a:gd name="connsiteX4" fmla="*/ 1942684 w 2137143"/>
              <a:gd name="connsiteY4" fmla="*/ 2509284 h 2509284"/>
              <a:gd name="connsiteX5" fmla="*/ 194459 w 2137143"/>
              <a:gd name="connsiteY5" fmla="*/ 2509284 h 2509284"/>
              <a:gd name="connsiteX6" fmla="*/ 0 w 2137143"/>
              <a:gd name="connsiteY6" fmla="*/ 2314825 h 2509284"/>
              <a:gd name="connsiteX7" fmla="*/ 0 w 2137143"/>
              <a:gd name="connsiteY7" fmla="*/ 194459 h 2509284"/>
              <a:gd name="connsiteX8" fmla="*/ 194459 w 2137143"/>
              <a:gd name="connsiteY8" fmla="*/ 0 h 250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7143" h="2509284">
                <a:moveTo>
                  <a:pt x="194459" y="0"/>
                </a:moveTo>
                <a:lnTo>
                  <a:pt x="1942684" y="0"/>
                </a:lnTo>
                <a:cubicBezTo>
                  <a:pt x="2050081" y="0"/>
                  <a:pt x="2137143" y="87062"/>
                  <a:pt x="2137143" y="194459"/>
                </a:cubicBezTo>
                <a:lnTo>
                  <a:pt x="2137143" y="2314825"/>
                </a:lnTo>
                <a:cubicBezTo>
                  <a:pt x="2137143" y="2422222"/>
                  <a:pt x="2050081" y="2509284"/>
                  <a:pt x="1942684" y="2509284"/>
                </a:cubicBezTo>
                <a:lnTo>
                  <a:pt x="194459" y="2509284"/>
                </a:lnTo>
                <a:cubicBezTo>
                  <a:pt x="87062" y="2509284"/>
                  <a:pt x="0" y="2422222"/>
                  <a:pt x="0" y="2314825"/>
                </a:cubicBezTo>
                <a:lnTo>
                  <a:pt x="0" y="194459"/>
                </a:lnTo>
                <a:cubicBezTo>
                  <a:pt x="0" y="87062"/>
                  <a:pt x="87062" y="0"/>
                  <a:pt x="1944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154586" y="2626073"/>
            <a:ext cx="2137143" cy="2509284"/>
          </a:xfrm>
          <a:custGeom>
            <a:avLst/>
            <a:gdLst>
              <a:gd name="connsiteX0" fmla="*/ 194459 w 2137143"/>
              <a:gd name="connsiteY0" fmla="*/ 0 h 2509284"/>
              <a:gd name="connsiteX1" fmla="*/ 1942684 w 2137143"/>
              <a:gd name="connsiteY1" fmla="*/ 0 h 2509284"/>
              <a:gd name="connsiteX2" fmla="*/ 2137143 w 2137143"/>
              <a:gd name="connsiteY2" fmla="*/ 194459 h 2509284"/>
              <a:gd name="connsiteX3" fmla="*/ 2137143 w 2137143"/>
              <a:gd name="connsiteY3" fmla="*/ 2314825 h 2509284"/>
              <a:gd name="connsiteX4" fmla="*/ 1942684 w 2137143"/>
              <a:gd name="connsiteY4" fmla="*/ 2509284 h 2509284"/>
              <a:gd name="connsiteX5" fmla="*/ 194459 w 2137143"/>
              <a:gd name="connsiteY5" fmla="*/ 2509284 h 2509284"/>
              <a:gd name="connsiteX6" fmla="*/ 0 w 2137143"/>
              <a:gd name="connsiteY6" fmla="*/ 2314825 h 2509284"/>
              <a:gd name="connsiteX7" fmla="*/ 0 w 2137143"/>
              <a:gd name="connsiteY7" fmla="*/ 194459 h 2509284"/>
              <a:gd name="connsiteX8" fmla="*/ 194459 w 2137143"/>
              <a:gd name="connsiteY8" fmla="*/ 0 h 250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7143" h="2509284">
                <a:moveTo>
                  <a:pt x="194459" y="0"/>
                </a:moveTo>
                <a:lnTo>
                  <a:pt x="1942684" y="0"/>
                </a:lnTo>
                <a:cubicBezTo>
                  <a:pt x="2050081" y="0"/>
                  <a:pt x="2137143" y="87062"/>
                  <a:pt x="2137143" y="194459"/>
                </a:cubicBezTo>
                <a:lnTo>
                  <a:pt x="2137143" y="2314825"/>
                </a:lnTo>
                <a:cubicBezTo>
                  <a:pt x="2137143" y="2422222"/>
                  <a:pt x="2050081" y="2509284"/>
                  <a:pt x="1942684" y="2509284"/>
                </a:cubicBezTo>
                <a:lnTo>
                  <a:pt x="194459" y="2509284"/>
                </a:lnTo>
                <a:cubicBezTo>
                  <a:pt x="87062" y="2509284"/>
                  <a:pt x="0" y="2422222"/>
                  <a:pt x="0" y="2314825"/>
                </a:cubicBezTo>
                <a:lnTo>
                  <a:pt x="0" y="194459"/>
                </a:lnTo>
                <a:cubicBezTo>
                  <a:pt x="0" y="87062"/>
                  <a:pt x="87062" y="0"/>
                  <a:pt x="1944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2057061" y="2132858"/>
            <a:ext cx="2301506" cy="2528693"/>
          </a:xfrm>
          <a:custGeom>
            <a:avLst/>
            <a:gdLst>
              <a:gd name="connsiteX0" fmla="*/ 1638880 w 2301506"/>
              <a:gd name="connsiteY0" fmla="*/ 0 h 2528693"/>
              <a:gd name="connsiteX1" fmla="*/ 2301506 w 2301506"/>
              <a:gd name="connsiteY1" fmla="*/ 1980313 h 2528693"/>
              <a:gd name="connsiteX2" fmla="*/ 662626 w 2301506"/>
              <a:gd name="connsiteY2" fmla="*/ 2528693 h 2528693"/>
              <a:gd name="connsiteX3" fmla="*/ 0 w 2301506"/>
              <a:gd name="connsiteY3" fmla="*/ 548379 h 252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1506" h="2528693">
                <a:moveTo>
                  <a:pt x="1638880" y="0"/>
                </a:moveTo>
                <a:lnTo>
                  <a:pt x="2301506" y="1980313"/>
                </a:lnTo>
                <a:lnTo>
                  <a:pt x="662626" y="2528693"/>
                </a:lnTo>
                <a:lnTo>
                  <a:pt x="0" y="548379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 dirty="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 dirty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3563548" y="2277558"/>
            <a:ext cx="2270492" cy="2507331"/>
          </a:xfrm>
          <a:custGeom>
            <a:avLst/>
            <a:gdLst>
              <a:gd name="connsiteX0" fmla="*/ 620306 w 2270492"/>
              <a:gd name="connsiteY0" fmla="*/ 0 h 2507331"/>
              <a:gd name="connsiteX1" fmla="*/ 2270492 w 2270492"/>
              <a:gd name="connsiteY1" fmla="*/ 513356 h 2507331"/>
              <a:gd name="connsiteX2" fmla="*/ 1650186 w 2270492"/>
              <a:gd name="connsiteY2" fmla="*/ 2507331 h 2507331"/>
              <a:gd name="connsiteX3" fmla="*/ 0 w 2270492"/>
              <a:gd name="connsiteY3" fmla="*/ 1993974 h 250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0492" h="2507331">
                <a:moveTo>
                  <a:pt x="620306" y="0"/>
                </a:moveTo>
                <a:lnTo>
                  <a:pt x="2270492" y="513356"/>
                </a:lnTo>
                <a:lnTo>
                  <a:pt x="1650186" y="2507331"/>
                </a:lnTo>
                <a:lnTo>
                  <a:pt x="0" y="1993974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 dirty="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 dirty="0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5197693" y="2132857"/>
            <a:ext cx="2041268" cy="2298056"/>
          </a:xfrm>
          <a:custGeom>
            <a:avLst/>
            <a:gdLst>
              <a:gd name="connsiteX0" fmla="*/ 1777147 w 2041268"/>
              <a:gd name="connsiteY0" fmla="*/ 0 h 2298056"/>
              <a:gd name="connsiteX1" fmla="*/ 2041268 w 2041268"/>
              <a:gd name="connsiteY1" fmla="*/ 2071462 h 2298056"/>
              <a:gd name="connsiteX2" fmla="*/ 264121 w 2041268"/>
              <a:gd name="connsiteY2" fmla="*/ 2298056 h 2298056"/>
              <a:gd name="connsiteX3" fmla="*/ 0 w 2041268"/>
              <a:gd name="connsiteY3" fmla="*/ 226595 h 2298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1268" h="2298056">
                <a:moveTo>
                  <a:pt x="1777147" y="0"/>
                </a:moveTo>
                <a:lnTo>
                  <a:pt x="2041268" y="2071462"/>
                </a:lnTo>
                <a:lnTo>
                  <a:pt x="264121" y="2298056"/>
                </a:lnTo>
                <a:lnTo>
                  <a:pt x="0" y="226595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 dirty="0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6407555" y="2428235"/>
            <a:ext cx="2226294" cy="2476193"/>
          </a:xfrm>
          <a:custGeom>
            <a:avLst/>
            <a:gdLst>
              <a:gd name="connsiteX0" fmla="*/ 1664471 w 2226294"/>
              <a:gd name="connsiteY0" fmla="*/ 0 h 2476193"/>
              <a:gd name="connsiteX1" fmla="*/ 2226294 w 2226294"/>
              <a:gd name="connsiteY1" fmla="*/ 2011235 h 2476193"/>
              <a:gd name="connsiteX2" fmla="*/ 561824 w 2226294"/>
              <a:gd name="connsiteY2" fmla="*/ 2476193 h 2476193"/>
              <a:gd name="connsiteX3" fmla="*/ 0 w 2226294"/>
              <a:gd name="connsiteY3" fmla="*/ 464957 h 247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294" h="2476193">
                <a:moveTo>
                  <a:pt x="1664471" y="0"/>
                </a:moveTo>
                <a:lnTo>
                  <a:pt x="2226294" y="2011235"/>
                </a:lnTo>
                <a:lnTo>
                  <a:pt x="561824" y="2476193"/>
                </a:lnTo>
                <a:lnTo>
                  <a:pt x="0" y="464957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8070368" y="2374402"/>
            <a:ext cx="2008714" cy="2313643"/>
          </a:xfrm>
          <a:custGeom>
            <a:avLst/>
            <a:gdLst>
              <a:gd name="connsiteX0" fmla="*/ 298238 w 2008714"/>
              <a:gd name="connsiteY0" fmla="*/ 0 h 2313643"/>
              <a:gd name="connsiteX1" fmla="*/ 2008714 w 2008714"/>
              <a:gd name="connsiteY1" fmla="*/ 246817 h 2313643"/>
              <a:gd name="connsiteX2" fmla="*/ 1710476 w 2008714"/>
              <a:gd name="connsiteY2" fmla="*/ 2313643 h 2313643"/>
              <a:gd name="connsiteX3" fmla="*/ 0 w 2008714"/>
              <a:gd name="connsiteY3" fmla="*/ 2066825 h 2313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8714" h="2313643">
                <a:moveTo>
                  <a:pt x="298238" y="0"/>
                </a:moveTo>
                <a:lnTo>
                  <a:pt x="2008714" y="246817"/>
                </a:lnTo>
                <a:lnTo>
                  <a:pt x="1710476" y="2313643"/>
                </a:lnTo>
                <a:lnTo>
                  <a:pt x="0" y="2066825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5"/>
          <p:cNvPicPr>
            <a:picLocks noChangeAspect="1"/>
          </p:cNvPicPr>
          <p:nvPr userDrawn="1"/>
        </p:nvPicPr>
        <p:blipFill>
          <a:blip r:embed="rId2"/>
          <a:srcRect l="35145"/>
          <a:stretch>
            <a:fillRect/>
          </a:stretch>
        </p:blipFill>
        <p:spPr>
          <a:xfrm>
            <a:off x="0" y="0"/>
            <a:ext cx="12198350" cy="68573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4825" y="336337"/>
            <a:ext cx="11182350" cy="15169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5"/>
          <p:cNvPicPr>
            <a:picLocks noChangeAspect="1"/>
          </p:cNvPicPr>
          <p:nvPr userDrawn="1"/>
        </p:nvPicPr>
        <p:blipFill>
          <a:blip r:embed="rId2"/>
          <a:srcRect l="35145"/>
          <a:stretch>
            <a:fillRect/>
          </a:stretch>
        </p:blipFill>
        <p:spPr>
          <a:xfrm>
            <a:off x="0" y="0"/>
            <a:ext cx="12198350" cy="68573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2577830" y="1850589"/>
            <a:ext cx="2729232" cy="3520343"/>
          </a:xfrm>
          <a:custGeom>
            <a:avLst/>
            <a:gdLst>
              <a:gd name="connsiteX0" fmla="*/ 1067078 w 2729232"/>
              <a:gd name="connsiteY0" fmla="*/ 327 h 3520343"/>
              <a:gd name="connsiteX1" fmla="*/ 1420238 w 2729232"/>
              <a:gd name="connsiteY1" fmla="*/ 36578 h 3520343"/>
              <a:gd name="connsiteX2" fmla="*/ 2013625 w 2729232"/>
              <a:gd name="connsiteY2" fmla="*/ 36578 h 3520343"/>
              <a:gd name="connsiteX3" fmla="*/ 2441642 w 2729232"/>
              <a:gd name="connsiteY3" fmla="*/ 192221 h 3520343"/>
              <a:gd name="connsiteX4" fmla="*/ 2655651 w 2729232"/>
              <a:gd name="connsiteY4" fmla="*/ 600782 h 3520343"/>
              <a:gd name="connsiteX5" fmla="*/ 2636196 w 2729232"/>
              <a:gd name="connsiteY5" fmla="*/ 960706 h 3520343"/>
              <a:gd name="connsiteX6" fmla="*/ 2490281 w 2729232"/>
              <a:gd name="connsiteY6" fmla="*/ 1378995 h 3520343"/>
              <a:gd name="connsiteX7" fmla="*/ 2451370 w 2729232"/>
              <a:gd name="connsiteY7" fmla="*/ 1758374 h 3520343"/>
              <a:gd name="connsiteX8" fmla="*/ 2422187 w 2729232"/>
              <a:gd name="connsiteY8" fmla="*/ 2098842 h 3520343"/>
              <a:gd name="connsiteX9" fmla="*/ 2509736 w 2729232"/>
              <a:gd name="connsiteY9" fmla="*/ 2186391 h 3520343"/>
              <a:gd name="connsiteX10" fmla="*/ 2675106 w 2729232"/>
              <a:gd name="connsiteY10" fmla="*/ 1972382 h 3520343"/>
              <a:gd name="connsiteX11" fmla="*/ 2723744 w 2729232"/>
              <a:gd name="connsiteY11" fmla="*/ 1845923 h 3520343"/>
              <a:gd name="connsiteX12" fmla="*/ 2723744 w 2729232"/>
              <a:gd name="connsiteY12" fmla="*/ 2468493 h 3520343"/>
              <a:gd name="connsiteX13" fmla="*/ 2684834 w 2729232"/>
              <a:gd name="connsiteY13" fmla="*/ 3227250 h 3520343"/>
              <a:gd name="connsiteX14" fmla="*/ 2470825 w 2729232"/>
              <a:gd name="connsiteY14" fmla="*/ 3392621 h 3520343"/>
              <a:gd name="connsiteX15" fmla="*/ 1566153 w 2729232"/>
              <a:gd name="connsiteY15" fmla="*/ 3509352 h 3520343"/>
              <a:gd name="connsiteX16" fmla="*/ 1147864 w 2729232"/>
              <a:gd name="connsiteY16" fmla="*/ 3480169 h 3520343"/>
              <a:gd name="connsiteX17" fmla="*/ 544749 w 2729232"/>
              <a:gd name="connsiteY17" fmla="*/ 3198067 h 3520343"/>
              <a:gd name="connsiteX18" fmla="*/ 282102 w 2729232"/>
              <a:gd name="connsiteY18" fmla="*/ 3032697 h 3520343"/>
              <a:gd name="connsiteX19" fmla="*/ 194553 w 2729232"/>
              <a:gd name="connsiteY19" fmla="*/ 2711684 h 3520343"/>
              <a:gd name="connsiteX20" fmla="*/ 87549 w 2729232"/>
              <a:gd name="connsiteY20" fmla="*/ 2390672 h 3520343"/>
              <a:gd name="connsiteX21" fmla="*/ 38910 w 2729232"/>
              <a:gd name="connsiteY21" fmla="*/ 1923744 h 3520343"/>
              <a:gd name="connsiteX22" fmla="*/ 0 w 2729232"/>
              <a:gd name="connsiteY22" fmla="*/ 1408178 h 3520343"/>
              <a:gd name="connsiteX23" fmla="*/ 38910 w 2729232"/>
              <a:gd name="connsiteY23" fmla="*/ 843974 h 3520343"/>
              <a:gd name="connsiteX24" fmla="*/ 184825 w 2729232"/>
              <a:gd name="connsiteY24" fmla="*/ 493778 h 3520343"/>
              <a:gd name="connsiteX25" fmla="*/ 486383 w 2729232"/>
              <a:gd name="connsiteY25" fmla="*/ 192221 h 3520343"/>
              <a:gd name="connsiteX26" fmla="*/ 953310 w 2729232"/>
              <a:gd name="connsiteY26" fmla="*/ 7395 h 3520343"/>
              <a:gd name="connsiteX27" fmla="*/ 1067078 w 2729232"/>
              <a:gd name="connsiteY27" fmla="*/ 327 h 35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29232" h="3520343">
                <a:moveTo>
                  <a:pt x="1067078" y="327"/>
                </a:moveTo>
                <a:cubicBezTo>
                  <a:pt x="1178871" y="3747"/>
                  <a:pt x="1287699" y="32930"/>
                  <a:pt x="1420238" y="36578"/>
                </a:cubicBezTo>
                <a:cubicBezTo>
                  <a:pt x="1596957" y="41442"/>
                  <a:pt x="1843391" y="10637"/>
                  <a:pt x="2013625" y="36578"/>
                </a:cubicBezTo>
                <a:cubicBezTo>
                  <a:pt x="2183859" y="62518"/>
                  <a:pt x="2334638" y="98187"/>
                  <a:pt x="2441642" y="192221"/>
                </a:cubicBezTo>
                <a:cubicBezTo>
                  <a:pt x="2548646" y="286255"/>
                  <a:pt x="2623225" y="472701"/>
                  <a:pt x="2655651" y="600782"/>
                </a:cubicBezTo>
                <a:cubicBezTo>
                  <a:pt x="2688077" y="728863"/>
                  <a:pt x="2663758" y="831004"/>
                  <a:pt x="2636196" y="960706"/>
                </a:cubicBezTo>
                <a:cubicBezTo>
                  <a:pt x="2608634" y="1090408"/>
                  <a:pt x="2521085" y="1246050"/>
                  <a:pt x="2490281" y="1378995"/>
                </a:cubicBezTo>
                <a:cubicBezTo>
                  <a:pt x="2459477" y="1511940"/>
                  <a:pt x="2462719" y="1638400"/>
                  <a:pt x="2451370" y="1758374"/>
                </a:cubicBezTo>
                <a:cubicBezTo>
                  <a:pt x="2440021" y="1878349"/>
                  <a:pt x="2412459" y="2027506"/>
                  <a:pt x="2422187" y="2098842"/>
                </a:cubicBezTo>
                <a:cubicBezTo>
                  <a:pt x="2431915" y="2170178"/>
                  <a:pt x="2467583" y="2207468"/>
                  <a:pt x="2509736" y="2186391"/>
                </a:cubicBezTo>
                <a:cubicBezTo>
                  <a:pt x="2551889" y="2165314"/>
                  <a:pt x="2639438" y="2029127"/>
                  <a:pt x="2675106" y="1972382"/>
                </a:cubicBezTo>
                <a:cubicBezTo>
                  <a:pt x="2710774" y="1915637"/>
                  <a:pt x="2715638" y="1763238"/>
                  <a:pt x="2723744" y="1845923"/>
                </a:cubicBezTo>
                <a:cubicBezTo>
                  <a:pt x="2731850" y="1928608"/>
                  <a:pt x="2730229" y="2238272"/>
                  <a:pt x="2723744" y="2468493"/>
                </a:cubicBezTo>
                <a:cubicBezTo>
                  <a:pt x="2717259" y="2698714"/>
                  <a:pt x="2726987" y="3073229"/>
                  <a:pt x="2684834" y="3227250"/>
                </a:cubicBezTo>
                <a:cubicBezTo>
                  <a:pt x="2642681" y="3381271"/>
                  <a:pt x="2657272" y="3345604"/>
                  <a:pt x="2470825" y="3392621"/>
                </a:cubicBezTo>
                <a:cubicBezTo>
                  <a:pt x="2284378" y="3439638"/>
                  <a:pt x="1786646" y="3494761"/>
                  <a:pt x="1566153" y="3509352"/>
                </a:cubicBezTo>
                <a:cubicBezTo>
                  <a:pt x="1345660" y="3523943"/>
                  <a:pt x="1318098" y="3532050"/>
                  <a:pt x="1147864" y="3480169"/>
                </a:cubicBezTo>
                <a:cubicBezTo>
                  <a:pt x="977630" y="3428288"/>
                  <a:pt x="689043" y="3272646"/>
                  <a:pt x="544749" y="3198067"/>
                </a:cubicBezTo>
                <a:cubicBezTo>
                  <a:pt x="400455" y="3123488"/>
                  <a:pt x="340468" y="3113761"/>
                  <a:pt x="282102" y="3032697"/>
                </a:cubicBezTo>
                <a:cubicBezTo>
                  <a:pt x="223736" y="2951633"/>
                  <a:pt x="226979" y="2818688"/>
                  <a:pt x="194553" y="2711684"/>
                </a:cubicBezTo>
                <a:cubicBezTo>
                  <a:pt x="162127" y="2604680"/>
                  <a:pt x="113489" y="2521995"/>
                  <a:pt x="87549" y="2390672"/>
                </a:cubicBezTo>
                <a:cubicBezTo>
                  <a:pt x="61608" y="2259349"/>
                  <a:pt x="53501" y="2087493"/>
                  <a:pt x="38910" y="1923744"/>
                </a:cubicBezTo>
                <a:cubicBezTo>
                  <a:pt x="24319" y="1759995"/>
                  <a:pt x="0" y="1588140"/>
                  <a:pt x="0" y="1408178"/>
                </a:cubicBezTo>
                <a:cubicBezTo>
                  <a:pt x="0" y="1228216"/>
                  <a:pt x="14591" y="997995"/>
                  <a:pt x="38910" y="843974"/>
                </a:cubicBezTo>
                <a:cubicBezTo>
                  <a:pt x="63229" y="689953"/>
                  <a:pt x="110246" y="602404"/>
                  <a:pt x="184825" y="493778"/>
                </a:cubicBezTo>
                <a:cubicBezTo>
                  <a:pt x="259404" y="385152"/>
                  <a:pt x="358302" y="273285"/>
                  <a:pt x="486383" y="192221"/>
                </a:cubicBezTo>
                <a:cubicBezTo>
                  <a:pt x="614464" y="111157"/>
                  <a:pt x="797668" y="33335"/>
                  <a:pt x="953310" y="7395"/>
                </a:cubicBezTo>
                <a:cubicBezTo>
                  <a:pt x="992221" y="910"/>
                  <a:pt x="1029814" y="-813"/>
                  <a:pt x="1067078" y="32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929062" y="2626073"/>
            <a:ext cx="2137143" cy="2509284"/>
          </a:xfrm>
          <a:custGeom>
            <a:avLst/>
            <a:gdLst>
              <a:gd name="connsiteX0" fmla="*/ 194459 w 2137143"/>
              <a:gd name="connsiteY0" fmla="*/ 0 h 2509284"/>
              <a:gd name="connsiteX1" fmla="*/ 1942684 w 2137143"/>
              <a:gd name="connsiteY1" fmla="*/ 0 h 2509284"/>
              <a:gd name="connsiteX2" fmla="*/ 2137143 w 2137143"/>
              <a:gd name="connsiteY2" fmla="*/ 194459 h 2509284"/>
              <a:gd name="connsiteX3" fmla="*/ 2137143 w 2137143"/>
              <a:gd name="connsiteY3" fmla="*/ 2314825 h 2509284"/>
              <a:gd name="connsiteX4" fmla="*/ 1942684 w 2137143"/>
              <a:gd name="connsiteY4" fmla="*/ 2509284 h 2509284"/>
              <a:gd name="connsiteX5" fmla="*/ 194459 w 2137143"/>
              <a:gd name="connsiteY5" fmla="*/ 2509284 h 2509284"/>
              <a:gd name="connsiteX6" fmla="*/ 0 w 2137143"/>
              <a:gd name="connsiteY6" fmla="*/ 2314825 h 2509284"/>
              <a:gd name="connsiteX7" fmla="*/ 0 w 2137143"/>
              <a:gd name="connsiteY7" fmla="*/ 194459 h 2509284"/>
              <a:gd name="connsiteX8" fmla="*/ 194459 w 2137143"/>
              <a:gd name="connsiteY8" fmla="*/ 0 h 250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7143" h="2509284">
                <a:moveTo>
                  <a:pt x="194459" y="0"/>
                </a:moveTo>
                <a:lnTo>
                  <a:pt x="1942684" y="0"/>
                </a:lnTo>
                <a:cubicBezTo>
                  <a:pt x="2050081" y="0"/>
                  <a:pt x="2137143" y="87062"/>
                  <a:pt x="2137143" y="194459"/>
                </a:cubicBezTo>
                <a:lnTo>
                  <a:pt x="2137143" y="2314825"/>
                </a:lnTo>
                <a:cubicBezTo>
                  <a:pt x="2137143" y="2422222"/>
                  <a:pt x="2050081" y="2509284"/>
                  <a:pt x="1942684" y="2509284"/>
                </a:cubicBezTo>
                <a:lnTo>
                  <a:pt x="194459" y="2509284"/>
                </a:lnTo>
                <a:cubicBezTo>
                  <a:pt x="87062" y="2509284"/>
                  <a:pt x="0" y="2422222"/>
                  <a:pt x="0" y="2314825"/>
                </a:cubicBezTo>
                <a:lnTo>
                  <a:pt x="0" y="194459"/>
                </a:lnTo>
                <a:cubicBezTo>
                  <a:pt x="0" y="87062"/>
                  <a:pt x="87062" y="0"/>
                  <a:pt x="1944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670903" y="2626073"/>
            <a:ext cx="2137143" cy="2509284"/>
          </a:xfrm>
          <a:custGeom>
            <a:avLst/>
            <a:gdLst>
              <a:gd name="connsiteX0" fmla="*/ 194459 w 2137143"/>
              <a:gd name="connsiteY0" fmla="*/ 0 h 2509284"/>
              <a:gd name="connsiteX1" fmla="*/ 1942684 w 2137143"/>
              <a:gd name="connsiteY1" fmla="*/ 0 h 2509284"/>
              <a:gd name="connsiteX2" fmla="*/ 2137143 w 2137143"/>
              <a:gd name="connsiteY2" fmla="*/ 194459 h 2509284"/>
              <a:gd name="connsiteX3" fmla="*/ 2137143 w 2137143"/>
              <a:gd name="connsiteY3" fmla="*/ 2314825 h 2509284"/>
              <a:gd name="connsiteX4" fmla="*/ 1942684 w 2137143"/>
              <a:gd name="connsiteY4" fmla="*/ 2509284 h 2509284"/>
              <a:gd name="connsiteX5" fmla="*/ 194459 w 2137143"/>
              <a:gd name="connsiteY5" fmla="*/ 2509284 h 2509284"/>
              <a:gd name="connsiteX6" fmla="*/ 0 w 2137143"/>
              <a:gd name="connsiteY6" fmla="*/ 2314825 h 2509284"/>
              <a:gd name="connsiteX7" fmla="*/ 0 w 2137143"/>
              <a:gd name="connsiteY7" fmla="*/ 194459 h 2509284"/>
              <a:gd name="connsiteX8" fmla="*/ 194459 w 2137143"/>
              <a:gd name="connsiteY8" fmla="*/ 0 h 250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7143" h="2509284">
                <a:moveTo>
                  <a:pt x="194459" y="0"/>
                </a:moveTo>
                <a:lnTo>
                  <a:pt x="1942684" y="0"/>
                </a:lnTo>
                <a:cubicBezTo>
                  <a:pt x="2050081" y="0"/>
                  <a:pt x="2137143" y="87062"/>
                  <a:pt x="2137143" y="194459"/>
                </a:cubicBezTo>
                <a:lnTo>
                  <a:pt x="2137143" y="2314825"/>
                </a:lnTo>
                <a:cubicBezTo>
                  <a:pt x="2137143" y="2422222"/>
                  <a:pt x="2050081" y="2509284"/>
                  <a:pt x="1942684" y="2509284"/>
                </a:cubicBezTo>
                <a:lnTo>
                  <a:pt x="194459" y="2509284"/>
                </a:lnTo>
                <a:cubicBezTo>
                  <a:pt x="87062" y="2509284"/>
                  <a:pt x="0" y="2422222"/>
                  <a:pt x="0" y="2314825"/>
                </a:cubicBezTo>
                <a:lnTo>
                  <a:pt x="0" y="194459"/>
                </a:lnTo>
                <a:cubicBezTo>
                  <a:pt x="0" y="87062"/>
                  <a:pt x="87062" y="0"/>
                  <a:pt x="1944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2744" y="2626073"/>
            <a:ext cx="2137143" cy="2509284"/>
          </a:xfrm>
          <a:custGeom>
            <a:avLst/>
            <a:gdLst>
              <a:gd name="connsiteX0" fmla="*/ 194459 w 2137143"/>
              <a:gd name="connsiteY0" fmla="*/ 0 h 2509284"/>
              <a:gd name="connsiteX1" fmla="*/ 1942684 w 2137143"/>
              <a:gd name="connsiteY1" fmla="*/ 0 h 2509284"/>
              <a:gd name="connsiteX2" fmla="*/ 2137143 w 2137143"/>
              <a:gd name="connsiteY2" fmla="*/ 194459 h 2509284"/>
              <a:gd name="connsiteX3" fmla="*/ 2137143 w 2137143"/>
              <a:gd name="connsiteY3" fmla="*/ 2314825 h 2509284"/>
              <a:gd name="connsiteX4" fmla="*/ 1942684 w 2137143"/>
              <a:gd name="connsiteY4" fmla="*/ 2509284 h 2509284"/>
              <a:gd name="connsiteX5" fmla="*/ 194459 w 2137143"/>
              <a:gd name="connsiteY5" fmla="*/ 2509284 h 2509284"/>
              <a:gd name="connsiteX6" fmla="*/ 0 w 2137143"/>
              <a:gd name="connsiteY6" fmla="*/ 2314825 h 2509284"/>
              <a:gd name="connsiteX7" fmla="*/ 0 w 2137143"/>
              <a:gd name="connsiteY7" fmla="*/ 194459 h 2509284"/>
              <a:gd name="connsiteX8" fmla="*/ 194459 w 2137143"/>
              <a:gd name="connsiteY8" fmla="*/ 0 h 250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7143" h="2509284">
                <a:moveTo>
                  <a:pt x="194459" y="0"/>
                </a:moveTo>
                <a:lnTo>
                  <a:pt x="1942684" y="0"/>
                </a:lnTo>
                <a:cubicBezTo>
                  <a:pt x="2050081" y="0"/>
                  <a:pt x="2137143" y="87062"/>
                  <a:pt x="2137143" y="194459"/>
                </a:cubicBezTo>
                <a:lnTo>
                  <a:pt x="2137143" y="2314825"/>
                </a:lnTo>
                <a:cubicBezTo>
                  <a:pt x="2137143" y="2422222"/>
                  <a:pt x="2050081" y="2509284"/>
                  <a:pt x="1942684" y="2509284"/>
                </a:cubicBezTo>
                <a:lnTo>
                  <a:pt x="194459" y="2509284"/>
                </a:lnTo>
                <a:cubicBezTo>
                  <a:pt x="87062" y="2509284"/>
                  <a:pt x="0" y="2422222"/>
                  <a:pt x="0" y="2314825"/>
                </a:cubicBezTo>
                <a:lnTo>
                  <a:pt x="0" y="194459"/>
                </a:lnTo>
                <a:cubicBezTo>
                  <a:pt x="0" y="87062"/>
                  <a:pt x="87062" y="0"/>
                  <a:pt x="1944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154586" y="2626073"/>
            <a:ext cx="2137143" cy="2509284"/>
          </a:xfrm>
          <a:custGeom>
            <a:avLst/>
            <a:gdLst>
              <a:gd name="connsiteX0" fmla="*/ 194459 w 2137143"/>
              <a:gd name="connsiteY0" fmla="*/ 0 h 2509284"/>
              <a:gd name="connsiteX1" fmla="*/ 1942684 w 2137143"/>
              <a:gd name="connsiteY1" fmla="*/ 0 h 2509284"/>
              <a:gd name="connsiteX2" fmla="*/ 2137143 w 2137143"/>
              <a:gd name="connsiteY2" fmla="*/ 194459 h 2509284"/>
              <a:gd name="connsiteX3" fmla="*/ 2137143 w 2137143"/>
              <a:gd name="connsiteY3" fmla="*/ 2314825 h 2509284"/>
              <a:gd name="connsiteX4" fmla="*/ 1942684 w 2137143"/>
              <a:gd name="connsiteY4" fmla="*/ 2509284 h 2509284"/>
              <a:gd name="connsiteX5" fmla="*/ 194459 w 2137143"/>
              <a:gd name="connsiteY5" fmla="*/ 2509284 h 2509284"/>
              <a:gd name="connsiteX6" fmla="*/ 0 w 2137143"/>
              <a:gd name="connsiteY6" fmla="*/ 2314825 h 2509284"/>
              <a:gd name="connsiteX7" fmla="*/ 0 w 2137143"/>
              <a:gd name="connsiteY7" fmla="*/ 194459 h 2509284"/>
              <a:gd name="connsiteX8" fmla="*/ 194459 w 2137143"/>
              <a:gd name="connsiteY8" fmla="*/ 0 h 2509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7143" h="2509284">
                <a:moveTo>
                  <a:pt x="194459" y="0"/>
                </a:moveTo>
                <a:lnTo>
                  <a:pt x="1942684" y="0"/>
                </a:lnTo>
                <a:cubicBezTo>
                  <a:pt x="2050081" y="0"/>
                  <a:pt x="2137143" y="87062"/>
                  <a:pt x="2137143" y="194459"/>
                </a:cubicBezTo>
                <a:lnTo>
                  <a:pt x="2137143" y="2314825"/>
                </a:lnTo>
                <a:cubicBezTo>
                  <a:pt x="2137143" y="2422222"/>
                  <a:pt x="2050081" y="2509284"/>
                  <a:pt x="1942684" y="2509284"/>
                </a:cubicBezTo>
                <a:lnTo>
                  <a:pt x="194459" y="2509284"/>
                </a:lnTo>
                <a:cubicBezTo>
                  <a:pt x="87062" y="2509284"/>
                  <a:pt x="0" y="2422222"/>
                  <a:pt x="0" y="2314825"/>
                </a:cubicBezTo>
                <a:lnTo>
                  <a:pt x="0" y="194459"/>
                </a:lnTo>
                <a:cubicBezTo>
                  <a:pt x="0" y="87062"/>
                  <a:pt x="87062" y="0"/>
                  <a:pt x="19445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2057061" y="2132858"/>
            <a:ext cx="2301506" cy="2528693"/>
          </a:xfrm>
          <a:custGeom>
            <a:avLst/>
            <a:gdLst>
              <a:gd name="connsiteX0" fmla="*/ 1638880 w 2301506"/>
              <a:gd name="connsiteY0" fmla="*/ 0 h 2528693"/>
              <a:gd name="connsiteX1" fmla="*/ 2301506 w 2301506"/>
              <a:gd name="connsiteY1" fmla="*/ 1980313 h 2528693"/>
              <a:gd name="connsiteX2" fmla="*/ 662626 w 2301506"/>
              <a:gd name="connsiteY2" fmla="*/ 2528693 h 2528693"/>
              <a:gd name="connsiteX3" fmla="*/ 0 w 2301506"/>
              <a:gd name="connsiteY3" fmla="*/ 548379 h 252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1506" h="2528693">
                <a:moveTo>
                  <a:pt x="1638880" y="0"/>
                </a:moveTo>
                <a:lnTo>
                  <a:pt x="2301506" y="1980313"/>
                </a:lnTo>
                <a:lnTo>
                  <a:pt x="662626" y="2528693"/>
                </a:lnTo>
                <a:lnTo>
                  <a:pt x="0" y="548379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 dirty="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 dirty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3563548" y="2277558"/>
            <a:ext cx="2270492" cy="2507331"/>
          </a:xfrm>
          <a:custGeom>
            <a:avLst/>
            <a:gdLst>
              <a:gd name="connsiteX0" fmla="*/ 620306 w 2270492"/>
              <a:gd name="connsiteY0" fmla="*/ 0 h 2507331"/>
              <a:gd name="connsiteX1" fmla="*/ 2270492 w 2270492"/>
              <a:gd name="connsiteY1" fmla="*/ 513356 h 2507331"/>
              <a:gd name="connsiteX2" fmla="*/ 1650186 w 2270492"/>
              <a:gd name="connsiteY2" fmla="*/ 2507331 h 2507331"/>
              <a:gd name="connsiteX3" fmla="*/ 0 w 2270492"/>
              <a:gd name="connsiteY3" fmla="*/ 1993974 h 250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0492" h="2507331">
                <a:moveTo>
                  <a:pt x="620306" y="0"/>
                </a:moveTo>
                <a:lnTo>
                  <a:pt x="2270492" y="513356"/>
                </a:lnTo>
                <a:lnTo>
                  <a:pt x="1650186" y="2507331"/>
                </a:lnTo>
                <a:lnTo>
                  <a:pt x="0" y="1993974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 dirty="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 dirty="0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5197693" y="2132857"/>
            <a:ext cx="2041268" cy="2298056"/>
          </a:xfrm>
          <a:custGeom>
            <a:avLst/>
            <a:gdLst>
              <a:gd name="connsiteX0" fmla="*/ 1777147 w 2041268"/>
              <a:gd name="connsiteY0" fmla="*/ 0 h 2298056"/>
              <a:gd name="connsiteX1" fmla="*/ 2041268 w 2041268"/>
              <a:gd name="connsiteY1" fmla="*/ 2071462 h 2298056"/>
              <a:gd name="connsiteX2" fmla="*/ 264121 w 2041268"/>
              <a:gd name="connsiteY2" fmla="*/ 2298056 h 2298056"/>
              <a:gd name="connsiteX3" fmla="*/ 0 w 2041268"/>
              <a:gd name="connsiteY3" fmla="*/ 226595 h 2298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1268" h="2298056">
                <a:moveTo>
                  <a:pt x="1777147" y="0"/>
                </a:moveTo>
                <a:lnTo>
                  <a:pt x="2041268" y="2071462"/>
                </a:lnTo>
                <a:lnTo>
                  <a:pt x="264121" y="2298056"/>
                </a:lnTo>
                <a:lnTo>
                  <a:pt x="0" y="226595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 dirty="0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6407555" y="2428235"/>
            <a:ext cx="2226294" cy="2476193"/>
          </a:xfrm>
          <a:custGeom>
            <a:avLst/>
            <a:gdLst>
              <a:gd name="connsiteX0" fmla="*/ 1664471 w 2226294"/>
              <a:gd name="connsiteY0" fmla="*/ 0 h 2476193"/>
              <a:gd name="connsiteX1" fmla="*/ 2226294 w 2226294"/>
              <a:gd name="connsiteY1" fmla="*/ 2011235 h 2476193"/>
              <a:gd name="connsiteX2" fmla="*/ 561824 w 2226294"/>
              <a:gd name="connsiteY2" fmla="*/ 2476193 h 2476193"/>
              <a:gd name="connsiteX3" fmla="*/ 0 w 2226294"/>
              <a:gd name="connsiteY3" fmla="*/ 464957 h 247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294" h="2476193">
                <a:moveTo>
                  <a:pt x="1664471" y="0"/>
                </a:moveTo>
                <a:lnTo>
                  <a:pt x="2226294" y="2011235"/>
                </a:lnTo>
                <a:lnTo>
                  <a:pt x="561824" y="2476193"/>
                </a:lnTo>
                <a:lnTo>
                  <a:pt x="0" y="464957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8070368" y="2374402"/>
            <a:ext cx="2008714" cy="2313643"/>
          </a:xfrm>
          <a:custGeom>
            <a:avLst/>
            <a:gdLst>
              <a:gd name="connsiteX0" fmla="*/ 298238 w 2008714"/>
              <a:gd name="connsiteY0" fmla="*/ 0 h 2313643"/>
              <a:gd name="connsiteX1" fmla="*/ 2008714 w 2008714"/>
              <a:gd name="connsiteY1" fmla="*/ 246817 h 2313643"/>
              <a:gd name="connsiteX2" fmla="*/ 1710476 w 2008714"/>
              <a:gd name="connsiteY2" fmla="*/ 2313643 h 2313643"/>
              <a:gd name="connsiteX3" fmla="*/ 0 w 2008714"/>
              <a:gd name="connsiteY3" fmla="*/ 2066825 h 2313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8714" h="2313643">
                <a:moveTo>
                  <a:pt x="298238" y="0"/>
                </a:moveTo>
                <a:lnTo>
                  <a:pt x="2008714" y="246817"/>
                </a:lnTo>
                <a:lnTo>
                  <a:pt x="1710476" y="2313643"/>
                </a:lnTo>
                <a:lnTo>
                  <a:pt x="0" y="2066825"/>
                </a:lnTo>
                <a:close/>
              </a:path>
            </a:pathLst>
          </a:cu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>
            <a:lvl1pPr>
              <a:defRPr lang="zh-CN" altLang="en-US" sz="1800">
                <a:solidFill>
                  <a:srgbClr val="FFFFFF"/>
                </a:solidFill>
              </a:defRPr>
            </a:lvl1pPr>
          </a:lstStyle>
          <a:p>
            <a:pPr marL="0" lvl="0" algn="ctr" defTabSz="1219200">
              <a:spcBef>
                <a:spcPct val="0"/>
              </a:spcBef>
              <a:buFontTx/>
              <a:buNone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emf"/><Relationship Id="rId8" Type="http://schemas.openxmlformats.org/officeDocument/2006/relationships/image" Target="../media/image3.jpe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emf"/><Relationship Id="rId8" Type="http://schemas.openxmlformats.org/officeDocument/2006/relationships/image" Target="../media/image3.jpeg"/><Relationship Id="rId7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5.jpg3"/>
          <p:cNvPicPr>
            <a:picLocks noChangeAspect="1"/>
          </p:cNvPicPr>
          <p:nvPr userDrawn="1"/>
        </p:nvPicPr>
        <p:blipFill>
          <a:blip r:embed="rId8"/>
          <a:srcRect l="35143"/>
          <a:stretch>
            <a:fillRect/>
          </a:stretch>
        </p:blipFill>
        <p:spPr>
          <a:xfrm>
            <a:off x="0" y="0"/>
            <a:ext cx="1219962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04825" y="336337"/>
            <a:ext cx="11182350" cy="15169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5.jpg3"/>
          <p:cNvPicPr>
            <a:picLocks noChangeAspect="1"/>
          </p:cNvPicPr>
          <p:nvPr userDrawn="1"/>
        </p:nvPicPr>
        <p:blipFill>
          <a:blip r:embed="rId8"/>
          <a:srcRect l="35143"/>
          <a:stretch>
            <a:fillRect/>
          </a:stretch>
        </p:blipFill>
        <p:spPr>
          <a:xfrm>
            <a:off x="0" y="0"/>
            <a:ext cx="1219962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04825" y="336337"/>
            <a:ext cx="11182350" cy="15169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microsoft.com/office/2007/relationships/media" Target="../media/media1.m4a"/><Relationship Id="rId1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5" Type="http://schemas.openxmlformats.org/officeDocument/2006/relationships/image" Target="../media/image8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emf"/><Relationship Id="rId8" Type="http://schemas.openxmlformats.org/officeDocument/2006/relationships/image" Target="../media/image20.emf"/><Relationship Id="rId7" Type="http://schemas.openxmlformats.org/officeDocument/2006/relationships/image" Target="../media/image19.png"/><Relationship Id="rId6" Type="http://schemas.openxmlformats.org/officeDocument/2006/relationships/image" Target="../media/image18.jpeg"/><Relationship Id="rId5" Type="http://schemas.openxmlformats.org/officeDocument/2006/relationships/image" Target="../media/image14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22.emf"/><Relationship Id="rId1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emf"/><Relationship Id="rId2" Type="http://schemas.openxmlformats.org/officeDocument/2006/relationships/image" Target="../media/image10.emf"/><Relationship Id="rId1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emf"/><Relationship Id="rId1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microsoft.com/office/2007/relationships/media" Target="../media/media1.m4a"/><Relationship Id="rId1" Type="http://schemas.openxmlformats.org/officeDocument/2006/relationships/audio" Target="../media/media1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83531" y="4094856"/>
            <a:ext cx="604774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自我介绍</a:t>
            </a:r>
            <a:endParaRPr kumimoji="0" lang="zh-CN" altLang="en-US" sz="11500" b="1" i="0" u="none" strike="noStrike" kern="120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55688" y="5931504"/>
            <a:ext cx="3027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三年级二班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XXX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10" name="欢快卡通背景音乐伴奏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304800" y="-987425"/>
            <a:ext cx="609600" cy="609600"/>
          </a:xfrm>
          <a:prstGeom prst="rect">
            <a:avLst/>
          </a:prstGeom>
        </p:spPr>
      </p:pic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424912" y="2329409"/>
            <a:ext cx="2992120" cy="2799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姓名：</a:t>
            </a:r>
            <a:r>
              <a:rPr kumimoji="0" lang="en-US" sz="44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XXX</a:t>
            </a:r>
            <a:endParaRPr kumimoji="0" lang="en-US" sz="4400" b="1" i="0" u="none" strike="noStrike" kern="120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年龄：</a:t>
            </a:r>
            <a:r>
              <a:rPr kumimoji="0" lang="en-US" altLang="zh-CN" sz="44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1X</a:t>
            </a:r>
            <a:r>
              <a:rPr kumimoji="0" lang="zh-CN" altLang="en-US" sz="44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岁</a:t>
            </a:r>
            <a:endParaRPr kumimoji="0" lang="en-US" altLang="zh-CN" sz="4400" b="1" i="0" u="none" strike="noStrike" kern="120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性别：</a:t>
            </a:r>
            <a:r>
              <a:rPr kumimoji="0" lang="en-US" altLang="zh-CN" sz="44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X</a:t>
            </a:r>
            <a:endParaRPr kumimoji="0" lang="en-US" altLang="zh-CN" sz="4400" b="1" i="0" u="none" strike="noStrike" kern="120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星座：</a:t>
            </a:r>
            <a:r>
              <a:rPr kumimoji="0" lang="en-US" altLang="zh-CN" sz="44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XXX</a:t>
            </a:r>
            <a:endParaRPr kumimoji="0" lang="en-US" altLang="zh-CN" sz="4400" b="1" i="0" u="none" strike="noStrike" kern="120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7662" y="1206500"/>
            <a:ext cx="3503476" cy="4445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13" y="4834484"/>
            <a:ext cx="1853149" cy="1353465"/>
          </a:xfrm>
          <a:prstGeom prst="rect">
            <a:avLst/>
          </a:prstGeom>
        </p:spPr>
      </p:pic>
      <p:pic>
        <p:nvPicPr>
          <p:cNvPr id="32" name="图片占位符 3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9" t="3315" r="7336" b="-3315"/>
          <a:stretch>
            <a:fillRect/>
          </a:stretch>
        </p:blipFill>
        <p:spPr>
          <a:xfrm>
            <a:off x="2775585" y="2385060"/>
            <a:ext cx="2449195" cy="2449195"/>
          </a:xfrm>
          <a:prstGeom prst="rect">
            <a:avLst/>
          </a:prstGeom>
          <a:solidFill>
            <a:schemeClr val="tx2"/>
          </a:solid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/>
        </p:nvSpPr>
        <p:spPr>
          <a:xfrm>
            <a:off x="1132114" y="4406662"/>
            <a:ext cx="9739290" cy="1720422"/>
          </a:xfrm>
          <a:custGeom>
            <a:avLst/>
            <a:gdLst>
              <a:gd name="connsiteX0" fmla="*/ 327770 w 9907403"/>
              <a:gd name="connsiteY0" fmla="*/ 174745 h 2351980"/>
              <a:gd name="connsiteX1" fmla="*/ 1546970 w 9907403"/>
              <a:gd name="connsiteY1" fmla="*/ 102174 h 2351980"/>
              <a:gd name="connsiteX2" fmla="*/ 2142056 w 9907403"/>
              <a:gd name="connsiteY2" fmla="*/ 276345 h 2351980"/>
              <a:gd name="connsiteX3" fmla="*/ 3332228 w 9907403"/>
              <a:gd name="connsiteY3" fmla="*/ 160231 h 2351980"/>
              <a:gd name="connsiteX4" fmla="*/ 3985370 w 9907403"/>
              <a:gd name="connsiteY4" fmla="*/ 232802 h 2351980"/>
              <a:gd name="connsiteX5" fmla="*/ 4522399 w 9907403"/>
              <a:gd name="connsiteY5" fmla="*/ 116688 h 2351980"/>
              <a:gd name="connsiteX6" fmla="*/ 5465828 w 9907403"/>
              <a:gd name="connsiteY6" fmla="*/ 232802 h 2351980"/>
              <a:gd name="connsiteX7" fmla="*/ 6525370 w 9907403"/>
              <a:gd name="connsiteY7" fmla="*/ 116688 h 2351980"/>
              <a:gd name="connsiteX8" fmla="*/ 7773599 w 9907403"/>
              <a:gd name="connsiteY8" fmla="*/ 305374 h 2351980"/>
              <a:gd name="connsiteX9" fmla="*/ 9210513 w 9907403"/>
              <a:gd name="connsiteY9" fmla="*/ 574 h 2351980"/>
              <a:gd name="connsiteX10" fmla="*/ 9747542 w 9907403"/>
              <a:gd name="connsiteY10" fmla="*/ 247317 h 2351980"/>
              <a:gd name="connsiteX11" fmla="*/ 9907199 w 9907403"/>
              <a:gd name="connsiteY11" fmla="*/ 856917 h 2351980"/>
              <a:gd name="connsiteX12" fmla="*/ 9776570 w 9907403"/>
              <a:gd name="connsiteY12" fmla="*/ 1713259 h 2351980"/>
              <a:gd name="connsiteX13" fmla="*/ 9587885 w 9907403"/>
              <a:gd name="connsiteY13" fmla="*/ 2221259 h 2351980"/>
              <a:gd name="connsiteX14" fmla="*/ 8426742 w 9907403"/>
              <a:gd name="connsiteY14" fmla="*/ 2250288 h 2351980"/>
              <a:gd name="connsiteX15" fmla="*/ 7454285 w 9907403"/>
              <a:gd name="connsiteY15" fmla="*/ 2221259 h 2351980"/>
              <a:gd name="connsiteX16" fmla="*/ 6351199 w 9907403"/>
              <a:gd name="connsiteY16" fmla="*/ 2148688 h 2351980"/>
              <a:gd name="connsiteX17" fmla="*/ 4420799 w 9907403"/>
              <a:gd name="connsiteY17" fmla="*/ 2351888 h 2351980"/>
              <a:gd name="connsiteX18" fmla="*/ 2867770 w 9907403"/>
              <a:gd name="connsiteY18" fmla="*/ 2119659 h 2351980"/>
              <a:gd name="connsiteX19" fmla="*/ 530970 w 9907403"/>
              <a:gd name="connsiteY19" fmla="*/ 2264802 h 2351980"/>
              <a:gd name="connsiteX20" fmla="*/ 37485 w 9907403"/>
              <a:gd name="connsiteY20" fmla="*/ 1974517 h 2351980"/>
              <a:gd name="connsiteX21" fmla="*/ 81028 w 9907403"/>
              <a:gd name="connsiteY21" fmla="*/ 1248802 h 2351980"/>
              <a:gd name="connsiteX22" fmla="*/ 8456 w 9907403"/>
              <a:gd name="connsiteY22" fmla="*/ 479545 h 2351980"/>
              <a:gd name="connsiteX23" fmla="*/ 327770 w 9907403"/>
              <a:gd name="connsiteY23" fmla="*/ 174745 h 23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907403" h="2351980">
                <a:moveTo>
                  <a:pt x="327770" y="174745"/>
                </a:moveTo>
                <a:cubicBezTo>
                  <a:pt x="584189" y="111850"/>
                  <a:pt x="1244589" y="85241"/>
                  <a:pt x="1546970" y="102174"/>
                </a:cubicBezTo>
                <a:cubicBezTo>
                  <a:pt x="1849351" y="119107"/>
                  <a:pt x="1844513" y="266669"/>
                  <a:pt x="2142056" y="276345"/>
                </a:cubicBezTo>
                <a:cubicBezTo>
                  <a:pt x="2439599" y="286021"/>
                  <a:pt x="3025009" y="167488"/>
                  <a:pt x="3332228" y="160231"/>
                </a:cubicBezTo>
                <a:cubicBezTo>
                  <a:pt x="3639447" y="152974"/>
                  <a:pt x="3787008" y="240059"/>
                  <a:pt x="3985370" y="232802"/>
                </a:cubicBezTo>
                <a:cubicBezTo>
                  <a:pt x="4183732" y="225545"/>
                  <a:pt x="4275656" y="116688"/>
                  <a:pt x="4522399" y="116688"/>
                </a:cubicBezTo>
                <a:cubicBezTo>
                  <a:pt x="4769142" y="116688"/>
                  <a:pt x="5132000" y="232802"/>
                  <a:pt x="5465828" y="232802"/>
                </a:cubicBezTo>
                <a:cubicBezTo>
                  <a:pt x="5799656" y="232802"/>
                  <a:pt x="6140742" y="104593"/>
                  <a:pt x="6525370" y="116688"/>
                </a:cubicBezTo>
                <a:cubicBezTo>
                  <a:pt x="6909998" y="128783"/>
                  <a:pt x="7326075" y="324726"/>
                  <a:pt x="7773599" y="305374"/>
                </a:cubicBezTo>
                <a:cubicBezTo>
                  <a:pt x="8221123" y="286022"/>
                  <a:pt x="8881523" y="10250"/>
                  <a:pt x="9210513" y="574"/>
                </a:cubicBezTo>
                <a:cubicBezTo>
                  <a:pt x="9539503" y="-9102"/>
                  <a:pt x="9631428" y="104593"/>
                  <a:pt x="9747542" y="247317"/>
                </a:cubicBezTo>
                <a:cubicBezTo>
                  <a:pt x="9863656" y="390041"/>
                  <a:pt x="9902361" y="612593"/>
                  <a:pt x="9907199" y="856917"/>
                </a:cubicBezTo>
                <a:cubicBezTo>
                  <a:pt x="9912037" y="1101241"/>
                  <a:pt x="9829789" y="1485869"/>
                  <a:pt x="9776570" y="1713259"/>
                </a:cubicBezTo>
                <a:cubicBezTo>
                  <a:pt x="9723351" y="1940649"/>
                  <a:pt x="9812856" y="2131754"/>
                  <a:pt x="9587885" y="2221259"/>
                </a:cubicBezTo>
                <a:cubicBezTo>
                  <a:pt x="9362914" y="2310764"/>
                  <a:pt x="8782342" y="2250288"/>
                  <a:pt x="8426742" y="2250288"/>
                </a:cubicBezTo>
                <a:cubicBezTo>
                  <a:pt x="8071142" y="2250288"/>
                  <a:pt x="7800209" y="2238192"/>
                  <a:pt x="7454285" y="2221259"/>
                </a:cubicBezTo>
                <a:cubicBezTo>
                  <a:pt x="7108361" y="2204326"/>
                  <a:pt x="6856780" y="2126917"/>
                  <a:pt x="6351199" y="2148688"/>
                </a:cubicBezTo>
                <a:cubicBezTo>
                  <a:pt x="5845618" y="2170460"/>
                  <a:pt x="5001370" y="2356726"/>
                  <a:pt x="4420799" y="2351888"/>
                </a:cubicBezTo>
                <a:cubicBezTo>
                  <a:pt x="3840228" y="2347050"/>
                  <a:pt x="3516075" y="2134173"/>
                  <a:pt x="2867770" y="2119659"/>
                </a:cubicBezTo>
                <a:cubicBezTo>
                  <a:pt x="2219465" y="2105145"/>
                  <a:pt x="1002684" y="2288992"/>
                  <a:pt x="530970" y="2264802"/>
                </a:cubicBezTo>
                <a:cubicBezTo>
                  <a:pt x="59256" y="2240612"/>
                  <a:pt x="112475" y="2143850"/>
                  <a:pt x="37485" y="1974517"/>
                </a:cubicBezTo>
                <a:cubicBezTo>
                  <a:pt x="-37505" y="1805184"/>
                  <a:pt x="85866" y="1497964"/>
                  <a:pt x="81028" y="1248802"/>
                </a:cubicBezTo>
                <a:cubicBezTo>
                  <a:pt x="76190" y="999640"/>
                  <a:pt x="-30249" y="653716"/>
                  <a:pt x="8456" y="479545"/>
                </a:cubicBezTo>
                <a:cubicBezTo>
                  <a:pt x="47161" y="305374"/>
                  <a:pt x="71351" y="237640"/>
                  <a:pt x="327770" y="174745"/>
                </a:cubicBezTo>
                <a:close/>
              </a:path>
            </a:pathLst>
          </a:custGeom>
          <a:solidFill>
            <a:srgbClr val="EBA438"/>
          </a:solidFill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1132114" y="1973368"/>
            <a:ext cx="9739290" cy="2409945"/>
          </a:xfrm>
          <a:custGeom>
            <a:avLst/>
            <a:gdLst>
              <a:gd name="connsiteX0" fmla="*/ 327770 w 9907403"/>
              <a:gd name="connsiteY0" fmla="*/ 174745 h 2351980"/>
              <a:gd name="connsiteX1" fmla="*/ 1546970 w 9907403"/>
              <a:gd name="connsiteY1" fmla="*/ 102174 h 2351980"/>
              <a:gd name="connsiteX2" fmla="*/ 2142056 w 9907403"/>
              <a:gd name="connsiteY2" fmla="*/ 276345 h 2351980"/>
              <a:gd name="connsiteX3" fmla="*/ 3332228 w 9907403"/>
              <a:gd name="connsiteY3" fmla="*/ 160231 h 2351980"/>
              <a:gd name="connsiteX4" fmla="*/ 3985370 w 9907403"/>
              <a:gd name="connsiteY4" fmla="*/ 232802 h 2351980"/>
              <a:gd name="connsiteX5" fmla="*/ 4522399 w 9907403"/>
              <a:gd name="connsiteY5" fmla="*/ 116688 h 2351980"/>
              <a:gd name="connsiteX6" fmla="*/ 5465828 w 9907403"/>
              <a:gd name="connsiteY6" fmla="*/ 232802 h 2351980"/>
              <a:gd name="connsiteX7" fmla="*/ 6525370 w 9907403"/>
              <a:gd name="connsiteY7" fmla="*/ 116688 h 2351980"/>
              <a:gd name="connsiteX8" fmla="*/ 7773599 w 9907403"/>
              <a:gd name="connsiteY8" fmla="*/ 305374 h 2351980"/>
              <a:gd name="connsiteX9" fmla="*/ 9210513 w 9907403"/>
              <a:gd name="connsiteY9" fmla="*/ 574 h 2351980"/>
              <a:gd name="connsiteX10" fmla="*/ 9747542 w 9907403"/>
              <a:gd name="connsiteY10" fmla="*/ 247317 h 2351980"/>
              <a:gd name="connsiteX11" fmla="*/ 9907199 w 9907403"/>
              <a:gd name="connsiteY11" fmla="*/ 856917 h 2351980"/>
              <a:gd name="connsiteX12" fmla="*/ 9776570 w 9907403"/>
              <a:gd name="connsiteY12" fmla="*/ 1713259 h 2351980"/>
              <a:gd name="connsiteX13" fmla="*/ 9587885 w 9907403"/>
              <a:gd name="connsiteY13" fmla="*/ 2221259 h 2351980"/>
              <a:gd name="connsiteX14" fmla="*/ 8426742 w 9907403"/>
              <a:gd name="connsiteY14" fmla="*/ 2250288 h 2351980"/>
              <a:gd name="connsiteX15" fmla="*/ 7454285 w 9907403"/>
              <a:gd name="connsiteY15" fmla="*/ 2221259 h 2351980"/>
              <a:gd name="connsiteX16" fmla="*/ 6351199 w 9907403"/>
              <a:gd name="connsiteY16" fmla="*/ 2148688 h 2351980"/>
              <a:gd name="connsiteX17" fmla="*/ 4420799 w 9907403"/>
              <a:gd name="connsiteY17" fmla="*/ 2351888 h 2351980"/>
              <a:gd name="connsiteX18" fmla="*/ 2867770 w 9907403"/>
              <a:gd name="connsiteY18" fmla="*/ 2119659 h 2351980"/>
              <a:gd name="connsiteX19" fmla="*/ 530970 w 9907403"/>
              <a:gd name="connsiteY19" fmla="*/ 2264802 h 2351980"/>
              <a:gd name="connsiteX20" fmla="*/ 37485 w 9907403"/>
              <a:gd name="connsiteY20" fmla="*/ 1974517 h 2351980"/>
              <a:gd name="connsiteX21" fmla="*/ 81028 w 9907403"/>
              <a:gd name="connsiteY21" fmla="*/ 1248802 h 2351980"/>
              <a:gd name="connsiteX22" fmla="*/ 8456 w 9907403"/>
              <a:gd name="connsiteY22" fmla="*/ 479545 h 2351980"/>
              <a:gd name="connsiteX23" fmla="*/ 327770 w 9907403"/>
              <a:gd name="connsiteY23" fmla="*/ 174745 h 23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907403" h="2351980">
                <a:moveTo>
                  <a:pt x="327770" y="174745"/>
                </a:moveTo>
                <a:cubicBezTo>
                  <a:pt x="584189" y="111850"/>
                  <a:pt x="1244589" y="85241"/>
                  <a:pt x="1546970" y="102174"/>
                </a:cubicBezTo>
                <a:cubicBezTo>
                  <a:pt x="1849351" y="119107"/>
                  <a:pt x="1844513" y="266669"/>
                  <a:pt x="2142056" y="276345"/>
                </a:cubicBezTo>
                <a:cubicBezTo>
                  <a:pt x="2439599" y="286021"/>
                  <a:pt x="3025009" y="167488"/>
                  <a:pt x="3332228" y="160231"/>
                </a:cubicBezTo>
                <a:cubicBezTo>
                  <a:pt x="3639447" y="152974"/>
                  <a:pt x="3787008" y="240059"/>
                  <a:pt x="3985370" y="232802"/>
                </a:cubicBezTo>
                <a:cubicBezTo>
                  <a:pt x="4183732" y="225545"/>
                  <a:pt x="4275656" y="116688"/>
                  <a:pt x="4522399" y="116688"/>
                </a:cubicBezTo>
                <a:cubicBezTo>
                  <a:pt x="4769142" y="116688"/>
                  <a:pt x="5132000" y="232802"/>
                  <a:pt x="5465828" y="232802"/>
                </a:cubicBezTo>
                <a:cubicBezTo>
                  <a:pt x="5799656" y="232802"/>
                  <a:pt x="6140742" y="104593"/>
                  <a:pt x="6525370" y="116688"/>
                </a:cubicBezTo>
                <a:cubicBezTo>
                  <a:pt x="6909998" y="128783"/>
                  <a:pt x="7326075" y="324726"/>
                  <a:pt x="7773599" y="305374"/>
                </a:cubicBezTo>
                <a:cubicBezTo>
                  <a:pt x="8221123" y="286022"/>
                  <a:pt x="8881523" y="10250"/>
                  <a:pt x="9210513" y="574"/>
                </a:cubicBezTo>
                <a:cubicBezTo>
                  <a:pt x="9539503" y="-9102"/>
                  <a:pt x="9631428" y="104593"/>
                  <a:pt x="9747542" y="247317"/>
                </a:cubicBezTo>
                <a:cubicBezTo>
                  <a:pt x="9863656" y="390041"/>
                  <a:pt x="9902361" y="612593"/>
                  <a:pt x="9907199" y="856917"/>
                </a:cubicBezTo>
                <a:cubicBezTo>
                  <a:pt x="9912037" y="1101241"/>
                  <a:pt x="9829789" y="1485869"/>
                  <a:pt x="9776570" y="1713259"/>
                </a:cubicBezTo>
                <a:cubicBezTo>
                  <a:pt x="9723351" y="1940649"/>
                  <a:pt x="9812856" y="2131754"/>
                  <a:pt x="9587885" y="2221259"/>
                </a:cubicBezTo>
                <a:cubicBezTo>
                  <a:pt x="9362914" y="2310764"/>
                  <a:pt x="8782342" y="2250288"/>
                  <a:pt x="8426742" y="2250288"/>
                </a:cubicBezTo>
                <a:cubicBezTo>
                  <a:pt x="8071142" y="2250288"/>
                  <a:pt x="7800209" y="2238192"/>
                  <a:pt x="7454285" y="2221259"/>
                </a:cubicBezTo>
                <a:cubicBezTo>
                  <a:pt x="7108361" y="2204326"/>
                  <a:pt x="6856780" y="2126917"/>
                  <a:pt x="6351199" y="2148688"/>
                </a:cubicBezTo>
                <a:cubicBezTo>
                  <a:pt x="5845618" y="2170460"/>
                  <a:pt x="5001370" y="2356726"/>
                  <a:pt x="4420799" y="2351888"/>
                </a:cubicBezTo>
                <a:cubicBezTo>
                  <a:pt x="3840228" y="2347050"/>
                  <a:pt x="3516075" y="2134173"/>
                  <a:pt x="2867770" y="2119659"/>
                </a:cubicBezTo>
                <a:cubicBezTo>
                  <a:pt x="2219465" y="2105145"/>
                  <a:pt x="1002684" y="2288992"/>
                  <a:pt x="530970" y="2264802"/>
                </a:cubicBezTo>
                <a:cubicBezTo>
                  <a:pt x="59256" y="2240612"/>
                  <a:pt x="112475" y="2143850"/>
                  <a:pt x="37485" y="1974517"/>
                </a:cubicBezTo>
                <a:cubicBezTo>
                  <a:pt x="-37505" y="1805184"/>
                  <a:pt x="85866" y="1497964"/>
                  <a:pt x="81028" y="1248802"/>
                </a:cubicBezTo>
                <a:cubicBezTo>
                  <a:pt x="76190" y="999640"/>
                  <a:pt x="-30249" y="653716"/>
                  <a:pt x="8456" y="479545"/>
                </a:cubicBezTo>
                <a:cubicBezTo>
                  <a:pt x="47161" y="305374"/>
                  <a:pt x="71351" y="237640"/>
                  <a:pt x="327770" y="17474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120153" y="1193079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同学们好！老师好！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8152" y="2257452"/>
            <a:ext cx="9487648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我是三二班的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XXX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，三年来，在老师的辛勤培育教导下，我长大了，连年被评为“三好”学生和优秀班干部。老师给我的评价是：做事认真、主动、组织能力强；同学们给我的评价是：学习成绩好，举止大方；我给自己的评价是：充满自信、喜欢挑战、乐于奉献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58152" y="4577655"/>
            <a:ext cx="948764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作为一名光荣的少先队员，能生活在这样一个充满活力的大集体中，我感到无比的光荣和自豪。为了能更好的为同学们服务，更全面的为红领巾增光添色，我参加了这次大队长竞选活动。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2945" y="5585314"/>
            <a:ext cx="1987984" cy="10835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bldLvl="0" animBg="1"/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04137" y="638326"/>
            <a:ext cx="283475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我的爱好</a:t>
            </a:r>
            <a:endParaRPr kumimoji="0" lang="zh-CN" altLang="en-US" sz="4800" b="1" i="0" u="none" strike="noStrike" kern="120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7048" y="1118335"/>
            <a:ext cx="1655652" cy="955906"/>
          </a:xfrm>
          <a:prstGeom prst="rect">
            <a:avLst/>
          </a:prstGeom>
        </p:spPr>
      </p:pic>
      <p:grpSp>
        <p:nvGrpSpPr>
          <p:cNvPr id="245" name="组合 244"/>
          <p:cNvGrpSpPr/>
          <p:nvPr/>
        </p:nvGrpSpPr>
        <p:grpSpPr>
          <a:xfrm>
            <a:off x="517339" y="2671910"/>
            <a:ext cx="2209116" cy="2212590"/>
            <a:chOff x="379958" y="2057318"/>
            <a:chExt cx="2295031" cy="2298640"/>
          </a:xfrm>
        </p:grpSpPr>
        <p:grpSp>
          <p:nvGrpSpPr>
            <p:cNvPr id="231" name="组合 230"/>
            <p:cNvGrpSpPr/>
            <p:nvPr/>
          </p:nvGrpSpPr>
          <p:grpSpPr>
            <a:xfrm>
              <a:off x="379958" y="2057318"/>
              <a:ext cx="2295031" cy="2298640"/>
              <a:chOff x="229860" y="1912937"/>
              <a:chExt cx="3027363" cy="3032125"/>
            </a:xfrm>
          </p:grpSpPr>
          <p:sp>
            <p:nvSpPr>
              <p:cNvPr id="21" name="Oval 6"/>
              <p:cNvSpPr>
                <a:spLocks noChangeArrowheads="1"/>
              </p:cNvSpPr>
              <p:nvPr/>
            </p:nvSpPr>
            <p:spPr bwMode="auto">
              <a:xfrm>
                <a:off x="229860" y="1912937"/>
                <a:ext cx="3027363" cy="3032125"/>
              </a:xfrm>
              <a:prstGeom prst="ellipse">
                <a:avLst/>
              </a:prstGeom>
              <a:solidFill>
                <a:srgbClr val="6EC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408601" y="2094059"/>
                <a:ext cx="2669880" cy="2669880"/>
              </a:xfrm>
              <a:prstGeom prst="ellipse">
                <a:avLst/>
              </a:prstGeom>
              <a:solidFill>
                <a:srgbClr val="4B50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56" name="Freeform 41"/>
              <p:cNvSpPr>
                <a:spLocks noEditPoints="1"/>
              </p:cNvSpPr>
              <p:nvPr/>
            </p:nvSpPr>
            <p:spPr bwMode="auto">
              <a:xfrm>
                <a:off x="395754" y="2081212"/>
                <a:ext cx="2695575" cy="2695575"/>
              </a:xfrm>
              <a:custGeom>
                <a:avLst/>
                <a:gdLst>
                  <a:gd name="T0" fmla="*/ 317 w 635"/>
                  <a:gd name="T1" fmla="*/ 8 h 635"/>
                  <a:gd name="T2" fmla="*/ 628 w 635"/>
                  <a:gd name="T3" fmla="*/ 318 h 635"/>
                  <a:gd name="T4" fmla="*/ 317 w 635"/>
                  <a:gd name="T5" fmla="*/ 628 h 635"/>
                  <a:gd name="T6" fmla="*/ 7 w 635"/>
                  <a:gd name="T7" fmla="*/ 318 h 635"/>
                  <a:gd name="T8" fmla="*/ 317 w 635"/>
                  <a:gd name="T9" fmla="*/ 8 h 635"/>
                  <a:gd name="T10" fmla="*/ 317 w 635"/>
                  <a:gd name="T11" fmla="*/ 0 h 635"/>
                  <a:gd name="T12" fmla="*/ 0 w 635"/>
                  <a:gd name="T13" fmla="*/ 318 h 635"/>
                  <a:gd name="T14" fmla="*/ 317 w 635"/>
                  <a:gd name="T15" fmla="*/ 635 h 635"/>
                  <a:gd name="T16" fmla="*/ 635 w 635"/>
                  <a:gd name="T17" fmla="*/ 318 h 635"/>
                  <a:gd name="T18" fmla="*/ 317 w 635"/>
                  <a:gd name="T19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5" h="635">
                    <a:moveTo>
                      <a:pt x="317" y="8"/>
                    </a:moveTo>
                    <a:cubicBezTo>
                      <a:pt x="489" y="8"/>
                      <a:pt x="628" y="147"/>
                      <a:pt x="628" y="318"/>
                    </a:cubicBezTo>
                    <a:cubicBezTo>
                      <a:pt x="628" y="489"/>
                      <a:pt x="489" y="628"/>
                      <a:pt x="317" y="628"/>
                    </a:cubicBezTo>
                    <a:cubicBezTo>
                      <a:pt x="146" y="628"/>
                      <a:pt x="7" y="489"/>
                      <a:pt x="7" y="318"/>
                    </a:cubicBezTo>
                    <a:cubicBezTo>
                      <a:pt x="7" y="147"/>
                      <a:pt x="146" y="8"/>
                      <a:pt x="317" y="8"/>
                    </a:cubicBezTo>
                    <a:close/>
                    <a:moveTo>
                      <a:pt x="317" y="0"/>
                    </a:moveTo>
                    <a:cubicBezTo>
                      <a:pt x="142" y="0"/>
                      <a:pt x="0" y="143"/>
                      <a:pt x="0" y="318"/>
                    </a:cubicBezTo>
                    <a:cubicBezTo>
                      <a:pt x="0" y="493"/>
                      <a:pt x="142" y="635"/>
                      <a:pt x="317" y="635"/>
                    </a:cubicBezTo>
                    <a:cubicBezTo>
                      <a:pt x="493" y="635"/>
                      <a:pt x="635" y="493"/>
                      <a:pt x="635" y="318"/>
                    </a:cubicBezTo>
                    <a:cubicBezTo>
                      <a:pt x="635" y="143"/>
                      <a:pt x="493" y="0"/>
                      <a:pt x="317" y="0"/>
                    </a:cubicBez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" name="Freeform 42"/>
              <p:cNvSpPr>
                <a:spLocks noEditPoints="1"/>
              </p:cNvSpPr>
              <p:nvPr/>
            </p:nvSpPr>
            <p:spPr bwMode="auto">
              <a:xfrm>
                <a:off x="487035" y="2171699"/>
                <a:ext cx="2513013" cy="2514600"/>
              </a:xfrm>
              <a:custGeom>
                <a:avLst/>
                <a:gdLst>
                  <a:gd name="T0" fmla="*/ 296 w 592"/>
                  <a:gd name="T1" fmla="*/ 3 h 592"/>
                  <a:gd name="T2" fmla="*/ 589 w 592"/>
                  <a:gd name="T3" fmla="*/ 296 h 592"/>
                  <a:gd name="T4" fmla="*/ 296 w 592"/>
                  <a:gd name="T5" fmla="*/ 589 h 592"/>
                  <a:gd name="T6" fmla="*/ 3 w 592"/>
                  <a:gd name="T7" fmla="*/ 296 h 592"/>
                  <a:gd name="T8" fmla="*/ 296 w 592"/>
                  <a:gd name="T9" fmla="*/ 3 h 592"/>
                  <a:gd name="T10" fmla="*/ 296 w 592"/>
                  <a:gd name="T11" fmla="*/ 0 h 592"/>
                  <a:gd name="T12" fmla="*/ 0 w 592"/>
                  <a:gd name="T13" fmla="*/ 296 h 592"/>
                  <a:gd name="T14" fmla="*/ 296 w 592"/>
                  <a:gd name="T15" fmla="*/ 592 h 592"/>
                  <a:gd name="T16" fmla="*/ 592 w 592"/>
                  <a:gd name="T17" fmla="*/ 296 h 592"/>
                  <a:gd name="T18" fmla="*/ 296 w 592"/>
                  <a:gd name="T19" fmla="*/ 0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2" h="592">
                    <a:moveTo>
                      <a:pt x="296" y="3"/>
                    </a:moveTo>
                    <a:cubicBezTo>
                      <a:pt x="458" y="3"/>
                      <a:pt x="589" y="134"/>
                      <a:pt x="589" y="296"/>
                    </a:cubicBezTo>
                    <a:cubicBezTo>
                      <a:pt x="589" y="458"/>
                      <a:pt x="458" y="589"/>
                      <a:pt x="296" y="589"/>
                    </a:cubicBezTo>
                    <a:cubicBezTo>
                      <a:pt x="135" y="589"/>
                      <a:pt x="3" y="458"/>
                      <a:pt x="3" y="296"/>
                    </a:cubicBezTo>
                    <a:cubicBezTo>
                      <a:pt x="3" y="134"/>
                      <a:pt x="135" y="3"/>
                      <a:pt x="296" y="3"/>
                    </a:cubicBezTo>
                    <a:close/>
                    <a:moveTo>
                      <a:pt x="296" y="0"/>
                    </a:moveTo>
                    <a:cubicBezTo>
                      <a:pt x="133" y="0"/>
                      <a:pt x="0" y="132"/>
                      <a:pt x="0" y="296"/>
                    </a:cubicBezTo>
                    <a:cubicBezTo>
                      <a:pt x="0" y="459"/>
                      <a:pt x="133" y="592"/>
                      <a:pt x="296" y="592"/>
                    </a:cubicBezTo>
                    <a:cubicBezTo>
                      <a:pt x="460" y="592"/>
                      <a:pt x="592" y="459"/>
                      <a:pt x="592" y="296"/>
                    </a:cubicBezTo>
                    <a:cubicBezTo>
                      <a:pt x="592" y="132"/>
                      <a:pt x="460" y="0"/>
                      <a:pt x="296" y="0"/>
                    </a:cubicBezTo>
                    <a:close/>
                  </a:path>
                </a:pathLst>
              </a:custGeom>
              <a:solidFill>
                <a:srgbClr val="FFF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615124" y="2693839"/>
              <a:ext cx="1808677" cy="1062705"/>
              <a:chOff x="1093722" y="2180784"/>
              <a:chExt cx="2347913" cy="1379539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1577910" y="2180784"/>
                <a:ext cx="1379537" cy="1379539"/>
                <a:chOff x="1640788" y="-452001"/>
                <a:chExt cx="1379537" cy="1379539"/>
              </a:xfrm>
            </p:grpSpPr>
            <p:sp>
              <p:nvSpPr>
                <p:cNvPr id="24" name="Freeform 9"/>
                <p:cNvSpPr/>
                <p:nvPr/>
              </p:nvSpPr>
              <p:spPr bwMode="auto">
                <a:xfrm>
                  <a:off x="1742388" y="417950"/>
                  <a:ext cx="314325" cy="314325"/>
                </a:xfrm>
                <a:custGeom>
                  <a:avLst/>
                  <a:gdLst>
                    <a:gd name="T0" fmla="*/ 10 w 198"/>
                    <a:gd name="T1" fmla="*/ 198 h 198"/>
                    <a:gd name="T2" fmla="*/ 198 w 198"/>
                    <a:gd name="T3" fmla="*/ 11 h 198"/>
                    <a:gd name="T4" fmla="*/ 187 w 198"/>
                    <a:gd name="T5" fmla="*/ 0 h 198"/>
                    <a:gd name="T6" fmla="*/ 0 w 198"/>
                    <a:gd name="T7" fmla="*/ 188 h 198"/>
                    <a:gd name="T8" fmla="*/ 10 w 198"/>
                    <a:gd name="T9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8" h="198">
                      <a:moveTo>
                        <a:pt x="10" y="198"/>
                      </a:moveTo>
                      <a:lnTo>
                        <a:pt x="198" y="11"/>
                      </a:lnTo>
                      <a:lnTo>
                        <a:pt x="187" y="0"/>
                      </a:lnTo>
                      <a:lnTo>
                        <a:pt x="0" y="188"/>
                      </a:lnTo>
                      <a:lnTo>
                        <a:pt x="10" y="198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25" name="Freeform 10"/>
                <p:cNvSpPr/>
                <p:nvPr/>
              </p:nvSpPr>
              <p:spPr bwMode="auto">
                <a:xfrm>
                  <a:off x="1836050" y="511612"/>
                  <a:ext cx="312738" cy="314325"/>
                </a:xfrm>
                <a:custGeom>
                  <a:avLst/>
                  <a:gdLst>
                    <a:gd name="T0" fmla="*/ 0 w 197"/>
                    <a:gd name="T1" fmla="*/ 188 h 198"/>
                    <a:gd name="T2" fmla="*/ 187 w 197"/>
                    <a:gd name="T3" fmla="*/ 0 h 198"/>
                    <a:gd name="T4" fmla="*/ 197 w 197"/>
                    <a:gd name="T5" fmla="*/ 11 h 198"/>
                    <a:gd name="T6" fmla="*/ 10 w 197"/>
                    <a:gd name="T7" fmla="*/ 198 h 198"/>
                    <a:gd name="T8" fmla="*/ 0 w 197"/>
                    <a:gd name="T9" fmla="*/ 18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7" h="198">
                      <a:moveTo>
                        <a:pt x="0" y="188"/>
                      </a:moveTo>
                      <a:lnTo>
                        <a:pt x="187" y="0"/>
                      </a:lnTo>
                      <a:lnTo>
                        <a:pt x="197" y="11"/>
                      </a:lnTo>
                      <a:lnTo>
                        <a:pt x="10" y="198"/>
                      </a:lnTo>
                      <a:lnTo>
                        <a:pt x="0" y="188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26" name="Freeform 11"/>
                <p:cNvSpPr/>
                <p:nvPr/>
              </p:nvSpPr>
              <p:spPr bwMode="auto">
                <a:xfrm>
                  <a:off x="1742388" y="511612"/>
                  <a:ext cx="314325" cy="314325"/>
                </a:xfrm>
                <a:custGeom>
                  <a:avLst/>
                  <a:gdLst>
                    <a:gd name="T0" fmla="*/ 198 w 198"/>
                    <a:gd name="T1" fmla="*/ 188 h 198"/>
                    <a:gd name="T2" fmla="*/ 10 w 198"/>
                    <a:gd name="T3" fmla="*/ 0 h 198"/>
                    <a:gd name="T4" fmla="*/ 0 w 198"/>
                    <a:gd name="T5" fmla="*/ 11 h 198"/>
                    <a:gd name="T6" fmla="*/ 187 w 198"/>
                    <a:gd name="T7" fmla="*/ 198 h 198"/>
                    <a:gd name="T8" fmla="*/ 198 w 198"/>
                    <a:gd name="T9" fmla="*/ 18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8" h="198">
                      <a:moveTo>
                        <a:pt x="198" y="188"/>
                      </a:moveTo>
                      <a:lnTo>
                        <a:pt x="10" y="0"/>
                      </a:lnTo>
                      <a:lnTo>
                        <a:pt x="0" y="11"/>
                      </a:lnTo>
                      <a:lnTo>
                        <a:pt x="187" y="198"/>
                      </a:lnTo>
                      <a:lnTo>
                        <a:pt x="198" y="188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27" name="Freeform 12"/>
                <p:cNvSpPr/>
                <p:nvPr/>
              </p:nvSpPr>
              <p:spPr bwMode="auto">
                <a:xfrm>
                  <a:off x="1836050" y="417950"/>
                  <a:ext cx="312738" cy="314325"/>
                </a:xfrm>
                <a:custGeom>
                  <a:avLst/>
                  <a:gdLst>
                    <a:gd name="T0" fmla="*/ 187 w 197"/>
                    <a:gd name="T1" fmla="*/ 198 h 198"/>
                    <a:gd name="T2" fmla="*/ 0 w 197"/>
                    <a:gd name="T3" fmla="*/ 11 h 198"/>
                    <a:gd name="T4" fmla="*/ 10 w 197"/>
                    <a:gd name="T5" fmla="*/ 0 h 198"/>
                    <a:gd name="T6" fmla="*/ 197 w 197"/>
                    <a:gd name="T7" fmla="*/ 188 h 198"/>
                    <a:gd name="T8" fmla="*/ 187 w 197"/>
                    <a:gd name="T9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7" h="198">
                      <a:moveTo>
                        <a:pt x="187" y="198"/>
                      </a:moveTo>
                      <a:lnTo>
                        <a:pt x="0" y="11"/>
                      </a:lnTo>
                      <a:lnTo>
                        <a:pt x="10" y="0"/>
                      </a:lnTo>
                      <a:lnTo>
                        <a:pt x="197" y="188"/>
                      </a:lnTo>
                      <a:lnTo>
                        <a:pt x="187" y="198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28" name="Freeform 13"/>
                <p:cNvSpPr/>
                <p:nvPr/>
              </p:nvSpPr>
              <p:spPr bwMode="auto">
                <a:xfrm>
                  <a:off x="2077350" y="346512"/>
                  <a:ext cx="149225" cy="144463"/>
                </a:xfrm>
                <a:custGeom>
                  <a:avLst/>
                  <a:gdLst>
                    <a:gd name="T0" fmla="*/ 24 w 94"/>
                    <a:gd name="T1" fmla="*/ 91 h 91"/>
                    <a:gd name="T2" fmla="*/ 94 w 94"/>
                    <a:gd name="T3" fmla="*/ 21 h 91"/>
                    <a:gd name="T4" fmla="*/ 70 w 94"/>
                    <a:gd name="T5" fmla="*/ 0 h 91"/>
                    <a:gd name="T6" fmla="*/ 0 w 94"/>
                    <a:gd name="T7" fmla="*/ 67 h 91"/>
                    <a:gd name="T8" fmla="*/ 24 w 94"/>
                    <a:gd name="T9" fmla="*/ 9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91">
                      <a:moveTo>
                        <a:pt x="24" y="91"/>
                      </a:moveTo>
                      <a:lnTo>
                        <a:pt x="94" y="21"/>
                      </a:lnTo>
                      <a:lnTo>
                        <a:pt x="70" y="0"/>
                      </a:lnTo>
                      <a:lnTo>
                        <a:pt x="0" y="67"/>
                      </a:lnTo>
                      <a:lnTo>
                        <a:pt x="24" y="91"/>
                      </a:lnTo>
                      <a:close/>
                    </a:path>
                  </a:pathLst>
                </a:custGeom>
                <a:solidFill>
                  <a:srgbClr val="6EC8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29" name="Freeform 14"/>
                <p:cNvSpPr>
                  <a:spLocks noEditPoints="1"/>
                </p:cNvSpPr>
                <p:nvPr/>
              </p:nvSpPr>
              <p:spPr bwMode="auto">
                <a:xfrm>
                  <a:off x="1640788" y="316350"/>
                  <a:ext cx="614363" cy="611188"/>
                </a:xfrm>
                <a:custGeom>
                  <a:avLst/>
                  <a:gdLst>
                    <a:gd name="T0" fmla="*/ 56 w 145"/>
                    <a:gd name="T1" fmla="*/ 138 h 144"/>
                    <a:gd name="T2" fmla="*/ 6 w 145"/>
                    <a:gd name="T3" fmla="*/ 89 h 144"/>
                    <a:gd name="T4" fmla="*/ 6 w 145"/>
                    <a:gd name="T5" fmla="*/ 66 h 144"/>
                    <a:gd name="T6" fmla="*/ 66 w 145"/>
                    <a:gd name="T7" fmla="*/ 6 h 144"/>
                    <a:gd name="T8" fmla="*/ 89 w 145"/>
                    <a:gd name="T9" fmla="*/ 6 h 144"/>
                    <a:gd name="T10" fmla="*/ 138 w 145"/>
                    <a:gd name="T11" fmla="*/ 56 h 144"/>
                    <a:gd name="T12" fmla="*/ 138 w 145"/>
                    <a:gd name="T13" fmla="*/ 79 h 144"/>
                    <a:gd name="T14" fmla="*/ 79 w 145"/>
                    <a:gd name="T15" fmla="*/ 138 h 144"/>
                    <a:gd name="T16" fmla="*/ 56 w 145"/>
                    <a:gd name="T17" fmla="*/ 138 h 144"/>
                    <a:gd name="T18" fmla="*/ 16 w 145"/>
                    <a:gd name="T19" fmla="*/ 75 h 144"/>
                    <a:gd name="T20" fmla="*/ 16 w 145"/>
                    <a:gd name="T21" fmla="*/ 79 h 144"/>
                    <a:gd name="T22" fmla="*/ 65 w 145"/>
                    <a:gd name="T23" fmla="*/ 128 h 144"/>
                    <a:gd name="T24" fmla="*/ 69 w 145"/>
                    <a:gd name="T25" fmla="*/ 128 h 144"/>
                    <a:gd name="T26" fmla="*/ 129 w 145"/>
                    <a:gd name="T27" fmla="*/ 69 h 144"/>
                    <a:gd name="T28" fmla="*/ 129 w 145"/>
                    <a:gd name="T29" fmla="*/ 65 h 144"/>
                    <a:gd name="T30" fmla="*/ 79 w 145"/>
                    <a:gd name="T31" fmla="*/ 16 h 144"/>
                    <a:gd name="T32" fmla="*/ 75 w 145"/>
                    <a:gd name="T33" fmla="*/ 16 h 144"/>
                    <a:gd name="T34" fmla="*/ 16 w 145"/>
                    <a:gd name="T35" fmla="*/ 75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5" h="144">
                      <a:moveTo>
                        <a:pt x="56" y="138"/>
                      </a:moveTo>
                      <a:cubicBezTo>
                        <a:pt x="6" y="89"/>
                        <a:pt x="6" y="89"/>
                        <a:pt x="6" y="89"/>
                      </a:cubicBezTo>
                      <a:cubicBezTo>
                        <a:pt x="0" y="82"/>
                        <a:pt x="0" y="72"/>
                        <a:pt x="6" y="66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72" y="0"/>
                        <a:pt x="82" y="0"/>
                        <a:pt x="89" y="6"/>
                      </a:cubicBezTo>
                      <a:cubicBezTo>
                        <a:pt x="138" y="56"/>
                        <a:pt x="138" y="56"/>
                        <a:pt x="138" y="56"/>
                      </a:cubicBezTo>
                      <a:cubicBezTo>
                        <a:pt x="145" y="62"/>
                        <a:pt x="145" y="72"/>
                        <a:pt x="138" y="79"/>
                      </a:cubicBezTo>
                      <a:cubicBezTo>
                        <a:pt x="79" y="138"/>
                        <a:pt x="79" y="138"/>
                        <a:pt x="79" y="138"/>
                      </a:cubicBezTo>
                      <a:cubicBezTo>
                        <a:pt x="72" y="144"/>
                        <a:pt x="62" y="144"/>
                        <a:pt x="56" y="138"/>
                      </a:cubicBezTo>
                      <a:close/>
                      <a:moveTo>
                        <a:pt x="16" y="75"/>
                      </a:moveTo>
                      <a:cubicBezTo>
                        <a:pt x="15" y="76"/>
                        <a:pt x="15" y="78"/>
                        <a:pt x="16" y="79"/>
                      </a:cubicBezTo>
                      <a:cubicBezTo>
                        <a:pt x="65" y="128"/>
                        <a:pt x="65" y="128"/>
                        <a:pt x="65" y="128"/>
                      </a:cubicBezTo>
                      <a:cubicBezTo>
                        <a:pt x="66" y="130"/>
                        <a:pt x="68" y="130"/>
                        <a:pt x="69" y="128"/>
                      </a:cubicBezTo>
                      <a:cubicBezTo>
                        <a:pt x="129" y="69"/>
                        <a:pt x="129" y="69"/>
                        <a:pt x="129" y="69"/>
                      </a:cubicBezTo>
                      <a:cubicBezTo>
                        <a:pt x="130" y="68"/>
                        <a:pt x="130" y="66"/>
                        <a:pt x="129" y="65"/>
                      </a:cubicBezTo>
                      <a:cubicBezTo>
                        <a:pt x="79" y="16"/>
                        <a:pt x="79" y="16"/>
                        <a:pt x="79" y="16"/>
                      </a:cubicBezTo>
                      <a:cubicBezTo>
                        <a:pt x="78" y="15"/>
                        <a:pt x="76" y="15"/>
                        <a:pt x="75" y="16"/>
                      </a:cubicBezTo>
                      <a:lnTo>
                        <a:pt x="16" y="75"/>
                      </a:lnTo>
                      <a:close/>
                    </a:path>
                  </a:pathLst>
                </a:custGeom>
                <a:solidFill>
                  <a:srgbClr val="6EC8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0" name="Freeform 15"/>
                <p:cNvSpPr/>
                <p:nvPr/>
              </p:nvSpPr>
              <p:spPr bwMode="auto">
                <a:xfrm>
                  <a:off x="2510738" y="-345638"/>
                  <a:ext cx="309563" cy="314325"/>
                </a:xfrm>
                <a:custGeom>
                  <a:avLst/>
                  <a:gdLst>
                    <a:gd name="T0" fmla="*/ 195 w 195"/>
                    <a:gd name="T1" fmla="*/ 11 h 198"/>
                    <a:gd name="T2" fmla="*/ 10 w 195"/>
                    <a:gd name="T3" fmla="*/ 198 h 198"/>
                    <a:gd name="T4" fmla="*/ 0 w 195"/>
                    <a:gd name="T5" fmla="*/ 187 h 198"/>
                    <a:gd name="T6" fmla="*/ 184 w 195"/>
                    <a:gd name="T7" fmla="*/ 0 h 198"/>
                    <a:gd name="T8" fmla="*/ 195 w 195"/>
                    <a:gd name="T9" fmla="*/ 11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5" h="198">
                      <a:moveTo>
                        <a:pt x="195" y="11"/>
                      </a:moveTo>
                      <a:lnTo>
                        <a:pt x="10" y="198"/>
                      </a:lnTo>
                      <a:lnTo>
                        <a:pt x="0" y="187"/>
                      </a:lnTo>
                      <a:lnTo>
                        <a:pt x="184" y="0"/>
                      </a:lnTo>
                      <a:lnTo>
                        <a:pt x="195" y="11"/>
                      </a:ln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1" name="Freeform 16"/>
                <p:cNvSpPr/>
                <p:nvPr/>
              </p:nvSpPr>
              <p:spPr bwMode="auto">
                <a:xfrm>
                  <a:off x="2604400" y="-251976"/>
                  <a:ext cx="314325" cy="314325"/>
                </a:xfrm>
                <a:custGeom>
                  <a:avLst/>
                  <a:gdLst>
                    <a:gd name="T0" fmla="*/ 187 w 198"/>
                    <a:gd name="T1" fmla="*/ 0 h 198"/>
                    <a:gd name="T2" fmla="*/ 0 w 198"/>
                    <a:gd name="T3" fmla="*/ 187 h 198"/>
                    <a:gd name="T4" fmla="*/ 10 w 198"/>
                    <a:gd name="T5" fmla="*/ 198 h 198"/>
                    <a:gd name="T6" fmla="*/ 198 w 198"/>
                    <a:gd name="T7" fmla="*/ 11 h 198"/>
                    <a:gd name="T8" fmla="*/ 187 w 198"/>
                    <a:gd name="T9" fmla="*/ 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8" h="198">
                      <a:moveTo>
                        <a:pt x="187" y="0"/>
                      </a:moveTo>
                      <a:lnTo>
                        <a:pt x="0" y="187"/>
                      </a:lnTo>
                      <a:lnTo>
                        <a:pt x="10" y="198"/>
                      </a:lnTo>
                      <a:lnTo>
                        <a:pt x="198" y="11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2" name="Freeform 17"/>
                <p:cNvSpPr/>
                <p:nvPr/>
              </p:nvSpPr>
              <p:spPr bwMode="auto">
                <a:xfrm>
                  <a:off x="2604400" y="-345638"/>
                  <a:ext cx="314325" cy="314325"/>
                </a:xfrm>
                <a:custGeom>
                  <a:avLst/>
                  <a:gdLst>
                    <a:gd name="T0" fmla="*/ 187 w 198"/>
                    <a:gd name="T1" fmla="*/ 198 h 198"/>
                    <a:gd name="T2" fmla="*/ 0 w 198"/>
                    <a:gd name="T3" fmla="*/ 11 h 198"/>
                    <a:gd name="T4" fmla="*/ 10 w 198"/>
                    <a:gd name="T5" fmla="*/ 0 h 198"/>
                    <a:gd name="T6" fmla="*/ 198 w 198"/>
                    <a:gd name="T7" fmla="*/ 187 h 198"/>
                    <a:gd name="T8" fmla="*/ 187 w 198"/>
                    <a:gd name="T9" fmla="*/ 198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8" h="198">
                      <a:moveTo>
                        <a:pt x="187" y="198"/>
                      </a:moveTo>
                      <a:lnTo>
                        <a:pt x="0" y="11"/>
                      </a:lnTo>
                      <a:lnTo>
                        <a:pt x="10" y="0"/>
                      </a:lnTo>
                      <a:lnTo>
                        <a:pt x="198" y="187"/>
                      </a:lnTo>
                      <a:lnTo>
                        <a:pt x="187" y="198"/>
                      </a:ln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3" name="Freeform 18"/>
                <p:cNvSpPr/>
                <p:nvPr/>
              </p:nvSpPr>
              <p:spPr bwMode="auto">
                <a:xfrm>
                  <a:off x="2510738" y="-251976"/>
                  <a:ext cx="309563" cy="314325"/>
                </a:xfrm>
                <a:custGeom>
                  <a:avLst/>
                  <a:gdLst>
                    <a:gd name="T0" fmla="*/ 195 w 195"/>
                    <a:gd name="T1" fmla="*/ 187 h 198"/>
                    <a:gd name="T2" fmla="*/ 10 w 195"/>
                    <a:gd name="T3" fmla="*/ 0 h 198"/>
                    <a:gd name="T4" fmla="*/ 0 w 195"/>
                    <a:gd name="T5" fmla="*/ 11 h 198"/>
                    <a:gd name="T6" fmla="*/ 184 w 195"/>
                    <a:gd name="T7" fmla="*/ 198 h 198"/>
                    <a:gd name="T8" fmla="*/ 195 w 195"/>
                    <a:gd name="T9" fmla="*/ 187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5" h="198">
                      <a:moveTo>
                        <a:pt x="195" y="187"/>
                      </a:moveTo>
                      <a:lnTo>
                        <a:pt x="10" y="0"/>
                      </a:lnTo>
                      <a:lnTo>
                        <a:pt x="0" y="11"/>
                      </a:lnTo>
                      <a:lnTo>
                        <a:pt x="184" y="198"/>
                      </a:lnTo>
                      <a:lnTo>
                        <a:pt x="195" y="187"/>
                      </a:ln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4" name="Freeform 19"/>
                <p:cNvSpPr/>
                <p:nvPr/>
              </p:nvSpPr>
              <p:spPr bwMode="auto">
                <a:xfrm>
                  <a:off x="2434538" y="-10676"/>
                  <a:ext cx="147638" cy="144463"/>
                </a:xfrm>
                <a:custGeom>
                  <a:avLst/>
                  <a:gdLst>
                    <a:gd name="T0" fmla="*/ 93 w 93"/>
                    <a:gd name="T1" fmla="*/ 22 h 91"/>
                    <a:gd name="T2" fmla="*/ 24 w 93"/>
                    <a:gd name="T3" fmla="*/ 91 h 91"/>
                    <a:gd name="T4" fmla="*/ 0 w 93"/>
                    <a:gd name="T5" fmla="*/ 70 h 91"/>
                    <a:gd name="T6" fmla="*/ 69 w 93"/>
                    <a:gd name="T7" fmla="*/ 0 h 91"/>
                    <a:gd name="T8" fmla="*/ 93 w 93"/>
                    <a:gd name="T9" fmla="*/ 22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91">
                      <a:moveTo>
                        <a:pt x="93" y="22"/>
                      </a:moveTo>
                      <a:lnTo>
                        <a:pt x="24" y="91"/>
                      </a:lnTo>
                      <a:lnTo>
                        <a:pt x="0" y="70"/>
                      </a:lnTo>
                      <a:lnTo>
                        <a:pt x="69" y="0"/>
                      </a:lnTo>
                      <a:lnTo>
                        <a:pt x="93" y="22"/>
                      </a:lnTo>
                      <a:close/>
                    </a:path>
                  </a:pathLst>
                </a:custGeom>
                <a:solidFill>
                  <a:srgbClr val="00AAD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5" name="Freeform 20"/>
                <p:cNvSpPr/>
                <p:nvPr/>
              </p:nvSpPr>
              <p:spPr bwMode="auto">
                <a:xfrm>
                  <a:off x="2536138" y="448112"/>
                  <a:ext cx="215900" cy="217488"/>
                </a:xfrm>
                <a:custGeom>
                  <a:avLst/>
                  <a:gdLst>
                    <a:gd name="T0" fmla="*/ 42 w 51"/>
                    <a:gd name="T1" fmla="*/ 9 h 51"/>
                    <a:gd name="T2" fmla="*/ 42 w 51"/>
                    <a:gd name="T3" fmla="*/ 42 h 51"/>
                    <a:gd name="T4" fmla="*/ 9 w 51"/>
                    <a:gd name="T5" fmla="*/ 42 h 51"/>
                    <a:gd name="T6" fmla="*/ 9 w 51"/>
                    <a:gd name="T7" fmla="*/ 9 h 51"/>
                    <a:gd name="T8" fmla="*/ 42 w 51"/>
                    <a:gd name="T9" fmla="*/ 9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1">
                      <a:moveTo>
                        <a:pt x="42" y="9"/>
                      </a:moveTo>
                      <a:cubicBezTo>
                        <a:pt x="51" y="18"/>
                        <a:pt x="51" y="33"/>
                        <a:pt x="42" y="42"/>
                      </a:cubicBezTo>
                      <a:cubicBezTo>
                        <a:pt x="33" y="51"/>
                        <a:pt x="18" y="51"/>
                        <a:pt x="9" y="42"/>
                      </a:cubicBezTo>
                      <a:cubicBezTo>
                        <a:pt x="0" y="33"/>
                        <a:pt x="0" y="18"/>
                        <a:pt x="9" y="9"/>
                      </a:cubicBezTo>
                      <a:cubicBezTo>
                        <a:pt x="18" y="0"/>
                        <a:pt x="33" y="0"/>
                        <a:pt x="42" y="9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6" name="Freeform 21"/>
                <p:cNvSpPr/>
                <p:nvPr/>
              </p:nvSpPr>
              <p:spPr bwMode="auto">
                <a:xfrm>
                  <a:off x="2574238" y="448112"/>
                  <a:ext cx="177800" cy="179388"/>
                </a:xfrm>
                <a:custGeom>
                  <a:avLst/>
                  <a:gdLst>
                    <a:gd name="T0" fmla="*/ 0 w 42"/>
                    <a:gd name="T1" fmla="*/ 9 h 42"/>
                    <a:gd name="T2" fmla="*/ 33 w 42"/>
                    <a:gd name="T3" fmla="*/ 42 h 42"/>
                    <a:gd name="T4" fmla="*/ 33 w 42"/>
                    <a:gd name="T5" fmla="*/ 9 h 42"/>
                    <a:gd name="T6" fmla="*/ 0 w 42"/>
                    <a:gd name="T7" fmla="*/ 9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" h="42">
                      <a:moveTo>
                        <a:pt x="0" y="9"/>
                      </a:moveTo>
                      <a:cubicBezTo>
                        <a:pt x="33" y="42"/>
                        <a:pt x="33" y="42"/>
                        <a:pt x="33" y="42"/>
                      </a:cubicBezTo>
                      <a:cubicBezTo>
                        <a:pt x="42" y="33"/>
                        <a:pt x="42" y="18"/>
                        <a:pt x="33" y="9"/>
                      </a:cubicBezTo>
                      <a:cubicBezTo>
                        <a:pt x="24" y="0"/>
                        <a:pt x="9" y="0"/>
                        <a:pt x="0" y="9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7" name="Freeform 22"/>
                <p:cNvSpPr/>
                <p:nvPr/>
              </p:nvSpPr>
              <p:spPr bwMode="auto">
                <a:xfrm>
                  <a:off x="1940825" y="-150376"/>
                  <a:ext cx="336550" cy="339725"/>
                </a:xfrm>
                <a:custGeom>
                  <a:avLst/>
                  <a:gdLst>
                    <a:gd name="T0" fmla="*/ 79 w 79"/>
                    <a:gd name="T1" fmla="*/ 37 h 80"/>
                    <a:gd name="T2" fmla="*/ 36 w 79"/>
                    <a:gd name="T3" fmla="*/ 80 h 80"/>
                    <a:gd name="T4" fmla="*/ 6 w 79"/>
                    <a:gd name="T5" fmla="*/ 71 h 80"/>
                    <a:gd name="T6" fmla="*/ 1 w 79"/>
                    <a:gd name="T7" fmla="*/ 67 h 80"/>
                    <a:gd name="T8" fmla="*/ 1 w 79"/>
                    <a:gd name="T9" fmla="*/ 60 h 80"/>
                    <a:gd name="T10" fmla="*/ 59 w 79"/>
                    <a:gd name="T11" fmla="*/ 1 h 80"/>
                    <a:gd name="T12" fmla="*/ 66 w 79"/>
                    <a:gd name="T13" fmla="*/ 1 h 80"/>
                    <a:gd name="T14" fmla="*/ 71 w 79"/>
                    <a:gd name="T15" fmla="*/ 6 h 80"/>
                    <a:gd name="T16" fmla="*/ 79 w 79"/>
                    <a:gd name="T17" fmla="*/ 37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80">
                      <a:moveTo>
                        <a:pt x="79" y="37"/>
                      </a:moveTo>
                      <a:cubicBezTo>
                        <a:pt x="36" y="80"/>
                        <a:pt x="36" y="80"/>
                        <a:pt x="36" y="80"/>
                      </a:cubicBezTo>
                      <a:cubicBezTo>
                        <a:pt x="6" y="71"/>
                        <a:pt x="6" y="71"/>
                        <a:pt x="6" y="71"/>
                      </a:cubicBezTo>
                      <a:cubicBezTo>
                        <a:pt x="3" y="71"/>
                        <a:pt x="2" y="69"/>
                        <a:pt x="1" y="67"/>
                      </a:cubicBezTo>
                      <a:cubicBezTo>
                        <a:pt x="0" y="64"/>
                        <a:pt x="0" y="62"/>
                        <a:pt x="1" y="60"/>
                      </a:cubicBezTo>
                      <a:cubicBezTo>
                        <a:pt x="17" y="32"/>
                        <a:pt x="31" y="16"/>
                        <a:pt x="59" y="1"/>
                      </a:cubicBezTo>
                      <a:cubicBezTo>
                        <a:pt x="62" y="0"/>
                        <a:pt x="64" y="0"/>
                        <a:pt x="66" y="1"/>
                      </a:cubicBezTo>
                      <a:cubicBezTo>
                        <a:pt x="68" y="2"/>
                        <a:pt x="70" y="4"/>
                        <a:pt x="71" y="6"/>
                      </a:cubicBezTo>
                      <a:lnTo>
                        <a:pt x="79" y="37"/>
                      </a:lnTo>
                      <a:close/>
                    </a:path>
                  </a:pathLst>
                </a:custGeom>
                <a:solidFill>
                  <a:srgbClr val="FA7D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8" name="Freeform 23"/>
                <p:cNvSpPr/>
                <p:nvPr/>
              </p:nvSpPr>
              <p:spPr bwMode="auto">
                <a:xfrm>
                  <a:off x="2047188" y="-150376"/>
                  <a:ext cx="230188" cy="246063"/>
                </a:xfrm>
                <a:custGeom>
                  <a:avLst/>
                  <a:gdLst>
                    <a:gd name="T0" fmla="*/ 1 w 54"/>
                    <a:gd name="T1" fmla="*/ 25 h 58"/>
                    <a:gd name="T2" fmla="*/ 0 w 54"/>
                    <a:gd name="T3" fmla="*/ 26 h 58"/>
                    <a:gd name="T4" fmla="*/ 0 w 54"/>
                    <a:gd name="T5" fmla="*/ 26 h 58"/>
                    <a:gd name="T6" fmla="*/ 33 w 54"/>
                    <a:gd name="T7" fmla="*/ 58 h 58"/>
                    <a:gd name="T8" fmla="*/ 54 w 54"/>
                    <a:gd name="T9" fmla="*/ 37 h 58"/>
                    <a:gd name="T10" fmla="*/ 46 w 54"/>
                    <a:gd name="T11" fmla="*/ 6 h 58"/>
                    <a:gd name="T12" fmla="*/ 41 w 54"/>
                    <a:gd name="T13" fmla="*/ 1 h 58"/>
                    <a:gd name="T14" fmla="*/ 34 w 54"/>
                    <a:gd name="T15" fmla="*/ 1 h 58"/>
                    <a:gd name="T16" fmla="*/ 1 w 54"/>
                    <a:gd name="T17" fmla="*/ 25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58">
                      <a:moveTo>
                        <a:pt x="1" y="25"/>
                      </a:moveTo>
                      <a:cubicBezTo>
                        <a:pt x="1" y="25"/>
                        <a:pt x="1" y="25"/>
                        <a:pt x="0" y="2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33" y="58"/>
                        <a:pt x="33" y="58"/>
                        <a:pt x="33" y="58"/>
                      </a:cubicBezTo>
                      <a:cubicBezTo>
                        <a:pt x="54" y="37"/>
                        <a:pt x="54" y="37"/>
                        <a:pt x="54" y="37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45" y="4"/>
                        <a:pt x="43" y="2"/>
                        <a:pt x="41" y="1"/>
                      </a:cubicBezTo>
                      <a:cubicBezTo>
                        <a:pt x="39" y="0"/>
                        <a:pt x="37" y="0"/>
                        <a:pt x="34" y="1"/>
                      </a:cubicBezTo>
                      <a:cubicBezTo>
                        <a:pt x="20" y="9"/>
                        <a:pt x="10" y="16"/>
                        <a:pt x="1" y="25"/>
                      </a:cubicBezTo>
                      <a:close/>
                    </a:path>
                  </a:pathLst>
                </a:custGeom>
                <a:solidFill>
                  <a:srgbClr val="E150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39" name="Freeform 24"/>
                <p:cNvSpPr/>
                <p:nvPr/>
              </p:nvSpPr>
              <p:spPr bwMode="auto">
                <a:xfrm>
                  <a:off x="2047188" y="-39251"/>
                  <a:ext cx="585788" cy="581025"/>
                </a:xfrm>
                <a:custGeom>
                  <a:avLst/>
                  <a:gdLst>
                    <a:gd name="T0" fmla="*/ 138 w 138"/>
                    <a:gd name="T1" fmla="*/ 67 h 137"/>
                    <a:gd name="T2" fmla="*/ 67 w 138"/>
                    <a:gd name="T3" fmla="*/ 137 h 137"/>
                    <a:gd name="T4" fmla="*/ 4 w 138"/>
                    <a:gd name="T5" fmla="*/ 74 h 137"/>
                    <a:gd name="T6" fmla="*/ 0 w 138"/>
                    <a:gd name="T7" fmla="*/ 65 h 137"/>
                    <a:gd name="T8" fmla="*/ 4 w 138"/>
                    <a:gd name="T9" fmla="*/ 56 h 137"/>
                    <a:gd name="T10" fmla="*/ 57 w 138"/>
                    <a:gd name="T11" fmla="*/ 3 h 137"/>
                    <a:gd name="T12" fmla="*/ 66 w 138"/>
                    <a:gd name="T13" fmla="*/ 0 h 137"/>
                    <a:gd name="T14" fmla="*/ 75 w 138"/>
                    <a:gd name="T15" fmla="*/ 3 h 137"/>
                    <a:gd name="T16" fmla="*/ 138 w 138"/>
                    <a:gd name="T17" fmla="*/ 67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137">
                      <a:moveTo>
                        <a:pt x="138" y="67"/>
                      </a:moveTo>
                      <a:cubicBezTo>
                        <a:pt x="67" y="137"/>
                        <a:pt x="67" y="137"/>
                        <a:pt x="67" y="137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1" y="72"/>
                        <a:pt x="0" y="69"/>
                        <a:pt x="0" y="65"/>
                      </a:cubicBezTo>
                      <a:cubicBezTo>
                        <a:pt x="0" y="62"/>
                        <a:pt x="1" y="59"/>
                        <a:pt x="4" y="56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59" y="1"/>
                        <a:pt x="62" y="0"/>
                        <a:pt x="66" y="0"/>
                      </a:cubicBezTo>
                      <a:cubicBezTo>
                        <a:pt x="69" y="0"/>
                        <a:pt x="72" y="1"/>
                        <a:pt x="75" y="3"/>
                      </a:cubicBezTo>
                      <a:lnTo>
                        <a:pt x="138" y="67"/>
                      </a:lnTo>
                      <a:close/>
                    </a:path>
                  </a:pathLst>
                </a:custGeom>
                <a:solidFill>
                  <a:srgbClr val="FFC8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0" name="Freeform 25"/>
                <p:cNvSpPr/>
                <p:nvPr/>
              </p:nvSpPr>
              <p:spPr bwMode="auto">
                <a:xfrm>
                  <a:off x="2174188" y="-48776"/>
                  <a:ext cx="458788" cy="441325"/>
                </a:xfrm>
                <a:custGeom>
                  <a:avLst/>
                  <a:gdLst>
                    <a:gd name="T0" fmla="*/ 0 w 108"/>
                    <a:gd name="T1" fmla="*/ 32 h 104"/>
                    <a:gd name="T2" fmla="*/ 73 w 108"/>
                    <a:gd name="T3" fmla="*/ 104 h 104"/>
                    <a:gd name="T4" fmla="*/ 108 w 108"/>
                    <a:gd name="T5" fmla="*/ 69 h 104"/>
                    <a:gd name="T6" fmla="*/ 45 w 108"/>
                    <a:gd name="T7" fmla="*/ 5 h 104"/>
                    <a:gd name="T8" fmla="*/ 27 w 108"/>
                    <a:gd name="T9" fmla="*/ 5 h 104"/>
                    <a:gd name="T10" fmla="*/ 0 w 108"/>
                    <a:gd name="T11" fmla="*/ 32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8" h="104">
                      <a:moveTo>
                        <a:pt x="0" y="32"/>
                      </a:moveTo>
                      <a:cubicBezTo>
                        <a:pt x="73" y="104"/>
                        <a:pt x="73" y="104"/>
                        <a:pt x="73" y="104"/>
                      </a:cubicBezTo>
                      <a:cubicBezTo>
                        <a:pt x="108" y="69"/>
                        <a:pt x="108" y="69"/>
                        <a:pt x="108" y="69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0" y="0"/>
                        <a:pt x="32" y="0"/>
                        <a:pt x="27" y="5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FA0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1" name="Freeform 26"/>
                <p:cNvSpPr/>
                <p:nvPr/>
              </p:nvSpPr>
              <p:spPr bwMode="auto">
                <a:xfrm>
                  <a:off x="2331350" y="244912"/>
                  <a:ext cx="531813" cy="530225"/>
                </a:xfrm>
                <a:custGeom>
                  <a:avLst/>
                  <a:gdLst>
                    <a:gd name="T0" fmla="*/ 121 w 125"/>
                    <a:gd name="T1" fmla="*/ 15 h 125"/>
                    <a:gd name="T2" fmla="*/ 125 w 125"/>
                    <a:gd name="T3" fmla="*/ 19 h 125"/>
                    <a:gd name="T4" fmla="*/ 123 w 125"/>
                    <a:gd name="T5" fmla="*/ 23 h 125"/>
                    <a:gd name="T6" fmla="*/ 24 w 125"/>
                    <a:gd name="T7" fmla="*/ 123 h 125"/>
                    <a:gd name="T8" fmla="*/ 19 w 125"/>
                    <a:gd name="T9" fmla="*/ 124 h 125"/>
                    <a:gd name="T10" fmla="*/ 16 w 125"/>
                    <a:gd name="T11" fmla="*/ 121 h 125"/>
                    <a:gd name="T12" fmla="*/ 0 w 125"/>
                    <a:gd name="T13" fmla="*/ 70 h 125"/>
                    <a:gd name="T14" fmla="*/ 71 w 125"/>
                    <a:gd name="T15" fmla="*/ 0 h 125"/>
                    <a:gd name="T16" fmla="*/ 121 w 125"/>
                    <a:gd name="T17" fmla="*/ 1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5" h="125">
                      <a:moveTo>
                        <a:pt x="121" y="15"/>
                      </a:moveTo>
                      <a:cubicBezTo>
                        <a:pt x="123" y="16"/>
                        <a:pt x="124" y="17"/>
                        <a:pt x="125" y="19"/>
                      </a:cubicBezTo>
                      <a:cubicBezTo>
                        <a:pt x="125" y="20"/>
                        <a:pt x="125" y="22"/>
                        <a:pt x="123" y="23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3" y="124"/>
                        <a:pt x="21" y="125"/>
                        <a:pt x="19" y="124"/>
                      </a:cubicBezTo>
                      <a:cubicBezTo>
                        <a:pt x="18" y="124"/>
                        <a:pt x="16" y="123"/>
                        <a:pt x="16" y="121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71" y="0"/>
                        <a:pt x="71" y="0"/>
                        <a:pt x="71" y="0"/>
                      </a:cubicBezTo>
                      <a:lnTo>
                        <a:pt x="121" y="15"/>
                      </a:lnTo>
                      <a:close/>
                    </a:path>
                  </a:pathLst>
                </a:custGeom>
                <a:solidFill>
                  <a:srgbClr val="FA7D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2" name="Freeform 27"/>
                <p:cNvSpPr/>
                <p:nvPr/>
              </p:nvSpPr>
              <p:spPr bwMode="auto">
                <a:xfrm>
                  <a:off x="2485338" y="244912"/>
                  <a:ext cx="377825" cy="309563"/>
                </a:xfrm>
                <a:custGeom>
                  <a:avLst/>
                  <a:gdLst>
                    <a:gd name="T0" fmla="*/ 0 w 89"/>
                    <a:gd name="T1" fmla="*/ 35 h 73"/>
                    <a:gd name="T2" fmla="*/ 38 w 89"/>
                    <a:gd name="T3" fmla="*/ 73 h 73"/>
                    <a:gd name="T4" fmla="*/ 87 w 89"/>
                    <a:gd name="T5" fmla="*/ 23 h 73"/>
                    <a:gd name="T6" fmla="*/ 89 w 89"/>
                    <a:gd name="T7" fmla="*/ 19 h 73"/>
                    <a:gd name="T8" fmla="*/ 85 w 89"/>
                    <a:gd name="T9" fmla="*/ 15 h 73"/>
                    <a:gd name="T10" fmla="*/ 35 w 89"/>
                    <a:gd name="T11" fmla="*/ 0 h 73"/>
                    <a:gd name="T12" fmla="*/ 0 w 89"/>
                    <a:gd name="T13" fmla="*/ 35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73">
                      <a:moveTo>
                        <a:pt x="0" y="35"/>
                      </a:moveTo>
                      <a:cubicBezTo>
                        <a:pt x="38" y="73"/>
                        <a:pt x="38" y="73"/>
                        <a:pt x="38" y="73"/>
                      </a:cubicBezTo>
                      <a:cubicBezTo>
                        <a:pt x="87" y="23"/>
                        <a:pt x="87" y="23"/>
                        <a:pt x="87" y="23"/>
                      </a:cubicBezTo>
                      <a:cubicBezTo>
                        <a:pt x="89" y="22"/>
                        <a:pt x="89" y="21"/>
                        <a:pt x="89" y="19"/>
                      </a:cubicBezTo>
                      <a:cubicBezTo>
                        <a:pt x="88" y="17"/>
                        <a:pt x="87" y="16"/>
                        <a:pt x="85" y="15"/>
                      </a:cubicBezTo>
                      <a:cubicBezTo>
                        <a:pt x="35" y="0"/>
                        <a:pt x="35" y="0"/>
                        <a:pt x="35" y="0"/>
                      </a:cubicBez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E150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3" name="Freeform 28"/>
                <p:cNvSpPr/>
                <p:nvPr/>
              </p:nvSpPr>
              <p:spPr bwMode="auto">
                <a:xfrm>
                  <a:off x="2132913" y="44887"/>
                  <a:ext cx="393700" cy="390525"/>
                </a:xfrm>
                <a:custGeom>
                  <a:avLst/>
                  <a:gdLst>
                    <a:gd name="T0" fmla="*/ 248 w 248"/>
                    <a:gd name="T1" fmla="*/ 56 h 246"/>
                    <a:gd name="T2" fmla="*/ 59 w 248"/>
                    <a:gd name="T3" fmla="*/ 246 h 246"/>
                    <a:gd name="T4" fmla="*/ 0 w 248"/>
                    <a:gd name="T5" fmla="*/ 190 h 246"/>
                    <a:gd name="T6" fmla="*/ 190 w 248"/>
                    <a:gd name="T7" fmla="*/ 0 h 246"/>
                    <a:gd name="T8" fmla="*/ 248 w 248"/>
                    <a:gd name="T9" fmla="*/ 56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246">
                      <a:moveTo>
                        <a:pt x="248" y="56"/>
                      </a:moveTo>
                      <a:lnTo>
                        <a:pt x="59" y="246"/>
                      </a:lnTo>
                      <a:lnTo>
                        <a:pt x="0" y="190"/>
                      </a:lnTo>
                      <a:lnTo>
                        <a:pt x="190" y="0"/>
                      </a:lnTo>
                      <a:lnTo>
                        <a:pt x="248" y="56"/>
                      </a:lnTo>
                      <a:close/>
                    </a:path>
                  </a:pathLst>
                </a:cu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4" name="Freeform 29"/>
                <p:cNvSpPr/>
                <p:nvPr/>
              </p:nvSpPr>
              <p:spPr bwMode="auto">
                <a:xfrm>
                  <a:off x="2285313" y="44887"/>
                  <a:ext cx="241300" cy="242888"/>
                </a:xfrm>
                <a:custGeom>
                  <a:avLst/>
                  <a:gdLst>
                    <a:gd name="T0" fmla="*/ 0 w 152"/>
                    <a:gd name="T1" fmla="*/ 94 h 153"/>
                    <a:gd name="T2" fmla="*/ 56 w 152"/>
                    <a:gd name="T3" fmla="*/ 153 h 153"/>
                    <a:gd name="T4" fmla="*/ 152 w 152"/>
                    <a:gd name="T5" fmla="*/ 56 h 153"/>
                    <a:gd name="T6" fmla="*/ 94 w 152"/>
                    <a:gd name="T7" fmla="*/ 0 h 153"/>
                    <a:gd name="T8" fmla="*/ 0 w 152"/>
                    <a:gd name="T9" fmla="*/ 94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2" h="153">
                      <a:moveTo>
                        <a:pt x="0" y="94"/>
                      </a:moveTo>
                      <a:lnTo>
                        <a:pt x="56" y="153"/>
                      </a:lnTo>
                      <a:lnTo>
                        <a:pt x="152" y="56"/>
                      </a:lnTo>
                      <a:lnTo>
                        <a:pt x="94" y="0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5" name="Freeform 30"/>
                <p:cNvSpPr/>
                <p:nvPr/>
              </p:nvSpPr>
              <p:spPr bwMode="auto">
                <a:xfrm>
                  <a:off x="2290075" y="202050"/>
                  <a:ext cx="76200" cy="76200"/>
                </a:xfrm>
                <a:custGeom>
                  <a:avLst/>
                  <a:gdLst>
                    <a:gd name="T0" fmla="*/ 15 w 18"/>
                    <a:gd name="T1" fmla="*/ 3 h 18"/>
                    <a:gd name="T2" fmla="*/ 15 w 18"/>
                    <a:gd name="T3" fmla="*/ 15 h 18"/>
                    <a:gd name="T4" fmla="*/ 4 w 18"/>
                    <a:gd name="T5" fmla="*/ 15 h 18"/>
                    <a:gd name="T6" fmla="*/ 4 w 18"/>
                    <a:gd name="T7" fmla="*/ 3 h 18"/>
                    <a:gd name="T8" fmla="*/ 15 w 18"/>
                    <a:gd name="T9" fmla="*/ 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8">
                      <a:moveTo>
                        <a:pt x="15" y="3"/>
                      </a:moveTo>
                      <a:cubicBezTo>
                        <a:pt x="18" y="6"/>
                        <a:pt x="18" y="12"/>
                        <a:pt x="15" y="15"/>
                      </a:cubicBezTo>
                      <a:cubicBezTo>
                        <a:pt x="12" y="18"/>
                        <a:pt x="7" y="18"/>
                        <a:pt x="4" y="15"/>
                      </a:cubicBezTo>
                      <a:cubicBezTo>
                        <a:pt x="0" y="12"/>
                        <a:pt x="0" y="6"/>
                        <a:pt x="4" y="3"/>
                      </a:cubicBezTo>
                      <a:cubicBezTo>
                        <a:pt x="7" y="0"/>
                        <a:pt x="12" y="0"/>
                        <a:pt x="15" y="3"/>
                      </a:cubicBezTo>
                      <a:close/>
                    </a:path>
                  </a:pathLst>
                </a:custGeom>
                <a:solidFill>
                  <a:srgbClr val="FA7D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6" name="Freeform 31"/>
                <p:cNvSpPr/>
                <p:nvPr/>
              </p:nvSpPr>
              <p:spPr bwMode="auto">
                <a:xfrm>
                  <a:off x="2305950" y="202050"/>
                  <a:ext cx="60325" cy="63500"/>
                </a:xfrm>
                <a:custGeom>
                  <a:avLst/>
                  <a:gdLst>
                    <a:gd name="T0" fmla="*/ 0 w 14"/>
                    <a:gd name="T1" fmla="*/ 3 h 15"/>
                    <a:gd name="T2" fmla="*/ 11 w 14"/>
                    <a:gd name="T3" fmla="*/ 15 h 15"/>
                    <a:gd name="T4" fmla="*/ 11 w 14"/>
                    <a:gd name="T5" fmla="*/ 3 h 15"/>
                    <a:gd name="T6" fmla="*/ 0 w 14"/>
                    <a:gd name="T7" fmla="*/ 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5">
                      <a:moveTo>
                        <a:pt x="0" y="3"/>
                      </a:move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4" y="12"/>
                        <a:pt x="14" y="6"/>
                        <a:pt x="11" y="3"/>
                      </a:cubicBezTo>
                      <a:cubicBezTo>
                        <a:pt x="8" y="0"/>
                        <a:pt x="3" y="0"/>
                        <a:pt x="0" y="3"/>
                      </a:cubicBezTo>
                      <a:close/>
                    </a:path>
                  </a:pathLst>
                </a:custGeom>
                <a:solidFill>
                  <a:srgbClr val="E150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7" name="Freeform 32"/>
                <p:cNvSpPr/>
                <p:nvPr/>
              </p:nvSpPr>
              <p:spPr bwMode="auto">
                <a:xfrm>
                  <a:off x="2378975" y="113150"/>
                  <a:ext cx="76200" cy="76200"/>
                </a:xfrm>
                <a:custGeom>
                  <a:avLst/>
                  <a:gdLst>
                    <a:gd name="T0" fmla="*/ 15 w 18"/>
                    <a:gd name="T1" fmla="*/ 4 h 18"/>
                    <a:gd name="T2" fmla="*/ 15 w 18"/>
                    <a:gd name="T3" fmla="*/ 15 h 18"/>
                    <a:gd name="T4" fmla="*/ 3 w 18"/>
                    <a:gd name="T5" fmla="*/ 15 h 18"/>
                    <a:gd name="T6" fmla="*/ 3 w 18"/>
                    <a:gd name="T7" fmla="*/ 4 h 18"/>
                    <a:gd name="T8" fmla="*/ 15 w 18"/>
                    <a:gd name="T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8">
                      <a:moveTo>
                        <a:pt x="15" y="4"/>
                      </a:moveTo>
                      <a:cubicBezTo>
                        <a:pt x="18" y="7"/>
                        <a:pt x="18" y="12"/>
                        <a:pt x="15" y="15"/>
                      </a:cubicBezTo>
                      <a:cubicBezTo>
                        <a:pt x="12" y="18"/>
                        <a:pt x="6" y="18"/>
                        <a:pt x="3" y="15"/>
                      </a:cubicBezTo>
                      <a:cubicBezTo>
                        <a:pt x="0" y="12"/>
                        <a:pt x="0" y="7"/>
                        <a:pt x="3" y="4"/>
                      </a:cubicBezTo>
                      <a:cubicBezTo>
                        <a:pt x="6" y="0"/>
                        <a:pt x="12" y="0"/>
                        <a:pt x="15" y="4"/>
                      </a:cubicBezTo>
                      <a:close/>
                    </a:path>
                  </a:pathLst>
                </a:custGeom>
                <a:solidFill>
                  <a:srgbClr val="E150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8" name="Freeform 33"/>
                <p:cNvSpPr/>
                <p:nvPr/>
              </p:nvSpPr>
              <p:spPr bwMode="auto">
                <a:xfrm>
                  <a:off x="2204350" y="290950"/>
                  <a:ext cx="76200" cy="76200"/>
                </a:xfrm>
                <a:custGeom>
                  <a:avLst/>
                  <a:gdLst>
                    <a:gd name="T0" fmla="*/ 3 w 18"/>
                    <a:gd name="T1" fmla="*/ 14 h 18"/>
                    <a:gd name="T2" fmla="*/ 15 w 18"/>
                    <a:gd name="T3" fmla="*/ 14 h 18"/>
                    <a:gd name="T4" fmla="*/ 15 w 18"/>
                    <a:gd name="T5" fmla="*/ 3 h 18"/>
                    <a:gd name="T6" fmla="*/ 3 w 18"/>
                    <a:gd name="T7" fmla="*/ 3 h 18"/>
                    <a:gd name="T8" fmla="*/ 3 w 18"/>
                    <a:gd name="T9" fmla="*/ 1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8">
                      <a:moveTo>
                        <a:pt x="3" y="14"/>
                      </a:moveTo>
                      <a:cubicBezTo>
                        <a:pt x="6" y="18"/>
                        <a:pt x="11" y="18"/>
                        <a:pt x="15" y="14"/>
                      </a:cubicBezTo>
                      <a:cubicBezTo>
                        <a:pt x="18" y="11"/>
                        <a:pt x="18" y="6"/>
                        <a:pt x="15" y="3"/>
                      </a:cubicBezTo>
                      <a:cubicBezTo>
                        <a:pt x="11" y="0"/>
                        <a:pt x="6" y="0"/>
                        <a:pt x="3" y="3"/>
                      </a:cubicBezTo>
                      <a:cubicBezTo>
                        <a:pt x="0" y="6"/>
                        <a:pt x="0" y="11"/>
                        <a:pt x="3" y="14"/>
                      </a:cubicBezTo>
                      <a:close/>
                    </a:path>
                  </a:pathLst>
                </a:custGeom>
                <a:solidFill>
                  <a:srgbClr val="FA7D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49" name="Freeform 34"/>
                <p:cNvSpPr>
                  <a:spLocks noEditPoints="1"/>
                </p:cNvSpPr>
                <p:nvPr/>
              </p:nvSpPr>
              <p:spPr bwMode="auto">
                <a:xfrm>
                  <a:off x="2404375" y="-452001"/>
                  <a:ext cx="615950" cy="615950"/>
                </a:xfrm>
                <a:custGeom>
                  <a:avLst/>
                  <a:gdLst>
                    <a:gd name="T0" fmla="*/ 139 w 145"/>
                    <a:gd name="T1" fmla="*/ 79 h 145"/>
                    <a:gd name="T2" fmla="*/ 79 w 145"/>
                    <a:gd name="T3" fmla="*/ 139 h 145"/>
                    <a:gd name="T4" fmla="*/ 56 w 145"/>
                    <a:gd name="T5" fmla="*/ 139 h 145"/>
                    <a:gd name="T6" fmla="*/ 7 w 145"/>
                    <a:gd name="T7" fmla="*/ 89 h 145"/>
                    <a:gd name="T8" fmla="*/ 7 w 145"/>
                    <a:gd name="T9" fmla="*/ 66 h 145"/>
                    <a:gd name="T10" fmla="*/ 66 w 145"/>
                    <a:gd name="T11" fmla="*/ 7 h 145"/>
                    <a:gd name="T12" fmla="*/ 89 w 145"/>
                    <a:gd name="T13" fmla="*/ 7 h 145"/>
                    <a:gd name="T14" fmla="*/ 139 w 145"/>
                    <a:gd name="T15" fmla="*/ 56 h 145"/>
                    <a:gd name="T16" fmla="*/ 139 w 145"/>
                    <a:gd name="T17" fmla="*/ 79 h 145"/>
                    <a:gd name="T18" fmla="*/ 16 w 145"/>
                    <a:gd name="T19" fmla="*/ 76 h 145"/>
                    <a:gd name="T20" fmla="*/ 16 w 145"/>
                    <a:gd name="T21" fmla="*/ 80 h 145"/>
                    <a:gd name="T22" fmla="*/ 66 w 145"/>
                    <a:gd name="T23" fmla="*/ 129 h 145"/>
                    <a:gd name="T24" fmla="*/ 70 w 145"/>
                    <a:gd name="T25" fmla="*/ 129 h 145"/>
                    <a:gd name="T26" fmla="*/ 129 w 145"/>
                    <a:gd name="T27" fmla="*/ 70 h 145"/>
                    <a:gd name="T28" fmla="*/ 129 w 145"/>
                    <a:gd name="T29" fmla="*/ 66 h 145"/>
                    <a:gd name="T30" fmla="*/ 80 w 145"/>
                    <a:gd name="T31" fmla="*/ 16 h 145"/>
                    <a:gd name="T32" fmla="*/ 76 w 145"/>
                    <a:gd name="T33" fmla="*/ 16 h 145"/>
                    <a:gd name="T34" fmla="*/ 16 w 145"/>
                    <a:gd name="T35" fmla="*/ 76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5" h="145">
                      <a:moveTo>
                        <a:pt x="139" y="79"/>
                      </a:moveTo>
                      <a:cubicBezTo>
                        <a:pt x="79" y="139"/>
                        <a:pt x="79" y="139"/>
                        <a:pt x="79" y="139"/>
                      </a:cubicBezTo>
                      <a:cubicBezTo>
                        <a:pt x="73" y="145"/>
                        <a:pt x="62" y="145"/>
                        <a:pt x="56" y="139"/>
                      </a:cubicBezTo>
                      <a:cubicBezTo>
                        <a:pt x="7" y="89"/>
                        <a:pt x="7" y="89"/>
                        <a:pt x="7" y="89"/>
                      </a:cubicBezTo>
                      <a:cubicBezTo>
                        <a:pt x="0" y="83"/>
                        <a:pt x="0" y="73"/>
                        <a:pt x="7" y="66"/>
                      </a:cubicBezTo>
                      <a:cubicBezTo>
                        <a:pt x="66" y="7"/>
                        <a:pt x="66" y="7"/>
                        <a:pt x="66" y="7"/>
                      </a:cubicBezTo>
                      <a:cubicBezTo>
                        <a:pt x="72" y="0"/>
                        <a:pt x="83" y="0"/>
                        <a:pt x="89" y="7"/>
                      </a:cubicBezTo>
                      <a:cubicBezTo>
                        <a:pt x="139" y="56"/>
                        <a:pt x="139" y="56"/>
                        <a:pt x="139" y="56"/>
                      </a:cubicBezTo>
                      <a:cubicBezTo>
                        <a:pt x="145" y="63"/>
                        <a:pt x="145" y="73"/>
                        <a:pt x="139" y="79"/>
                      </a:cubicBezTo>
                      <a:close/>
                      <a:moveTo>
                        <a:pt x="16" y="76"/>
                      </a:moveTo>
                      <a:cubicBezTo>
                        <a:pt x="15" y="77"/>
                        <a:pt x="15" y="79"/>
                        <a:pt x="16" y="80"/>
                      </a:cubicBezTo>
                      <a:cubicBezTo>
                        <a:pt x="66" y="129"/>
                        <a:pt x="66" y="129"/>
                        <a:pt x="66" y="129"/>
                      </a:cubicBezTo>
                      <a:cubicBezTo>
                        <a:pt x="67" y="130"/>
                        <a:pt x="69" y="130"/>
                        <a:pt x="70" y="129"/>
                      </a:cubicBezTo>
                      <a:cubicBezTo>
                        <a:pt x="129" y="70"/>
                        <a:pt x="129" y="70"/>
                        <a:pt x="129" y="70"/>
                      </a:cubicBezTo>
                      <a:cubicBezTo>
                        <a:pt x="130" y="69"/>
                        <a:pt x="130" y="67"/>
                        <a:pt x="129" y="66"/>
                      </a:cubicBezTo>
                      <a:cubicBezTo>
                        <a:pt x="80" y="16"/>
                        <a:pt x="80" y="16"/>
                        <a:pt x="80" y="16"/>
                      </a:cubicBezTo>
                      <a:cubicBezTo>
                        <a:pt x="78" y="15"/>
                        <a:pt x="77" y="15"/>
                        <a:pt x="76" y="16"/>
                      </a:cubicBezTo>
                      <a:lnTo>
                        <a:pt x="16" y="76"/>
                      </a:lnTo>
                      <a:close/>
                    </a:path>
                  </a:pathLst>
                </a:custGeom>
                <a:solidFill>
                  <a:srgbClr val="00AAD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50" name="Freeform 35"/>
                <p:cNvSpPr/>
                <p:nvPr/>
              </p:nvSpPr>
              <p:spPr bwMode="auto">
                <a:xfrm>
                  <a:off x="2683775" y="592575"/>
                  <a:ext cx="136525" cy="139700"/>
                </a:xfrm>
                <a:custGeom>
                  <a:avLst/>
                  <a:gdLst>
                    <a:gd name="T0" fmla="*/ 24 w 32"/>
                    <a:gd name="T1" fmla="*/ 25 h 33"/>
                    <a:gd name="T2" fmla="*/ 3 w 32"/>
                    <a:gd name="T3" fmla="*/ 30 h 33"/>
                    <a:gd name="T4" fmla="*/ 0 w 32"/>
                    <a:gd name="T5" fmla="*/ 26 h 33"/>
                    <a:gd name="T6" fmla="*/ 4 w 32"/>
                    <a:gd name="T7" fmla="*/ 24 h 33"/>
                    <a:gd name="T8" fmla="*/ 19 w 32"/>
                    <a:gd name="T9" fmla="*/ 20 h 33"/>
                    <a:gd name="T10" fmla="*/ 23 w 32"/>
                    <a:gd name="T11" fmla="*/ 5 h 33"/>
                    <a:gd name="T12" fmla="*/ 26 w 32"/>
                    <a:gd name="T13" fmla="*/ 1 h 33"/>
                    <a:gd name="T14" fmla="*/ 30 w 32"/>
                    <a:gd name="T15" fmla="*/ 3 h 33"/>
                    <a:gd name="T16" fmla="*/ 24 w 32"/>
                    <a:gd name="T17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33">
                      <a:moveTo>
                        <a:pt x="24" y="25"/>
                      </a:moveTo>
                      <a:cubicBezTo>
                        <a:pt x="19" y="30"/>
                        <a:pt x="10" y="33"/>
                        <a:pt x="3" y="30"/>
                      </a:cubicBezTo>
                      <a:cubicBezTo>
                        <a:pt x="1" y="30"/>
                        <a:pt x="0" y="28"/>
                        <a:pt x="0" y="26"/>
                      </a:cubicBezTo>
                      <a:cubicBezTo>
                        <a:pt x="1" y="25"/>
                        <a:pt x="2" y="24"/>
                        <a:pt x="4" y="24"/>
                      </a:cubicBezTo>
                      <a:cubicBezTo>
                        <a:pt x="10" y="25"/>
                        <a:pt x="15" y="24"/>
                        <a:pt x="19" y="20"/>
                      </a:cubicBezTo>
                      <a:cubicBezTo>
                        <a:pt x="23" y="16"/>
                        <a:pt x="25" y="10"/>
                        <a:pt x="23" y="5"/>
                      </a:cubicBezTo>
                      <a:cubicBezTo>
                        <a:pt x="23" y="3"/>
                        <a:pt x="24" y="1"/>
                        <a:pt x="26" y="1"/>
                      </a:cubicBezTo>
                      <a:cubicBezTo>
                        <a:pt x="28" y="0"/>
                        <a:pt x="29" y="1"/>
                        <a:pt x="30" y="3"/>
                      </a:cubicBezTo>
                      <a:cubicBezTo>
                        <a:pt x="32" y="11"/>
                        <a:pt x="30" y="19"/>
                        <a:pt x="24" y="25"/>
                      </a:cubicBezTo>
                      <a:close/>
                    </a:path>
                  </a:pathLst>
                </a:custGeom>
                <a:solidFill>
                  <a:srgbClr val="FFC8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51" name="Freeform 36"/>
                <p:cNvSpPr/>
                <p:nvPr/>
              </p:nvSpPr>
              <p:spPr bwMode="auto">
                <a:xfrm>
                  <a:off x="2764738" y="592575"/>
                  <a:ext cx="55563" cy="106363"/>
                </a:xfrm>
                <a:custGeom>
                  <a:avLst/>
                  <a:gdLst>
                    <a:gd name="T0" fmla="*/ 5 w 13"/>
                    <a:gd name="T1" fmla="*/ 2 h 25"/>
                    <a:gd name="T2" fmla="*/ 4 w 13"/>
                    <a:gd name="T3" fmla="*/ 5 h 25"/>
                    <a:gd name="T4" fmla="*/ 0 w 13"/>
                    <a:gd name="T5" fmla="*/ 20 h 25"/>
                    <a:gd name="T6" fmla="*/ 0 w 13"/>
                    <a:gd name="T7" fmla="*/ 20 h 25"/>
                    <a:gd name="T8" fmla="*/ 5 w 13"/>
                    <a:gd name="T9" fmla="*/ 25 h 25"/>
                    <a:gd name="T10" fmla="*/ 5 w 13"/>
                    <a:gd name="T11" fmla="*/ 25 h 25"/>
                    <a:gd name="T12" fmla="*/ 11 w 13"/>
                    <a:gd name="T13" fmla="*/ 3 h 25"/>
                    <a:gd name="T14" fmla="*/ 7 w 13"/>
                    <a:gd name="T15" fmla="*/ 1 h 25"/>
                    <a:gd name="T16" fmla="*/ 5 w 13"/>
                    <a:gd name="T17" fmla="*/ 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" h="25">
                      <a:moveTo>
                        <a:pt x="5" y="2"/>
                      </a:moveTo>
                      <a:cubicBezTo>
                        <a:pt x="5" y="2"/>
                        <a:pt x="4" y="4"/>
                        <a:pt x="4" y="5"/>
                      </a:cubicBezTo>
                      <a:cubicBezTo>
                        <a:pt x="6" y="10"/>
                        <a:pt x="4" y="16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11" y="19"/>
                        <a:pt x="13" y="11"/>
                        <a:pt x="11" y="3"/>
                      </a:cubicBezTo>
                      <a:cubicBezTo>
                        <a:pt x="10" y="1"/>
                        <a:pt x="9" y="0"/>
                        <a:pt x="7" y="1"/>
                      </a:cubicBezTo>
                      <a:cubicBezTo>
                        <a:pt x="6" y="1"/>
                        <a:pt x="6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FFA0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52" name="Freeform 37"/>
                <p:cNvSpPr/>
                <p:nvPr/>
              </p:nvSpPr>
              <p:spPr bwMode="auto">
                <a:xfrm>
                  <a:off x="2709175" y="617975"/>
                  <a:ext cx="195263" cy="195263"/>
                </a:xfrm>
                <a:custGeom>
                  <a:avLst/>
                  <a:gdLst>
                    <a:gd name="T0" fmla="*/ 34 w 46"/>
                    <a:gd name="T1" fmla="*/ 35 h 46"/>
                    <a:gd name="T2" fmla="*/ 3 w 46"/>
                    <a:gd name="T3" fmla="*/ 43 h 46"/>
                    <a:gd name="T4" fmla="*/ 0 w 46"/>
                    <a:gd name="T5" fmla="*/ 39 h 46"/>
                    <a:gd name="T6" fmla="*/ 4 w 46"/>
                    <a:gd name="T7" fmla="*/ 37 h 46"/>
                    <a:gd name="T8" fmla="*/ 29 w 46"/>
                    <a:gd name="T9" fmla="*/ 30 h 46"/>
                    <a:gd name="T10" fmla="*/ 36 w 46"/>
                    <a:gd name="T11" fmla="*/ 5 h 46"/>
                    <a:gd name="T12" fmla="*/ 38 w 46"/>
                    <a:gd name="T13" fmla="*/ 1 h 46"/>
                    <a:gd name="T14" fmla="*/ 43 w 46"/>
                    <a:gd name="T15" fmla="*/ 3 h 46"/>
                    <a:gd name="T16" fmla="*/ 34 w 46"/>
                    <a:gd name="T17" fmla="*/ 3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6" h="46">
                      <a:moveTo>
                        <a:pt x="34" y="35"/>
                      </a:moveTo>
                      <a:cubicBezTo>
                        <a:pt x="26" y="43"/>
                        <a:pt x="14" y="46"/>
                        <a:pt x="3" y="43"/>
                      </a:cubicBezTo>
                      <a:cubicBezTo>
                        <a:pt x="1" y="43"/>
                        <a:pt x="0" y="41"/>
                        <a:pt x="0" y="39"/>
                      </a:cubicBezTo>
                      <a:cubicBezTo>
                        <a:pt x="1" y="37"/>
                        <a:pt x="2" y="36"/>
                        <a:pt x="4" y="37"/>
                      </a:cubicBezTo>
                      <a:cubicBezTo>
                        <a:pt x="13" y="39"/>
                        <a:pt x="23" y="36"/>
                        <a:pt x="29" y="30"/>
                      </a:cubicBezTo>
                      <a:cubicBezTo>
                        <a:pt x="36" y="23"/>
                        <a:pt x="38" y="14"/>
                        <a:pt x="36" y="5"/>
                      </a:cubicBezTo>
                      <a:cubicBezTo>
                        <a:pt x="36" y="3"/>
                        <a:pt x="37" y="1"/>
                        <a:pt x="38" y="1"/>
                      </a:cubicBezTo>
                      <a:cubicBezTo>
                        <a:pt x="40" y="0"/>
                        <a:pt x="42" y="1"/>
                        <a:pt x="43" y="3"/>
                      </a:cubicBezTo>
                      <a:cubicBezTo>
                        <a:pt x="46" y="14"/>
                        <a:pt x="42" y="26"/>
                        <a:pt x="34" y="35"/>
                      </a:cubicBezTo>
                      <a:close/>
                    </a:path>
                  </a:pathLst>
                </a:custGeom>
                <a:solidFill>
                  <a:srgbClr val="FFC8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  <p:sp>
              <p:nvSpPr>
                <p:cNvPr id="53" name="Freeform 38"/>
                <p:cNvSpPr/>
                <p:nvPr/>
              </p:nvSpPr>
              <p:spPr bwMode="auto">
                <a:xfrm>
                  <a:off x="2833000" y="617975"/>
                  <a:ext cx="71438" cy="149225"/>
                </a:xfrm>
                <a:custGeom>
                  <a:avLst/>
                  <a:gdLst>
                    <a:gd name="T0" fmla="*/ 8 w 17"/>
                    <a:gd name="T1" fmla="*/ 2 h 35"/>
                    <a:gd name="T2" fmla="*/ 7 w 17"/>
                    <a:gd name="T3" fmla="*/ 5 h 35"/>
                    <a:gd name="T4" fmla="*/ 0 w 17"/>
                    <a:gd name="T5" fmla="*/ 30 h 35"/>
                    <a:gd name="T6" fmla="*/ 5 w 17"/>
                    <a:gd name="T7" fmla="*/ 35 h 35"/>
                    <a:gd name="T8" fmla="*/ 14 w 17"/>
                    <a:gd name="T9" fmla="*/ 3 h 35"/>
                    <a:gd name="T10" fmla="*/ 9 w 17"/>
                    <a:gd name="T11" fmla="*/ 1 h 35"/>
                    <a:gd name="T12" fmla="*/ 8 w 17"/>
                    <a:gd name="T13" fmla="*/ 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35">
                      <a:moveTo>
                        <a:pt x="8" y="2"/>
                      </a:moveTo>
                      <a:cubicBezTo>
                        <a:pt x="7" y="2"/>
                        <a:pt x="7" y="4"/>
                        <a:pt x="7" y="5"/>
                      </a:cubicBezTo>
                      <a:cubicBezTo>
                        <a:pt x="9" y="14"/>
                        <a:pt x="7" y="23"/>
                        <a:pt x="0" y="30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13" y="26"/>
                        <a:pt x="17" y="14"/>
                        <a:pt x="14" y="3"/>
                      </a:cubicBezTo>
                      <a:cubicBezTo>
                        <a:pt x="13" y="1"/>
                        <a:pt x="11" y="0"/>
                        <a:pt x="9" y="1"/>
                      </a:cubicBezTo>
                      <a:cubicBezTo>
                        <a:pt x="9" y="1"/>
                        <a:pt x="8" y="1"/>
                        <a:pt x="8" y="2"/>
                      </a:cubicBezTo>
                      <a:close/>
                    </a:path>
                  </a:pathLst>
                </a:custGeom>
                <a:solidFill>
                  <a:srgbClr val="FFA0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/>
                </a:p>
              </p:txBody>
            </p:sp>
          </p:grpSp>
          <p:sp>
            <p:nvSpPr>
              <p:cNvPr id="54" name="Freeform 39"/>
              <p:cNvSpPr/>
              <p:nvPr/>
            </p:nvSpPr>
            <p:spPr bwMode="auto">
              <a:xfrm>
                <a:off x="3097147" y="2707835"/>
                <a:ext cx="344488" cy="330200"/>
              </a:xfrm>
              <a:custGeom>
                <a:avLst/>
                <a:gdLst>
                  <a:gd name="T0" fmla="*/ 107 w 217"/>
                  <a:gd name="T1" fmla="*/ 171 h 208"/>
                  <a:gd name="T2" fmla="*/ 40 w 217"/>
                  <a:gd name="T3" fmla="*/ 208 h 208"/>
                  <a:gd name="T4" fmla="*/ 53 w 217"/>
                  <a:gd name="T5" fmla="*/ 134 h 208"/>
                  <a:gd name="T6" fmla="*/ 0 w 217"/>
                  <a:gd name="T7" fmla="*/ 80 h 208"/>
                  <a:gd name="T8" fmla="*/ 75 w 217"/>
                  <a:gd name="T9" fmla="*/ 69 h 208"/>
                  <a:gd name="T10" fmla="*/ 107 w 217"/>
                  <a:gd name="T11" fmla="*/ 0 h 208"/>
                  <a:gd name="T12" fmla="*/ 142 w 217"/>
                  <a:gd name="T13" fmla="*/ 69 h 208"/>
                  <a:gd name="T14" fmla="*/ 217 w 217"/>
                  <a:gd name="T15" fmla="*/ 80 h 208"/>
                  <a:gd name="T16" fmla="*/ 163 w 217"/>
                  <a:gd name="T17" fmla="*/ 134 h 208"/>
                  <a:gd name="T18" fmla="*/ 176 w 217"/>
                  <a:gd name="T19" fmla="*/ 208 h 208"/>
                  <a:gd name="T20" fmla="*/ 107 w 217"/>
                  <a:gd name="T21" fmla="*/ 17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7" h="208">
                    <a:moveTo>
                      <a:pt x="107" y="171"/>
                    </a:moveTo>
                    <a:lnTo>
                      <a:pt x="40" y="208"/>
                    </a:lnTo>
                    <a:lnTo>
                      <a:pt x="53" y="134"/>
                    </a:lnTo>
                    <a:lnTo>
                      <a:pt x="0" y="80"/>
                    </a:lnTo>
                    <a:lnTo>
                      <a:pt x="75" y="69"/>
                    </a:lnTo>
                    <a:lnTo>
                      <a:pt x="107" y="0"/>
                    </a:lnTo>
                    <a:lnTo>
                      <a:pt x="142" y="69"/>
                    </a:lnTo>
                    <a:lnTo>
                      <a:pt x="217" y="80"/>
                    </a:lnTo>
                    <a:lnTo>
                      <a:pt x="163" y="134"/>
                    </a:lnTo>
                    <a:lnTo>
                      <a:pt x="176" y="208"/>
                    </a:lnTo>
                    <a:lnTo>
                      <a:pt x="107" y="171"/>
                    </a:lnTo>
                    <a:close/>
                  </a:path>
                </a:pathLst>
              </a:custGeom>
              <a:solidFill>
                <a:srgbClr val="6EC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" name="Freeform 40"/>
              <p:cNvSpPr/>
              <p:nvPr/>
            </p:nvSpPr>
            <p:spPr bwMode="auto">
              <a:xfrm>
                <a:off x="1093722" y="2707835"/>
                <a:ext cx="342900" cy="330200"/>
              </a:xfrm>
              <a:custGeom>
                <a:avLst/>
                <a:gdLst>
                  <a:gd name="T0" fmla="*/ 107 w 216"/>
                  <a:gd name="T1" fmla="*/ 171 h 208"/>
                  <a:gd name="T2" fmla="*/ 40 w 216"/>
                  <a:gd name="T3" fmla="*/ 208 h 208"/>
                  <a:gd name="T4" fmla="*/ 53 w 216"/>
                  <a:gd name="T5" fmla="*/ 134 h 208"/>
                  <a:gd name="T6" fmla="*/ 0 w 216"/>
                  <a:gd name="T7" fmla="*/ 80 h 208"/>
                  <a:gd name="T8" fmla="*/ 75 w 216"/>
                  <a:gd name="T9" fmla="*/ 69 h 208"/>
                  <a:gd name="T10" fmla="*/ 107 w 216"/>
                  <a:gd name="T11" fmla="*/ 0 h 208"/>
                  <a:gd name="T12" fmla="*/ 141 w 216"/>
                  <a:gd name="T13" fmla="*/ 69 h 208"/>
                  <a:gd name="T14" fmla="*/ 216 w 216"/>
                  <a:gd name="T15" fmla="*/ 80 h 208"/>
                  <a:gd name="T16" fmla="*/ 163 w 216"/>
                  <a:gd name="T17" fmla="*/ 134 h 208"/>
                  <a:gd name="T18" fmla="*/ 176 w 216"/>
                  <a:gd name="T19" fmla="*/ 208 h 208"/>
                  <a:gd name="T20" fmla="*/ 107 w 216"/>
                  <a:gd name="T21" fmla="*/ 17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6" h="208">
                    <a:moveTo>
                      <a:pt x="107" y="171"/>
                    </a:moveTo>
                    <a:lnTo>
                      <a:pt x="40" y="208"/>
                    </a:lnTo>
                    <a:lnTo>
                      <a:pt x="53" y="134"/>
                    </a:lnTo>
                    <a:lnTo>
                      <a:pt x="0" y="80"/>
                    </a:lnTo>
                    <a:lnTo>
                      <a:pt x="75" y="69"/>
                    </a:lnTo>
                    <a:lnTo>
                      <a:pt x="107" y="0"/>
                    </a:lnTo>
                    <a:lnTo>
                      <a:pt x="141" y="69"/>
                    </a:lnTo>
                    <a:lnTo>
                      <a:pt x="216" y="80"/>
                    </a:lnTo>
                    <a:lnTo>
                      <a:pt x="163" y="134"/>
                    </a:lnTo>
                    <a:lnTo>
                      <a:pt x="176" y="208"/>
                    </a:lnTo>
                    <a:lnTo>
                      <a:pt x="107" y="171"/>
                    </a:lnTo>
                    <a:close/>
                  </a:path>
                </a:pathLst>
              </a:custGeom>
              <a:solidFill>
                <a:srgbClr val="6EC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3462648" y="2671910"/>
            <a:ext cx="2254951" cy="2258862"/>
            <a:chOff x="1780288" y="-2444898"/>
            <a:chExt cx="2746375" cy="2751138"/>
          </a:xfrm>
        </p:grpSpPr>
        <p:sp>
          <p:nvSpPr>
            <p:cNvPr id="109" name="Oval 5"/>
            <p:cNvSpPr>
              <a:spLocks noChangeArrowheads="1"/>
            </p:cNvSpPr>
            <p:nvPr/>
          </p:nvSpPr>
          <p:spPr bwMode="auto">
            <a:xfrm>
              <a:off x="1843788" y="-2379811"/>
              <a:ext cx="2619375" cy="2617788"/>
            </a:xfrm>
            <a:prstGeom prst="ellipse">
              <a:avLst/>
            </a:prstGeom>
            <a:solidFill>
              <a:srgbClr val="FA7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dirty="0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2082110" y="-2184976"/>
              <a:ext cx="2140996" cy="2140996"/>
            </a:xfrm>
            <a:prstGeom prst="ellipse">
              <a:avLst/>
            </a:prstGeom>
            <a:solidFill>
              <a:srgbClr val="6EC7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12" name="组合 111"/>
            <p:cNvGrpSpPr/>
            <p:nvPr/>
          </p:nvGrpSpPr>
          <p:grpSpPr>
            <a:xfrm>
              <a:off x="2601025" y="-1649561"/>
              <a:ext cx="1104900" cy="1160463"/>
              <a:chOff x="10153650" y="2143125"/>
              <a:chExt cx="1104900" cy="1160463"/>
            </a:xfrm>
          </p:grpSpPr>
          <p:sp>
            <p:nvSpPr>
              <p:cNvPr id="116" name="Freeform 7"/>
              <p:cNvSpPr/>
              <p:nvPr/>
            </p:nvSpPr>
            <p:spPr bwMode="auto">
              <a:xfrm>
                <a:off x="10591800" y="2925763"/>
                <a:ext cx="228600" cy="373063"/>
              </a:xfrm>
              <a:custGeom>
                <a:avLst/>
                <a:gdLst>
                  <a:gd name="T0" fmla="*/ 42 w 54"/>
                  <a:gd name="T1" fmla="*/ 68 h 88"/>
                  <a:gd name="T2" fmla="*/ 38 w 54"/>
                  <a:gd name="T3" fmla="*/ 64 h 88"/>
                  <a:gd name="T4" fmla="*/ 38 w 54"/>
                  <a:gd name="T5" fmla="*/ 0 h 88"/>
                  <a:gd name="T6" fmla="*/ 16 w 54"/>
                  <a:gd name="T7" fmla="*/ 0 h 88"/>
                  <a:gd name="T8" fmla="*/ 16 w 54"/>
                  <a:gd name="T9" fmla="*/ 64 h 88"/>
                  <a:gd name="T10" fmla="*/ 12 w 54"/>
                  <a:gd name="T11" fmla="*/ 68 h 88"/>
                  <a:gd name="T12" fmla="*/ 4 w 54"/>
                  <a:gd name="T13" fmla="*/ 68 h 88"/>
                  <a:gd name="T14" fmla="*/ 0 w 54"/>
                  <a:gd name="T15" fmla="*/ 72 h 88"/>
                  <a:gd name="T16" fmla="*/ 0 w 54"/>
                  <a:gd name="T17" fmla="*/ 85 h 88"/>
                  <a:gd name="T18" fmla="*/ 4 w 54"/>
                  <a:gd name="T19" fmla="*/ 88 h 88"/>
                  <a:gd name="T20" fmla="*/ 50 w 54"/>
                  <a:gd name="T21" fmla="*/ 88 h 88"/>
                  <a:gd name="T22" fmla="*/ 54 w 54"/>
                  <a:gd name="T23" fmla="*/ 85 h 88"/>
                  <a:gd name="T24" fmla="*/ 54 w 54"/>
                  <a:gd name="T25" fmla="*/ 72 h 88"/>
                  <a:gd name="T26" fmla="*/ 50 w 54"/>
                  <a:gd name="T27" fmla="*/ 68 h 88"/>
                  <a:gd name="T28" fmla="*/ 42 w 54"/>
                  <a:gd name="T29" fmla="*/ 6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88">
                    <a:moveTo>
                      <a:pt x="42" y="68"/>
                    </a:moveTo>
                    <a:cubicBezTo>
                      <a:pt x="40" y="68"/>
                      <a:pt x="38" y="66"/>
                      <a:pt x="38" y="64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66"/>
                      <a:pt x="14" y="68"/>
                      <a:pt x="12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2" y="68"/>
                      <a:pt x="0" y="70"/>
                      <a:pt x="0" y="72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7"/>
                      <a:pt x="2" y="88"/>
                      <a:pt x="4" y="88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2" y="88"/>
                      <a:pt x="54" y="87"/>
                      <a:pt x="54" y="85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54" y="70"/>
                      <a:pt x="52" y="68"/>
                      <a:pt x="50" y="68"/>
                    </a:cubicBezTo>
                    <a:lnTo>
                      <a:pt x="42" y="68"/>
                    </a:lnTo>
                    <a:close/>
                  </a:path>
                </a:pathLst>
              </a:custGeom>
              <a:solidFill>
                <a:srgbClr val="4B50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" name="Freeform 8"/>
              <p:cNvSpPr/>
              <p:nvPr/>
            </p:nvSpPr>
            <p:spPr bwMode="auto">
              <a:xfrm>
                <a:off x="10706100" y="2925763"/>
                <a:ext cx="114300" cy="373063"/>
              </a:xfrm>
              <a:custGeom>
                <a:avLst/>
                <a:gdLst>
                  <a:gd name="T0" fmla="*/ 0 w 27"/>
                  <a:gd name="T1" fmla="*/ 0 h 88"/>
                  <a:gd name="T2" fmla="*/ 0 w 27"/>
                  <a:gd name="T3" fmla="*/ 88 h 88"/>
                  <a:gd name="T4" fmla="*/ 23 w 27"/>
                  <a:gd name="T5" fmla="*/ 88 h 88"/>
                  <a:gd name="T6" fmla="*/ 27 w 27"/>
                  <a:gd name="T7" fmla="*/ 85 h 88"/>
                  <a:gd name="T8" fmla="*/ 27 w 27"/>
                  <a:gd name="T9" fmla="*/ 72 h 88"/>
                  <a:gd name="T10" fmla="*/ 23 w 27"/>
                  <a:gd name="T11" fmla="*/ 68 h 88"/>
                  <a:gd name="T12" fmla="*/ 15 w 27"/>
                  <a:gd name="T13" fmla="*/ 68 h 88"/>
                  <a:gd name="T14" fmla="*/ 11 w 27"/>
                  <a:gd name="T15" fmla="*/ 64 h 88"/>
                  <a:gd name="T16" fmla="*/ 11 w 27"/>
                  <a:gd name="T17" fmla="*/ 0 h 88"/>
                  <a:gd name="T18" fmla="*/ 0 w 27"/>
                  <a:gd name="T1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88">
                    <a:moveTo>
                      <a:pt x="0" y="0"/>
                    </a:moveTo>
                    <a:cubicBezTo>
                      <a:pt x="0" y="88"/>
                      <a:pt x="0" y="88"/>
                      <a:pt x="0" y="88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7" y="87"/>
                      <a:pt x="27" y="85"/>
                    </a:cubicBezTo>
                    <a:cubicBezTo>
                      <a:pt x="27" y="72"/>
                      <a:pt x="27" y="72"/>
                      <a:pt x="27" y="72"/>
                    </a:cubicBezTo>
                    <a:cubicBezTo>
                      <a:pt x="27" y="70"/>
                      <a:pt x="25" y="68"/>
                      <a:pt x="23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3" y="68"/>
                      <a:pt x="11" y="66"/>
                      <a:pt x="11" y="64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2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" name="Freeform 9"/>
              <p:cNvSpPr/>
              <p:nvPr/>
            </p:nvSpPr>
            <p:spPr bwMode="auto">
              <a:xfrm>
                <a:off x="11007725" y="2903538"/>
                <a:ext cx="250825" cy="400050"/>
              </a:xfrm>
              <a:custGeom>
                <a:avLst/>
                <a:gdLst>
                  <a:gd name="T0" fmla="*/ 43 w 59"/>
                  <a:gd name="T1" fmla="*/ 64 h 94"/>
                  <a:gd name="T2" fmla="*/ 38 w 59"/>
                  <a:gd name="T3" fmla="*/ 62 h 94"/>
                  <a:gd name="T4" fmla="*/ 22 w 59"/>
                  <a:gd name="T5" fmla="*/ 0 h 94"/>
                  <a:gd name="T6" fmla="*/ 0 w 59"/>
                  <a:gd name="T7" fmla="*/ 5 h 94"/>
                  <a:gd name="T8" fmla="*/ 16 w 59"/>
                  <a:gd name="T9" fmla="*/ 67 h 94"/>
                  <a:gd name="T10" fmla="*/ 16 w 59"/>
                  <a:gd name="T11" fmla="*/ 70 h 94"/>
                  <a:gd name="T12" fmla="*/ 13 w 59"/>
                  <a:gd name="T13" fmla="*/ 72 h 94"/>
                  <a:gd name="T14" fmla="*/ 6 w 59"/>
                  <a:gd name="T15" fmla="*/ 74 h 94"/>
                  <a:gd name="T16" fmla="*/ 3 w 59"/>
                  <a:gd name="T17" fmla="*/ 78 h 94"/>
                  <a:gd name="T18" fmla="*/ 6 w 59"/>
                  <a:gd name="T19" fmla="*/ 91 h 94"/>
                  <a:gd name="T20" fmla="*/ 8 w 59"/>
                  <a:gd name="T21" fmla="*/ 93 h 94"/>
                  <a:gd name="T22" fmla="*/ 11 w 59"/>
                  <a:gd name="T23" fmla="*/ 94 h 94"/>
                  <a:gd name="T24" fmla="*/ 55 w 59"/>
                  <a:gd name="T25" fmla="*/ 82 h 94"/>
                  <a:gd name="T26" fmla="*/ 58 w 59"/>
                  <a:gd name="T27" fmla="*/ 78 h 94"/>
                  <a:gd name="T28" fmla="*/ 55 w 59"/>
                  <a:gd name="T29" fmla="*/ 65 h 94"/>
                  <a:gd name="T30" fmla="*/ 50 w 59"/>
                  <a:gd name="T31" fmla="*/ 62 h 94"/>
                  <a:gd name="T32" fmla="*/ 43 w 59"/>
                  <a:gd name="T33" fmla="*/ 6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94">
                    <a:moveTo>
                      <a:pt x="43" y="64"/>
                    </a:moveTo>
                    <a:cubicBezTo>
                      <a:pt x="41" y="65"/>
                      <a:pt x="39" y="64"/>
                      <a:pt x="38" y="62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8"/>
                      <a:pt x="16" y="69"/>
                      <a:pt x="16" y="70"/>
                    </a:cubicBezTo>
                    <a:cubicBezTo>
                      <a:pt x="15" y="71"/>
                      <a:pt x="14" y="72"/>
                      <a:pt x="13" y="72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4" y="74"/>
                      <a:pt x="2" y="76"/>
                      <a:pt x="3" y="78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2"/>
                      <a:pt x="7" y="93"/>
                      <a:pt x="8" y="93"/>
                    </a:cubicBezTo>
                    <a:cubicBezTo>
                      <a:pt x="9" y="94"/>
                      <a:pt x="10" y="94"/>
                      <a:pt x="11" y="94"/>
                    </a:cubicBezTo>
                    <a:cubicBezTo>
                      <a:pt x="55" y="82"/>
                      <a:pt x="55" y="82"/>
                      <a:pt x="55" y="82"/>
                    </a:cubicBezTo>
                    <a:cubicBezTo>
                      <a:pt x="58" y="82"/>
                      <a:pt x="59" y="80"/>
                      <a:pt x="58" y="78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5" y="63"/>
                      <a:pt x="52" y="62"/>
                      <a:pt x="50" y="62"/>
                    </a:cubicBezTo>
                    <a:lnTo>
                      <a:pt x="43" y="64"/>
                    </a:lnTo>
                    <a:close/>
                  </a:path>
                </a:pathLst>
              </a:custGeom>
              <a:solidFill>
                <a:srgbClr val="32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" name="Freeform 10"/>
              <p:cNvSpPr/>
              <p:nvPr/>
            </p:nvSpPr>
            <p:spPr bwMode="auto">
              <a:xfrm>
                <a:off x="10153650" y="2903538"/>
                <a:ext cx="250825" cy="400050"/>
              </a:xfrm>
              <a:custGeom>
                <a:avLst/>
                <a:gdLst>
                  <a:gd name="T0" fmla="*/ 16 w 59"/>
                  <a:gd name="T1" fmla="*/ 64 h 94"/>
                  <a:gd name="T2" fmla="*/ 21 w 59"/>
                  <a:gd name="T3" fmla="*/ 62 h 94"/>
                  <a:gd name="T4" fmla="*/ 37 w 59"/>
                  <a:gd name="T5" fmla="*/ 0 h 94"/>
                  <a:gd name="T6" fmla="*/ 59 w 59"/>
                  <a:gd name="T7" fmla="*/ 5 h 94"/>
                  <a:gd name="T8" fmla="*/ 43 w 59"/>
                  <a:gd name="T9" fmla="*/ 67 h 94"/>
                  <a:gd name="T10" fmla="*/ 46 w 59"/>
                  <a:gd name="T11" fmla="*/ 72 h 94"/>
                  <a:gd name="T12" fmla="*/ 53 w 59"/>
                  <a:gd name="T13" fmla="*/ 74 h 94"/>
                  <a:gd name="T14" fmla="*/ 56 w 59"/>
                  <a:gd name="T15" fmla="*/ 78 h 94"/>
                  <a:gd name="T16" fmla="*/ 53 w 59"/>
                  <a:gd name="T17" fmla="*/ 91 h 94"/>
                  <a:gd name="T18" fmla="*/ 51 w 59"/>
                  <a:gd name="T19" fmla="*/ 93 h 94"/>
                  <a:gd name="T20" fmla="*/ 48 w 59"/>
                  <a:gd name="T21" fmla="*/ 94 h 94"/>
                  <a:gd name="T22" fmla="*/ 4 w 59"/>
                  <a:gd name="T23" fmla="*/ 82 h 94"/>
                  <a:gd name="T24" fmla="*/ 1 w 59"/>
                  <a:gd name="T25" fmla="*/ 78 h 94"/>
                  <a:gd name="T26" fmla="*/ 4 w 59"/>
                  <a:gd name="T27" fmla="*/ 65 h 94"/>
                  <a:gd name="T28" fmla="*/ 9 w 59"/>
                  <a:gd name="T29" fmla="*/ 62 h 94"/>
                  <a:gd name="T30" fmla="*/ 16 w 59"/>
                  <a:gd name="T31" fmla="*/ 6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9" h="94">
                    <a:moveTo>
                      <a:pt x="16" y="64"/>
                    </a:moveTo>
                    <a:cubicBezTo>
                      <a:pt x="18" y="65"/>
                      <a:pt x="20" y="64"/>
                      <a:pt x="21" y="62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2" y="69"/>
                      <a:pt x="44" y="71"/>
                      <a:pt x="46" y="72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5" y="74"/>
                      <a:pt x="57" y="76"/>
                      <a:pt x="56" y="78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3" y="92"/>
                      <a:pt x="52" y="93"/>
                      <a:pt x="51" y="93"/>
                    </a:cubicBezTo>
                    <a:cubicBezTo>
                      <a:pt x="50" y="94"/>
                      <a:pt x="49" y="94"/>
                      <a:pt x="48" y="94"/>
                    </a:cubicBezTo>
                    <a:cubicBezTo>
                      <a:pt x="4" y="82"/>
                      <a:pt x="4" y="82"/>
                      <a:pt x="4" y="82"/>
                    </a:cubicBezTo>
                    <a:cubicBezTo>
                      <a:pt x="1" y="82"/>
                      <a:pt x="0" y="80"/>
                      <a:pt x="1" y="78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4" y="63"/>
                      <a:pt x="7" y="62"/>
                      <a:pt x="9" y="62"/>
                    </a:cubicBezTo>
                    <a:lnTo>
                      <a:pt x="16" y="64"/>
                    </a:lnTo>
                    <a:close/>
                  </a:path>
                </a:pathLst>
              </a:custGeom>
              <a:solidFill>
                <a:srgbClr val="4B50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" name="Rectangle 11"/>
              <p:cNvSpPr>
                <a:spLocks noChangeArrowheads="1"/>
              </p:cNvSpPr>
              <p:nvPr/>
            </p:nvSpPr>
            <p:spPr bwMode="auto">
              <a:xfrm>
                <a:off x="10680700" y="2203450"/>
                <a:ext cx="50800" cy="225425"/>
              </a:xfrm>
              <a:prstGeom prst="rect">
                <a:avLst/>
              </a:prstGeom>
              <a:solidFill>
                <a:srgbClr val="4B50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" name="Rectangle 12"/>
              <p:cNvSpPr>
                <a:spLocks noChangeArrowheads="1"/>
              </p:cNvSpPr>
              <p:nvPr/>
            </p:nvSpPr>
            <p:spPr bwMode="auto">
              <a:xfrm>
                <a:off x="10706100" y="2203450"/>
                <a:ext cx="25400" cy="225425"/>
              </a:xfrm>
              <a:prstGeom prst="rect">
                <a:avLst/>
              </a:prstGeom>
              <a:solidFill>
                <a:srgbClr val="32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" name="Freeform 13"/>
              <p:cNvSpPr/>
              <p:nvPr/>
            </p:nvSpPr>
            <p:spPr bwMode="auto">
              <a:xfrm>
                <a:off x="10217150" y="2381250"/>
                <a:ext cx="977900" cy="484188"/>
              </a:xfrm>
              <a:custGeom>
                <a:avLst/>
                <a:gdLst>
                  <a:gd name="T0" fmla="*/ 0 w 230"/>
                  <a:gd name="T1" fmla="*/ 114 h 114"/>
                  <a:gd name="T2" fmla="*/ 115 w 230"/>
                  <a:gd name="T3" fmla="*/ 0 h 114"/>
                  <a:gd name="T4" fmla="*/ 230 w 230"/>
                  <a:gd name="T5" fmla="*/ 114 h 114"/>
                  <a:gd name="T6" fmla="*/ 0 w 230"/>
                  <a:gd name="T7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0" h="114">
                    <a:moveTo>
                      <a:pt x="0" y="114"/>
                    </a:moveTo>
                    <a:cubicBezTo>
                      <a:pt x="0" y="51"/>
                      <a:pt x="52" y="0"/>
                      <a:pt x="115" y="0"/>
                    </a:cubicBezTo>
                    <a:cubicBezTo>
                      <a:pt x="178" y="0"/>
                      <a:pt x="230" y="51"/>
                      <a:pt x="230" y="114"/>
                    </a:cubicBez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" name="Freeform 14"/>
              <p:cNvSpPr/>
              <p:nvPr/>
            </p:nvSpPr>
            <p:spPr bwMode="auto">
              <a:xfrm>
                <a:off x="10706100" y="2381250"/>
                <a:ext cx="488950" cy="484188"/>
              </a:xfrm>
              <a:custGeom>
                <a:avLst/>
                <a:gdLst>
                  <a:gd name="T0" fmla="*/ 0 w 115"/>
                  <a:gd name="T1" fmla="*/ 0 h 114"/>
                  <a:gd name="T2" fmla="*/ 0 w 115"/>
                  <a:gd name="T3" fmla="*/ 114 h 114"/>
                  <a:gd name="T4" fmla="*/ 115 w 115"/>
                  <a:gd name="T5" fmla="*/ 114 h 114"/>
                  <a:gd name="T6" fmla="*/ 0 w 115"/>
                  <a:gd name="T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14">
                    <a:moveTo>
                      <a:pt x="0" y="0"/>
                    </a:moveTo>
                    <a:cubicBezTo>
                      <a:pt x="0" y="114"/>
                      <a:pt x="0" y="114"/>
                      <a:pt x="0" y="114"/>
                    </a:cubicBez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5" y="51"/>
                      <a:pt x="63" y="0"/>
                      <a:pt x="0" y="0"/>
                    </a:cubicBezTo>
                    <a:close/>
                  </a:path>
                </a:pathLst>
              </a:cu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" name="Freeform 15"/>
              <p:cNvSpPr/>
              <p:nvPr/>
            </p:nvSpPr>
            <p:spPr bwMode="auto">
              <a:xfrm>
                <a:off x="10217150" y="2601913"/>
                <a:ext cx="977900" cy="263525"/>
              </a:xfrm>
              <a:custGeom>
                <a:avLst/>
                <a:gdLst>
                  <a:gd name="T0" fmla="*/ 19 w 230"/>
                  <a:gd name="T1" fmla="*/ 0 h 62"/>
                  <a:gd name="T2" fmla="*/ 0 w 230"/>
                  <a:gd name="T3" fmla="*/ 62 h 62"/>
                  <a:gd name="T4" fmla="*/ 230 w 230"/>
                  <a:gd name="T5" fmla="*/ 62 h 62"/>
                  <a:gd name="T6" fmla="*/ 211 w 230"/>
                  <a:gd name="T7" fmla="*/ 0 h 62"/>
                  <a:gd name="T8" fmla="*/ 19 w 230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62">
                    <a:moveTo>
                      <a:pt x="19" y="0"/>
                    </a:moveTo>
                    <a:cubicBezTo>
                      <a:pt x="7" y="18"/>
                      <a:pt x="0" y="39"/>
                      <a:pt x="0" y="62"/>
                    </a:cubicBezTo>
                    <a:cubicBezTo>
                      <a:pt x="230" y="62"/>
                      <a:pt x="230" y="62"/>
                      <a:pt x="230" y="62"/>
                    </a:cubicBezTo>
                    <a:cubicBezTo>
                      <a:pt x="230" y="39"/>
                      <a:pt x="223" y="18"/>
                      <a:pt x="211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C8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" name="Freeform 16"/>
              <p:cNvSpPr/>
              <p:nvPr/>
            </p:nvSpPr>
            <p:spPr bwMode="auto">
              <a:xfrm>
                <a:off x="10706100" y="2601913"/>
                <a:ext cx="488950" cy="263525"/>
              </a:xfrm>
              <a:custGeom>
                <a:avLst/>
                <a:gdLst>
                  <a:gd name="T0" fmla="*/ 0 w 115"/>
                  <a:gd name="T1" fmla="*/ 0 h 62"/>
                  <a:gd name="T2" fmla="*/ 0 w 115"/>
                  <a:gd name="T3" fmla="*/ 62 h 62"/>
                  <a:gd name="T4" fmla="*/ 115 w 115"/>
                  <a:gd name="T5" fmla="*/ 62 h 62"/>
                  <a:gd name="T6" fmla="*/ 96 w 115"/>
                  <a:gd name="T7" fmla="*/ 0 h 62"/>
                  <a:gd name="T8" fmla="*/ 0 w 115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62">
                    <a:moveTo>
                      <a:pt x="0" y="0"/>
                    </a:moveTo>
                    <a:cubicBezTo>
                      <a:pt x="0" y="62"/>
                      <a:pt x="0" y="62"/>
                      <a:pt x="0" y="62"/>
                    </a:cubicBezTo>
                    <a:cubicBezTo>
                      <a:pt x="115" y="62"/>
                      <a:pt x="115" y="62"/>
                      <a:pt x="115" y="62"/>
                    </a:cubicBezTo>
                    <a:cubicBezTo>
                      <a:pt x="115" y="39"/>
                      <a:pt x="108" y="18"/>
                      <a:pt x="9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0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" name="Oval 17"/>
              <p:cNvSpPr>
                <a:spLocks noChangeArrowheads="1"/>
              </p:cNvSpPr>
              <p:nvPr/>
            </p:nvSpPr>
            <p:spPr bwMode="auto">
              <a:xfrm>
                <a:off x="10642600" y="2665413"/>
                <a:ext cx="127000" cy="123825"/>
              </a:xfrm>
              <a:prstGeom prst="ellipse">
                <a:avLst/>
              </a:prstGeom>
              <a:solidFill>
                <a:srgbClr val="4B50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" name="Freeform 18"/>
              <p:cNvSpPr/>
              <p:nvPr/>
            </p:nvSpPr>
            <p:spPr bwMode="auto">
              <a:xfrm>
                <a:off x="10706100" y="2665413"/>
                <a:ext cx="63500" cy="123825"/>
              </a:xfrm>
              <a:custGeom>
                <a:avLst/>
                <a:gdLst>
                  <a:gd name="T0" fmla="*/ 0 w 15"/>
                  <a:gd name="T1" fmla="*/ 0 h 29"/>
                  <a:gd name="T2" fmla="*/ 0 w 15"/>
                  <a:gd name="T3" fmla="*/ 29 h 29"/>
                  <a:gd name="T4" fmla="*/ 15 w 15"/>
                  <a:gd name="T5" fmla="*/ 15 h 29"/>
                  <a:gd name="T6" fmla="*/ 0 w 15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9">
                    <a:moveTo>
                      <a:pt x="0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8" y="29"/>
                      <a:pt x="15" y="23"/>
                      <a:pt x="15" y="15"/>
                    </a:cubicBezTo>
                    <a:cubicBezTo>
                      <a:pt x="15" y="6"/>
                      <a:pt x="8" y="0"/>
                      <a:pt x="0" y="0"/>
                    </a:cubicBezTo>
                    <a:close/>
                  </a:path>
                </a:pathLst>
              </a:custGeom>
              <a:solidFill>
                <a:srgbClr val="32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" name="Oval 19"/>
              <p:cNvSpPr>
                <a:spLocks noChangeArrowheads="1"/>
              </p:cNvSpPr>
              <p:nvPr/>
            </p:nvSpPr>
            <p:spPr bwMode="auto">
              <a:xfrm>
                <a:off x="10910888" y="2665413"/>
                <a:ext cx="127000" cy="123825"/>
              </a:xfrm>
              <a:prstGeom prst="ellipse">
                <a:avLst/>
              </a:prstGeom>
              <a:solidFill>
                <a:srgbClr val="32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" name="Oval 20"/>
              <p:cNvSpPr>
                <a:spLocks noChangeArrowheads="1"/>
              </p:cNvSpPr>
              <p:nvPr/>
            </p:nvSpPr>
            <p:spPr bwMode="auto">
              <a:xfrm>
                <a:off x="10379075" y="2665413"/>
                <a:ext cx="122238" cy="123825"/>
              </a:xfrm>
              <a:prstGeom prst="ellipse">
                <a:avLst/>
              </a:prstGeom>
              <a:solidFill>
                <a:srgbClr val="4B50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" name="Freeform 21"/>
              <p:cNvSpPr/>
              <p:nvPr/>
            </p:nvSpPr>
            <p:spPr bwMode="auto">
              <a:xfrm>
                <a:off x="10153650" y="2857500"/>
                <a:ext cx="1104900" cy="111125"/>
              </a:xfrm>
              <a:custGeom>
                <a:avLst/>
                <a:gdLst>
                  <a:gd name="T0" fmla="*/ 260 w 260"/>
                  <a:gd name="T1" fmla="*/ 20 h 26"/>
                  <a:gd name="T2" fmla="*/ 254 w 260"/>
                  <a:gd name="T3" fmla="*/ 26 h 26"/>
                  <a:gd name="T4" fmla="*/ 6 w 260"/>
                  <a:gd name="T5" fmla="*/ 26 h 26"/>
                  <a:gd name="T6" fmla="*/ 0 w 260"/>
                  <a:gd name="T7" fmla="*/ 20 h 26"/>
                  <a:gd name="T8" fmla="*/ 0 w 260"/>
                  <a:gd name="T9" fmla="*/ 7 h 26"/>
                  <a:gd name="T10" fmla="*/ 6 w 260"/>
                  <a:gd name="T11" fmla="*/ 0 h 26"/>
                  <a:gd name="T12" fmla="*/ 254 w 260"/>
                  <a:gd name="T13" fmla="*/ 0 h 26"/>
                  <a:gd name="T14" fmla="*/ 260 w 260"/>
                  <a:gd name="T15" fmla="*/ 7 h 26"/>
                  <a:gd name="T16" fmla="*/ 260 w 260"/>
                  <a:gd name="T17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0" h="26">
                    <a:moveTo>
                      <a:pt x="260" y="20"/>
                    </a:moveTo>
                    <a:cubicBezTo>
                      <a:pt x="260" y="23"/>
                      <a:pt x="257" y="26"/>
                      <a:pt x="254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3" y="26"/>
                      <a:pt x="0" y="23"/>
                      <a:pt x="0" y="2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54" y="0"/>
                      <a:pt x="254" y="0"/>
                      <a:pt x="254" y="0"/>
                    </a:cubicBezTo>
                    <a:cubicBezTo>
                      <a:pt x="257" y="0"/>
                      <a:pt x="260" y="3"/>
                      <a:pt x="260" y="7"/>
                    </a:cubicBezTo>
                    <a:lnTo>
                      <a:pt x="260" y="20"/>
                    </a:ln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" name="Freeform 22"/>
              <p:cNvSpPr/>
              <p:nvPr/>
            </p:nvSpPr>
            <p:spPr bwMode="auto">
              <a:xfrm>
                <a:off x="10706100" y="2857500"/>
                <a:ext cx="552450" cy="111125"/>
              </a:xfrm>
              <a:custGeom>
                <a:avLst/>
                <a:gdLst>
                  <a:gd name="T0" fmla="*/ 0 w 130"/>
                  <a:gd name="T1" fmla="*/ 0 h 26"/>
                  <a:gd name="T2" fmla="*/ 0 w 130"/>
                  <a:gd name="T3" fmla="*/ 26 h 26"/>
                  <a:gd name="T4" fmla="*/ 124 w 130"/>
                  <a:gd name="T5" fmla="*/ 26 h 26"/>
                  <a:gd name="T6" fmla="*/ 130 w 130"/>
                  <a:gd name="T7" fmla="*/ 20 h 26"/>
                  <a:gd name="T8" fmla="*/ 130 w 130"/>
                  <a:gd name="T9" fmla="*/ 7 h 26"/>
                  <a:gd name="T10" fmla="*/ 124 w 130"/>
                  <a:gd name="T11" fmla="*/ 0 h 26"/>
                  <a:gd name="T12" fmla="*/ 0 w 130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26">
                    <a:moveTo>
                      <a:pt x="0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124" y="26"/>
                      <a:pt x="124" y="26"/>
                      <a:pt x="124" y="26"/>
                    </a:cubicBezTo>
                    <a:cubicBezTo>
                      <a:pt x="127" y="26"/>
                      <a:pt x="130" y="23"/>
                      <a:pt x="130" y="20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" name="Oval 23"/>
              <p:cNvSpPr>
                <a:spLocks noChangeArrowheads="1"/>
              </p:cNvSpPr>
              <p:nvPr/>
            </p:nvSpPr>
            <p:spPr bwMode="auto">
              <a:xfrm>
                <a:off x="10660063" y="2143125"/>
                <a:ext cx="92075" cy="93663"/>
              </a:xfrm>
              <a:prstGeom prst="ellipse">
                <a:avLst/>
              </a:pr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" name="Freeform 24"/>
              <p:cNvSpPr/>
              <p:nvPr/>
            </p:nvSpPr>
            <p:spPr bwMode="auto">
              <a:xfrm>
                <a:off x="10706100" y="2143125"/>
                <a:ext cx="46038" cy="93663"/>
              </a:xfrm>
              <a:custGeom>
                <a:avLst/>
                <a:gdLst>
                  <a:gd name="T0" fmla="*/ 0 w 11"/>
                  <a:gd name="T1" fmla="*/ 0 h 22"/>
                  <a:gd name="T2" fmla="*/ 0 w 11"/>
                  <a:gd name="T3" fmla="*/ 22 h 22"/>
                  <a:gd name="T4" fmla="*/ 11 w 11"/>
                  <a:gd name="T5" fmla="*/ 11 h 22"/>
                  <a:gd name="T6" fmla="*/ 0 w 11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2">
                    <a:moveTo>
                      <a:pt x="0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6" y="22"/>
                      <a:pt x="11" y="17"/>
                      <a:pt x="11" y="11"/>
                    </a:cubicBezTo>
                    <a:cubicBezTo>
                      <a:pt x="11" y="5"/>
                      <a:pt x="6" y="0"/>
                      <a:pt x="0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13" name="Freeform 25"/>
            <p:cNvSpPr>
              <a:spLocks noEditPoints="1"/>
            </p:cNvSpPr>
            <p:nvPr/>
          </p:nvSpPr>
          <p:spPr bwMode="auto">
            <a:xfrm>
              <a:off x="2059576" y="-2188859"/>
              <a:ext cx="2198525" cy="2202508"/>
            </a:xfrm>
            <a:custGeom>
              <a:avLst/>
              <a:gdLst>
                <a:gd name="T0" fmla="*/ 206 w 412"/>
                <a:gd name="T1" fmla="*/ 15 h 413"/>
                <a:gd name="T2" fmla="*/ 397 w 412"/>
                <a:gd name="T3" fmla="*/ 206 h 413"/>
                <a:gd name="T4" fmla="*/ 206 w 412"/>
                <a:gd name="T5" fmla="*/ 397 h 413"/>
                <a:gd name="T6" fmla="*/ 15 w 412"/>
                <a:gd name="T7" fmla="*/ 206 h 413"/>
                <a:gd name="T8" fmla="*/ 206 w 412"/>
                <a:gd name="T9" fmla="*/ 15 h 413"/>
                <a:gd name="T10" fmla="*/ 206 w 412"/>
                <a:gd name="T11" fmla="*/ 0 h 413"/>
                <a:gd name="T12" fmla="*/ 0 w 412"/>
                <a:gd name="T13" fmla="*/ 206 h 413"/>
                <a:gd name="T14" fmla="*/ 206 w 412"/>
                <a:gd name="T15" fmla="*/ 413 h 413"/>
                <a:gd name="T16" fmla="*/ 412 w 412"/>
                <a:gd name="T17" fmla="*/ 206 h 413"/>
                <a:gd name="T18" fmla="*/ 206 w 412"/>
                <a:gd name="T19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2" h="413">
                  <a:moveTo>
                    <a:pt x="206" y="15"/>
                  </a:moveTo>
                  <a:cubicBezTo>
                    <a:pt x="311" y="15"/>
                    <a:pt x="397" y="101"/>
                    <a:pt x="397" y="206"/>
                  </a:cubicBezTo>
                  <a:cubicBezTo>
                    <a:pt x="397" y="312"/>
                    <a:pt x="311" y="397"/>
                    <a:pt x="206" y="397"/>
                  </a:cubicBezTo>
                  <a:cubicBezTo>
                    <a:pt x="101" y="397"/>
                    <a:pt x="15" y="312"/>
                    <a:pt x="15" y="206"/>
                  </a:cubicBezTo>
                  <a:cubicBezTo>
                    <a:pt x="15" y="101"/>
                    <a:pt x="101" y="15"/>
                    <a:pt x="206" y="15"/>
                  </a:cubicBezTo>
                  <a:close/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3"/>
                    <a:pt x="206" y="413"/>
                  </a:cubicBezTo>
                  <a:cubicBezTo>
                    <a:pt x="320" y="413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</a:path>
              </a:pathLst>
            </a:custGeom>
            <a:solidFill>
              <a:srgbClr val="4A4F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4" name="Freeform 26"/>
            <p:cNvSpPr>
              <a:spLocks noEditPoints="1"/>
            </p:cNvSpPr>
            <p:nvPr/>
          </p:nvSpPr>
          <p:spPr bwMode="auto">
            <a:xfrm>
              <a:off x="1780288" y="-2444898"/>
              <a:ext cx="2746375" cy="2751138"/>
            </a:xfrm>
            <a:custGeom>
              <a:avLst/>
              <a:gdLst>
                <a:gd name="T0" fmla="*/ 323 w 646"/>
                <a:gd name="T1" fmla="*/ 18 h 647"/>
                <a:gd name="T2" fmla="*/ 628 w 646"/>
                <a:gd name="T3" fmla="*/ 323 h 647"/>
                <a:gd name="T4" fmla="*/ 323 w 646"/>
                <a:gd name="T5" fmla="*/ 628 h 647"/>
                <a:gd name="T6" fmla="*/ 18 w 646"/>
                <a:gd name="T7" fmla="*/ 323 h 647"/>
                <a:gd name="T8" fmla="*/ 323 w 646"/>
                <a:gd name="T9" fmla="*/ 18 h 647"/>
                <a:gd name="T10" fmla="*/ 323 w 646"/>
                <a:gd name="T11" fmla="*/ 0 h 647"/>
                <a:gd name="T12" fmla="*/ 0 w 646"/>
                <a:gd name="T13" fmla="*/ 323 h 647"/>
                <a:gd name="T14" fmla="*/ 323 w 646"/>
                <a:gd name="T15" fmla="*/ 647 h 647"/>
                <a:gd name="T16" fmla="*/ 646 w 646"/>
                <a:gd name="T17" fmla="*/ 323 h 647"/>
                <a:gd name="T18" fmla="*/ 323 w 646"/>
                <a:gd name="T19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6" h="647">
                  <a:moveTo>
                    <a:pt x="323" y="18"/>
                  </a:moveTo>
                  <a:cubicBezTo>
                    <a:pt x="491" y="18"/>
                    <a:pt x="628" y="155"/>
                    <a:pt x="628" y="323"/>
                  </a:cubicBezTo>
                  <a:cubicBezTo>
                    <a:pt x="628" y="492"/>
                    <a:pt x="491" y="628"/>
                    <a:pt x="323" y="628"/>
                  </a:cubicBezTo>
                  <a:cubicBezTo>
                    <a:pt x="155" y="628"/>
                    <a:pt x="18" y="492"/>
                    <a:pt x="18" y="323"/>
                  </a:cubicBezTo>
                  <a:cubicBezTo>
                    <a:pt x="18" y="155"/>
                    <a:pt x="155" y="18"/>
                    <a:pt x="323" y="18"/>
                  </a:cubicBezTo>
                  <a:close/>
                  <a:moveTo>
                    <a:pt x="323" y="0"/>
                  </a:moveTo>
                  <a:cubicBezTo>
                    <a:pt x="144" y="0"/>
                    <a:pt x="0" y="145"/>
                    <a:pt x="0" y="323"/>
                  </a:cubicBezTo>
                  <a:cubicBezTo>
                    <a:pt x="0" y="502"/>
                    <a:pt x="144" y="647"/>
                    <a:pt x="323" y="647"/>
                  </a:cubicBezTo>
                  <a:cubicBezTo>
                    <a:pt x="502" y="647"/>
                    <a:pt x="646" y="502"/>
                    <a:pt x="646" y="323"/>
                  </a:cubicBezTo>
                  <a:cubicBezTo>
                    <a:pt x="646" y="145"/>
                    <a:pt x="502" y="0"/>
                    <a:pt x="323" y="0"/>
                  </a:cubicBezTo>
                  <a:close/>
                </a:path>
              </a:pathLst>
            </a:custGeom>
            <a:solidFill>
              <a:srgbClr val="4A4F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5" name="Freeform 27"/>
            <p:cNvSpPr/>
            <p:nvPr/>
          </p:nvSpPr>
          <p:spPr bwMode="auto">
            <a:xfrm>
              <a:off x="3004250" y="-435190"/>
              <a:ext cx="298450" cy="285750"/>
            </a:xfrm>
            <a:custGeom>
              <a:avLst/>
              <a:gdLst>
                <a:gd name="T0" fmla="*/ 94 w 188"/>
                <a:gd name="T1" fmla="*/ 132 h 180"/>
                <a:gd name="T2" fmla="*/ 35 w 188"/>
                <a:gd name="T3" fmla="*/ 180 h 180"/>
                <a:gd name="T4" fmla="*/ 62 w 188"/>
                <a:gd name="T5" fmla="*/ 110 h 180"/>
                <a:gd name="T6" fmla="*/ 0 w 188"/>
                <a:gd name="T7" fmla="*/ 70 h 180"/>
                <a:gd name="T8" fmla="*/ 75 w 188"/>
                <a:gd name="T9" fmla="*/ 73 h 180"/>
                <a:gd name="T10" fmla="*/ 94 w 188"/>
                <a:gd name="T11" fmla="*/ 0 h 180"/>
                <a:gd name="T12" fmla="*/ 113 w 188"/>
                <a:gd name="T13" fmla="*/ 73 h 180"/>
                <a:gd name="T14" fmla="*/ 188 w 188"/>
                <a:gd name="T15" fmla="*/ 70 h 180"/>
                <a:gd name="T16" fmla="*/ 126 w 188"/>
                <a:gd name="T17" fmla="*/ 110 h 180"/>
                <a:gd name="T18" fmla="*/ 153 w 188"/>
                <a:gd name="T19" fmla="*/ 180 h 180"/>
                <a:gd name="T20" fmla="*/ 94 w 188"/>
                <a:gd name="T21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8" h="180">
                  <a:moveTo>
                    <a:pt x="94" y="132"/>
                  </a:moveTo>
                  <a:lnTo>
                    <a:pt x="35" y="180"/>
                  </a:lnTo>
                  <a:lnTo>
                    <a:pt x="62" y="110"/>
                  </a:lnTo>
                  <a:lnTo>
                    <a:pt x="0" y="70"/>
                  </a:lnTo>
                  <a:lnTo>
                    <a:pt x="75" y="73"/>
                  </a:lnTo>
                  <a:lnTo>
                    <a:pt x="94" y="0"/>
                  </a:lnTo>
                  <a:lnTo>
                    <a:pt x="113" y="73"/>
                  </a:lnTo>
                  <a:lnTo>
                    <a:pt x="188" y="70"/>
                  </a:lnTo>
                  <a:lnTo>
                    <a:pt x="126" y="110"/>
                  </a:lnTo>
                  <a:lnTo>
                    <a:pt x="153" y="180"/>
                  </a:lnTo>
                  <a:lnTo>
                    <a:pt x="94" y="132"/>
                  </a:lnTo>
                  <a:close/>
                </a:path>
              </a:pathLst>
            </a:custGeom>
            <a:solidFill>
              <a:srgbClr val="4B5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9465278" y="2677437"/>
            <a:ext cx="2187238" cy="2190660"/>
            <a:chOff x="6495952" y="2219889"/>
            <a:chExt cx="2187238" cy="2190660"/>
          </a:xfrm>
        </p:grpSpPr>
        <p:sp>
          <p:nvSpPr>
            <p:cNvPr id="230" name="Freeform 184"/>
            <p:cNvSpPr/>
            <p:nvPr/>
          </p:nvSpPr>
          <p:spPr bwMode="auto">
            <a:xfrm>
              <a:off x="6495952" y="2219889"/>
              <a:ext cx="2187238" cy="2190660"/>
            </a:xfrm>
            <a:custGeom>
              <a:avLst/>
              <a:gdLst>
                <a:gd name="T0" fmla="*/ 330 w 716"/>
                <a:gd name="T1" fmla="*/ 680 h 717"/>
                <a:gd name="T2" fmla="*/ 265 w 716"/>
                <a:gd name="T3" fmla="*/ 705 h 717"/>
                <a:gd name="T4" fmla="*/ 222 w 716"/>
                <a:gd name="T5" fmla="*/ 651 h 717"/>
                <a:gd name="T6" fmla="*/ 153 w 716"/>
                <a:gd name="T7" fmla="*/ 652 h 717"/>
                <a:gd name="T8" fmla="*/ 130 w 716"/>
                <a:gd name="T9" fmla="*/ 587 h 717"/>
                <a:gd name="T10" fmla="*/ 65 w 716"/>
                <a:gd name="T11" fmla="*/ 564 h 717"/>
                <a:gd name="T12" fmla="*/ 66 w 716"/>
                <a:gd name="T13" fmla="*/ 495 h 717"/>
                <a:gd name="T14" fmla="*/ 12 w 716"/>
                <a:gd name="T15" fmla="*/ 451 h 717"/>
                <a:gd name="T16" fmla="*/ 37 w 716"/>
                <a:gd name="T17" fmla="*/ 387 h 717"/>
                <a:gd name="T18" fmla="*/ 1 w 716"/>
                <a:gd name="T19" fmla="*/ 327 h 717"/>
                <a:gd name="T20" fmla="*/ 47 w 716"/>
                <a:gd name="T21" fmla="*/ 275 h 717"/>
                <a:gd name="T22" fmla="*/ 33 w 716"/>
                <a:gd name="T23" fmla="*/ 207 h 717"/>
                <a:gd name="T24" fmla="*/ 94 w 716"/>
                <a:gd name="T25" fmla="*/ 174 h 717"/>
                <a:gd name="T26" fmla="*/ 105 w 716"/>
                <a:gd name="T27" fmla="*/ 105 h 717"/>
                <a:gd name="T28" fmla="*/ 173 w 716"/>
                <a:gd name="T29" fmla="*/ 94 h 717"/>
                <a:gd name="T30" fmla="*/ 207 w 716"/>
                <a:gd name="T31" fmla="*/ 34 h 717"/>
                <a:gd name="T32" fmla="*/ 275 w 716"/>
                <a:gd name="T33" fmla="*/ 47 h 717"/>
                <a:gd name="T34" fmla="*/ 327 w 716"/>
                <a:gd name="T35" fmla="*/ 2 h 717"/>
                <a:gd name="T36" fmla="*/ 386 w 716"/>
                <a:gd name="T37" fmla="*/ 37 h 717"/>
                <a:gd name="T38" fmla="*/ 451 w 716"/>
                <a:gd name="T39" fmla="*/ 13 h 717"/>
                <a:gd name="T40" fmla="*/ 494 w 716"/>
                <a:gd name="T41" fmla="*/ 66 h 717"/>
                <a:gd name="T42" fmla="*/ 564 w 716"/>
                <a:gd name="T43" fmla="*/ 65 h 717"/>
                <a:gd name="T44" fmla="*/ 586 w 716"/>
                <a:gd name="T45" fmla="*/ 131 h 717"/>
                <a:gd name="T46" fmla="*/ 652 w 716"/>
                <a:gd name="T47" fmla="*/ 153 h 717"/>
                <a:gd name="T48" fmla="*/ 650 w 716"/>
                <a:gd name="T49" fmla="*/ 222 h 717"/>
                <a:gd name="T50" fmla="*/ 704 w 716"/>
                <a:gd name="T51" fmla="*/ 266 h 717"/>
                <a:gd name="T52" fmla="*/ 679 w 716"/>
                <a:gd name="T53" fmla="*/ 330 h 717"/>
                <a:gd name="T54" fmla="*/ 715 w 716"/>
                <a:gd name="T55" fmla="*/ 390 h 717"/>
                <a:gd name="T56" fmla="*/ 669 w 716"/>
                <a:gd name="T57" fmla="*/ 442 h 717"/>
                <a:gd name="T58" fmla="*/ 683 w 716"/>
                <a:gd name="T59" fmla="*/ 510 h 717"/>
                <a:gd name="T60" fmla="*/ 622 w 716"/>
                <a:gd name="T61" fmla="*/ 543 h 717"/>
                <a:gd name="T62" fmla="*/ 611 w 716"/>
                <a:gd name="T63" fmla="*/ 612 h 717"/>
                <a:gd name="T64" fmla="*/ 543 w 716"/>
                <a:gd name="T65" fmla="*/ 623 h 717"/>
                <a:gd name="T66" fmla="*/ 509 w 716"/>
                <a:gd name="T67" fmla="*/ 683 h 717"/>
                <a:gd name="T68" fmla="*/ 442 w 716"/>
                <a:gd name="T69" fmla="*/ 670 h 717"/>
                <a:gd name="T70" fmla="*/ 389 w 716"/>
                <a:gd name="T71" fmla="*/ 715 h 717"/>
                <a:gd name="T72" fmla="*/ 330 w 716"/>
                <a:gd name="T73" fmla="*/ 680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16" h="717">
                  <a:moveTo>
                    <a:pt x="330" y="680"/>
                  </a:moveTo>
                  <a:cubicBezTo>
                    <a:pt x="307" y="678"/>
                    <a:pt x="282" y="709"/>
                    <a:pt x="265" y="705"/>
                  </a:cubicBezTo>
                  <a:cubicBezTo>
                    <a:pt x="249" y="700"/>
                    <a:pt x="243" y="660"/>
                    <a:pt x="222" y="651"/>
                  </a:cubicBezTo>
                  <a:cubicBezTo>
                    <a:pt x="201" y="641"/>
                    <a:pt x="166" y="662"/>
                    <a:pt x="153" y="652"/>
                  </a:cubicBezTo>
                  <a:cubicBezTo>
                    <a:pt x="139" y="642"/>
                    <a:pt x="146" y="603"/>
                    <a:pt x="130" y="587"/>
                  </a:cubicBezTo>
                  <a:cubicBezTo>
                    <a:pt x="114" y="570"/>
                    <a:pt x="74" y="578"/>
                    <a:pt x="65" y="564"/>
                  </a:cubicBezTo>
                  <a:cubicBezTo>
                    <a:pt x="55" y="550"/>
                    <a:pt x="76" y="516"/>
                    <a:pt x="66" y="495"/>
                  </a:cubicBezTo>
                  <a:cubicBezTo>
                    <a:pt x="56" y="474"/>
                    <a:pt x="16" y="467"/>
                    <a:pt x="12" y="451"/>
                  </a:cubicBezTo>
                  <a:cubicBezTo>
                    <a:pt x="8" y="435"/>
                    <a:pt x="39" y="409"/>
                    <a:pt x="37" y="387"/>
                  </a:cubicBezTo>
                  <a:cubicBezTo>
                    <a:pt x="35" y="364"/>
                    <a:pt x="0" y="344"/>
                    <a:pt x="1" y="327"/>
                  </a:cubicBezTo>
                  <a:cubicBezTo>
                    <a:pt x="3" y="311"/>
                    <a:pt x="41" y="297"/>
                    <a:pt x="47" y="275"/>
                  </a:cubicBezTo>
                  <a:cubicBezTo>
                    <a:pt x="53" y="253"/>
                    <a:pt x="26" y="222"/>
                    <a:pt x="33" y="207"/>
                  </a:cubicBezTo>
                  <a:cubicBezTo>
                    <a:pt x="40" y="192"/>
                    <a:pt x="81" y="192"/>
                    <a:pt x="94" y="174"/>
                  </a:cubicBezTo>
                  <a:cubicBezTo>
                    <a:pt x="107" y="155"/>
                    <a:pt x="93" y="117"/>
                    <a:pt x="105" y="105"/>
                  </a:cubicBezTo>
                  <a:cubicBezTo>
                    <a:pt x="117" y="93"/>
                    <a:pt x="154" y="108"/>
                    <a:pt x="173" y="94"/>
                  </a:cubicBezTo>
                  <a:cubicBezTo>
                    <a:pt x="192" y="81"/>
                    <a:pt x="192" y="41"/>
                    <a:pt x="207" y="34"/>
                  </a:cubicBezTo>
                  <a:cubicBezTo>
                    <a:pt x="222" y="27"/>
                    <a:pt x="253" y="53"/>
                    <a:pt x="275" y="47"/>
                  </a:cubicBezTo>
                  <a:cubicBezTo>
                    <a:pt x="297" y="41"/>
                    <a:pt x="310" y="3"/>
                    <a:pt x="327" y="2"/>
                  </a:cubicBezTo>
                  <a:cubicBezTo>
                    <a:pt x="344" y="0"/>
                    <a:pt x="363" y="35"/>
                    <a:pt x="386" y="37"/>
                  </a:cubicBezTo>
                  <a:cubicBezTo>
                    <a:pt x="409" y="39"/>
                    <a:pt x="435" y="8"/>
                    <a:pt x="451" y="13"/>
                  </a:cubicBezTo>
                  <a:cubicBezTo>
                    <a:pt x="467" y="17"/>
                    <a:pt x="474" y="57"/>
                    <a:pt x="494" y="66"/>
                  </a:cubicBezTo>
                  <a:cubicBezTo>
                    <a:pt x="515" y="76"/>
                    <a:pt x="550" y="56"/>
                    <a:pt x="564" y="65"/>
                  </a:cubicBezTo>
                  <a:cubicBezTo>
                    <a:pt x="577" y="75"/>
                    <a:pt x="570" y="114"/>
                    <a:pt x="586" y="131"/>
                  </a:cubicBezTo>
                  <a:cubicBezTo>
                    <a:pt x="602" y="147"/>
                    <a:pt x="642" y="139"/>
                    <a:pt x="652" y="153"/>
                  </a:cubicBezTo>
                  <a:cubicBezTo>
                    <a:pt x="661" y="167"/>
                    <a:pt x="641" y="202"/>
                    <a:pt x="650" y="222"/>
                  </a:cubicBezTo>
                  <a:cubicBezTo>
                    <a:pt x="660" y="243"/>
                    <a:pt x="700" y="250"/>
                    <a:pt x="704" y="266"/>
                  </a:cubicBezTo>
                  <a:cubicBezTo>
                    <a:pt x="708" y="282"/>
                    <a:pt x="677" y="308"/>
                    <a:pt x="679" y="330"/>
                  </a:cubicBezTo>
                  <a:cubicBezTo>
                    <a:pt x="681" y="353"/>
                    <a:pt x="716" y="373"/>
                    <a:pt x="715" y="390"/>
                  </a:cubicBezTo>
                  <a:cubicBezTo>
                    <a:pt x="713" y="406"/>
                    <a:pt x="675" y="420"/>
                    <a:pt x="669" y="442"/>
                  </a:cubicBezTo>
                  <a:cubicBezTo>
                    <a:pt x="664" y="464"/>
                    <a:pt x="690" y="495"/>
                    <a:pt x="683" y="510"/>
                  </a:cubicBezTo>
                  <a:cubicBezTo>
                    <a:pt x="676" y="525"/>
                    <a:pt x="635" y="525"/>
                    <a:pt x="622" y="543"/>
                  </a:cubicBezTo>
                  <a:cubicBezTo>
                    <a:pt x="609" y="562"/>
                    <a:pt x="623" y="600"/>
                    <a:pt x="611" y="612"/>
                  </a:cubicBezTo>
                  <a:cubicBezTo>
                    <a:pt x="600" y="624"/>
                    <a:pt x="562" y="610"/>
                    <a:pt x="543" y="623"/>
                  </a:cubicBezTo>
                  <a:cubicBezTo>
                    <a:pt x="524" y="636"/>
                    <a:pt x="525" y="677"/>
                    <a:pt x="509" y="683"/>
                  </a:cubicBezTo>
                  <a:cubicBezTo>
                    <a:pt x="494" y="689"/>
                    <a:pt x="463" y="664"/>
                    <a:pt x="442" y="670"/>
                  </a:cubicBezTo>
                  <a:cubicBezTo>
                    <a:pt x="420" y="676"/>
                    <a:pt x="406" y="714"/>
                    <a:pt x="389" y="715"/>
                  </a:cubicBezTo>
                  <a:cubicBezTo>
                    <a:pt x="372" y="717"/>
                    <a:pt x="353" y="682"/>
                    <a:pt x="330" y="6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226" name="组合 225"/>
            <p:cNvGrpSpPr/>
            <p:nvPr/>
          </p:nvGrpSpPr>
          <p:grpSpPr>
            <a:xfrm>
              <a:off x="6633260" y="2394984"/>
              <a:ext cx="1912623" cy="1840471"/>
              <a:chOff x="8434388" y="1374776"/>
              <a:chExt cx="2482850" cy="2389187"/>
            </a:xfrm>
          </p:grpSpPr>
          <p:sp>
            <p:nvSpPr>
              <p:cNvPr id="159" name="Oval 114"/>
              <p:cNvSpPr>
                <a:spLocks noChangeArrowheads="1"/>
              </p:cNvSpPr>
              <p:nvPr/>
            </p:nvSpPr>
            <p:spPr bwMode="auto">
              <a:xfrm>
                <a:off x="9240838" y="2316163"/>
                <a:ext cx="835025" cy="836613"/>
              </a:xfrm>
              <a:prstGeom prst="ellipse">
                <a:avLst/>
              </a:prstGeom>
              <a:solidFill>
                <a:srgbClr val="6EC8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" name="Freeform 115"/>
              <p:cNvSpPr/>
              <p:nvPr/>
            </p:nvSpPr>
            <p:spPr bwMode="auto">
              <a:xfrm>
                <a:off x="9656763" y="2316163"/>
                <a:ext cx="419100" cy="836613"/>
              </a:xfrm>
              <a:custGeom>
                <a:avLst/>
                <a:gdLst>
                  <a:gd name="T0" fmla="*/ 0 w 99"/>
                  <a:gd name="T1" fmla="*/ 0 h 197"/>
                  <a:gd name="T2" fmla="*/ 0 w 99"/>
                  <a:gd name="T3" fmla="*/ 197 h 197"/>
                  <a:gd name="T4" fmla="*/ 99 w 99"/>
                  <a:gd name="T5" fmla="*/ 98 h 197"/>
                  <a:gd name="T6" fmla="*/ 0 w 99"/>
                  <a:gd name="T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97">
                    <a:moveTo>
                      <a:pt x="0" y="0"/>
                    </a:moveTo>
                    <a:cubicBezTo>
                      <a:pt x="0" y="197"/>
                      <a:pt x="0" y="197"/>
                      <a:pt x="0" y="197"/>
                    </a:cubicBezTo>
                    <a:cubicBezTo>
                      <a:pt x="55" y="197"/>
                      <a:pt x="99" y="153"/>
                      <a:pt x="99" y="98"/>
                    </a:cubicBezTo>
                    <a:cubicBezTo>
                      <a:pt x="99" y="44"/>
                      <a:pt x="55" y="0"/>
                      <a:pt x="0" y="0"/>
                    </a:cubicBezTo>
                    <a:close/>
                  </a:path>
                </a:pathLst>
              </a:custGeom>
              <a:solidFill>
                <a:srgbClr val="00AA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16"/>
              <p:cNvSpPr>
                <a:spLocks noEditPoints="1"/>
              </p:cNvSpPr>
              <p:nvPr/>
            </p:nvSpPr>
            <p:spPr bwMode="auto">
              <a:xfrm>
                <a:off x="8956675" y="2536826"/>
                <a:ext cx="1404937" cy="382588"/>
              </a:xfrm>
              <a:custGeom>
                <a:avLst/>
                <a:gdLst>
                  <a:gd name="T0" fmla="*/ 165 w 331"/>
                  <a:gd name="T1" fmla="*/ 0 h 90"/>
                  <a:gd name="T2" fmla="*/ 0 w 331"/>
                  <a:gd name="T3" fmla="*/ 45 h 90"/>
                  <a:gd name="T4" fmla="*/ 165 w 331"/>
                  <a:gd name="T5" fmla="*/ 90 h 90"/>
                  <a:gd name="T6" fmla="*/ 331 w 331"/>
                  <a:gd name="T7" fmla="*/ 45 h 90"/>
                  <a:gd name="T8" fmla="*/ 165 w 331"/>
                  <a:gd name="T9" fmla="*/ 0 h 90"/>
                  <a:gd name="T10" fmla="*/ 165 w 331"/>
                  <a:gd name="T11" fmla="*/ 70 h 90"/>
                  <a:gd name="T12" fmla="*/ 49 w 331"/>
                  <a:gd name="T13" fmla="*/ 45 h 90"/>
                  <a:gd name="T14" fmla="*/ 165 w 331"/>
                  <a:gd name="T15" fmla="*/ 20 h 90"/>
                  <a:gd name="T16" fmla="*/ 282 w 331"/>
                  <a:gd name="T17" fmla="*/ 45 h 90"/>
                  <a:gd name="T18" fmla="*/ 165 w 331"/>
                  <a:gd name="T19" fmla="*/ 7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1" h="90">
                    <a:moveTo>
                      <a:pt x="165" y="0"/>
                    </a:moveTo>
                    <a:cubicBezTo>
                      <a:pt x="74" y="0"/>
                      <a:pt x="0" y="20"/>
                      <a:pt x="0" y="45"/>
                    </a:cubicBezTo>
                    <a:cubicBezTo>
                      <a:pt x="0" y="70"/>
                      <a:pt x="74" y="90"/>
                      <a:pt x="165" y="90"/>
                    </a:cubicBezTo>
                    <a:cubicBezTo>
                      <a:pt x="257" y="90"/>
                      <a:pt x="331" y="70"/>
                      <a:pt x="331" y="45"/>
                    </a:cubicBezTo>
                    <a:cubicBezTo>
                      <a:pt x="331" y="20"/>
                      <a:pt x="257" y="0"/>
                      <a:pt x="165" y="0"/>
                    </a:cubicBezTo>
                    <a:close/>
                    <a:moveTo>
                      <a:pt x="165" y="70"/>
                    </a:moveTo>
                    <a:cubicBezTo>
                      <a:pt x="101" y="70"/>
                      <a:pt x="49" y="59"/>
                      <a:pt x="49" y="45"/>
                    </a:cubicBezTo>
                    <a:cubicBezTo>
                      <a:pt x="49" y="31"/>
                      <a:pt x="101" y="20"/>
                      <a:pt x="165" y="20"/>
                    </a:cubicBezTo>
                    <a:cubicBezTo>
                      <a:pt x="230" y="20"/>
                      <a:pt x="282" y="31"/>
                      <a:pt x="282" y="45"/>
                    </a:cubicBezTo>
                    <a:cubicBezTo>
                      <a:pt x="282" y="59"/>
                      <a:pt x="230" y="70"/>
                      <a:pt x="165" y="70"/>
                    </a:cubicBezTo>
                    <a:close/>
                  </a:path>
                </a:pathLst>
              </a:custGeom>
              <a:solidFill>
                <a:srgbClr val="4B50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17"/>
              <p:cNvSpPr/>
              <p:nvPr/>
            </p:nvSpPr>
            <p:spPr bwMode="auto">
              <a:xfrm>
                <a:off x="9656763" y="2536826"/>
                <a:ext cx="704850" cy="382588"/>
              </a:xfrm>
              <a:custGeom>
                <a:avLst/>
                <a:gdLst>
                  <a:gd name="T0" fmla="*/ 0 w 166"/>
                  <a:gd name="T1" fmla="*/ 0 h 90"/>
                  <a:gd name="T2" fmla="*/ 0 w 166"/>
                  <a:gd name="T3" fmla="*/ 20 h 90"/>
                  <a:gd name="T4" fmla="*/ 0 w 166"/>
                  <a:gd name="T5" fmla="*/ 20 h 90"/>
                  <a:gd name="T6" fmla="*/ 117 w 166"/>
                  <a:gd name="T7" fmla="*/ 45 h 90"/>
                  <a:gd name="T8" fmla="*/ 0 w 166"/>
                  <a:gd name="T9" fmla="*/ 70 h 90"/>
                  <a:gd name="T10" fmla="*/ 0 w 166"/>
                  <a:gd name="T11" fmla="*/ 70 h 90"/>
                  <a:gd name="T12" fmla="*/ 0 w 166"/>
                  <a:gd name="T13" fmla="*/ 70 h 90"/>
                  <a:gd name="T14" fmla="*/ 0 w 166"/>
                  <a:gd name="T15" fmla="*/ 90 h 90"/>
                  <a:gd name="T16" fmla="*/ 0 w 166"/>
                  <a:gd name="T17" fmla="*/ 90 h 90"/>
                  <a:gd name="T18" fmla="*/ 0 w 166"/>
                  <a:gd name="T19" fmla="*/ 90 h 90"/>
                  <a:gd name="T20" fmla="*/ 166 w 166"/>
                  <a:gd name="T21" fmla="*/ 45 h 90"/>
                  <a:gd name="T22" fmla="*/ 0 w 166"/>
                  <a:gd name="T2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6" h="90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65" y="20"/>
                      <a:pt x="117" y="31"/>
                      <a:pt x="117" y="45"/>
                    </a:cubicBezTo>
                    <a:cubicBezTo>
                      <a:pt x="117" y="59"/>
                      <a:pt x="65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92" y="90"/>
                      <a:pt x="166" y="70"/>
                      <a:pt x="166" y="45"/>
                    </a:cubicBezTo>
                    <a:cubicBezTo>
                      <a:pt x="166" y="20"/>
                      <a:pt x="92" y="0"/>
                      <a:pt x="0" y="0"/>
                    </a:cubicBezTo>
                    <a:close/>
                  </a:path>
                </a:pathLst>
              </a:custGeom>
              <a:solidFill>
                <a:srgbClr val="32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18"/>
              <p:cNvSpPr/>
              <p:nvPr/>
            </p:nvSpPr>
            <p:spPr bwMode="auto">
              <a:xfrm>
                <a:off x="9240838" y="2316163"/>
                <a:ext cx="835025" cy="415925"/>
              </a:xfrm>
              <a:custGeom>
                <a:avLst/>
                <a:gdLst>
                  <a:gd name="T0" fmla="*/ 0 w 197"/>
                  <a:gd name="T1" fmla="*/ 98 h 98"/>
                  <a:gd name="T2" fmla="*/ 98 w 197"/>
                  <a:gd name="T3" fmla="*/ 0 h 98"/>
                  <a:gd name="T4" fmla="*/ 197 w 197"/>
                  <a:gd name="T5" fmla="*/ 98 h 98"/>
                  <a:gd name="T6" fmla="*/ 0 w 197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98">
                    <a:moveTo>
                      <a:pt x="0" y="98"/>
                    </a:moveTo>
                    <a:cubicBezTo>
                      <a:pt x="0" y="44"/>
                      <a:pt x="44" y="0"/>
                      <a:pt x="98" y="0"/>
                    </a:cubicBezTo>
                    <a:cubicBezTo>
                      <a:pt x="153" y="0"/>
                      <a:pt x="197" y="44"/>
                      <a:pt x="197" y="98"/>
                    </a:cubicBezTo>
                    <a:lnTo>
                      <a:pt x="0" y="98"/>
                    </a:lnTo>
                    <a:close/>
                  </a:path>
                </a:pathLst>
              </a:custGeom>
              <a:solidFill>
                <a:srgbClr val="6EC8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19"/>
              <p:cNvSpPr/>
              <p:nvPr/>
            </p:nvSpPr>
            <p:spPr bwMode="auto">
              <a:xfrm>
                <a:off x="9656763" y="2316163"/>
                <a:ext cx="419100" cy="415925"/>
              </a:xfrm>
              <a:custGeom>
                <a:avLst/>
                <a:gdLst>
                  <a:gd name="T0" fmla="*/ 0 w 99"/>
                  <a:gd name="T1" fmla="*/ 0 h 98"/>
                  <a:gd name="T2" fmla="*/ 0 w 99"/>
                  <a:gd name="T3" fmla="*/ 98 h 98"/>
                  <a:gd name="T4" fmla="*/ 99 w 99"/>
                  <a:gd name="T5" fmla="*/ 98 h 98"/>
                  <a:gd name="T6" fmla="*/ 0 w 99"/>
                  <a:gd name="T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8">
                    <a:moveTo>
                      <a:pt x="0" y="0"/>
                    </a:moveTo>
                    <a:cubicBezTo>
                      <a:pt x="0" y="98"/>
                      <a:pt x="0" y="98"/>
                      <a:pt x="0" y="98"/>
                    </a:cubicBezTo>
                    <a:cubicBezTo>
                      <a:pt x="99" y="98"/>
                      <a:pt x="99" y="98"/>
                      <a:pt x="99" y="98"/>
                    </a:cubicBezTo>
                    <a:cubicBezTo>
                      <a:pt x="99" y="44"/>
                      <a:pt x="55" y="0"/>
                      <a:pt x="0" y="0"/>
                    </a:cubicBezTo>
                    <a:close/>
                  </a:path>
                </a:pathLst>
              </a:custGeom>
              <a:solidFill>
                <a:srgbClr val="00AA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20"/>
              <p:cNvSpPr/>
              <p:nvPr/>
            </p:nvSpPr>
            <p:spPr bwMode="auto">
              <a:xfrm>
                <a:off x="8951913" y="2239963"/>
                <a:ext cx="276225" cy="263525"/>
              </a:xfrm>
              <a:custGeom>
                <a:avLst/>
                <a:gdLst>
                  <a:gd name="T0" fmla="*/ 30 w 65"/>
                  <a:gd name="T1" fmla="*/ 2 h 62"/>
                  <a:gd name="T2" fmla="*/ 33 w 65"/>
                  <a:gd name="T3" fmla="*/ 0 h 62"/>
                  <a:gd name="T4" fmla="*/ 36 w 65"/>
                  <a:gd name="T5" fmla="*/ 2 h 62"/>
                  <a:gd name="T6" fmla="*/ 43 w 65"/>
                  <a:gd name="T7" fmla="*/ 17 h 62"/>
                  <a:gd name="T8" fmla="*/ 46 w 65"/>
                  <a:gd name="T9" fmla="*/ 19 h 62"/>
                  <a:gd name="T10" fmla="*/ 62 w 65"/>
                  <a:gd name="T11" fmla="*/ 21 h 62"/>
                  <a:gd name="T12" fmla="*/ 65 w 65"/>
                  <a:gd name="T13" fmla="*/ 23 h 62"/>
                  <a:gd name="T14" fmla="*/ 64 w 65"/>
                  <a:gd name="T15" fmla="*/ 27 h 62"/>
                  <a:gd name="T16" fmla="*/ 52 w 65"/>
                  <a:gd name="T17" fmla="*/ 38 h 62"/>
                  <a:gd name="T18" fmla="*/ 51 w 65"/>
                  <a:gd name="T19" fmla="*/ 42 h 62"/>
                  <a:gd name="T20" fmla="*/ 54 w 65"/>
                  <a:gd name="T21" fmla="*/ 57 h 62"/>
                  <a:gd name="T22" fmla="*/ 53 w 65"/>
                  <a:gd name="T23" fmla="*/ 61 h 62"/>
                  <a:gd name="T24" fmla="*/ 49 w 65"/>
                  <a:gd name="T25" fmla="*/ 61 h 62"/>
                  <a:gd name="T26" fmla="*/ 35 w 65"/>
                  <a:gd name="T27" fmla="*/ 54 h 62"/>
                  <a:gd name="T28" fmla="*/ 31 w 65"/>
                  <a:gd name="T29" fmla="*/ 54 h 62"/>
                  <a:gd name="T30" fmla="*/ 17 w 65"/>
                  <a:gd name="T31" fmla="*/ 61 h 62"/>
                  <a:gd name="T32" fmla="*/ 13 w 65"/>
                  <a:gd name="T33" fmla="*/ 61 h 62"/>
                  <a:gd name="T34" fmla="*/ 12 w 65"/>
                  <a:gd name="T35" fmla="*/ 57 h 62"/>
                  <a:gd name="T36" fmla="*/ 14 w 65"/>
                  <a:gd name="T37" fmla="*/ 42 h 62"/>
                  <a:gd name="T38" fmla="*/ 13 w 65"/>
                  <a:gd name="T39" fmla="*/ 38 h 62"/>
                  <a:gd name="T40" fmla="*/ 2 w 65"/>
                  <a:gd name="T41" fmla="*/ 27 h 62"/>
                  <a:gd name="T42" fmla="*/ 1 w 65"/>
                  <a:gd name="T43" fmla="*/ 23 h 62"/>
                  <a:gd name="T44" fmla="*/ 4 w 65"/>
                  <a:gd name="T45" fmla="*/ 21 h 62"/>
                  <a:gd name="T46" fmla="*/ 20 w 65"/>
                  <a:gd name="T47" fmla="*/ 19 h 62"/>
                  <a:gd name="T48" fmla="*/ 22 w 65"/>
                  <a:gd name="T49" fmla="*/ 17 h 62"/>
                  <a:gd name="T50" fmla="*/ 30 w 65"/>
                  <a:gd name="T51" fmla="*/ 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5" h="62">
                    <a:moveTo>
                      <a:pt x="30" y="2"/>
                    </a:moveTo>
                    <a:cubicBezTo>
                      <a:pt x="30" y="1"/>
                      <a:pt x="31" y="0"/>
                      <a:pt x="33" y="0"/>
                    </a:cubicBezTo>
                    <a:cubicBezTo>
                      <a:pt x="34" y="0"/>
                      <a:pt x="36" y="1"/>
                      <a:pt x="36" y="2"/>
                    </a:cubicBezTo>
                    <a:cubicBezTo>
                      <a:pt x="43" y="17"/>
                      <a:pt x="43" y="17"/>
                      <a:pt x="43" y="17"/>
                    </a:cubicBezTo>
                    <a:cubicBezTo>
                      <a:pt x="44" y="18"/>
                      <a:pt x="45" y="18"/>
                      <a:pt x="46" y="19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63" y="21"/>
                      <a:pt x="64" y="22"/>
                      <a:pt x="65" y="23"/>
                    </a:cubicBezTo>
                    <a:cubicBezTo>
                      <a:pt x="65" y="25"/>
                      <a:pt x="65" y="26"/>
                      <a:pt x="64" y="27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2" y="39"/>
                      <a:pt x="51" y="40"/>
                      <a:pt x="51" y="42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4" y="59"/>
                      <a:pt x="54" y="60"/>
                      <a:pt x="53" y="61"/>
                    </a:cubicBezTo>
                    <a:cubicBezTo>
                      <a:pt x="51" y="62"/>
                      <a:pt x="50" y="62"/>
                      <a:pt x="49" y="61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3" y="53"/>
                      <a:pt x="32" y="53"/>
                      <a:pt x="31" y="54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6" y="62"/>
                      <a:pt x="14" y="62"/>
                      <a:pt x="13" y="61"/>
                    </a:cubicBezTo>
                    <a:cubicBezTo>
                      <a:pt x="12" y="60"/>
                      <a:pt x="11" y="59"/>
                      <a:pt x="12" y="57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4" y="40"/>
                      <a:pt x="14" y="39"/>
                      <a:pt x="13" y="38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6"/>
                      <a:pt x="0" y="25"/>
                      <a:pt x="1" y="23"/>
                    </a:cubicBezTo>
                    <a:cubicBezTo>
                      <a:pt x="1" y="22"/>
                      <a:pt x="2" y="21"/>
                      <a:pt x="4" y="21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8"/>
                      <a:pt x="22" y="18"/>
                      <a:pt x="22" y="17"/>
                    </a:cubicBez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FFC8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21"/>
              <p:cNvSpPr/>
              <p:nvPr/>
            </p:nvSpPr>
            <p:spPr bwMode="auto">
              <a:xfrm>
                <a:off x="9091613" y="2239963"/>
                <a:ext cx="136525" cy="263525"/>
              </a:xfrm>
              <a:custGeom>
                <a:avLst/>
                <a:gdLst>
                  <a:gd name="T0" fmla="*/ 0 w 32"/>
                  <a:gd name="T1" fmla="*/ 0 h 62"/>
                  <a:gd name="T2" fmla="*/ 0 w 32"/>
                  <a:gd name="T3" fmla="*/ 53 h 62"/>
                  <a:gd name="T4" fmla="*/ 2 w 32"/>
                  <a:gd name="T5" fmla="*/ 54 h 62"/>
                  <a:gd name="T6" fmla="*/ 16 w 32"/>
                  <a:gd name="T7" fmla="*/ 61 h 62"/>
                  <a:gd name="T8" fmla="*/ 17 w 32"/>
                  <a:gd name="T9" fmla="*/ 62 h 62"/>
                  <a:gd name="T10" fmla="*/ 20 w 32"/>
                  <a:gd name="T11" fmla="*/ 61 h 62"/>
                  <a:gd name="T12" fmla="*/ 21 w 32"/>
                  <a:gd name="T13" fmla="*/ 57 h 62"/>
                  <a:gd name="T14" fmla="*/ 18 w 32"/>
                  <a:gd name="T15" fmla="*/ 42 h 62"/>
                  <a:gd name="T16" fmla="*/ 19 w 32"/>
                  <a:gd name="T17" fmla="*/ 38 h 62"/>
                  <a:gd name="T18" fmla="*/ 31 w 32"/>
                  <a:gd name="T19" fmla="*/ 27 h 62"/>
                  <a:gd name="T20" fmla="*/ 32 w 32"/>
                  <a:gd name="T21" fmla="*/ 23 h 62"/>
                  <a:gd name="T22" fmla="*/ 29 w 32"/>
                  <a:gd name="T23" fmla="*/ 21 h 62"/>
                  <a:gd name="T24" fmla="*/ 13 w 32"/>
                  <a:gd name="T25" fmla="*/ 19 h 62"/>
                  <a:gd name="T26" fmla="*/ 10 w 32"/>
                  <a:gd name="T27" fmla="*/ 17 h 62"/>
                  <a:gd name="T28" fmla="*/ 3 w 32"/>
                  <a:gd name="T29" fmla="*/ 2 h 62"/>
                  <a:gd name="T30" fmla="*/ 0 w 32"/>
                  <a:gd name="T3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62">
                    <a:moveTo>
                      <a:pt x="0" y="0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0" y="53"/>
                      <a:pt x="1" y="54"/>
                      <a:pt x="2" y="54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6" y="62"/>
                      <a:pt x="17" y="62"/>
                      <a:pt x="17" y="62"/>
                    </a:cubicBezTo>
                    <a:cubicBezTo>
                      <a:pt x="18" y="62"/>
                      <a:pt x="19" y="61"/>
                      <a:pt x="20" y="61"/>
                    </a:cubicBezTo>
                    <a:cubicBezTo>
                      <a:pt x="21" y="60"/>
                      <a:pt x="21" y="59"/>
                      <a:pt x="21" y="57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0"/>
                      <a:pt x="19" y="39"/>
                      <a:pt x="19" y="3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2" y="26"/>
                      <a:pt x="32" y="25"/>
                      <a:pt x="32" y="23"/>
                    </a:cubicBezTo>
                    <a:cubicBezTo>
                      <a:pt x="31" y="22"/>
                      <a:pt x="30" y="21"/>
                      <a:pt x="29" y="21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18"/>
                      <a:pt x="11" y="18"/>
                      <a:pt x="10" y="17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A0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2"/>
              <p:cNvSpPr/>
              <p:nvPr/>
            </p:nvSpPr>
            <p:spPr bwMode="auto">
              <a:xfrm>
                <a:off x="9885363" y="1895476"/>
                <a:ext cx="373062" cy="357188"/>
              </a:xfrm>
              <a:custGeom>
                <a:avLst/>
                <a:gdLst>
                  <a:gd name="T0" fmla="*/ 40 w 88"/>
                  <a:gd name="T1" fmla="*/ 2 h 84"/>
                  <a:gd name="T2" fmla="*/ 44 w 88"/>
                  <a:gd name="T3" fmla="*/ 0 h 84"/>
                  <a:gd name="T4" fmla="*/ 49 w 88"/>
                  <a:gd name="T5" fmla="*/ 2 h 84"/>
                  <a:gd name="T6" fmla="*/ 58 w 88"/>
                  <a:gd name="T7" fmla="*/ 22 h 84"/>
                  <a:gd name="T8" fmla="*/ 62 w 88"/>
                  <a:gd name="T9" fmla="*/ 25 h 84"/>
                  <a:gd name="T10" fmla="*/ 84 w 88"/>
                  <a:gd name="T11" fmla="*/ 28 h 84"/>
                  <a:gd name="T12" fmla="*/ 88 w 88"/>
                  <a:gd name="T13" fmla="*/ 31 h 84"/>
                  <a:gd name="T14" fmla="*/ 87 w 88"/>
                  <a:gd name="T15" fmla="*/ 36 h 84"/>
                  <a:gd name="T16" fmla="*/ 71 w 88"/>
                  <a:gd name="T17" fmla="*/ 51 h 84"/>
                  <a:gd name="T18" fmla="*/ 70 w 88"/>
                  <a:gd name="T19" fmla="*/ 56 h 84"/>
                  <a:gd name="T20" fmla="*/ 73 w 88"/>
                  <a:gd name="T21" fmla="*/ 77 h 84"/>
                  <a:gd name="T22" fmla="*/ 71 w 88"/>
                  <a:gd name="T23" fmla="*/ 82 h 84"/>
                  <a:gd name="T24" fmla="*/ 66 w 88"/>
                  <a:gd name="T25" fmla="*/ 83 h 84"/>
                  <a:gd name="T26" fmla="*/ 47 w 88"/>
                  <a:gd name="T27" fmla="*/ 73 h 84"/>
                  <a:gd name="T28" fmla="*/ 42 w 88"/>
                  <a:gd name="T29" fmla="*/ 73 h 84"/>
                  <a:gd name="T30" fmla="*/ 23 w 88"/>
                  <a:gd name="T31" fmla="*/ 83 h 84"/>
                  <a:gd name="T32" fmla="*/ 17 w 88"/>
                  <a:gd name="T33" fmla="*/ 82 h 84"/>
                  <a:gd name="T34" fmla="*/ 15 w 88"/>
                  <a:gd name="T35" fmla="*/ 77 h 84"/>
                  <a:gd name="T36" fmla="*/ 19 w 88"/>
                  <a:gd name="T37" fmla="*/ 56 h 84"/>
                  <a:gd name="T38" fmla="*/ 18 w 88"/>
                  <a:gd name="T39" fmla="*/ 51 h 84"/>
                  <a:gd name="T40" fmla="*/ 2 w 88"/>
                  <a:gd name="T41" fmla="*/ 36 h 84"/>
                  <a:gd name="T42" fmla="*/ 1 w 88"/>
                  <a:gd name="T43" fmla="*/ 31 h 84"/>
                  <a:gd name="T44" fmla="*/ 5 w 88"/>
                  <a:gd name="T45" fmla="*/ 28 h 84"/>
                  <a:gd name="T46" fmla="*/ 26 w 88"/>
                  <a:gd name="T47" fmla="*/ 25 h 84"/>
                  <a:gd name="T48" fmla="*/ 30 w 88"/>
                  <a:gd name="T49" fmla="*/ 22 h 84"/>
                  <a:gd name="T50" fmla="*/ 40 w 88"/>
                  <a:gd name="T51" fmla="*/ 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8" h="84">
                    <a:moveTo>
                      <a:pt x="40" y="2"/>
                    </a:moveTo>
                    <a:cubicBezTo>
                      <a:pt x="41" y="1"/>
                      <a:pt x="42" y="0"/>
                      <a:pt x="44" y="0"/>
                    </a:cubicBezTo>
                    <a:cubicBezTo>
                      <a:pt x="46" y="0"/>
                      <a:pt x="48" y="1"/>
                      <a:pt x="49" y="2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3"/>
                      <a:pt x="61" y="24"/>
                      <a:pt x="62" y="25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86" y="28"/>
                      <a:pt x="87" y="29"/>
                      <a:pt x="88" y="31"/>
                    </a:cubicBezTo>
                    <a:cubicBezTo>
                      <a:pt x="88" y="33"/>
                      <a:pt x="88" y="35"/>
                      <a:pt x="87" y="36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3"/>
                      <a:pt x="69" y="54"/>
                      <a:pt x="70" y="56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4" y="79"/>
                      <a:pt x="73" y="81"/>
                      <a:pt x="71" y="82"/>
                    </a:cubicBezTo>
                    <a:cubicBezTo>
                      <a:pt x="70" y="83"/>
                      <a:pt x="68" y="84"/>
                      <a:pt x="66" y="83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5" y="72"/>
                      <a:pt x="43" y="72"/>
                      <a:pt x="42" y="73"/>
                    </a:cubicBezTo>
                    <a:cubicBezTo>
                      <a:pt x="23" y="83"/>
                      <a:pt x="23" y="83"/>
                      <a:pt x="23" y="83"/>
                    </a:cubicBezTo>
                    <a:cubicBezTo>
                      <a:pt x="21" y="84"/>
                      <a:pt x="19" y="83"/>
                      <a:pt x="17" y="82"/>
                    </a:cubicBezTo>
                    <a:cubicBezTo>
                      <a:pt x="16" y="81"/>
                      <a:pt x="15" y="79"/>
                      <a:pt x="15" y="77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4"/>
                      <a:pt x="19" y="53"/>
                      <a:pt x="18" y="51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1" y="35"/>
                      <a:pt x="0" y="33"/>
                      <a:pt x="1" y="31"/>
                    </a:cubicBezTo>
                    <a:cubicBezTo>
                      <a:pt x="1" y="29"/>
                      <a:pt x="3" y="28"/>
                      <a:pt x="5" y="28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8" y="24"/>
                      <a:pt x="29" y="23"/>
                      <a:pt x="30" y="22"/>
                    </a:cubicBezTo>
                    <a:lnTo>
                      <a:pt x="40" y="2"/>
                    </a:lnTo>
                    <a:close/>
                  </a:path>
                </a:pathLst>
              </a:custGeom>
              <a:solidFill>
                <a:srgbClr val="FFC8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23"/>
              <p:cNvSpPr/>
              <p:nvPr/>
            </p:nvSpPr>
            <p:spPr bwMode="auto">
              <a:xfrm>
                <a:off x="10072688" y="1895476"/>
                <a:ext cx="185737" cy="352425"/>
              </a:xfrm>
              <a:custGeom>
                <a:avLst/>
                <a:gdLst>
                  <a:gd name="T0" fmla="*/ 0 w 44"/>
                  <a:gd name="T1" fmla="*/ 0 h 83"/>
                  <a:gd name="T2" fmla="*/ 0 w 44"/>
                  <a:gd name="T3" fmla="*/ 72 h 83"/>
                  <a:gd name="T4" fmla="*/ 3 w 44"/>
                  <a:gd name="T5" fmla="*/ 73 h 83"/>
                  <a:gd name="T6" fmla="*/ 22 w 44"/>
                  <a:gd name="T7" fmla="*/ 83 h 83"/>
                  <a:gd name="T8" fmla="*/ 24 w 44"/>
                  <a:gd name="T9" fmla="*/ 83 h 83"/>
                  <a:gd name="T10" fmla="*/ 27 w 44"/>
                  <a:gd name="T11" fmla="*/ 82 h 83"/>
                  <a:gd name="T12" fmla="*/ 29 w 44"/>
                  <a:gd name="T13" fmla="*/ 77 h 83"/>
                  <a:gd name="T14" fmla="*/ 26 w 44"/>
                  <a:gd name="T15" fmla="*/ 56 h 83"/>
                  <a:gd name="T16" fmla="*/ 27 w 44"/>
                  <a:gd name="T17" fmla="*/ 51 h 83"/>
                  <a:gd name="T18" fmla="*/ 43 w 44"/>
                  <a:gd name="T19" fmla="*/ 36 h 83"/>
                  <a:gd name="T20" fmla="*/ 44 w 44"/>
                  <a:gd name="T21" fmla="*/ 31 h 83"/>
                  <a:gd name="T22" fmla="*/ 40 w 44"/>
                  <a:gd name="T23" fmla="*/ 28 h 83"/>
                  <a:gd name="T24" fmla="*/ 18 w 44"/>
                  <a:gd name="T25" fmla="*/ 25 h 83"/>
                  <a:gd name="T26" fmla="*/ 14 w 44"/>
                  <a:gd name="T27" fmla="*/ 22 h 83"/>
                  <a:gd name="T28" fmla="*/ 5 w 44"/>
                  <a:gd name="T29" fmla="*/ 2 h 83"/>
                  <a:gd name="T30" fmla="*/ 0 w 44"/>
                  <a:gd name="T31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83">
                    <a:moveTo>
                      <a:pt x="0" y="0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1" y="72"/>
                      <a:pt x="2" y="72"/>
                      <a:pt x="3" y="73"/>
                    </a:cubicBezTo>
                    <a:cubicBezTo>
                      <a:pt x="22" y="83"/>
                      <a:pt x="22" y="83"/>
                      <a:pt x="22" y="83"/>
                    </a:cubicBezTo>
                    <a:cubicBezTo>
                      <a:pt x="23" y="83"/>
                      <a:pt x="23" y="83"/>
                      <a:pt x="24" y="83"/>
                    </a:cubicBezTo>
                    <a:cubicBezTo>
                      <a:pt x="25" y="83"/>
                      <a:pt x="26" y="83"/>
                      <a:pt x="27" y="82"/>
                    </a:cubicBezTo>
                    <a:cubicBezTo>
                      <a:pt x="29" y="81"/>
                      <a:pt x="30" y="79"/>
                      <a:pt x="29" y="77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5" y="54"/>
                      <a:pt x="26" y="53"/>
                      <a:pt x="27" y="51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5"/>
                      <a:pt x="44" y="33"/>
                      <a:pt x="44" y="31"/>
                    </a:cubicBezTo>
                    <a:cubicBezTo>
                      <a:pt x="43" y="29"/>
                      <a:pt x="42" y="28"/>
                      <a:pt x="40" y="2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7" y="24"/>
                      <a:pt x="15" y="23"/>
                      <a:pt x="14" y="2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A0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24"/>
              <p:cNvSpPr/>
              <p:nvPr/>
            </p:nvSpPr>
            <p:spPr bwMode="auto">
              <a:xfrm>
                <a:off x="10106025" y="2962276"/>
                <a:ext cx="187325" cy="177800"/>
              </a:xfrm>
              <a:custGeom>
                <a:avLst/>
                <a:gdLst>
                  <a:gd name="T0" fmla="*/ 20 w 44"/>
                  <a:gd name="T1" fmla="*/ 1 h 42"/>
                  <a:gd name="T2" fmla="*/ 22 w 44"/>
                  <a:gd name="T3" fmla="*/ 0 h 42"/>
                  <a:gd name="T4" fmla="*/ 24 w 44"/>
                  <a:gd name="T5" fmla="*/ 1 h 42"/>
                  <a:gd name="T6" fmla="*/ 29 w 44"/>
                  <a:gd name="T7" fmla="*/ 11 h 42"/>
                  <a:gd name="T8" fmla="*/ 31 w 44"/>
                  <a:gd name="T9" fmla="*/ 12 h 42"/>
                  <a:gd name="T10" fmla="*/ 41 w 44"/>
                  <a:gd name="T11" fmla="*/ 14 h 42"/>
                  <a:gd name="T12" fmla="*/ 44 w 44"/>
                  <a:gd name="T13" fmla="*/ 16 h 42"/>
                  <a:gd name="T14" fmla="*/ 43 w 44"/>
                  <a:gd name="T15" fmla="*/ 18 h 42"/>
                  <a:gd name="T16" fmla="*/ 35 w 44"/>
                  <a:gd name="T17" fmla="*/ 26 h 42"/>
                  <a:gd name="T18" fmla="*/ 34 w 44"/>
                  <a:gd name="T19" fmla="*/ 28 h 42"/>
                  <a:gd name="T20" fmla="*/ 36 w 44"/>
                  <a:gd name="T21" fmla="*/ 39 h 42"/>
                  <a:gd name="T22" fmla="*/ 35 w 44"/>
                  <a:gd name="T23" fmla="*/ 41 h 42"/>
                  <a:gd name="T24" fmla="*/ 33 w 44"/>
                  <a:gd name="T25" fmla="*/ 41 h 42"/>
                  <a:gd name="T26" fmla="*/ 23 w 44"/>
                  <a:gd name="T27" fmla="*/ 36 h 42"/>
                  <a:gd name="T28" fmla="*/ 21 w 44"/>
                  <a:gd name="T29" fmla="*/ 36 h 42"/>
                  <a:gd name="T30" fmla="*/ 11 w 44"/>
                  <a:gd name="T31" fmla="*/ 41 h 42"/>
                  <a:gd name="T32" fmla="*/ 9 w 44"/>
                  <a:gd name="T33" fmla="*/ 41 h 42"/>
                  <a:gd name="T34" fmla="*/ 8 w 44"/>
                  <a:gd name="T35" fmla="*/ 39 h 42"/>
                  <a:gd name="T36" fmla="*/ 9 w 44"/>
                  <a:gd name="T37" fmla="*/ 28 h 42"/>
                  <a:gd name="T38" fmla="*/ 9 w 44"/>
                  <a:gd name="T39" fmla="*/ 26 h 42"/>
                  <a:gd name="T40" fmla="*/ 1 w 44"/>
                  <a:gd name="T41" fmla="*/ 18 h 42"/>
                  <a:gd name="T42" fmla="*/ 0 w 44"/>
                  <a:gd name="T43" fmla="*/ 16 h 42"/>
                  <a:gd name="T44" fmla="*/ 2 w 44"/>
                  <a:gd name="T45" fmla="*/ 14 h 42"/>
                  <a:gd name="T46" fmla="*/ 13 w 44"/>
                  <a:gd name="T47" fmla="*/ 12 h 42"/>
                  <a:gd name="T48" fmla="*/ 15 w 44"/>
                  <a:gd name="T49" fmla="*/ 11 h 42"/>
                  <a:gd name="T50" fmla="*/ 20 w 44"/>
                  <a:gd name="T51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4" h="42">
                    <a:moveTo>
                      <a:pt x="20" y="1"/>
                    </a:moveTo>
                    <a:cubicBezTo>
                      <a:pt x="20" y="1"/>
                      <a:pt x="21" y="0"/>
                      <a:pt x="22" y="0"/>
                    </a:cubicBezTo>
                    <a:cubicBezTo>
                      <a:pt x="23" y="0"/>
                      <a:pt x="24" y="1"/>
                      <a:pt x="24" y="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2"/>
                      <a:pt x="30" y="12"/>
                      <a:pt x="31" y="12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2" y="14"/>
                      <a:pt x="43" y="15"/>
                      <a:pt x="44" y="16"/>
                    </a:cubicBezTo>
                    <a:cubicBezTo>
                      <a:pt x="44" y="17"/>
                      <a:pt x="44" y="18"/>
                      <a:pt x="43" y="18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4" y="27"/>
                      <a:pt x="34" y="28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9"/>
                      <a:pt x="36" y="40"/>
                      <a:pt x="35" y="41"/>
                    </a:cubicBezTo>
                    <a:cubicBezTo>
                      <a:pt x="35" y="42"/>
                      <a:pt x="33" y="42"/>
                      <a:pt x="33" y="41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2" y="36"/>
                      <a:pt x="22" y="36"/>
                      <a:pt x="21" y="36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0" y="42"/>
                      <a:pt x="9" y="42"/>
                      <a:pt x="9" y="41"/>
                    </a:cubicBezTo>
                    <a:cubicBezTo>
                      <a:pt x="8" y="40"/>
                      <a:pt x="7" y="39"/>
                      <a:pt x="8" y="39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0" y="27"/>
                      <a:pt x="9" y="26"/>
                      <a:pt x="9" y="26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8"/>
                      <a:pt x="0" y="17"/>
                      <a:pt x="0" y="16"/>
                    </a:cubicBezTo>
                    <a:cubicBezTo>
                      <a:pt x="1" y="15"/>
                      <a:pt x="1" y="14"/>
                      <a:pt x="2" y="14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2"/>
                      <a:pt x="15" y="12"/>
                      <a:pt x="15" y="11"/>
                    </a:cubicBez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25"/>
              <p:cNvSpPr/>
              <p:nvPr/>
            </p:nvSpPr>
            <p:spPr bwMode="auto">
              <a:xfrm>
                <a:off x="10199688" y="2962276"/>
                <a:ext cx="93662" cy="173038"/>
              </a:xfrm>
              <a:custGeom>
                <a:avLst/>
                <a:gdLst>
                  <a:gd name="T0" fmla="*/ 0 w 22"/>
                  <a:gd name="T1" fmla="*/ 0 h 41"/>
                  <a:gd name="T2" fmla="*/ 0 w 22"/>
                  <a:gd name="T3" fmla="*/ 36 h 41"/>
                  <a:gd name="T4" fmla="*/ 0 w 22"/>
                  <a:gd name="T5" fmla="*/ 36 h 41"/>
                  <a:gd name="T6" fmla="*/ 1 w 22"/>
                  <a:gd name="T7" fmla="*/ 36 h 41"/>
                  <a:gd name="T8" fmla="*/ 11 w 22"/>
                  <a:gd name="T9" fmla="*/ 41 h 41"/>
                  <a:gd name="T10" fmla="*/ 12 w 22"/>
                  <a:gd name="T11" fmla="*/ 41 h 41"/>
                  <a:gd name="T12" fmla="*/ 13 w 22"/>
                  <a:gd name="T13" fmla="*/ 41 h 41"/>
                  <a:gd name="T14" fmla="*/ 14 w 22"/>
                  <a:gd name="T15" fmla="*/ 39 h 41"/>
                  <a:gd name="T16" fmla="*/ 12 w 22"/>
                  <a:gd name="T17" fmla="*/ 28 h 41"/>
                  <a:gd name="T18" fmla="*/ 13 w 22"/>
                  <a:gd name="T19" fmla="*/ 26 h 41"/>
                  <a:gd name="T20" fmla="*/ 21 w 22"/>
                  <a:gd name="T21" fmla="*/ 18 h 41"/>
                  <a:gd name="T22" fmla="*/ 22 w 22"/>
                  <a:gd name="T23" fmla="*/ 16 h 41"/>
                  <a:gd name="T24" fmla="*/ 20 w 22"/>
                  <a:gd name="T25" fmla="*/ 14 h 41"/>
                  <a:gd name="T26" fmla="*/ 9 w 22"/>
                  <a:gd name="T27" fmla="*/ 12 h 41"/>
                  <a:gd name="T28" fmla="*/ 7 w 22"/>
                  <a:gd name="T29" fmla="*/ 11 h 41"/>
                  <a:gd name="T30" fmla="*/ 2 w 22"/>
                  <a:gd name="T31" fmla="*/ 1 h 41"/>
                  <a:gd name="T32" fmla="*/ 0 w 22"/>
                  <a:gd name="T33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1" y="36"/>
                      <a:pt x="1" y="36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2" y="41"/>
                    </a:cubicBezTo>
                    <a:cubicBezTo>
                      <a:pt x="12" y="41"/>
                      <a:pt x="13" y="41"/>
                      <a:pt x="13" y="41"/>
                    </a:cubicBezTo>
                    <a:cubicBezTo>
                      <a:pt x="14" y="40"/>
                      <a:pt x="14" y="39"/>
                      <a:pt x="14" y="3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7"/>
                      <a:pt x="13" y="26"/>
                      <a:pt x="13" y="26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2" y="18"/>
                      <a:pt x="22" y="17"/>
                      <a:pt x="22" y="16"/>
                    </a:cubicBezTo>
                    <a:cubicBezTo>
                      <a:pt x="21" y="15"/>
                      <a:pt x="20" y="14"/>
                      <a:pt x="20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2"/>
                      <a:pt x="7" y="12"/>
                      <a:pt x="7" y="1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Oval 126"/>
              <p:cNvSpPr>
                <a:spLocks noChangeArrowheads="1"/>
              </p:cNvSpPr>
              <p:nvPr/>
            </p:nvSpPr>
            <p:spPr bwMode="auto">
              <a:xfrm>
                <a:off x="9245600" y="2209801"/>
                <a:ext cx="58737" cy="60325"/>
              </a:xfrm>
              <a:prstGeom prst="ellipse">
                <a:avLst/>
              </a:pr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27"/>
              <p:cNvSpPr/>
              <p:nvPr/>
            </p:nvSpPr>
            <p:spPr bwMode="auto">
              <a:xfrm>
                <a:off x="9274175" y="2209801"/>
                <a:ext cx="30162" cy="60325"/>
              </a:xfrm>
              <a:custGeom>
                <a:avLst/>
                <a:gdLst>
                  <a:gd name="T0" fmla="*/ 0 w 7"/>
                  <a:gd name="T1" fmla="*/ 0 h 14"/>
                  <a:gd name="T2" fmla="*/ 0 w 7"/>
                  <a:gd name="T3" fmla="*/ 14 h 14"/>
                  <a:gd name="T4" fmla="*/ 7 w 7"/>
                  <a:gd name="T5" fmla="*/ 7 h 14"/>
                  <a:gd name="T6" fmla="*/ 0 w 7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4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14"/>
                      <a:pt x="7" y="10"/>
                      <a:pt x="7" y="7"/>
                    </a:cubicBezTo>
                    <a:cubicBezTo>
                      <a:pt x="7" y="3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Oval 128"/>
              <p:cNvSpPr>
                <a:spLocks noChangeArrowheads="1"/>
              </p:cNvSpPr>
              <p:nvPr/>
            </p:nvSpPr>
            <p:spPr bwMode="auto">
              <a:xfrm>
                <a:off x="9728200" y="2154238"/>
                <a:ext cx="76200" cy="77788"/>
              </a:xfrm>
              <a:prstGeom prst="ellipse">
                <a:avLst/>
              </a:pr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29"/>
              <p:cNvSpPr/>
              <p:nvPr/>
            </p:nvSpPr>
            <p:spPr bwMode="auto">
              <a:xfrm>
                <a:off x="9766300" y="2154238"/>
                <a:ext cx="38100" cy="77788"/>
              </a:xfrm>
              <a:custGeom>
                <a:avLst/>
                <a:gdLst>
                  <a:gd name="T0" fmla="*/ 0 w 9"/>
                  <a:gd name="T1" fmla="*/ 0 h 18"/>
                  <a:gd name="T2" fmla="*/ 0 w 9"/>
                  <a:gd name="T3" fmla="*/ 18 h 18"/>
                  <a:gd name="T4" fmla="*/ 9 w 9"/>
                  <a:gd name="T5" fmla="*/ 9 h 18"/>
                  <a:gd name="T6" fmla="*/ 0 w 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8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8"/>
                      <a:pt x="9" y="14"/>
                      <a:pt x="9" y="9"/>
                    </a:cubicBezTo>
                    <a:cubicBezTo>
                      <a:pt x="9" y="4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Oval 130"/>
              <p:cNvSpPr>
                <a:spLocks noChangeArrowheads="1"/>
              </p:cNvSpPr>
              <p:nvPr/>
            </p:nvSpPr>
            <p:spPr bwMode="auto">
              <a:xfrm>
                <a:off x="10263188" y="2486026"/>
                <a:ext cx="55562" cy="50800"/>
              </a:xfrm>
              <a:prstGeom prst="ellipse">
                <a:avLst/>
              </a:prstGeom>
              <a:solidFill>
                <a:srgbClr val="FFC8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131"/>
              <p:cNvSpPr/>
              <p:nvPr/>
            </p:nvSpPr>
            <p:spPr bwMode="auto">
              <a:xfrm>
                <a:off x="10293350" y="2486026"/>
                <a:ext cx="25400" cy="5080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3" y="12"/>
                      <a:pt x="6" y="9"/>
                      <a:pt x="6" y="6"/>
                    </a:cubicBezTo>
                    <a:cubicBezTo>
                      <a:pt x="6" y="2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FFA0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Oval 132"/>
              <p:cNvSpPr>
                <a:spLocks noChangeArrowheads="1"/>
              </p:cNvSpPr>
              <p:nvPr/>
            </p:nvSpPr>
            <p:spPr bwMode="auto">
              <a:xfrm>
                <a:off x="10326688" y="2278063"/>
                <a:ext cx="73025" cy="71438"/>
              </a:xfrm>
              <a:prstGeom prst="ellipse">
                <a:avLst/>
              </a:pr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133"/>
              <p:cNvSpPr/>
              <p:nvPr/>
            </p:nvSpPr>
            <p:spPr bwMode="auto">
              <a:xfrm>
                <a:off x="10361613" y="2278063"/>
                <a:ext cx="38100" cy="71438"/>
              </a:xfrm>
              <a:custGeom>
                <a:avLst/>
                <a:gdLst>
                  <a:gd name="T0" fmla="*/ 0 w 9"/>
                  <a:gd name="T1" fmla="*/ 0 h 17"/>
                  <a:gd name="T2" fmla="*/ 0 w 9"/>
                  <a:gd name="T3" fmla="*/ 17 h 17"/>
                  <a:gd name="T4" fmla="*/ 9 w 9"/>
                  <a:gd name="T5" fmla="*/ 9 h 17"/>
                  <a:gd name="T6" fmla="*/ 0 w 9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7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5" y="17"/>
                      <a:pt x="9" y="13"/>
                      <a:pt x="9" y="9"/>
                    </a:cubicBezTo>
                    <a:cubicBezTo>
                      <a:pt x="9" y="4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Oval 134"/>
              <p:cNvSpPr>
                <a:spLocks noChangeArrowheads="1"/>
              </p:cNvSpPr>
              <p:nvPr/>
            </p:nvSpPr>
            <p:spPr bwMode="auto">
              <a:xfrm>
                <a:off x="9971088" y="3152776"/>
                <a:ext cx="76200" cy="76200"/>
              </a:xfrm>
              <a:prstGeom prst="ellipse">
                <a:avLst/>
              </a:prstGeom>
              <a:solidFill>
                <a:srgbClr val="FFC8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135"/>
              <p:cNvSpPr/>
              <p:nvPr/>
            </p:nvSpPr>
            <p:spPr bwMode="auto">
              <a:xfrm>
                <a:off x="10009188" y="3152776"/>
                <a:ext cx="38100" cy="76200"/>
              </a:xfrm>
              <a:custGeom>
                <a:avLst/>
                <a:gdLst>
                  <a:gd name="T0" fmla="*/ 0 w 9"/>
                  <a:gd name="T1" fmla="*/ 0 h 18"/>
                  <a:gd name="T2" fmla="*/ 0 w 9"/>
                  <a:gd name="T3" fmla="*/ 18 h 18"/>
                  <a:gd name="T4" fmla="*/ 9 w 9"/>
                  <a:gd name="T5" fmla="*/ 9 h 18"/>
                  <a:gd name="T6" fmla="*/ 0 w 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8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5" y="18"/>
                      <a:pt x="9" y="14"/>
                      <a:pt x="9" y="9"/>
                    </a:cubicBezTo>
                    <a:cubicBezTo>
                      <a:pt x="9" y="4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FFA0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Oval 136"/>
              <p:cNvSpPr>
                <a:spLocks noChangeArrowheads="1"/>
              </p:cNvSpPr>
              <p:nvPr/>
            </p:nvSpPr>
            <p:spPr bwMode="auto">
              <a:xfrm>
                <a:off x="9078913" y="3013076"/>
                <a:ext cx="98425" cy="96838"/>
              </a:xfrm>
              <a:prstGeom prst="ellipse">
                <a:avLst/>
              </a:pr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137"/>
              <p:cNvSpPr/>
              <p:nvPr/>
            </p:nvSpPr>
            <p:spPr bwMode="auto">
              <a:xfrm>
                <a:off x="9129713" y="3013076"/>
                <a:ext cx="47625" cy="96838"/>
              </a:xfrm>
              <a:custGeom>
                <a:avLst/>
                <a:gdLst>
                  <a:gd name="T0" fmla="*/ 0 w 11"/>
                  <a:gd name="T1" fmla="*/ 0 h 23"/>
                  <a:gd name="T2" fmla="*/ 0 w 11"/>
                  <a:gd name="T3" fmla="*/ 23 h 23"/>
                  <a:gd name="T4" fmla="*/ 11 w 11"/>
                  <a:gd name="T5" fmla="*/ 12 h 23"/>
                  <a:gd name="T6" fmla="*/ 0 w 11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3">
                    <a:moveTo>
                      <a:pt x="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1" y="18"/>
                      <a:pt x="11" y="12"/>
                    </a:cubicBezTo>
                    <a:cubicBezTo>
                      <a:pt x="11" y="5"/>
                      <a:pt x="6" y="0"/>
                      <a:pt x="0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Oval 138"/>
              <p:cNvSpPr>
                <a:spLocks noChangeArrowheads="1"/>
              </p:cNvSpPr>
              <p:nvPr/>
            </p:nvSpPr>
            <p:spPr bwMode="auto">
              <a:xfrm>
                <a:off x="9207500" y="3160713"/>
                <a:ext cx="63500" cy="63500"/>
              </a:xfrm>
              <a:prstGeom prst="ellipse">
                <a:avLst/>
              </a:prstGeom>
              <a:solidFill>
                <a:srgbClr val="FFC8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139"/>
              <p:cNvSpPr/>
              <p:nvPr/>
            </p:nvSpPr>
            <p:spPr bwMode="auto">
              <a:xfrm>
                <a:off x="9240838" y="3160713"/>
                <a:ext cx="30162" cy="63500"/>
              </a:xfrm>
              <a:custGeom>
                <a:avLst/>
                <a:gdLst>
                  <a:gd name="T0" fmla="*/ 0 w 7"/>
                  <a:gd name="T1" fmla="*/ 0 h 15"/>
                  <a:gd name="T2" fmla="*/ 0 w 7"/>
                  <a:gd name="T3" fmla="*/ 15 h 15"/>
                  <a:gd name="T4" fmla="*/ 7 w 7"/>
                  <a:gd name="T5" fmla="*/ 7 h 15"/>
                  <a:gd name="T6" fmla="*/ 0 w 7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5">
                    <a:moveTo>
                      <a:pt x="0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4" y="15"/>
                      <a:pt x="7" y="11"/>
                      <a:pt x="7" y="7"/>
                    </a:cubicBezTo>
                    <a:cubicBezTo>
                      <a:pt x="7" y="3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FFA0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140"/>
              <p:cNvSpPr/>
              <p:nvPr/>
            </p:nvSpPr>
            <p:spPr bwMode="auto">
              <a:xfrm>
                <a:off x="9342438" y="2422526"/>
                <a:ext cx="631825" cy="76200"/>
              </a:xfrm>
              <a:custGeom>
                <a:avLst/>
                <a:gdLst>
                  <a:gd name="T0" fmla="*/ 149 w 149"/>
                  <a:gd name="T1" fmla="*/ 8 h 18"/>
                  <a:gd name="T2" fmla="*/ 140 w 149"/>
                  <a:gd name="T3" fmla="*/ 0 h 18"/>
                  <a:gd name="T4" fmla="*/ 74 w 149"/>
                  <a:gd name="T5" fmla="*/ 7 h 18"/>
                  <a:gd name="T6" fmla="*/ 9 w 149"/>
                  <a:gd name="T7" fmla="*/ 0 h 18"/>
                  <a:gd name="T8" fmla="*/ 0 w 149"/>
                  <a:gd name="T9" fmla="*/ 8 h 18"/>
                  <a:gd name="T10" fmla="*/ 74 w 149"/>
                  <a:gd name="T11" fmla="*/ 18 h 18"/>
                  <a:gd name="T12" fmla="*/ 149 w 149"/>
                  <a:gd name="T1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8">
                    <a:moveTo>
                      <a:pt x="149" y="8"/>
                    </a:moveTo>
                    <a:cubicBezTo>
                      <a:pt x="146" y="5"/>
                      <a:pt x="143" y="3"/>
                      <a:pt x="140" y="0"/>
                    </a:cubicBezTo>
                    <a:cubicBezTo>
                      <a:pt x="125" y="4"/>
                      <a:pt x="102" y="7"/>
                      <a:pt x="74" y="7"/>
                    </a:cubicBezTo>
                    <a:cubicBezTo>
                      <a:pt x="47" y="7"/>
                      <a:pt x="24" y="4"/>
                      <a:pt x="9" y="0"/>
                    </a:cubicBezTo>
                    <a:cubicBezTo>
                      <a:pt x="6" y="3"/>
                      <a:pt x="3" y="5"/>
                      <a:pt x="0" y="8"/>
                    </a:cubicBezTo>
                    <a:cubicBezTo>
                      <a:pt x="21" y="15"/>
                      <a:pt x="53" y="18"/>
                      <a:pt x="74" y="18"/>
                    </a:cubicBezTo>
                    <a:cubicBezTo>
                      <a:pt x="95" y="18"/>
                      <a:pt x="128" y="15"/>
                      <a:pt x="149" y="8"/>
                    </a:cubicBez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141"/>
              <p:cNvSpPr/>
              <p:nvPr/>
            </p:nvSpPr>
            <p:spPr bwMode="auto">
              <a:xfrm>
                <a:off x="9656763" y="2422526"/>
                <a:ext cx="317500" cy="76200"/>
              </a:xfrm>
              <a:custGeom>
                <a:avLst/>
                <a:gdLst>
                  <a:gd name="T0" fmla="*/ 66 w 75"/>
                  <a:gd name="T1" fmla="*/ 0 h 18"/>
                  <a:gd name="T2" fmla="*/ 0 w 75"/>
                  <a:gd name="T3" fmla="*/ 7 h 18"/>
                  <a:gd name="T4" fmla="*/ 0 w 75"/>
                  <a:gd name="T5" fmla="*/ 7 h 18"/>
                  <a:gd name="T6" fmla="*/ 0 w 75"/>
                  <a:gd name="T7" fmla="*/ 18 h 18"/>
                  <a:gd name="T8" fmla="*/ 0 w 75"/>
                  <a:gd name="T9" fmla="*/ 18 h 18"/>
                  <a:gd name="T10" fmla="*/ 75 w 75"/>
                  <a:gd name="T11" fmla="*/ 8 h 18"/>
                  <a:gd name="T12" fmla="*/ 66 w 75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18">
                    <a:moveTo>
                      <a:pt x="66" y="0"/>
                    </a:moveTo>
                    <a:cubicBezTo>
                      <a:pt x="51" y="4"/>
                      <a:pt x="28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1" y="18"/>
                      <a:pt x="54" y="15"/>
                      <a:pt x="75" y="8"/>
                    </a:cubicBezTo>
                    <a:cubicBezTo>
                      <a:pt x="72" y="5"/>
                      <a:pt x="69" y="3"/>
                      <a:pt x="66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" name="Freeform 142"/>
              <p:cNvSpPr/>
              <p:nvPr/>
            </p:nvSpPr>
            <p:spPr bwMode="auto">
              <a:xfrm>
                <a:off x="9240838" y="2724151"/>
                <a:ext cx="835025" cy="76200"/>
              </a:xfrm>
              <a:custGeom>
                <a:avLst/>
                <a:gdLst>
                  <a:gd name="T0" fmla="*/ 197 w 197"/>
                  <a:gd name="T1" fmla="*/ 6 h 18"/>
                  <a:gd name="T2" fmla="*/ 197 w 197"/>
                  <a:gd name="T3" fmla="*/ 2 h 18"/>
                  <a:gd name="T4" fmla="*/ 197 w 197"/>
                  <a:gd name="T5" fmla="*/ 0 h 18"/>
                  <a:gd name="T6" fmla="*/ 98 w 197"/>
                  <a:gd name="T7" fmla="*/ 13 h 18"/>
                  <a:gd name="T8" fmla="*/ 0 w 197"/>
                  <a:gd name="T9" fmla="*/ 0 h 18"/>
                  <a:gd name="T10" fmla="*/ 0 w 197"/>
                  <a:gd name="T11" fmla="*/ 2 h 18"/>
                  <a:gd name="T12" fmla="*/ 0 w 197"/>
                  <a:gd name="T13" fmla="*/ 6 h 18"/>
                  <a:gd name="T14" fmla="*/ 98 w 197"/>
                  <a:gd name="T15" fmla="*/ 18 h 18"/>
                  <a:gd name="T16" fmla="*/ 197 w 197"/>
                  <a:gd name="T1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18">
                    <a:moveTo>
                      <a:pt x="197" y="6"/>
                    </a:moveTo>
                    <a:cubicBezTo>
                      <a:pt x="197" y="5"/>
                      <a:pt x="197" y="3"/>
                      <a:pt x="197" y="2"/>
                    </a:cubicBezTo>
                    <a:cubicBezTo>
                      <a:pt x="197" y="2"/>
                      <a:pt x="197" y="1"/>
                      <a:pt x="197" y="0"/>
                    </a:cubicBezTo>
                    <a:cubicBezTo>
                      <a:pt x="178" y="6"/>
                      <a:pt x="141" y="13"/>
                      <a:pt x="98" y="13"/>
                    </a:cubicBezTo>
                    <a:cubicBezTo>
                      <a:pt x="55" y="13"/>
                      <a:pt x="19" y="6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5"/>
                      <a:pt x="0" y="6"/>
                    </a:cubicBezTo>
                    <a:cubicBezTo>
                      <a:pt x="22" y="13"/>
                      <a:pt x="60" y="18"/>
                      <a:pt x="98" y="18"/>
                    </a:cubicBezTo>
                    <a:cubicBezTo>
                      <a:pt x="137" y="18"/>
                      <a:pt x="175" y="13"/>
                      <a:pt x="197" y="6"/>
                    </a:cubicBez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" name="Freeform 143"/>
              <p:cNvSpPr/>
              <p:nvPr/>
            </p:nvSpPr>
            <p:spPr bwMode="auto">
              <a:xfrm>
                <a:off x="9656763" y="2724151"/>
                <a:ext cx="419100" cy="76200"/>
              </a:xfrm>
              <a:custGeom>
                <a:avLst/>
                <a:gdLst>
                  <a:gd name="T0" fmla="*/ 99 w 99"/>
                  <a:gd name="T1" fmla="*/ 0 h 18"/>
                  <a:gd name="T2" fmla="*/ 0 w 99"/>
                  <a:gd name="T3" fmla="*/ 13 h 18"/>
                  <a:gd name="T4" fmla="*/ 0 w 99"/>
                  <a:gd name="T5" fmla="*/ 13 h 18"/>
                  <a:gd name="T6" fmla="*/ 0 w 99"/>
                  <a:gd name="T7" fmla="*/ 18 h 18"/>
                  <a:gd name="T8" fmla="*/ 0 w 99"/>
                  <a:gd name="T9" fmla="*/ 18 h 18"/>
                  <a:gd name="T10" fmla="*/ 99 w 99"/>
                  <a:gd name="T11" fmla="*/ 6 h 18"/>
                  <a:gd name="T12" fmla="*/ 99 w 99"/>
                  <a:gd name="T13" fmla="*/ 2 h 18"/>
                  <a:gd name="T14" fmla="*/ 99 w 99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18">
                    <a:moveTo>
                      <a:pt x="99" y="0"/>
                    </a:moveTo>
                    <a:cubicBezTo>
                      <a:pt x="80" y="6"/>
                      <a:pt x="43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9" y="18"/>
                      <a:pt x="77" y="13"/>
                      <a:pt x="99" y="6"/>
                    </a:cubicBezTo>
                    <a:cubicBezTo>
                      <a:pt x="99" y="5"/>
                      <a:pt x="99" y="3"/>
                      <a:pt x="99" y="2"/>
                    </a:cubicBezTo>
                    <a:cubicBezTo>
                      <a:pt x="99" y="2"/>
                      <a:pt x="99" y="1"/>
                      <a:pt x="99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" name="Freeform 144"/>
              <p:cNvSpPr/>
              <p:nvPr/>
            </p:nvSpPr>
            <p:spPr bwMode="auto">
              <a:xfrm>
                <a:off x="9385300" y="3051176"/>
                <a:ext cx="547687" cy="41275"/>
              </a:xfrm>
              <a:custGeom>
                <a:avLst/>
                <a:gdLst>
                  <a:gd name="T0" fmla="*/ 129 w 129"/>
                  <a:gd name="T1" fmla="*/ 0 h 10"/>
                  <a:gd name="T2" fmla="*/ 64 w 129"/>
                  <a:gd name="T3" fmla="*/ 5 h 10"/>
                  <a:gd name="T4" fmla="*/ 0 w 129"/>
                  <a:gd name="T5" fmla="*/ 0 h 10"/>
                  <a:gd name="T6" fmla="*/ 8 w 129"/>
                  <a:gd name="T7" fmla="*/ 7 h 10"/>
                  <a:gd name="T8" fmla="*/ 64 w 129"/>
                  <a:gd name="T9" fmla="*/ 10 h 10"/>
                  <a:gd name="T10" fmla="*/ 121 w 129"/>
                  <a:gd name="T11" fmla="*/ 7 h 10"/>
                  <a:gd name="T12" fmla="*/ 129 w 129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9" h="10">
                    <a:moveTo>
                      <a:pt x="129" y="0"/>
                    </a:moveTo>
                    <a:cubicBezTo>
                      <a:pt x="111" y="3"/>
                      <a:pt x="89" y="5"/>
                      <a:pt x="64" y="5"/>
                    </a:cubicBezTo>
                    <a:cubicBezTo>
                      <a:pt x="40" y="5"/>
                      <a:pt x="18" y="3"/>
                      <a:pt x="0" y="0"/>
                    </a:cubicBezTo>
                    <a:cubicBezTo>
                      <a:pt x="3" y="2"/>
                      <a:pt x="5" y="5"/>
                      <a:pt x="8" y="7"/>
                    </a:cubicBezTo>
                    <a:cubicBezTo>
                      <a:pt x="26" y="9"/>
                      <a:pt x="45" y="10"/>
                      <a:pt x="64" y="10"/>
                    </a:cubicBezTo>
                    <a:cubicBezTo>
                      <a:pt x="84" y="10"/>
                      <a:pt x="103" y="9"/>
                      <a:pt x="121" y="7"/>
                    </a:cubicBezTo>
                    <a:cubicBezTo>
                      <a:pt x="123" y="5"/>
                      <a:pt x="126" y="2"/>
                      <a:pt x="129" y="0"/>
                    </a:cubicBez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145"/>
              <p:cNvSpPr/>
              <p:nvPr/>
            </p:nvSpPr>
            <p:spPr bwMode="auto">
              <a:xfrm>
                <a:off x="9656763" y="3051176"/>
                <a:ext cx="276225" cy="41275"/>
              </a:xfrm>
              <a:custGeom>
                <a:avLst/>
                <a:gdLst>
                  <a:gd name="T0" fmla="*/ 65 w 65"/>
                  <a:gd name="T1" fmla="*/ 0 h 10"/>
                  <a:gd name="T2" fmla="*/ 0 w 65"/>
                  <a:gd name="T3" fmla="*/ 5 h 10"/>
                  <a:gd name="T4" fmla="*/ 0 w 65"/>
                  <a:gd name="T5" fmla="*/ 5 h 10"/>
                  <a:gd name="T6" fmla="*/ 0 w 65"/>
                  <a:gd name="T7" fmla="*/ 10 h 10"/>
                  <a:gd name="T8" fmla="*/ 0 w 65"/>
                  <a:gd name="T9" fmla="*/ 10 h 10"/>
                  <a:gd name="T10" fmla="*/ 57 w 65"/>
                  <a:gd name="T11" fmla="*/ 7 h 10"/>
                  <a:gd name="T12" fmla="*/ 65 w 65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0">
                    <a:moveTo>
                      <a:pt x="65" y="0"/>
                    </a:moveTo>
                    <a:cubicBezTo>
                      <a:pt x="47" y="3"/>
                      <a:pt x="25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20" y="10"/>
                      <a:pt x="39" y="9"/>
                      <a:pt x="57" y="7"/>
                    </a:cubicBezTo>
                    <a:cubicBezTo>
                      <a:pt x="59" y="5"/>
                      <a:pt x="62" y="2"/>
                      <a:pt x="65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146"/>
              <p:cNvSpPr/>
              <p:nvPr/>
            </p:nvSpPr>
            <p:spPr bwMode="auto">
              <a:xfrm>
                <a:off x="9240838" y="2681288"/>
                <a:ext cx="835025" cy="73025"/>
              </a:xfrm>
              <a:custGeom>
                <a:avLst/>
                <a:gdLst>
                  <a:gd name="T0" fmla="*/ 1 w 197"/>
                  <a:gd name="T1" fmla="*/ 0 h 17"/>
                  <a:gd name="T2" fmla="*/ 0 w 197"/>
                  <a:gd name="T3" fmla="*/ 5 h 17"/>
                  <a:gd name="T4" fmla="*/ 98 w 197"/>
                  <a:gd name="T5" fmla="*/ 17 h 17"/>
                  <a:gd name="T6" fmla="*/ 197 w 197"/>
                  <a:gd name="T7" fmla="*/ 5 h 17"/>
                  <a:gd name="T8" fmla="*/ 196 w 197"/>
                  <a:gd name="T9" fmla="*/ 0 h 17"/>
                  <a:gd name="T10" fmla="*/ 98 w 197"/>
                  <a:gd name="T11" fmla="*/ 12 h 17"/>
                  <a:gd name="T12" fmla="*/ 1 w 197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7" h="17">
                    <a:moveTo>
                      <a:pt x="1" y="0"/>
                    </a:moveTo>
                    <a:cubicBezTo>
                      <a:pt x="0" y="1"/>
                      <a:pt x="0" y="3"/>
                      <a:pt x="0" y="5"/>
                    </a:cubicBezTo>
                    <a:cubicBezTo>
                      <a:pt x="22" y="12"/>
                      <a:pt x="60" y="17"/>
                      <a:pt x="98" y="17"/>
                    </a:cubicBezTo>
                    <a:cubicBezTo>
                      <a:pt x="137" y="17"/>
                      <a:pt x="175" y="12"/>
                      <a:pt x="197" y="5"/>
                    </a:cubicBezTo>
                    <a:cubicBezTo>
                      <a:pt x="197" y="3"/>
                      <a:pt x="196" y="1"/>
                      <a:pt x="196" y="0"/>
                    </a:cubicBezTo>
                    <a:cubicBezTo>
                      <a:pt x="177" y="6"/>
                      <a:pt x="141" y="12"/>
                      <a:pt x="98" y="12"/>
                    </a:cubicBezTo>
                    <a:cubicBezTo>
                      <a:pt x="56" y="12"/>
                      <a:pt x="20" y="6"/>
                      <a:pt x="1" y="0"/>
                    </a:cubicBez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147"/>
              <p:cNvSpPr/>
              <p:nvPr/>
            </p:nvSpPr>
            <p:spPr bwMode="auto">
              <a:xfrm>
                <a:off x="9656763" y="2681288"/>
                <a:ext cx="419100" cy="73025"/>
              </a:xfrm>
              <a:custGeom>
                <a:avLst/>
                <a:gdLst>
                  <a:gd name="T0" fmla="*/ 98 w 99"/>
                  <a:gd name="T1" fmla="*/ 0 h 17"/>
                  <a:gd name="T2" fmla="*/ 0 w 99"/>
                  <a:gd name="T3" fmla="*/ 12 h 17"/>
                  <a:gd name="T4" fmla="*/ 0 w 99"/>
                  <a:gd name="T5" fmla="*/ 17 h 17"/>
                  <a:gd name="T6" fmla="*/ 99 w 99"/>
                  <a:gd name="T7" fmla="*/ 5 h 17"/>
                  <a:gd name="T8" fmla="*/ 98 w 99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17">
                    <a:moveTo>
                      <a:pt x="98" y="0"/>
                    </a:moveTo>
                    <a:cubicBezTo>
                      <a:pt x="79" y="6"/>
                      <a:pt x="43" y="12"/>
                      <a:pt x="0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9" y="17"/>
                      <a:pt x="77" y="12"/>
                      <a:pt x="99" y="5"/>
                    </a:cubicBezTo>
                    <a:cubicBezTo>
                      <a:pt x="99" y="3"/>
                      <a:pt x="98" y="1"/>
                      <a:pt x="98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148"/>
              <p:cNvSpPr/>
              <p:nvPr/>
            </p:nvSpPr>
            <p:spPr bwMode="auto">
              <a:xfrm>
                <a:off x="9253538" y="2541588"/>
                <a:ext cx="809625" cy="134938"/>
              </a:xfrm>
              <a:custGeom>
                <a:avLst/>
                <a:gdLst>
                  <a:gd name="T0" fmla="*/ 95 w 191"/>
                  <a:gd name="T1" fmla="*/ 32 h 32"/>
                  <a:gd name="T2" fmla="*/ 191 w 191"/>
                  <a:gd name="T3" fmla="*/ 19 h 32"/>
                  <a:gd name="T4" fmla="*/ 183 w 191"/>
                  <a:gd name="T5" fmla="*/ 0 h 32"/>
                  <a:gd name="T6" fmla="*/ 95 w 191"/>
                  <a:gd name="T7" fmla="*/ 11 h 32"/>
                  <a:gd name="T8" fmla="*/ 8 w 191"/>
                  <a:gd name="T9" fmla="*/ 0 h 32"/>
                  <a:gd name="T10" fmla="*/ 0 w 191"/>
                  <a:gd name="T11" fmla="*/ 19 h 32"/>
                  <a:gd name="T12" fmla="*/ 95 w 191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1" h="32">
                    <a:moveTo>
                      <a:pt x="95" y="32"/>
                    </a:moveTo>
                    <a:cubicBezTo>
                      <a:pt x="112" y="32"/>
                      <a:pt x="162" y="29"/>
                      <a:pt x="191" y="19"/>
                    </a:cubicBezTo>
                    <a:cubicBezTo>
                      <a:pt x="189" y="12"/>
                      <a:pt x="186" y="6"/>
                      <a:pt x="183" y="0"/>
                    </a:cubicBezTo>
                    <a:cubicBezTo>
                      <a:pt x="168" y="5"/>
                      <a:pt x="135" y="11"/>
                      <a:pt x="95" y="11"/>
                    </a:cubicBezTo>
                    <a:cubicBezTo>
                      <a:pt x="56" y="11"/>
                      <a:pt x="23" y="5"/>
                      <a:pt x="8" y="0"/>
                    </a:cubicBezTo>
                    <a:cubicBezTo>
                      <a:pt x="5" y="6"/>
                      <a:pt x="2" y="12"/>
                      <a:pt x="0" y="19"/>
                    </a:cubicBezTo>
                    <a:cubicBezTo>
                      <a:pt x="29" y="29"/>
                      <a:pt x="79" y="32"/>
                      <a:pt x="95" y="32"/>
                    </a:cubicBez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149"/>
              <p:cNvSpPr/>
              <p:nvPr/>
            </p:nvSpPr>
            <p:spPr bwMode="auto">
              <a:xfrm>
                <a:off x="9656763" y="2541588"/>
                <a:ext cx="406400" cy="134938"/>
              </a:xfrm>
              <a:custGeom>
                <a:avLst/>
                <a:gdLst>
                  <a:gd name="T0" fmla="*/ 88 w 96"/>
                  <a:gd name="T1" fmla="*/ 0 h 32"/>
                  <a:gd name="T2" fmla="*/ 0 w 96"/>
                  <a:gd name="T3" fmla="*/ 11 h 32"/>
                  <a:gd name="T4" fmla="*/ 0 w 96"/>
                  <a:gd name="T5" fmla="*/ 11 h 32"/>
                  <a:gd name="T6" fmla="*/ 0 w 96"/>
                  <a:gd name="T7" fmla="*/ 32 h 32"/>
                  <a:gd name="T8" fmla="*/ 0 w 96"/>
                  <a:gd name="T9" fmla="*/ 32 h 32"/>
                  <a:gd name="T10" fmla="*/ 96 w 96"/>
                  <a:gd name="T11" fmla="*/ 19 h 32"/>
                  <a:gd name="T12" fmla="*/ 88 w 96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32">
                    <a:moveTo>
                      <a:pt x="88" y="0"/>
                    </a:moveTo>
                    <a:cubicBezTo>
                      <a:pt x="73" y="5"/>
                      <a:pt x="4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7" y="32"/>
                      <a:pt x="67" y="29"/>
                      <a:pt x="96" y="19"/>
                    </a:cubicBezTo>
                    <a:cubicBezTo>
                      <a:pt x="94" y="12"/>
                      <a:pt x="91" y="6"/>
                      <a:pt x="88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" name="Freeform 150"/>
              <p:cNvSpPr/>
              <p:nvPr/>
            </p:nvSpPr>
            <p:spPr bwMode="auto">
              <a:xfrm>
                <a:off x="9283700" y="2919413"/>
                <a:ext cx="750887" cy="119063"/>
              </a:xfrm>
              <a:custGeom>
                <a:avLst/>
                <a:gdLst>
                  <a:gd name="T0" fmla="*/ 164 w 177"/>
                  <a:gd name="T1" fmla="*/ 20 h 28"/>
                  <a:gd name="T2" fmla="*/ 177 w 177"/>
                  <a:gd name="T3" fmla="*/ 0 h 28"/>
                  <a:gd name="T4" fmla="*/ 88 w 177"/>
                  <a:gd name="T5" fmla="*/ 12 h 28"/>
                  <a:gd name="T6" fmla="*/ 0 w 177"/>
                  <a:gd name="T7" fmla="*/ 0 h 28"/>
                  <a:gd name="T8" fmla="*/ 13 w 177"/>
                  <a:gd name="T9" fmla="*/ 20 h 28"/>
                  <a:gd name="T10" fmla="*/ 88 w 177"/>
                  <a:gd name="T11" fmla="*/ 28 h 28"/>
                  <a:gd name="T12" fmla="*/ 164 w 177"/>
                  <a:gd name="T13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28">
                    <a:moveTo>
                      <a:pt x="164" y="20"/>
                    </a:moveTo>
                    <a:cubicBezTo>
                      <a:pt x="169" y="14"/>
                      <a:pt x="173" y="7"/>
                      <a:pt x="177" y="0"/>
                    </a:cubicBezTo>
                    <a:cubicBezTo>
                      <a:pt x="161" y="5"/>
                      <a:pt x="128" y="12"/>
                      <a:pt x="88" y="12"/>
                    </a:cubicBezTo>
                    <a:cubicBezTo>
                      <a:pt x="49" y="12"/>
                      <a:pt x="16" y="5"/>
                      <a:pt x="0" y="0"/>
                    </a:cubicBezTo>
                    <a:cubicBezTo>
                      <a:pt x="4" y="7"/>
                      <a:pt x="8" y="14"/>
                      <a:pt x="13" y="20"/>
                    </a:cubicBezTo>
                    <a:cubicBezTo>
                      <a:pt x="37" y="25"/>
                      <a:pt x="68" y="28"/>
                      <a:pt x="88" y="28"/>
                    </a:cubicBezTo>
                    <a:cubicBezTo>
                      <a:pt x="109" y="28"/>
                      <a:pt x="140" y="25"/>
                      <a:pt x="164" y="20"/>
                    </a:cubicBez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" name="Freeform 151"/>
              <p:cNvSpPr/>
              <p:nvPr/>
            </p:nvSpPr>
            <p:spPr bwMode="auto">
              <a:xfrm>
                <a:off x="9656763" y="2919413"/>
                <a:ext cx="377825" cy="119063"/>
              </a:xfrm>
              <a:custGeom>
                <a:avLst/>
                <a:gdLst>
                  <a:gd name="T0" fmla="*/ 89 w 89"/>
                  <a:gd name="T1" fmla="*/ 0 h 28"/>
                  <a:gd name="T2" fmla="*/ 0 w 89"/>
                  <a:gd name="T3" fmla="*/ 12 h 28"/>
                  <a:gd name="T4" fmla="*/ 0 w 89"/>
                  <a:gd name="T5" fmla="*/ 12 h 28"/>
                  <a:gd name="T6" fmla="*/ 0 w 89"/>
                  <a:gd name="T7" fmla="*/ 28 h 28"/>
                  <a:gd name="T8" fmla="*/ 0 w 89"/>
                  <a:gd name="T9" fmla="*/ 28 h 28"/>
                  <a:gd name="T10" fmla="*/ 76 w 89"/>
                  <a:gd name="T11" fmla="*/ 20 h 28"/>
                  <a:gd name="T12" fmla="*/ 89 w 89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28">
                    <a:moveTo>
                      <a:pt x="89" y="0"/>
                    </a:moveTo>
                    <a:cubicBezTo>
                      <a:pt x="73" y="5"/>
                      <a:pt x="4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21" y="28"/>
                      <a:pt x="52" y="25"/>
                      <a:pt x="76" y="20"/>
                    </a:cubicBezTo>
                    <a:cubicBezTo>
                      <a:pt x="81" y="14"/>
                      <a:pt x="85" y="7"/>
                      <a:pt x="89" y="0"/>
                    </a:cubicBez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152"/>
              <p:cNvSpPr/>
              <p:nvPr/>
            </p:nvSpPr>
            <p:spPr bwMode="auto">
              <a:xfrm>
                <a:off x="8655050" y="1849438"/>
                <a:ext cx="187325" cy="161925"/>
              </a:xfrm>
              <a:custGeom>
                <a:avLst/>
                <a:gdLst>
                  <a:gd name="T0" fmla="*/ 21 w 44"/>
                  <a:gd name="T1" fmla="*/ 6 h 38"/>
                  <a:gd name="T2" fmla="*/ 16 w 44"/>
                  <a:gd name="T3" fmla="*/ 13 h 38"/>
                  <a:gd name="T4" fmla="*/ 41 w 44"/>
                  <a:gd name="T5" fmla="*/ 30 h 38"/>
                  <a:gd name="T6" fmla="*/ 44 w 44"/>
                  <a:gd name="T7" fmla="*/ 33 h 38"/>
                  <a:gd name="T8" fmla="*/ 43 w 44"/>
                  <a:gd name="T9" fmla="*/ 36 h 38"/>
                  <a:gd name="T10" fmla="*/ 40 w 44"/>
                  <a:gd name="T11" fmla="*/ 38 h 38"/>
                  <a:gd name="T12" fmla="*/ 36 w 44"/>
                  <a:gd name="T13" fmla="*/ 37 h 38"/>
                  <a:gd name="T14" fmla="*/ 11 w 44"/>
                  <a:gd name="T15" fmla="*/ 20 h 38"/>
                  <a:gd name="T16" fmla="*/ 6 w 44"/>
                  <a:gd name="T17" fmla="*/ 28 h 38"/>
                  <a:gd name="T18" fmla="*/ 4 w 44"/>
                  <a:gd name="T19" fmla="*/ 30 h 38"/>
                  <a:gd name="T20" fmla="*/ 1 w 44"/>
                  <a:gd name="T21" fmla="*/ 30 h 38"/>
                  <a:gd name="T22" fmla="*/ 0 w 44"/>
                  <a:gd name="T23" fmla="*/ 27 h 38"/>
                  <a:gd name="T24" fmla="*/ 1 w 44"/>
                  <a:gd name="T25" fmla="*/ 24 h 38"/>
                  <a:gd name="T26" fmla="*/ 15 w 44"/>
                  <a:gd name="T27" fmla="*/ 2 h 38"/>
                  <a:gd name="T28" fmla="*/ 18 w 44"/>
                  <a:gd name="T29" fmla="*/ 0 h 38"/>
                  <a:gd name="T30" fmla="*/ 21 w 44"/>
                  <a:gd name="T31" fmla="*/ 0 h 38"/>
                  <a:gd name="T32" fmla="*/ 22 w 44"/>
                  <a:gd name="T33" fmla="*/ 3 h 38"/>
                  <a:gd name="T34" fmla="*/ 21 w 44"/>
                  <a:gd name="T35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4" h="38">
                    <a:moveTo>
                      <a:pt x="21" y="6"/>
                    </a:moveTo>
                    <a:cubicBezTo>
                      <a:pt x="16" y="13"/>
                      <a:pt x="16" y="13"/>
                      <a:pt x="16" y="13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3" y="31"/>
                      <a:pt x="43" y="32"/>
                      <a:pt x="44" y="33"/>
                    </a:cubicBezTo>
                    <a:cubicBezTo>
                      <a:pt x="44" y="34"/>
                      <a:pt x="44" y="35"/>
                      <a:pt x="43" y="36"/>
                    </a:cubicBezTo>
                    <a:cubicBezTo>
                      <a:pt x="42" y="37"/>
                      <a:pt x="41" y="38"/>
                      <a:pt x="40" y="38"/>
                    </a:cubicBezTo>
                    <a:cubicBezTo>
                      <a:pt x="39" y="38"/>
                      <a:pt x="38" y="38"/>
                      <a:pt x="36" y="37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9"/>
                      <a:pt x="5" y="30"/>
                      <a:pt x="4" y="30"/>
                    </a:cubicBezTo>
                    <a:cubicBezTo>
                      <a:pt x="3" y="30"/>
                      <a:pt x="2" y="30"/>
                      <a:pt x="1" y="30"/>
                    </a:cubicBezTo>
                    <a:cubicBezTo>
                      <a:pt x="0" y="29"/>
                      <a:pt x="0" y="28"/>
                      <a:pt x="0" y="27"/>
                    </a:cubicBezTo>
                    <a:cubicBezTo>
                      <a:pt x="0" y="26"/>
                      <a:pt x="0" y="25"/>
                      <a:pt x="1" y="24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1"/>
                      <a:pt x="17" y="0"/>
                      <a:pt x="18" y="0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1"/>
                      <a:pt x="22" y="2"/>
                      <a:pt x="22" y="3"/>
                    </a:cubicBezTo>
                    <a:cubicBezTo>
                      <a:pt x="22" y="4"/>
                      <a:pt x="22" y="5"/>
                      <a:pt x="21" y="6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153"/>
              <p:cNvSpPr/>
              <p:nvPr/>
            </p:nvSpPr>
            <p:spPr bwMode="auto">
              <a:xfrm>
                <a:off x="8761413" y="1704976"/>
                <a:ext cx="220662" cy="215900"/>
              </a:xfrm>
              <a:custGeom>
                <a:avLst/>
                <a:gdLst>
                  <a:gd name="T0" fmla="*/ 8 w 52"/>
                  <a:gd name="T1" fmla="*/ 21 h 51"/>
                  <a:gd name="T2" fmla="*/ 17 w 52"/>
                  <a:gd name="T3" fmla="*/ 29 h 51"/>
                  <a:gd name="T4" fmla="*/ 29 w 52"/>
                  <a:gd name="T5" fmla="*/ 16 h 51"/>
                  <a:gd name="T6" fmla="*/ 20 w 52"/>
                  <a:gd name="T7" fmla="*/ 8 h 51"/>
                  <a:gd name="T8" fmla="*/ 18 w 52"/>
                  <a:gd name="T9" fmla="*/ 5 h 51"/>
                  <a:gd name="T10" fmla="*/ 19 w 52"/>
                  <a:gd name="T11" fmla="*/ 1 h 51"/>
                  <a:gd name="T12" fmla="*/ 22 w 52"/>
                  <a:gd name="T13" fmla="*/ 0 h 51"/>
                  <a:gd name="T14" fmla="*/ 26 w 52"/>
                  <a:gd name="T15" fmla="*/ 2 h 51"/>
                  <a:gd name="T16" fmla="*/ 50 w 52"/>
                  <a:gd name="T17" fmla="*/ 24 h 51"/>
                  <a:gd name="T18" fmla="*/ 52 w 52"/>
                  <a:gd name="T19" fmla="*/ 28 h 51"/>
                  <a:gd name="T20" fmla="*/ 51 w 52"/>
                  <a:gd name="T21" fmla="*/ 31 h 51"/>
                  <a:gd name="T22" fmla="*/ 48 w 52"/>
                  <a:gd name="T23" fmla="*/ 32 h 51"/>
                  <a:gd name="T24" fmla="*/ 44 w 52"/>
                  <a:gd name="T25" fmla="*/ 30 h 51"/>
                  <a:gd name="T26" fmla="*/ 34 w 52"/>
                  <a:gd name="T27" fmla="*/ 21 h 51"/>
                  <a:gd name="T28" fmla="*/ 22 w 52"/>
                  <a:gd name="T29" fmla="*/ 34 h 51"/>
                  <a:gd name="T30" fmla="*/ 32 w 52"/>
                  <a:gd name="T31" fmla="*/ 43 h 51"/>
                  <a:gd name="T32" fmla="*/ 34 w 52"/>
                  <a:gd name="T33" fmla="*/ 47 h 51"/>
                  <a:gd name="T34" fmla="*/ 33 w 52"/>
                  <a:gd name="T35" fmla="*/ 50 h 51"/>
                  <a:gd name="T36" fmla="*/ 30 w 52"/>
                  <a:gd name="T37" fmla="*/ 51 h 51"/>
                  <a:gd name="T38" fmla="*/ 26 w 52"/>
                  <a:gd name="T39" fmla="*/ 50 h 51"/>
                  <a:gd name="T40" fmla="*/ 2 w 52"/>
                  <a:gd name="T41" fmla="*/ 27 h 51"/>
                  <a:gd name="T42" fmla="*/ 0 w 52"/>
                  <a:gd name="T43" fmla="*/ 24 h 51"/>
                  <a:gd name="T44" fmla="*/ 1 w 52"/>
                  <a:gd name="T45" fmla="*/ 21 h 51"/>
                  <a:gd name="T46" fmla="*/ 4 w 52"/>
                  <a:gd name="T47" fmla="*/ 19 h 51"/>
                  <a:gd name="T48" fmla="*/ 8 w 52"/>
                  <a:gd name="T49" fmla="*/ 2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" h="51">
                    <a:moveTo>
                      <a:pt x="8" y="21"/>
                    </a:moveTo>
                    <a:cubicBezTo>
                      <a:pt x="17" y="29"/>
                      <a:pt x="17" y="29"/>
                      <a:pt x="17" y="29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9" y="7"/>
                      <a:pt x="18" y="6"/>
                      <a:pt x="18" y="5"/>
                    </a:cubicBezTo>
                    <a:cubicBezTo>
                      <a:pt x="18" y="3"/>
                      <a:pt x="19" y="2"/>
                      <a:pt x="19" y="1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24" y="0"/>
                      <a:pt x="25" y="1"/>
                      <a:pt x="26" y="2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1" y="25"/>
                      <a:pt x="52" y="26"/>
                      <a:pt x="52" y="28"/>
                    </a:cubicBezTo>
                    <a:cubicBezTo>
                      <a:pt x="52" y="29"/>
                      <a:pt x="52" y="30"/>
                      <a:pt x="51" y="31"/>
                    </a:cubicBezTo>
                    <a:cubicBezTo>
                      <a:pt x="50" y="32"/>
                      <a:pt x="49" y="32"/>
                      <a:pt x="48" y="32"/>
                    </a:cubicBezTo>
                    <a:cubicBezTo>
                      <a:pt x="47" y="32"/>
                      <a:pt x="45" y="31"/>
                      <a:pt x="44" y="30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3" y="45"/>
                      <a:pt x="34" y="46"/>
                      <a:pt x="34" y="47"/>
                    </a:cubicBezTo>
                    <a:cubicBezTo>
                      <a:pt x="34" y="48"/>
                      <a:pt x="34" y="49"/>
                      <a:pt x="33" y="50"/>
                    </a:cubicBezTo>
                    <a:cubicBezTo>
                      <a:pt x="32" y="51"/>
                      <a:pt x="31" y="51"/>
                      <a:pt x="30" y="51"/>
                    </a:cubicBezTo>
                    <a:cubicBezTo>
                      <a:pt x="29" y="51"/>
                      <a:pt x="27" y="51"/>
                      <a:pt x="26" y="50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6"/>
                      <a:pt x="0" y="25"/>
                      <a:pt x="0" y="24"/>
                    </a:cubicBezTo>
                    <a:cubicBezTo>
                      <a:pt x="0" y="23"/>
                      <a:pt x="1" y="22"/>
                      <a:pt x="1" y="21"/>
                    </a:cubicBezTo>
                    <a:cubicBezTo>
                      <a:pt x="2" y="20"/>
                      <a:pt x="3" y="20"/>
                      <a:pt x="4" y="19"/>
                    </a:cubicBezTo>
                    <a:cubicBezTo>
                      <a:pt x="6" y="19"/>
                      <a:pt x="7" y="20"/>
                      <a:pt x="8" y="21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154"/>
              <p:cNvSpPr/>
              <p:nvPr/>
            </p:nvSpPr>
            <p:spPr bwMode="auto">
              <a:xfrm>
                <a:off x="8909050" y="1585913"/>
                <a:ext cx="204787" cy="207963"/>
              </a:xfrm>
              <a:custGeom>
                <a:avLst/>
                <a:gdLst>
                  <a:gd name="T0" fmla="*/ 24 w 48"/>
                  <a:gd name="T1" fmla="*/ 6 h 49"/>
                  <a:gd name="T2" fmla="*/ 9 w 48"/>
                  <a:gd name="T3" fmla="*/ 17 h 49"/>
                  <a:gd name="T4" fmla="*/ 15 w 48"/>
                  <a:gd name="T5" fmla="*/ 26 h 49"/>
                  <a:gd name="T6" fmla="*/ 29 w 48"/>
                  <a:gd name="T7" fmla="*/ 15 h 49"/>
                  <a:gd name="T8" fmla="*/ 32 w 48"/>
                  <a:gd name="T9" fmla="*/ 14 h 49"/>
                  <a:gd name="T10" fmla="*/ 34 w 48"/>
                  <a:gd name="T11" fmla="*/ 15 h 49"/>
                  <a:gd name="T12" fmla="*/ 35 w 48"/>
                  <a:gd name="T13" fmla="*/ 17 h 49"/>
                  <a:gd name="T14" fmla="*/ 33 w 48"/>
                  <a:gd name="T15" fmla="*/ 20 h 49"/>
                  <a:gd name="T16" fmla="*/ 19 w 48"/>
                  <a:gd name="T17" fmla="*/ 31 h 49"/>
                  <a:gd name="T18" fmla="*/ 26 w 48"/>
                  <a:gd name="T19" fmla="*/ 40 h 49"/>
                  <a:gd name="T20" fmla="*/ 42 w 48"/>
                  <a:gd name="T21" fmla="*/ 28 h 49"/>
                  <a:gd name="T22" fmla="*/ 45 w 48"/>
                  <a:gd name="T23" fmla="*/ 27 h 49"/>
                  <a:gd name="T24" fmla="*/ 47 w 48"/>
                  <a:gd name="T25" fmla="*/ 28 h 49"/>
                  <a:gd name="T26" fmla="*/ 48 w 48"/>
                  <a:gd name="T27" fmla="*/ 31 h 49"/>
                  <a:gd name="T28" fmla="*/ 46 w 48"/>
                  <a:gd name="T29" fmla="*/ 33 h 49"/>
                  <a:gd name="T30" fmla="*/ 28 w 48"/>
                  <a:gd name="T31" fmla="*/ 47 h 49"/>
                  <a:gd name="T32" fmla="*/ 24 w 48"/>
                  <a:gd name="T33" fmla="*/ 49 h 49"/>
                  <a:gd name="T34" fmla="*/ 21 w 48"/>
                  <a:gd name="T35" fmla="*/ 46 h 49"/>
                  <a:gd name="T36" fmla="*/ 2 w 48"/>
                  <a:gd name="T37" fmla="*/ 22 h 49"/>
                  <a:gd name="T38" fmla="*/ 0 w 48"/>
                  <a:gd name="T39" fmla="*/ 19 h 49"/>
                  <a:gd name="T40" fmla="*/ 1 w 48"/>
                  <a:gd name="T41" fmla="*/ 17 h 49"/>
                  <a:gd name="T42" fmla="*/ 3 w 48"/>
                  <a:gd name="T43" fmla="*/ 14 h 49"/>
                  <a:gd name="T44" fmla="*/ 20 w 48"/>
                  <a:gd name="T45" fmla="*/ 1 h 49"/>
                  <a:gd name="T46" fmla="*/ 23 w 48"/>
                  <a:gd name="T47" fmla="*/ 0 h 49"/>
                  <a:gd name="T48" fmla="*/ 25 w 48"/>
                  <a:gd name="T49" fmla="*/ 1 h 49"/>
                  <a:gd name="T50" fmla="*/ 26 w 48"/>
                  <a:gd name="T51" fmla="*/ 3 h 49"/>
                  <a:gd name="T52" fmla="*/ 24 w 48"/>
                  <a:gd name="T53" fmla="*/ 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9">
                    <a:moveTo>
                      <a:pt x="24" y="6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30" y="14"/>
                      <a:pt x="31" y="14"/>
                      <a:pt x="32" y="14"/>
                    </a:cubicBezTo>
                    <a:cubicBezTo>
                      <a:pt x="33" y="14"/>
                      <a:pt x="33" y="14"/>
                      <a:pt x="34" y="15"/>
                    </a:cubicBezTo>
                    <a:cubicBezTo>
                      <a:pt x="34" y="16"/>
                      <a:pt x="35" y="17"/>
                      <a:pt x="35" y="17"/>
                    </a:cubicBezTo>
                    <a:cubicBezTo>
                      <a:pt x="34" y="18"/>
                      <a:pt x="34" y="19"/>
                      <a:pt x="33" y="20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3" y="27"/>
                      <a:pt x="44" y="27"/>
                      <a:pt x="45" y="27"/>
                    </a:cubicBezTo>
                    <a:cubicBezTo>
                      <a:pt x="46" y="27"/>
                      <a:pt x="46" y="27"/>
                      <a:pt x="47" y="28"/>
                    </a:cubicBezTo>
                    <a:cubicBezTo>
                      <a:pt x="48" y="29"/>
                      <a:pt x="48" y="30"/>
                      <a:pt x="48" y="31"/>
                    </a:cubicBezTo>
                    <a:cubicBezTo>
                      <a:pt x="47" y="32"/>
                      <a:pt x="47" y="32"/>
                      <a:pt x="46" y="33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6" y="48"/>
                      <a:pt x="25" y="49"/>
                      <a:pt x="24" y="49"/>
                    </a:cubicBezTo>
                    <a:cubicBezTo>
                      <a:pt x="23" y="48"/>
                      <a:pt x="22" y="48"/>
                      <a:pt x="21" y="46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8"/>
                      <a:pt x="0" y="17"/>
                      <a:pt x="1" y="17"/>
                    </a:cubicBezTo>
                    <a:cubicBezTo>
                      <a:pt x="1" y="16"/>
                      <a:pt x="2" y="15"/>
                      <a:pt x="3" y="14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0"/>
                      <a:pt x="22" y="0"/>
                      <a:pt x="23" y="0"/>
                    </a:cubicBezTo>
                    <a:cubicBezTo>
                      <a:pt x="24" y="0"/>
                      <a:pt x="25" y="0"/>
                      <a:pt x="25" y="1"/>
                    </a:cubicBezTo>
                    <a:cubicBezTo>
                      <a:pt x="26" y="2"/>
                      <a:pt x="26" y="3"/>
                      <a:pt x="26" y="3"/>
                    </a:cubicBezTo>
                    <a:cubicBezTo>
                      <a:pt x="26" y="4"/>
                      <a:pt x="25" y="5"/>
                      <a:pt x="24" y="6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55"/>
              <p:cNvSpPr>
                <a:spLocks noEditPoints="1"/>
              </p:cNvSpPr>
              <p:nvPr/>
            </p:nvSpPr>
            <p:spPr bwMode="auto">
              <a:xfrm>
                <a:off x="9117013" y="1471613"/>
                <a:ext cx="187325" cy="200025"/>
              </a:xfrm>
              <a:custGeom>
                <a:avLst/>
                <a:gdLst>
                  <a:gd name="T0" fmla="*/ 32 w 44"/>
                  <a:gd name="T1" fmla="*/ 40 h 47"/>
                  <a:gd name="T2" fmla="*/ 21 w 44"/>
                  <a:gd name="T3" fmla="*/ 46 h 47"/>
                  <a:gd name="T4" fmla="*/ 17 w 44"/>
                  <a:gd name="T5" fmla="*/ 46 h 47"/>
                  <a:gd name="T6" fmla="*/ 14 w 44"/>
                  <a:gd name="T7" fmla="*/ 43 h 47"/>
                  <a:gd name="T8" fmla="*/ 1 w 44"/>
                  <a:gd name="T9" fmla="*/ 15 h 47"/>
                  <a:gd name="T10" fmla="*/ 0 w 44"/>
                  <a:gd name="T11" fmla="*/ 11 h 47"/>
                  <a:gd name="T12" fmla="*/ 3 w 44"/>
                  <a:gd name="T13" fmla="*/ 8 h 47"/>
                  <a:gd name="T14" fmla="*/ 15 w 44"/>
                  <a:gd name="T15" fmla="*/ 3 h 47"/>
                  <a:gd name="T16" fmla="*/ 20 w 44"/>
                  <a:gd name="T17" fmla="*/ 1 h 47"/>
                  <a:gd name="T18" fmla="*/ 24 w 44"/>
                  <a:gd name="T19" fmla="*/ 0 h 47"/>
                  <a:gd name="T20" fmla="*/ 28 w 44"/>
                  <a:gd name="T21" fmla="*/ 1 h 47"/>
                  <a:gd name="T22" fmla="*/ 30 w 44"/>
                  <a:gd name="T23" fmla="*/ 3 h 47"/>
                  <a:gd name="T24" fmla="*/ 32 w 44"/>
                  <a:gd name="T25" fmla="*/ 6 h 47"/>
                  <a:gd name="T26" fmla="*/ 31 w 44"/>
                  <a:gd name="T27" fmla="*/ 17 h 47"/>
                  <a:gd name="T28" fmla="*/ 42 w 44"/>
                  <a:gd name="T29" fmla="*/ 23 h 47"/>
                  <a:gd name="T30" fmla="*/ 43 w 44"/>
                  <a:gd name="T31" fmla="*/ 29 h 47"/>
                  <a:gd name="T32" fmla="*/ 41 w 44"/>
                  <a:gd name="T33" fmla="*/ 35 h 47"/>
                  <a:gd name="T34" fmla="*/ 37 w 44"/>
                  <a:gd name="T35" fmla="*/ 38 h 47"/>
                  <a:gd name="T36" fmla="*/ 32 w 44"/>
                  <a:gd name="T37" fmla="*/ 40 h 47"/>
                  <a:gd name="T38" fmla="*/ 9 w 44"/>
                  <a:gd name="T39" fmla="*/ 13 h 47"/>
                  <a:gd name="T40" fmla="*/ 13 w 44"/>
                  <a:gd name="T41" fmla="*/ 22 h 47"/>
                  <a:gd name="T42" fmla="*/ 20 w 44"/>
                  <a:gd name="T43" fmla="*/ 19 h 47"/>
                  <a:gd name="T44" fmla="*/ 24 w 44"/>
                  <a:gd name="T45" fmla="*/ 17 h 47"/>
                  <a:gd name="T46" fmla="*/ 26 w 44"/>
                  <a:gd name="T47" fmla="*/ 13 h 47"/>
                  <a:gd name="T48" fmla="*/ 25 w 44"/>
                  <a:gd name="T49" fmla="*/ 11 h 47"/>
                  <a:gd name="T50" fmla="*/ 22 w 44"/>
                  <a:gd name="T51" fmla="*/ 8 h 47"/>
                  <a:gd name="T52" fmla="*/ 15 w 44"/>
                  <a:gd name="T53" fmla="*/ 10 h 47"/>
                  <a:gd name="T54" fmla="*/ 9 w 44"/>
                  <a:gd name="T55" fmla="*/ 13 h 47"/>
                  <a:gd name="T56" fmla="*/ 24 w 44"/>
                  <a:gd name="T57" fmla="*/ 24 h 47"/>
                  <a:gd name="T58" fmla="*/ 16 w 44"/>
                  <a:gd name="T59" fmla="*/ 28 h 47"/>
                  <a:gd name="T60" fmla="*/ 21 w 44"/>
                  <a:gd name="T61" fmla="*/ 39 h 47"/>
                  <a:gd name="T62" fmla="*/ 29 w 44"/>
                  <a:gd name="T63" fmla="*/ 35 h 47"/>
                  <a:gd name="T64" fmla="*/ 34 w 44"/>
                  <a:gd name="T65" fmla="*/ 26 h 47"/>
                  <a:gd name="T66" fmla="*/ 30 w 44"/>
                  <a:gd name="T67" fmla="*/ 23 h 47"/>
                  <a:gd name="T68" fmla="*/ 24 w 44"/>
                  <a:gd name="T69" fmla="*/ 2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" h="47">
                    <a:moveTo>
                      <a:pt x="32" y="40"/>
                    </a:moveTo>
                    <a:cubicBezTo>
                      <a:pt x="21" y="46"/>
                      <a:pt x="21" y="46"/>
                      <a:pt x="21" y="46"/>
                    </a:cubicBezTo>
                    <a:cubicBezTo>
                      <a:pt x="19" y="47"/>
                      <a:pt x="18" y="47"/>
                      <a:pt x="17" y="46"/>
                    </a:cubicBezTo>
                    <a:cubicBezTo>
                      <a:pt x="16" y="46"/>
                      <a:pt x="15" y="45"/>
                      <a:pt x="14" y="43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1" y="10"/>
                      <a:pt x="2" y="9"/>
                      <a:pt x="3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7" y="2"/>
                      <a:pt x="19" y="1"/>
                      <a:pt x="20" y="1"/>
                    </a:cubicBezTo>
                    <a:cubicBezTo>
                      <a:pt x="22" y="0"/>
                      <a:pt x="23" y="0"/>
                      <a:pt x="24" y="0"/>
                    </a:cubicBezTo>
                    <a:cubicBezTo>
                      <a:pt x="25" y="1"/>
                      <a:pt x="26" y="1"/>
                      <a:pt x="28" y="1"/>
                    </a:cubicBezTo>
                    <a:cubicBezTo>
                      <a:pt x="29" y="2"/>
                      <a:pt x="30" y="3"/>
                      <a:pt x="30" y="3"/>
                    </a:cubicBezTo>
                    <a:cubicBezTo>
                      <a:pt x="31" y="4"/>
                      <a:pt x="32" y="5"/>
                      <a:pt x="32" y="6"/>
                    </a:cubicBezTo>
                    <a:cubicBezTo>
                      <a:pt x="34" y="10"/>
                      <a:pt x="34" y="14"/>
                      <a:pt x="31" y="17"/>
                    </a:cubicBezTo>
                    <a:cubicBezTo>
                      <a:pt x="36" y="16"/>
                      <a:pt x="40" y="18"/>
                      <a:pt x="42" y="23"/>
                    </a:cubicBezTo>
                    <a:cubicBezTo>
                      <a:pt x="43" y="25"/>
                      <a:pt x="44" y="27"/>
                      <a:pt x="43" y="29"/>
                    </a:cubicBezTo>
                    <a:cubicBezTo>
                      <a:pt x="43" y="31"/>
                      <a:pt x="42" y="33"/>
                      <a:pt x="41" y="35"/>
                    </a:cubicBezTo>
                    <a:cubicBezTo>
                      <a:pt x="40" y="36"/>
                      <a:pt x="39" y="37"/>
                      <a:pt x="37" y="38"/>
                    </a:cubicBezTo>
                    <a:cubicBezTo>
                      <a:pt x="36" y="39"/>
                      <a:pt x="34" y="40"/>
                      <a:pt x="32" y="40"/>
                    </a:cubicBezTo>
                    <a:close/>
                    <a:moveTo>
                      <a:pt x="9" y="13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2" y="18"/>
                      <a:pt x="24" y="17"/>
                      <a:pt x="24" y="17"/>
                    </a:cubicBezTo>
                    <a:cubicBezTo>
                      <a:pt x="25" y="16"/>
                      <a:pt x="26" y="15"/>
                      <a:pt x="26" y="13"/>
                    </a:cubicBezTo>
                    <a:cubicBezTo>
                      <a:pt x="26" y="12"/>
                      <a:pt x="26" y="12"/>
                      <a:pt x="25" y="11"/>
                    </a:cubicBezTo>
                    <a:cubicBezTo>
                      <a:pt x="24" y="9"/>
                      <a:pt x="23" y="8"/>
                      <a:pt x="22" y="8"/>
                    </a:cubicBezTo>
                    <a:cubicBezTo>
                      <a:pt x="20" y="8"/>
                      <a:pt x="18" y="9"/>
                      <a:pt x="15" y="10"/>
                    </a:cubicBezTo>
                    <a:lnTo>
                      <a:pt x="9" y="13"/>
                    </a:lnTo>
                    <a:close/>
                    <a:moveTo>
                      <a:pt x="24" y="24"/>
                    </a:moveTo>
                    <a:cubicBezTo>
                      <a:pt x="16" y="28"/>
                      <a:pt x="16" y="28"/>
                      <a:pt x="16" y="28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34" y="33"/>
                      <a:pt x="36" y="29"/>
                      <a:pt x="34" y="26"/>
                    </a:cubicBezTo>
                    <a:cubicBezTo>
                      <a:pt x="33" y="24"/>
                      <a:pt x="32" y="23"/>
                      <a:pt x="30" y="23"/>
                    </a:cubicBezTo>
                    <a:cubicBezTo>
                      <a:pt x="29" y="22"/>
                      <a:pt x="26" y="23"/>
                      <a:pt x="24" y="24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56"/>
              <p:cNvSpPr/>
              <p:nvPr/>
            </p:nvSpPr>
            <p:spPr bwMode="auto">
              <a:xfrm>
                <a:off x="9296400" y="1403351"/>
                <a:ext cx="173037" cy="200025"/>
              </a:xfrm>
              <a:custGeom>
                <a:avLst/>
                <a:gdLst>
                  <a:gd name="T0" fmla="*/ 27 w 41"/>
                  <a:gd name="T1" fmla="*/ 7 h 47"/>
                  <a:gd name="T2" fmla="*/ 9 w 41"/>
                  <a:gd name="T3" fmla="*/ 12 h 47"/>
                  <a:gd name="T4" fmla="*/ 12 w 41"/>
                  <a:gd name="T5" fmla="*/ 22 h 47"/>
                  <a:gd name="T6" fmla="*/ 29 w 41"/>
                  <a:gd name="T7" fmla="*/ 17 h 47"/>
                  <a:gd name="T8" fmla="*/ 32 w 41"/>
                  <a:gd name="T9" fmla="*/ 17 h 47"/>
                  <a:gd name="T10" fmla="*/ 33 w 41"/>
                  <a:gd name="T11" fmla="*/ 19 h 47"/>
                  <a:gd name="T12" fmla="*/ 33 w 41"/>
                  <a:gd name="T13" fmla="*/ 21 h 47"/>
                  <a:gd name="T14" fmla="*/ 30 w 41"/>
                  <a:gd name="T15" fmla="*/ 23 h 47"/>
                  <a:gd name="T16" fmla="*/ 14 w 41"/>
                  <a:gd name="T17" fmla="*/ 28 h 47"/>
                  <a:gd name="T18" fmla="*/ 17 w 41"/>
                  <a:gd name="T19" fmla="*/ 39 h 47"/>
                  <a:gd name="T20" fmla="*/ 36 w 41"/>
                  <a:gd name="T21" fmla="*/ 34 h 47"/>
                  <a:gd name="T22" fmla="*/ 39 w 41"/>
                  <a:gd name="T23" fmla="*/ 34 h 47"/>
                  <a:gd name="T24" fmla="*/ 40 w 41"/>
                  <a:gd name="T25" fmla="*/ 36 h 47"/>
                  <a:gd name="T26" fmla="*/ 40 w 41"/>
                  <a:gd name="T27" fmla="*/ 38 h 47"/>
                  <a:gd name="T28" fmla="*/ 37 w 41"/>
                  <a:gd name="T29" fmla="*/ 40 h 47"/>
                  <a:gd name="T30" fmla="*/ 16 w 41"/>
                  <a:gd name="T31" fmla="*/ 46 h 47"/>
                  <a:gd name="T32" fmla="*/ 11 w 41"/>
                  <a:gd name="T33" fmla="*/ 46 h 47"/>
                  <a:gd name="T34" fmla="*/ 9 w 41"/>
                  <a:gd name="T35" fmla="*/ 43 h 47"/>
                  <a:gd name="T36" fmla="*/ 1 w 41"/>
                  <a:gd name="T37" fmla="*/ 13 h 47"/>
                  <a:gd name="T38" fmla="*/ 0 w 41"/>
                  <a:gd name="T39" fmla="*/ 10 h 47"/>
                  <a:gd name="T40" fmla="*/ 2 w 41"/>
                  <a:gd name="T41" fmla="*/ 8 h 47"/>
                  <a:gd name="T42" fmla="*/ 4 w 41"/>
                  <a:gd name="T43" fmla="*/ 7 h 47"/>
                  <a:gd name="T44" fmla="*/ 26 w 41"/>
                  <a:gd name="T45" fmla="*/ 0 h 47"/>
                  <a:gd name="T46" fmla="*/ 29 w 41"/>
                  <a:gd name="T47" fmla="*/ 1 h 47"/>
                  <a:gd name="T48" fmla="*/ 30 w 41"/>
                  <a:gd name="T49" fmla="*/ 3 h 47"/>
                  <a:gd name="T50" fmla="*/ 30 w 41"/>
                  <a:gd name="T51" fmla="*/ 5 h 47"/>
                  <a:gd name="T52" fmla="*/ 27 w 41"/>
                  <a:gd name="T53" fmla="*/ 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47">
                    <a:moveTo>
                      <a:pt x="27" y="7"/>
                    </a:moveTo>
                    <a:cubicBezTo>
                      <a:pt x="9" y="12"/>
                      <a:pt x="9" y="12"/>
                      <a:pt x="9" y="1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30" y="17"/>
                      <a:pt x="31" y="17"/>
                      <a:pt x="32" y="17"/>
                    </a:cubicBezTo>
                    <a:cubicBezTo>
                      <a:pt x="32" y="17"/>
                      <a:pt x="33" y="18"/>
                      <a:pt x="33" y="19"/>
                    </a:cubicBezTo>
                    <a:cubicBezTo>
                      <a:pt x="33" y="20"/>
                      <a:pt x="33" y="21"/>
                      <a:pt x="33" y="21"/>
                    </a:cubicBezTo>
                    <a:cubicBezTo>
                      <a:pt x="32" y="22"/>
                      <a:pt x="32" y="23"/>
                      <a:pt x="30" y="23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3"/>
                      <a:pt x="38" y="33"/>
                      <a:pt x="39" y="34"/>
                    </a:cubicBezTo>
                    <a:cubicBezTo>
                      <a:pt x="40" y="34"/>
                      <a:pt x="40" y="35"/>
                      <a:pt x="40" y="36"/>
                    </a:cubicBezTo>
                    <a:cubicBezTo>
                      <a:pt x="41" y="37"/>
                      <a:pt x="41" y="38"/>
                      <a:pt x="40" y="38"/>
                    </a:cubicBezTo>
                    <a:cubicBezTo>
                      <a:pt x="40" y="39"/>
                      <a:pt x="39" y="40"/>
                      <a:pt x="37" y="40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4" y="47"/>
                      <a:pt x="12" y="47"/>
                      <a:pt x="11" y="46"/>
                    </a:cubicBezTo>
                    <a:cubicBezTo>
                      <a:pt x="10" y="46"/>
                      <a:pt x="10" y="45"/>
                      <a:pt x="9" y="4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9"/>
                      <a:pt x="1" y="8"/>
                      <a:pt x="2" y="8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0"/>
                      <a:pt x="29" y="1"/>
                    </a:cubicBezTo>
                    <a:cubicBezTo>
                      <a:pt x="30" y="1"/>
                      <a:pt x="30" y="2"/>
                      <a:pt x="30" y="3"/>
                    </a:cubicBezTo>
                    <a:cubicBezTo>
                      <a:pt x="31" y="3"/>
                      <a:pt x="30" y="4"/>
                      <a:pt x="30" y="5"/>
                    </a:cubicBezTo>
                    <a:cubicBezTo>
                      <a:pt x="30" y="6"/>
                      <a:pt x="29" y="6"/>
                      <a:pt x="27" y="7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57"/>
              <p:cNvSpPr/>
              <p:nvPr/>
            </p:nvSpPr>
            <p:spPr bwMode="auto">
              <a:xfrm>
                <a:off x="9474200" y="1377951"/>
                <a:ext cx="144462" cy="187325"/>
              </a:xfrm>
              <a:custGeom>
                <a:avLst/>
                <a:gdLst>
                  <a:gd name="T0" fmla="*/ 34 w 34"/>
                  <a:gd name="T1" fmla="*/ 28 h 44"/>
                  <a:gd name="T2" fmla="*/ 33 w 34"/>
                  <a:gd name="T3" fmla="*/ 35 h 44"/>
                  <a:gd name="T4" fmla="*/ 28 w 34"/>
                  <a:gd name="T5" fmla="*/ 40 h 44"/>
                  <a:gd name="T6" fmla="*/ 19 w 34"/>
                  <a:gd name="T7" fmla="*/ 43 h 44"/>
                  <a:gd name="T8" fmla="*/ 9 w 34"/>
                  <a:gd name="T9" fmla="*/ 42 h 44"/>
                  <a:gd name="T10" fmla="*/ 4 w 34"/>
                  <a:gd name="T11" fmla="*/ 38 h 44"/>
                  <a:gd name="T12" fmla="*/ 2 w 34"/>
                  <a:gd name="T13" fmla="*/ 33 h 44"/>
                  <a:gd name="T14" fmla="*/ 2 w 34"/>
                  <a:gd name="T15" fmla="*/ 30 h 44"/>
                  <a:gd name="T16" fmla="*/ 5 w 34"/>
                  <a:gd name="T17" fmla="*/ 29 h 44"/>
                  <a:gd name="T18" fmla="*/ 7 w 34"/>
                  <a:gd name="T19" fmla="*/ 29 h 44"/>
                  <a:gd name="T20" fmla="*/ 9 w 34"/>
                  <a:gd name="T21" fmla="*/ 32 h 44"/>
                  <a:gd name="T22" fmla="*/ 11 w 34"/>
                  <a:gd name="T23" fmla="*/ 35 h 44"/>
                  <a:gd name="T24" fmla="*/ 14 w 34"/>
                  <a:gd name="T25" fmla="*/ 37 h 44"/>
                  <a:gd name="T26" fmla="*/ 18 w 34"/>
                  <a:gd name="T27" fmla="*/ 37 h 44"/>
                  <a:gd name="T28" fmla="*/ 24 w 34"/>
                  <a:gd name="T29" fmla="*/ 35 h 44"/>
                  <a:gd name="T30" fmla="*/ 26 w 34"/>
                  <a:gd name="T31" fmla="*/ 30 h 44"/>
                  <a:gd name="T32" fmla="*/ 24 w 34"/>
                  <a:gd name="T33" fmla="*/ 27 h 44"/>
                  <a:gd name="T34" fmla="*/ 21 w 34"/>
                  <a:gd name="T35" fmla="*/ 25 h 44"/>
                  <a:gd name="T36" fmla="*/ 15 w 34"/>
                  <a:gd name="T37" fmla="*/ 25 h 44"/>
                  <a:gd name="T38" fmla="*/ 8 w 34"/>
                  <a:gd name="T39" fmla="*/ 23 h 44"/>
                  <a:gd name="T40" fmla="*/ 3 w 34"/>
                  <a:gd name="T41" fmla="*/ 20 h 44"/>
                  <a:gd name="T42" fmla="*/ 0 w 34"/>
                  <a:gd name="T43" fmla="*/ 14 h 44"/>
                  <a:gd name="T44" fmla="*/ 1 w 34"/>
                  <a:gd name="T45" fmla="*/ 8 h 44"/>
                  <a:gd name="T46" fmla="*/ 6 w 34"/>
                  <a:gd name="T47" fmla="*/ 3 h 44"/>
                  <a:gd name="T48" fmla="*/ 14 w 34"/>
                  <a:gd name="T49" fmla="*/ 1 h 44"/>
                  <a:gd name="T50" fmla="*/ 21 w 34"/>
                  <a:gd name="T51" fmla="*/ 1 h 44"/>
                  <a:gd name="T52" fmla="*/ 26 w 34"/>
                  <a:gd name="T53" fmla="*/ 3 h 44"/>
                  <a:gd name="T54" fmla="*/ 29 w 34"/>
                  <a:gd name="T55" fmla="*/ 6 h 44"/>
                  <a:gd name="T56" fmla="*/ 30 w 34"/>
                  <a:gd name="T57" fmla="*/ 9 h 44"/>
                  <a:gd name="T58" fmla="*/ 29 w 34"/>
                  <a:gd name="T59" fmla="*/ 12 h 44"/>
                  <a:gd name="T60" fmla="*/ 27 w 34"/>
                  <a:gd name="T61" fmla="*/ 13 h 44"/>
                  <a:gd name="T62" fmla="*/ 25 w 34"/>
                  <a:gd name="T63" fmla="*/ 13 h 44"/>
                  <a:gd name="T64" fmla="*/ 23 w 34"/>
                  <a:gd name="T65" fmla="*/ 11 h 44"/>
                  <a:gd name="T66" fmla="*/ 20 w 34"/>
                  <a:gd name="T67" fmla="*/ 7 h 44"/>
                  <a:gd name="T68" fmla="*/ 14 w 34"/>
                  <a:gd name="T69" fmla="*/ 7 h 44"/>
                  <a:gd name="T70" fmla="*/ 9 w 34"/>
                  <a:gd name="T71" fmla="*/ 9 h 44"/>
                  <a:gd name="T72" fmla="*/ 8 w 34"/>
                  <a:gd name="T73" fmla="*/ 12 h 44"/>
                  <a:gd name="T74" fmla="*/ 9 w 34"/>
                  <a:gd name="T75" fmla="*/ 14 h 44"/>
                  <a:gd name="T76" fmla="*/ 11 w 34"/>
                  <a:gd name="T77" fmla="*/ 16 h 44"/>
                  <a:gd name="T78" fmla="*/ 13 w 34"/>
                  <a:gd name="T79" fmla="*/ 16 h 44"/>
                  <a:gd name="T80" fmla="*/ 17 w 34"/>
                  <a:gd name="T81" fmla="*/ 17 h 44"/>
                  <a:gd name="T82" fmla="*/ 24 w 34"/>
                  <a:gd name="T83" fmla="*/ 18 h 44"/>
                  <a:gd name="T84" fmla="*/ 29 w 34"/>
                  <a:gd name="T85" fmla="*/ 20 h 44"/>
                  <a:gd name="T86" fmla="*/ 32 w 34"/>
                  <a:gd name="T87" fmla="*/ 23 h 44"/>
                  <a:gd name="T88" fmla="*/ 34 w 34"/>
                  <a:gd name="T89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4" h="44">
                    <a:moveTo>
                      <a:pt x="34" y="28"/>
                    </a:moveTo>
                    <a:cubicBezTo>
                      <a:pt x="34" y="31"/>
                      <a:pt x="34" y="33"/>
                      <a:pt x="33" y="35"/>
                    </a:cubicBezTo>
                    <a:cubicBezTo>
                      <a:pt x="32" y="37"/>
                      <a:pt x="30" y="39"/>
                      <a:pt x="28" y="40"/>
                    </a:cubicBezTo>
                    <a:cubicBezTo>
                      <a:pt x="26" y="42"/>
                      <a:pt x="23" y="43"/>
                      <a:pt x="19" y="43"/>
                    </a:cubicBezTo>
                    <a:cubicBezTo>
                      <a:pt x="15" y="44"/>
                      <a:pt x="12" y="43"/>
                      <a:pt x="9" y="42"/>
                    </a:cubicBezTo>
                    <a:cubicBezTo>
                      <a:pt x="7" y="41"/>
                      <a:pt x="5" y="40"/>
                      <a:pt x="4" y="38"/>
                    </a:cubicBezTo>
                    <a:cubicBezTo>
                      <a:pt x="3" y="36"/>
                      <a:pt x="2" y="35"/>
                      <a:pt x="2" y="33"/>
                    </a:cubicBezTo>
                    <a:cubicBezTo>
                      <a:pt x="2" y="32"/>
                      <a:pt x="2" y="31"/>
                      <a:pt x="2" y="30"/>
                    </a:cubicBezTo>
                    <a:cubicBezTo>
                      <a:pt x="3" y="29"/>
                      <a:pt x="4" y="29"/>
                      <a:pt x="5" y="29"/>
                    </a:cubicBezTo>
                    <a:cubicBezTo>
                      <a:pt x="6" y="29"/>
                      <a:pt x="7" y="29"/>
                      <a:pt x="7" y="29"/>
                    </a:cubicBezTo>
                    <a:cubicBezTo>
                      <a:pt x="8" y="30"/>
                      <a:pt x="9" y="31"/>
                      <a:pt x="9" y="32"/>
                    </a:cubicBezTo>
                    <a:cubicBezTo>
                      <a:pt x="10" y="33"/>
                      <a:pt x="10" y="34"/>
                      <a:pt x="11" y="35"/>
                    </a:cubicBezTo>
                    <a:cubicBezTo>
                      <a:pt x="12" y="36"/>
                      <a:pt x="13" y="36"/>
                      <a:pt x="14" y="37"/>
                    </a:cubicBezTo>
                    <a:cubicBezTo>
                      <a:pt x="15" y="37"/>
                      <a:pt x="17" y="37"/>
                      <a:pt x="18" y="37"/>
                    </a:cubicBezTo>
                    <a:cubicBezTo>
                      <a:pt x="21" y="37"/>
                      <a:pt x="23" y="36"/>
                      <a:pt x="24" y="35"/>
                    </a:cubicBezTo>
                    <a:cubicBezTo>
                      <a:pt x="26" y="33"/>
                      <a:pt x="26" y="32"/>
                      <a:pt x="26" y="30"/>
                    </a:cubicBezTo>
                    <a:cubicBezTo>
                      <a:pt x="26" y="29"/>
                      <a:pt x="25" y="28"/>
                      <a:pt x="24" y="27"/>
                    </a:cubicBezTo>
                    <a:cubicBezTo>
                      <a:pt x="23" y="26"/>
                      <a:pt x="22" y="26"/>
                      <a:pt x="21" y="25"/>
                    </a:cubicBezTo>
                    <a:cubicBezTo>
                      <a:pt x="20" y="25"/>
                      <a:pt x="18" y="25"/>
                      <a:pt x="15" y="25"/>
                    </a:cubicBezTo>
                    <a:cubicBezTo>
                      <a:pt x="12" y="24"/>
                      <a:pt x="10" y="24"/>
                      <a:pt x="8" y="23"/>
                    </a:cubicBezTo>
                    <a:cubicBezTo>
                      <a:pt x="6" y="22"/>
                      <a:pt x="4" y="21"/>
                      <a:pt x="3" y="20"/>
                    </a:cubicBezTo>
                    <a:cubicBezTo>
                      <a:pt x="1" y="18"/>
                      <a:pt x="0" y="16"/>
                      <a:pt x="0" y="14"/>
                    </a:cubicBezTo>
                    <a:cubicBezTo>
                      <a:pt x="0" y="12"/>
                      <a:pt x="0" y="10"/>
                      <a:pt x="1" y="8"/>
                    </a:cubicBezTo>
                    <a:cubicBezTo>
                      <a:pt x="2" y="6"/>
                      <a:pt x="4" y="4"/>
                      <a:pt x="6" y="3"/>
                    </a:cubicBezTo>
                    <a:cubicBezTo>
                      <a:pt x="8" y="2"/>
                      <a:pt x="11" y="1"/>
                      <a:pt x="14" y="1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3" y="1"/>
                      <a:pt x="24" y="2"/>
                      <a:pt x="26" y="3"/>
                    </a:cubicBezTo>
                    <a:cubicBezTo>
                      <a:pt x="27" y="4"/>
                      <a:pt x="28" y="5"/>
                      <a:pt x="29" y="6"/>
                    </a:cubicBezTo>
                    <a:cubicBezTo>
                      <a:pt x="29" y="7"/>
                      <a:pt x="30" y="8"/>
                      <a:pt x="30" y="9"/>
                    </a:cubicBezTo>
                    <a:cubicBezTo>
                      <a:pt x="30" y="10"/>
                      <a:pt x="30" y="11"/>
                      <a:pt x="29" y="12"/>
                    </a:cubicBezTo>
                    <a:cubicBezTo>
                      <a:pt x="29" y="13"/>
                      <a:pt x="28" y="13"/>
                      <a:pt x="27" y="13"/>
                    </a:cubicBezTo>
                    <a:cubicBezTo>
                      <a:pt x="26" y="13"/>
                      <a:pt x="25" y="13"/>
                      <a:pt x="25" y="13"/>
                    </a:cubicBezTo>
                    <a:cubicBezTo>
                      <a:pt x="24" y="12"/>
                      <a:pt x="23" y="12"/>
                      <a:pt x="23" y="11"/>
                    </a:cubicBezTo>
                    <a:cubicBezTo>
                      <a:pt x="22" y="9"/>
                      <a:pt x="21" y="8"/>
                      <a:pt x="20" y="7"/>
                    </a:cubicBezTo>
                    <a:cubicBezTo>
                      <a:pt x="18" y="7"/>
                      <a:pt x="17" y="6"/>
                      <a:pt x="14" y="7"/>
                    </a:cubicBezTo>
                    <a:cubicBezTo>
                      <a:pt x="12" y="7"/>
                      <a:pt x="11" y="8"/>
                      <a:pt x="9" y="9"/>
                    </a:cubicBezTo>
                    <a:cubicBezTo>
                      <a:pt x="8" y="10"/>
                      <a:pt x="8" y="11"/>
                      <a:pt x="8" y="12"/>
                    </a:cubicBezTo>
                    <a:cubicBezTo>
                      <a:pt x="8" y="13"/>
                      <a:pt x="8" y="14"/>
                      <a:pt x="9" y="14"/>
                    </a:cubicBezTo>
                    <a:cubicBezTo>
                      <a:pt x="9" y="15"/>
                      <a:pt x="10" y="15"/>
                      <a:pt x="11" y="16"/>
                    </a:cubicBezTo>
                    <a:cubicBezTo>
                      <a:pt x="12" y="16"/>
                      <a:pt x="12" y="16"/>
                      <a:pt x="13" y="16"/>
                    </a:cubicBezTo>
                    <a:cubicBezTo>
                      <a:pt x="14" y="17"/>
                      <a:pt x="15" y="17"/>
                      <a:pt x="17" y="17"/>
                    </a:cubicBezTo>
                    <a:cubicBezTo>
                      <a:pt x="20" y="17"/>
                      <a:pt x="22" y="18"/>
                      <a:pt x="24" y="18"/>
                    </a:cubicBezTo>
                    <a:cubicBezTo>
                      <a:pt x="26" y="18"/>
                      <a:pt x="27" y="19"/>
                      <a:pt x="29" y="20"/>
                    </a:cubicBezTo>
                    <a:cubicBezTo>
                      <a:pt x="30" y="21"/>
                      <a:pt x="32" y="22"/>
                      <a:pt x="32" y="23"/>
                    </a:cubicBezTo>
                    <a:cubicBezTo>
                      <a:pt x="33" y="24"/>
                      <a:pt x="34" y="26"/>
                      <a:pt x="34" y="28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58"/>
              <p:cNvSpPr/>
              <p:nvPr/>
            </p:nvSpPr>
            <p:spPr bwMode="auto">
              <a:xfrm>
                <a:off x="9634538" y="1374776"/>
                <a:ext cx="153987" cy="182563"/>
              </a:xfrm>
              <a:custGeom>
                <a:avLst/>
                <a:gdLst>
                  <a:gd name="T0" fmla="*/ 31 w 36"/>
                  <a:gd name="T1" fmla="*/ 8 h 43"/>
                  <a:gd name="T2" fmla="*/ 22 w 36"/>
                  <a:gd name="T3" fmla="*/ 8 h 43"/>
                  <a:gd name="T4" fmla="*/ 21 w 36"/>
                  <a:gd name="T5" fmla="*/ 38 h 43"/>
                  <a:gd name="T6" fmla="*/ 20 w 36"/>
                  <a:gd name="T7" fmla="*/ 41 h 43"/>
                  <a:gd name="T8" fmla="*/ 17 w 36"/>
                  <a:gd name="T9" fmla="*/ 43 h 43"/>
                  <a:gd name="T10" fmla="*/ 14 w 36"/>
                  <a:gd name="T11" fmla="*/ 41 h 43"/>
                  <a:gd name="T12" fmla="*/ 13 w 36"/>
                  <a:gd name="T13" fmla="*/ 37 h 43"/>
                  <a:gd name="T14" fmla="*/ 14 w 36"/>
                  <a:gd name="T15" fmla="*/ 7 h 43"/>
                  <a:gd name="T16" fmla="*/ 5 w 36"/>
                  <a:gd name="T17" fmla="*/ 7 h 43"/>
                  <a:gd name="T18" fmla="*/ 1 w 36"/>
                  <a:gd name="T19" fmla="*/ 6 h 43"/>
                  <a:gd name="T20" fmla="*/ 0 w 36"/>
                  <a:gd name="T21" fmla="*/ 3 h 43"/>
                  <a:gd name="T22" fmla="*/ 2 w 36"/>
                  <a:gd name="T23" fmla="*/ 1 h 43"/>
                  <a:gd name="T24" fmla="*/ 5 w 36"/>
                  <a:gd name="T25" fmla="*/ 0 h 43"/>
                  <a:gd name="T26" fmla="*/ 31 w 36"/>
                  <a:gd name="T27" fmla="*/ 1 h 43"/>
                  <a:gd name="T28" fmla="*/ 35 w 36"/>
                  <a:gd name="T29" fmla="*/ 2 h 43"/>
                  <a:gd name="T30" fmla="*/ 36 w 36"/>
                  <a:gd name="T31" fmla="*/ 5 h 43"/>
                  <a:gd name="T32" fmla="*/ 34 w 36"/>
                  <a:gd name="T33" fmla="*/ 7 h 43"/>
                  <a:gd name="T34" fmla="*/ 31 w 36"/>
                  <a:gd name="T35" fmla="*/ 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43">
                    <a:moveTo>
                      <a:pt x="31" y="8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9"/>
                      <a:pt x="21" y="41"/>
                      <a:pt x="20" y="41"/>
                    </a:cubicBezTo>
                    <a:cubicBezTo>
                      <a:pt x="19" y="42"/>
                      <a:pt x="18" y="43"/>
                      <a:pt x="17" y="43"/>
                    </a:cubicBezTo>
                    <a:cubicBezTo>
                      <a:pt x="16" y="43"/>
                      <a:pt x="15" y="42"/>
                      <a:pt x="14" y="41"/>
                    </a:cubicBezTo>
                    <a:cubicBezTo>
                      <a:pt x="13" y="40"/>
                      <a:pt x="13" y="39"/>
                      <a:pt x="13" y="3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7"/>
                      <a:pt x="2" y="7"/>
                      <a:pt x="1" y="6"/>
                    </a:cubicBezTo>
                    <a:cubicBezTo>
                      <a:pt x="1" y="5"/>
                      <a:pt x="0" y="5"/>
                      <a:pt x="0" y="3"/>
                    </a:cubicBezTo>
                    <a:cubicBezTo>
                      <a:pt x="0" y="2"/>
                      <a:pt x="1" y="2"/>
                      <a:pt x="2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3" y="1"/>
                      <a:pt x="34" y="1"/>
                      <a:pt x="35" y="2"/>
                    </a:cubicBezTo>
                    <a:cubicBezTo>
                      <a:pt x="35" y="3"/>
                      <a:pt x="36" y="3"/>
                      <a:pt x="36" y="5"/>
                    </a:cubicBezTo>
                    <a:cubicBezTo>
                      <a:pt x="35" y="6"/>
                      <a:pt x="35" y="6"/>
                      <a:pt x="34" y="7"/>
                    </a:cubicBezTo>
                    <a:cubicBezTo>
                      <a:pt x="34" y="8"/>
                      <a:pt x="33" y="8"/>
                      <a:pt x="31" y="8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59"/>
              <p:cNvSpPr/>
              <p:nvPr/>
            </p:nvSpPr>
            <p:spPr bwMode="auto">
              <a:xfrm>
                <a:off x="9864725" y="1408113"/>
                <a:ext cx="165100" cy="182563"/>
              </a:xfrm>
              <a:custGeom>
                <a:avLst/>
                <a:gdLst>
                  <a:gd name="T0" fmla="*/ 35 w 39"/>
                  <a:gd name="T1" fmla="*/ 33 h 43"/>
                  <a:gd name="T2" fmla="*/ 33 w 39"/>
                  <a:gd name="T3" fmla="*/ 37 h 43"/>
                  <a:gd name="T4" fmla="*/ 29 w 39"/>
                  <a:gd name="T5" fmla="*/ 40 h 43"/>
                  <a:gd name="T6" fmla="*/ 23 w 39"/>
                  <a:gd name="T7" fmla="*/ 43 h 43"/>
                  <a:gd name="T8" fmla="*/ 15 w 39"/>
                  <a:gd name="T9" fmla="*/ 42 h 43"/>
                  <a:gd name="T10" fmla="*/ 10 w 39"/>
                  <a:gd name="T11" fmla="*/ 40 h 43"/>
                  <a:gd name="T12" fmla="*/ 5 w 39"/>
                  <a:gd name="T13" fmla="*/ 37 h 43"/>
                  <a:gd name="T14" fmla="*/ 2 w 39"/>
                  <a:gd name="T15" fmla="*/ 33 h 43"/>
                  <a:gd name="T16" fmla="*/ 1 w 39"/>
                  <a:gd name="T17" fmla="*/ 28 h 43"/>
                  <a:gd name="T18" fmla="*/ 0 w 39"/>
                  <a:gd name="T19" fmla="*/ 22 h 43"/>
                  <a:gd name="T20" fmla="*/ 1 w 39"/>
                  <a:gd name="T21" fmla="*/ 16 h 43"/>
                  <a:gd name="T22" fmla="*/ 5 w 39"/>
                  <a:gd name="T23" fmla="*/ 8 h 43"/>
                  <a:gd name="T24" fmla="*/ 10 w 39"/>
                  <a:gd name="T25" fmla="*/ 3 h 43"/>
                  <a:gd name="T26" fmla="*/ 17 w 39"/>
                  <a:gd name="T27" fmla="*/ 0 h 43"/>
                  <a:gd name="T28" fmla="*/ 25 w 39"/>
                  <a:gd name="T29" fmla="*/ 0 h 43"/>
                  <a:gd name="T30" fmla="*/ 34 w 39"/>
                  <a:gd name="T31" fmla="*/ 5 h 43"/>
                  <a:gd name="T32" fmla="*/ 38 w 39"/>
                  <a:gd name="T33" fmla="*/ 11 h 43"/>
                  <a:gd name="T34" fmla="*/ 39 w 39"/>
                  <a:gd name="T35" fmla="*/ 17 h 43"/>
                  <a:gd name="T36" fmla="*/ 37 w 39"/>
                  <a:gd name="T37" fmla="*/ 19 h 43"/>
                  <a:gd name="T38" fmla="*/ 35 w 39"/>
                  <a:gd name="T39" fmla="*/ 19 h 43"/>
                  <a:gd name="T40" fmla="*/ 32 w 39"/>
                  <a:gd name="T41" fmla="*/ 18 h 43"/>
                  <a:gd name="T42" fmla="*/ 31 w 39"/>
                  <a:gd name="T43" fmla="*/ 15 h 43"/>
                  <a:gd name="T44" fmla="*/ 29 w 39"/>
                  <a:gd name="T45" fmla="*/ 10 h 43"/>
                  <a:gd name="T46" fmla="*/ 24 w 39"/>
                  <a:gd name="T47" fmla="*/ 7 h 43"/>
                  <a:gd name="T48" fmla="*/ 15 w 39"/>
                  <a:gd name="T49" fmla="*/ 9 h 43"/>
                  <a:gd name="T50" fmla="*/ 9 w 39"/>
                  <a:gd name="T51" fmla="*/ 19 h 43"/>
                  <a:gd name="T52" fmla="*/ 9 w 39"/>
                  <a:gd name="T53" fmla="*/ 27 h 43"/>
                  <a:gd name="T54" fmla="*/ 11 w 39"/>
                  <a:gd name="T55" fmla="*/ 32 h 43"/>
                  <a:gd name="T56" fmla="*/ 16 w 39"/>
                  <a:gd name="T57" fmla="*/ 35 h 43"/>
                  <a:gd name="T58" fmla="*/ 23 w 39"/>
                  <a:gd name="T59" fmla="*/ 35 h 43"/>
                  <a:gd name="T60" fmla="*/ 28 w 39"/>
                  <a:gd name="T61" fmla="*/ 31 h 43"/>
                  <a:gd name="T62" fmla="*/ 30 w 39"/>
                  <a:gd name="T63" fmla="*/ 29 h 43"/>
                  <a:gd name="T64" fmla="*/ 32 w 39"/>
                  <a:gd name="T65" fmla="*/ 28 h 43"/>
                  <a:gd name="T66" fmla="*/ 35 w 39"/>
                  <a:gd name="T67" fmla="*/ 30 h 43"/>
                  <a:gd name="T68" fmla="*/ 35 w 39"/>
                  <a:gd name="T69" fmla="*/ 3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43">
                    <a:moveTo>
                      <a:pt x="35" y="33"/>
                    </a:moveTo>
                    <a:cubicBezTo>
                      <a:pt x="35" y="34"/>
                      <a:pt x="34" y="35"/>
                      <a:pt x="33" y="37"/>
                    </a:cubicBezTo>
                    <a:cubicBezTo>
                      <a:pt x="32" y="38"/>
                      <a:pt x="31" y="39"/>
                      <a:pt x="29" y="40"/>
                    </a:cubicBezTo>
                    <a:cubicBezTo>
                      <a:pt x="27" y="41"/>
                      <a:pt x="25" y="42"/>
                      <a:pt x="23" y="43"/>
                    </a:cubicBezTo>
                    <a:cubicBezTo>
                      <a:pt x="20" y="43"/>
                      <a:pt x="18" y="43"/>
                      <a:pt x="15" y="42"/>
                    </a:cubicBezTo>
                    <a:cubicBezTo>
                      <a:pt x="13" y="41"/>
                      <a:pt x="11" y="41"/>
                      <a:pt x="10" y="40"/>
                    </a:cubicBezTo>
                    <a:cubicBezTo>
                      <a:pt x="8" y="39"/>
                      <a:pt x="6" y="38"/>
                      <a:pt x="5" y="37"/>
                    </a:cubicBezTo>
                    <a:cubicBezTo>
                      <a:pt x="4" y="36"/>
                      <a:pt x="3" y="34"/>
                      <a:pt x="2" y="33"/>
                    </a:cubicBezTo>
                    <a:cubicBezTo>
                      <a:pt x="1" y="31"/>
                      <a:pt x="1" y="29"/>
                      <a:pt x="1" y="28"/>
                    </a:cubicBezTo>
                    <a:cubicBezTo>
                      <a:pt x="0" y="26"/>
                      <a:pt x="0" y="24"/>
                      <a:pt x="0" y="22"/>
                    </a:cubicBezTo>
                    <a:cubicBezTo>
                      <a:pt x="0" y="20"/>
                      <a:pt x="1" y="18"/>
                      <a:pt x="1" y="16"/>
                    </a:cubicBezTo>
                    <a:cubicBezTo>
                      <a:pt x="2" y="13"/>
                      <a:pt x="3" y="10"/>
                      <a:pt x="5" y="8"/>
                    </a:cubicBezTo>
                    <a:cubicBezTo>
                      <a:pt x="6" y="6"/>
                      <a:pt x="8" y="4"/>
                      <a:pt x="10" y="3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20" y="0"/>
                      <a:pt x="23" y="0"/>
                      <a:pt x="25" y="0"/>
                    </a:cubicBezTo>
                    <a:cubicBezTo>
                      <a:pt x="29" y="1"/>
                      <a:pt x="31" y="3"/>
                      <a:pt x="34" y="5"/>
                    </a:cubicBezTo>
                    <a:cubicBezTo>
                      <a:pt x="36" y="7"/>
                      <a:pt x="37" y="9"/>
                      <a:pt x="38" y="11"/>
                    </a:cubicBezTo>
                    <a:cubicBezTo>
                      <a:pt x="39" y="13"/>
                      <a:pt x="39" y="15"/>
                      <a:pt x="39" y="17"/>
                    </a:cubicBezTo>
                    <a:cubicBezTo>
                      <a:pt x="39" y="18"/>
                      <a:pt x="38" y="18"/>
                      <a:pt x="37" y="19"/>
                    </a:cubicBezTo>
                    <a:cubicBezTo>
                      <a:pt x="36" y="20"/>
                      <a:pt x="36" y="20"/>
                      <a:pt x="35" y="19"/>
                    </a:cubicBezTo>
                    <a:cubicBezTo>
                      <a:pt x="34" y="19"/>
                      <a:pt x="33" y="19"/>
                      <a:pt x="32" y="18"/>
                    </a:cubicBezTo>
                    <a:cubicBezTo>
                      <a:pt x="32" y="18"/>
                      <a:pt x="32" y="17"/>
                      <a:pt x="31" y="15"/>
                    </a:cubicBezTo>
                    <a:cubicBezTo>
                      <a:pt x="31" y="13"/>
                      <a:pt x="30" y="11"/>
                      <a:pt x="29" y="10"/>
                    </a:cubicBezTo>
                    <a:cubicBezTo>
                      <a:pt x="28" y="8"/>
                      <a:pt x="26" y="7"/>
                      <a:pt x="24" y="7"/>
                    </a:cubicBezTo>
                    <a:cubicBezTo>
                      <a:pt x="20" y="6"/>
                      <a:pt x="17" y="7"/>
                      <a:pt x="15" y="9"/>
                    </a:cubicBezTo>
                    <a:cubicBezTo>
                      <a:pt x="12" y="11"/>
                      <a:pt x="10" y="14"/>
                      <a:pt x="9" y="19"/>
                    </a:cubicBezTo>
                    <a:cubicBezTo>
                      <a:pt x="8" y="22"/>
                      <a:pt x="8" y="25"/>
                      <a:pt x="9" y="27"/>
                    </a:cubicBezTo>
                    <a:cubicBezTo>
                      <a:pt x="9" y="29"/>
                      <a:pt x="10" y="31"/>
                      <a:pt x="11" y="32"/>
                    </a:cubicBezTo>
                    <a:cubicBezTo>
                      <a:pt x="12" y="34"/>
                      <a:pt x="14" y="35"/>
                      <a:pt x="16" y="35"/>
                    </a:cubicBezTo>
                    <a:cubicBezTo>
                      <a:pt x="19" y="36"/>
                      <a:pt x="21" y="36"/>
                      <a:pt x="23" y="35"/>
                    </a:cubicBezTo>
                    <a:cubicBezTo>
                      <a:pt x="25" y="34"/>
                      <a:pt x="26" y="33"/>
                      <a:pt x="28" y="31"/>
                    </a:cubicBezTo>
                    <a:cubicBezTo>
                      <a:pt x="28" y="30"/>
                      <a:pt x="29" y="29"/>
                      <a:pt x="30" y="29"/>
                    </a:cubicBezTo>
                    <a:cubicBezTo>
                      <a:pt x="30" y="28"/>
                      <a:pt x="31" y="28"/>
                      <a:pt x="32" y="28"/>
                    </a:cubicBezTo>
                    <a:cubicBezTo>
                      <a:pt x="33" y="29"/>
                      <a:pt x="34" y="29"/>
                      <a:pt x="35" y="30"/>
                    </a:cubicBezTo>
                    <a:cubicBezTo>
                      <a:pt x="35" y="31"/>
                      <a:pt x="35" y="32"/>
                      <a:pt x="35" y="33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10025063" y="1450976"/>
                <a:ext cx="200025" cy="215900"/>
              </a:xfrm>
              <a:custGeom>
                <a:avLst/>
                <a:gdLst>
                  <a:gd name="T0" fmla="*/ 22 w 47"/>
                  <a:gd name="T1" fmla="*/ 7 h 51"/>
                  <a:gd name="T2" fmla="*/ 17 w 47"/>
                  <a:gd name="T3" fmla="*/ 18 h 51"/>
                  <a:gd name="T4" fmla="*/ 34 w 47"/>
                  <a:gd name="T5" fmla="*/ 25 h 51"/>
                  <a:gd name="T6" fmla="*/ 39 w 47"/>
                  <a:gd name="T7" fmla="*/ 15 h 51"/>
                  <a:gd name="T8" fmla="*/ 41 w 47"/>
                  <a:gd name="T9" fmla="*/ 12 h 51"/>
                  <a:gd name="T10" fmla="*/ 44 w 47"/>
                  <a:gd name="T11" fmla="*/ 12 h 51"/>
                  <a:gd name="T12" fmla="*/ 47 w 47"/>
                  <a:gd name="T13" fmla="*/ 14 h 51"/>
                  <a:gd name="T14" fmla="*/ 46 w 47"/>
                  <a:gd name="T15" fmla="*/ 18 h 51"/>
                  <a:gd name="T16" fmla="*/ 33 w 47"/>
                  <a:gd name="T17" fmla="*/ 48 h 51"/>
                  <a:gd name="T18" fmla="*/ 30 w 47"/>
                  <a:gd name="T19" fmla="*/ 51 h 51"/>
                  <a:gd name="T20" fmla="*/ 27 w 47"/>
                  <a:gd name="T21" fmla="*/ 51 h 51"/>
                  <a:gd name="T22" fmla="*/ 25 w 47"/>
                  <a:gd name="T23" fmla="*/ 48 h 51"/>
                  <a:gd name="T24" fmla="*/ 25 w 47"/>
                  <a:gd name="T25" fmla="*/ 44 h 51"/>
                  <a:gd name="T26" fmla="*/ 31 w 47"/>
                  <a:gd name="T27" fmla="*/ 32 h 51"/>
                  <a:gd name="T28" fmla="*/ 14 w 47"/>
                  <a:gd name="T29" fmla="*/ 24 h 51"/>
                  <a:gd name="T30" fmla="*/ 9 w 47"/>
                  <a:gd name="T31" fmla="*/ 37 h 51"/>
                  <a:gd name="T32" fmla="*/ 6 w 47"/>
                  <a:gd name="T33" fmla="*/ 40 h 51"/>
                  <a:gd name="T34" fmla="*/ 3 w 47"/>
                  <a:gd name="T35" fmla="*/ 40 h 51"/>
                  <a:gd name="T36" fmla="*/ 1 w 47"/>
                  <a:gd name="T37" fmla="*/ 37 h 51"/>
                  <a:gd name="T38" fmla="*/ 1 w 47"/>
                  <a:gd name="T39" fmla="*/ 33 h 51"/>
                  <a:gd name="T40" fmla="*/ 14 w 47"/>
                  <a:gd name="T41" fmla="*/ 4 h 51"/>
                  <a:gd name="T42" fmla="*/ 17 w 47"/>
                  <a:gd name="T43" fmla="*/ 1 h 51"/>
                  <a:gd name="T44" fmla="*/ 20 w 47"/>
                  <a:gd name="T45" fmla="*/ 1 h 51"/>
                  <a:gd name="T46" fmla="*/ 23 w 47"/>
                  <a:gd name="T47" fmla="*/ 3 h 51"/>
                  <a:gd name="T48" fmla="*/ 22 w 47"/>
                  <a:gd name="T49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51">
                    <a:moveTo>
                      <a:pt x="22" y="7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3"/>
                      <a:pt x="40" y="12"/>
                      <a:pt x="41" y="12"/>
                    </a:cubicBezTo>
                    <a:cubicBezTo>
                      <a:pt x="42" y="11"/>
                      <a:pt x="43" y="11"/>
                      <a:pt x="44" y="12"/>
                    </a:cubicBezTo>
                    <a:cubicBezTo>
                      <a:pt x="46" y="12"/>
                      <a:pt x="46" y="13"/>
                      <a:pt x="47" y="14"/>
                    </a:cubicBezTo>
                    <a:cubicBezTo>
                      <a:pt x="47" y="15"/>
                      <a:pt x="47" y="16"/>
                      <a:pt x="46" y="1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9"/>
                      <a:pt x="31" y="50"/>
                      <a:pt x="30" y="51"/>
                    </a:cubicBezTo>
                    <a:cubicBezTo>
                      <a:pt x="29" y="51"/>
                      <a:pt x="28" y="51"/>
                      <a:pt x="27" y="51"/>
                    </a:cubicBezTo>
                    <a:cubicBezTo>
                      <a:pt x="26" y="50"/>
                      <a:pt x="25" y="49"/>
                      <a:pt x="25" y="48"/>
                    </a:cubicBezTo>
                    <a:cubicBezTo>
                      <a:pt x="24" y="47"/>
                      <a:pt x="25" y="46"/>
                      <a:pt x="25" y="44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8"/>
                      <a:pt x="7" y="39"/>
                      <a:pt x="6" y="40"/>
                    </a:cubicBezTo>
                    <a:cubicBezTo>
                      <a:pt x="5" y="40"/>
                      <a:pt x="4" y="40"/>
                      <a:pt x="3" y="40"/>
                    </a:cubicBezTo>
                    <a:cubicBezTo>
                      <a:pt x="2" y="39"/>
                      <a:pt x="1" y="39"/>
                      <a:pt x="1" y="37"/>
                    </a:cubicBezTo>
                    <a:cubicBezTo>
                      <a:pt x="0" y="36"/>
                      <a:pt x="0" y="35"/>
                      <a:pt x="1" y="3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5" y="2"/>
                      <a:pt x="16" y="1"/>
                      <a:pt x="17" y="1"/>
                    </a:cubicBezTo>
                    <a:cubicBezTo>
                      <a:pt x="18" y="0"/>
                      <a:pt x="19" y="0"/>
                      <a:pt x="20" y="1"/>
                    </a:cubicBezTo>
                    <a:cubicBezTo>
                      <a:pt x="21" y="1"/>
                      <a:pt x="22" y="2"/>
                      <a:pt x="23" y="3"/>
                    </a:cubicBezTo>
                    <a:cubicBezTo>
                      <a:pt x="23" y="4"/>
                      <a:pt x="23" y="6"/>
                      <a:pt x="22" y="7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10207625" y="1565276"/>
                <a:ext cx="182562" cy="187325"/>
              </a:xfrm>
              <a:custGeom>
                <a:avLst/>
                <a:gdLst>
                  <a:gd name="T0" fmla="*/ 33 w 43"/>
                  <a:gd name="T1" fmla="*/ 4 h 44"/>
                  <a:gd name="T2" fmla="*/ 41 w 43"/>
                  <a:gd name="T3" fmla="*/ 12 h 44"/>
                  <a:gd name="T4" fmla="*/ 42 w 43"/>
                  <a:gd name="T5" fmla="*/ 22 h 44"/>
                  <a:gd name="T6" fmla="*/ 38 w 43"/>
                  <a:gd name="T7" fmla="*/ 33 h 44"/>
                  <a:gd name="T8" fmla="*/ 32 w 43"/>
                  <a:gd name="T9" fmla="*/ 40 h 44"/>
                  <a:gd name="T10" fmla="*/ 25 w 43"/>
                  <a:gd name="T11" fmla="*/ 43 h 44"/>
                  <a:gd name="T12" fmla="*/ 17 w 43"/>
                  <a:gd name="T13" fmla="*/ 43 h 44"/>
                  <a:gd name="T14" fmla="*/ 9 w 43"/>
                  <a:gd name="T15" fmla="*/ 39 h 44"/>
                  <a:gd name="T16" fmla="*/ 3 w 43"/>
                  <a:gd name="T17" fmla="*/ 33 h 44"/>
                  <a:gd name="T18" fmla="*/ 0 w 43"/>
                  <a:gd name="T19" fmla="*/ 26 h 44"/>
                  <a:gd name="T20" fmla="*/ 1 w 43"/>
                  <a:gd name="T21" fmla="*/ 18 h 44"/>
                  <a:gd name="T22" fmla="*/ 5 w 43"/>
                  <a:gd name="T23" fmla="*/ 10 h 44"/>
                  <a:gd name="T24" fmla="*/ 11 w 43"/>
                  <a:gd name="T25" fmla="*/ 4 h 44"/>
                  <a:gd name="T26" fmla="*/ 18 w 43"/>
                  <a:gd name="T27" fmla="*/ 0 h 44"/>
                  <a:gd name="T28" fmla="*/ 25 w 43"/>
                  <a:gd name="T29" fmla="*/ 0 h 44"/>
                  <a:gd name="T30" fmla="*/ 33 w 43"/>
                  <a:gd name="T31" fmla="*/ 4 h 44"/>
                  <a:gd name="T32" fmla="*/ 31 w 43"/>
                  <a:gd name="T33" fmla="*/ 28 h 44"/>
                  <a:gd name="T34" fmla="*/ 34 w 43"/>
                  <a:gd name="T35" fmla="*/ 21 h 44"/>
                  <a:gd name="T36" fmla="*/ 34 w 43"/>
                  <a:gd name="T37" fmla="*/ 14 h 44"/>
                  <a:gd name="T38" fmla="*/ 29 w 43"/>
                  <a:gd name="T39" fmla="*/ 9 h 44"/>
                  <a:gd name="T40" fmla="*/ 25 w 43"/>
                  <a:gd name="T41" fmla="*/ 8 h 44"/>
                  <a:gd name="T42" fmla="*/ 21 w 43"/>
                  <a:gd name="T43" fmla="*/ 8 h 44"/>
                  <a:gd name="T44" fmla="*/ 16 w 43"/>
                  <a:gd name="T45" fmla="*/ 10 h 44"/>
                  <a:gd name="T46" fmla="*/ 12 w 43"/>
                  <a:gd name="T47" fmla="*/ 15 h 44"/>
                  <a:gd name="T48" fmla="*/ 9 w 43"/>
                  <a:gd name="T49" fmla="*/ 21 h 44"/>
                  <a:gd name="T50" fmla="*/ 8 w 43"/>
                  <a:gd name="T51" fmla="*/ 26 h 44"/>
                  <a:gd name="T52" fmla="*/ 10 w 43"/>
                  <a:gd name="T53" fmla="*/ 30 h 44"/>
                  <a:gd name="T54" fmla="*/ 13 w 43"/>
                  <a:gd name="T55" fmla="*/ 34 h 44"/>
                  <a:gd name="T56" fmla="*/ 19 w 43"/>
                  <a:gd name="T57" fmla="*/ 36 h 44"/>
                  <a:gd name="T58" fmla="*/ 25 w 43"/>
                  <a:gd name="T59" fmla="*/ 34 h 44"/>
                  <a:gd name="T60" fmla="*/ 31 w 43"/>
                  <a:gd name="T61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44">
                    <a:moveTo>
                      <a:pt x="33" y="4"/>
                    </a:moveTo>
                    <a:cubicBezTo>
                      <a:pt x="37" y="6"/>
                      <a:pt x="39" y="9"/>
                      <a:pt x="41" y="12"/>
                    </a:cubicBezTo>
                    <a:cubicBezTo>
                      <a:pt x="42" y="16"/>
                      <a:pt x="43" y="19"/>
                      <a:pt x="42" y="22"/>
                    </a:cubicBezTo>
                    <a:cubicBezTo>
                      <a:pt x="42" y="26"/>
                      <a:pt x="40" y="30"/>
                      <a:pt x="38" y="33"/>
                    </a:cubicBezTo>
                    <a:cubicBezTo>
                      <a:pt x="36" y="36"/>
                      <a:pt x="34" y="38"/>
                      <a:pt x="32" y="40"/>
                    </a:cubicBezTo>
                    <a:cubicBezTo>
                      <a:pt x="30" y="41"/>
                      <a:pt x="27" y="42"/>
                      <a:pt x="25" y="43"/>
                    </a:cubicBezTo>
                    <a:cubicBezTo>
                      <a:pt x="22" y="44"/>
                      <a:pt x="20" y="44"/>
                      <a:pt x="17" y="43"/>
                    </a:cubicBezTo>
                    <a:cubicBezTo>
                      <a:pt x="14" y="42"/>
                      <a:pt x="12" y="41"/>
                      <a:pt x="9" y="39"/>
                    </a:cubicBezTo>
                    <a:cubicBezTo>
                      <a:pt x="6" y="37"/>
                      <a:pt x="4" y="35"/>
                      <a:pt x="3" y="33"/>
                    </a:cubicBezTo>
                    <a:cubicBezTo>
                      <a:pt x="1" y="31"/>
                      <a:pt x="0" y="28"/>
                      <a:pt x="0" y="26"/>
                    </a:cubicBezTo>
                    <a:cubicBezTo>
                      <a:pt x="0" y="23"/>
                      <a:pt x="0" y="21"/>
                      <a:pt x="1" y="18"/>
                    </a:cubicBezTo>
                    <a:cubicBezTo>
                      <a:pt x="2" y="15"/>
                      <a:pt x="3" y="13"/>
                      <a:pt x="5" y="10"/>
                    </a:cubicBezTo>
                    <a:cubicBezTo>
                      <a:pt x="6" y="7"/>
                      <a:pt x="8" y="5"/>
                      <a:pt x="11" y="4"/>
                    </a:cubicBezTo>
                    <a:cubicBezTo>
                      <a:pt x="13" y="2"/>
                      <a:pt x="15" y="1"/>
                      <a:pt x="18" y="0"/>
                    </a:cubicBezTo>
                    <a:cubicBezTo>
                      <a:pt x="20" y="0"/>
                      <a:pt x="23" y="0"/>
                      <a:pt x="25" y="0"/>
                    </a:cubicBezTo>
                    <a:cubicBezTo>
                      <a:pt x="28" y="1"/>
                      <a:pt x="31" y="2"/>
                      <a:pt x="33" y="4"/>
                    </a:cubicBezTo>
                    <a:close/>
                    <a:moveTo>
                      <a:pt x="31" y="28"/>
                    </a:moveTo>
                    <a:cubicBezTo>
                      <a:pt x="33" y="26"/>
                      <a:pt x="34" y="23"/>
                      <a:pt x="34" y="21"/>
                    </a:cubicBezTo>
                    <a:cubicBezTo>
                      <a:pt x="35" y="19"/>
                      <a:pt x="34" y="16"/>
                      <a:pt x="34" y="14"/>
                    </a:cubicBezTo>
                    <a:cubicBezTo>
                      <a:pt x="33" y="12"/>
                      <a:pt x="31" y="11"/>
                      <a:pt x="29" y="9"/>
                    </a:cubicBezTo>
                    <a:cubicBezTo>
                      <a:pt x="28" y="8"/>
                      <a:pt x="27" y="8"/>
                      <a:pt x="25" y="8"/>
                    </a:cubicBezTo>
                    <a:cubicBezTo>
                      <a:pt x="24" y="7"/>
                      <a:pt x="22" y="7"/>
                      <a:pt x="21" y="8"/>
                    </a:cubicBezTo>
                    <a:cubicBezTo>
                      <a:pt x="19" y="8"/>
                      <a:pt x="17" y="9"/>
                      <a:pt x="16" y="10"/>
                    </a:cubicBezTo>
                    <a:cubicBezTo>
                      <a:pt x="14" y="11"/>
                      <a:pt x="13" y="13"/>
                      <a:pt x="12" y="15"/>
                    </a:cubicBezTo>
                    <a:cubicBezTo>
                      <a:pt x="10" y="17"/>
                      <a:pt x="9" y="19"/>
                      <a:pt x="9" y="21"/>
                    </a:cubicBezTo>
                    <a:cubicBezTo>
                      <a:pt x="8" y="23"/>
                      <a:pt x="8" y="24"/>
                      <a:pt x="8" y="26"/>
                    </a:cubicBezTo>
                    <a:cubicBezTo>
                      <a:pt x="8" y="28"/>
                      <a:pt x="9" y="29"/>
                      <a:pt x="10" y="30"/>
                    </a:cubicBezTo>
                    <a:cubicBezTo>
                      <a:pt x="10" y="32"/>
                      <a:pt x="11" y="33"/>
                      <a:pt x="13" y="34"/>
                    </a:cubicBezTo>
                    <a:cubicBezTo>
                      <a:pt x="15" y="35"/>
                      <a:pt x="17" y="36"/>
                      <a:pt x="19" y="36"/>
                    </a:cubicBezTo>
                    <a:cubicBezTo>
                      <a:pt x="21" y="36"/>
                      <a:pt x="23" y="35"/>
                      <a:pt x="25" y="34"/>
                    </a:cubicBezTo>
                    <a:cubicBezTo>
                      <a:pt x="27" y="33"/>
                      <a:pt x="29" y="31"/>
                      <a:pt x="31" y="28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62"/>
              <p:cNvSpPr/>
              <p:nvPr/>
            </p:nvSpPr>
            <p:spPr bwMode="auto">
              <a:xfrm>
                <a:off x="10344150" y="1671638"/>
                <a:ext cx="131762" cy="144463"/>
              </a:xfrm>
              <a:custGeom>
                <a:avLst/>
                <a:gdLst>
                  <a:gd name="T0" fmla="*/ 1 w 31"/>
                  <a:gd name="T1" fmla="*/ 27 h 34"/>
                  <a:gd name="T2" fmla="*/ 23 w 31"/>
                  <a:gd name="T3" fmla="*/ 2 h 34"/>
                  <a:gd name="T4" fmla="*/ 27 w 31"/>
                  <a:gd name="T5" fmla="*/ 0 h 34"/>
                  <a:gd name="T6" fmla="*/ 30 w 31"/>
                  <a:gd name="T7" fmla="*/ 1 h 34"/>
                  <a:gd name="T8" fmla="*/ 31 w 31"/>
                  <a:gd name="T9" fmla="*/ 4 h 34"/>
                  <a:gd name="T10" fmla="*/ 29 w 31"/>
                  <a:gd name="T11" fmla="*/ 8 h 34"/>
                  <a:gd name="T12" fmla="*/ 8 w 31"/>
                  <a:gd name="T13" fmla="*/ 32 h 34"/>
                  <a:gd name="T14" fmla="*/ 4 w 31"/>
                  <a:gd name="T15" fmla="*/ 34 h 34"/>
                  <a:gd name="T16" fmla="*/ 1 w 31"/>
                  <a:gd name="T17" fmla="*/ 33 h 34"/>
                  <a:gd name="T18" fmla="*/ 0 w 31"/>
                  <a:gd name="T19" fmla="*/ 30 h 34"/>
                  <a:gd name="T20" fmla="*/ 1 w 31"/>
                  <a:gd name="T21" fmla="*/ 2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4">
                    <a:moveTo>
                      <a:pt x="1" y="27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4" y="1"/>
                      <a:pt x="25" y="0"/>
                      <a:pt x="27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31" y="2"/>
                      <a:pt x="31" y="3"/>
                      <a:pt x="31" y="4"/>
                    </a:cubicBezTo>
                    <a:cubicBezTo>
                      <a:pt x="31" y="5"/>
                      <a:pt x="31" y="7"/>
                      <a:pt x="29" y="8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6" y="33"/>
                      <a:pt x="5" y="34"/>
                      <a:pt x="4" y="34"/>
                    </a:cubicBezTo>
                    <a:cubicBezTo>
                      <a:pt x="3" y="34"/>
                      <a:pt x="2" y="34"/>
                      <a:pt x="1" y="33"/>
                    </a:cubicBezTo>
                    <a:cubicBezTo>
                      <a:pt x="0" y="32"/>
                      <a:pt x="0" y="31"/>
                      <a:pt x="0" y="30"/>
                    </a:cubicBezTo>
                    <a:cubicBezTo>
                      <a:pt x="0" y="29"/>
                      <a:pt x="0" y="28"/>
                      <a:pt x="1" y="27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63"/>
              <p:cNvSpPr/>
              <p:nvPr/>
            </p:nvSpPr>
            <p:spPr bwMode="auto">
              <a:xfrm>
                <a:off x="10415588" y="1755776"/>
                <a:ext cx="182562" cy="174625"/>
              </a:xfrm>
              <a:custGeom>
                <a:avLst/>
                <a:gdLst>
                  <a:gd name="T0" fmla="*/ 27 w 43"/>
                  <a:gd name="T1" fmla="*/ 39 h 41"/>
                  <a:gd name="T2" fmla="*/ 23 w 43"/>
                  <a:gd name="T3" fmla="*/ 41 h 41"/>
                  <a:gd name="T4" fmla="*/ 18 w 43"/>
                  <a:gd name="T5" fmla="*/ 41 h 41"/>
                  <a:gd name="T6" fmla="*/ 11 w 43"/>
                  <a:gd name="T7" fmla="*/ 40 h 41"/>
                  <a:gd name="T8" fmla="*/ 5 w 43"/>
                  <a:gd name="T9" fmla="*/ 35 h 41"/>
                  <a:gd name="T10" fmla="*/ 2 w 43"/>
                  <a:gd name="T11" fmla="*/ 30 h 41"/>
                  <a:gd name="T12" fmla="*/ 0 w 43"/>
                  <a:gd name="T13" fmla="*/ 25 h 41"/>
                  <a:gd name="T14" fmla="*/ 0 w 43"/>
                  <a:gd name="T15" fmla="*/ 20 h 41"/>
                  <a:gd name="T16" fmla="*/ 2 w 43"/>
                  <a:gd name="T17" fmla="*/ 15 h 41"/>
                  <a:gd name="T18" fmla="*/ 4 w 43"/>
                  <a:gd name="T19" fmla="*/ 10 h 41"/>
                  <a:gd name="T20" fmla="*/ 8 w 43"/>
                  <a:gd name="T21" fmla="*/ 6 h 41"/>
                  <a:gd name="T22" fmla="*/ 16 w 43"/>
                  <a:gd name="T23" fmla="*/ 1 h 41"/>
                  <a:gd name="T24" fmla="*/ 24 w 43"/>
                  <a:gd name="T25" fmla="*/ 0 h 41"/>
                  <a:gd name="T26" fmla="*/ 31 w 43"/>
                  <a:gd name="T27" fmla="*/ 2 h 41"/>
                  <a:gd name="T28" fmla="*/ 38 w 43"/>
                  <a:gd name="T29" fmla="*/ 7 h 41"/>
                  <a:gd name="T30" fmla="*/ 42 w 43"/>
                  <a:gd name="T31" fmla="*/ 15 h 41"/>
                  <a:gd name="T32" fmla="*/ 42 w 43"/>
                  <a:gd name="T33" fmla="*/ 22 h 41"/>
                  <a:gd name="T34" fmla="*/ 39 w 43"/>
                  <a:gd name="T35" fmla="*/ 28 h 41"/>
                  <a:gd name="T36" fmla="*/ 37 w 43"/>
                  <a:gd name="T37" fmla="*/ 29 h 41"/>
                  <a:gd name="T38" fmla="*/ 34 w 43"/>
                  <a:gd name="T39" fmla="*/ 28 h 41"/>
                  <a:gd name="T40" fmla="*/ 33 w 43"/>
                  <a:gd name="T41" fmla="*/ 25 h 41"/>
                  <a:gd name="T42" fmla="*/ 34 w 43"/>
                  <a:gd name="T43" fmla="*/ 22 h 41"/>
                  <a:gd name="T44" fmla="*/ 35 w 43"/>
                  <a:gd name="T45" fmla="*/ 16 h 41"/>
                  <a:gd name="T46" fmla="*/ 33 w 43"/>
                  <a:gd name="T47" fmla="*/ 11 h 41"/>
                  <a:gd name="T48" fmla="*/ 24 w 43"/>
                  <a:gd name="T49" fmla="*/ 7 h 41"/>
                  <a:gd name="T50" fmla="*/ 14 w 43"/>
                  <a:gd name="T51" fmla="*/ 12 h 41"/>
                  <a:gd name="T52" fmla="*/ 9 w 43"/>
                  <a:gd name="T53" fmla="*/ 19 h 41"/>
                  <a:gd name="T54" fmla="*/ 8 w 43"/>
                  <a:gd name="T55" fmla="*/ 25 h 41"/>
                  <a:gd name="T56" fmla="*/ 10 w 43"/>
                  <a:gd name="T57" fmla="*/ 30 h 41"/>
                  <a:gd name="T58" fmla="*/ 16 w 43"/>
                  <a:gd name="T59" fmla="*/ 34 h 41"/>
                  <a:gd name="T60" fmla="*/ 22 w 43"/>
                  <a:gd name="T61" fmla="*/ 33 h 41"/>
                  <a:gd name="T62" fmla="*/ 25 w 43"/>
                  <a:gd name="T63" fmla="*/ 32 h 41"/>
                  <a:gd name="T64" fmla="*/ 27 w 43"/>
                  <a:gd name="T65" fmla="*/ 34 h 41"/>
                  <a:gd name="T66" fmla="*/ 28 w 43"/>
                  <a:gd name="T67" fmla="*/ 36 h 41"/>
                  <a:gd name="T68" fmla="*/ 27 w 43"/>
                  <a:gd name="T6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" h="41">
                    <a:moveTo>
                      <a:pt x="27" y="39"/>
                    </a:moveTo>
                    <a:cubicBezTo>
                      <a:pt x="26" y="40"/>
                      <a:pt x="25" y="40"/>
                      <a:pt x="23" y="41"/>
                    </a:cubicBezTo>
                    <a:cubicBezTo>
                      <a:pt x="21" y="41"/>
                      <a:pt x="20" y="41"/>
                      <a:pt x="18" y="41"/>
                    </a:cubicBezTo>
                    <a:cubicBezTo>
                      <a:pt x="16" y="41"/>
                      <a:pt x="14" y="41"/>
                      <a:pt x="11" y="40"/>
                    </a:cubicBezTo>
                    <a:cubicBezTo>
                      <a:pt x="9" y="39"/>
                      <a:pt x="7" y="37"/>
                      <a:pt x="5" y="35"/>
                    </a:cubicBezTo>
                    <a:cubicBezTo>
                      <a:pt x="4" y="33"/>
                      <a:pt x="3" y="32"/>
                      <a:pt x="2" y="30"/>
                    </a:cubicBezTo>
                    <a:cubicBezTo>
                      <a:pt x="1" y="28"/>
                      <a:pt x="1" y="27"/>
                      <a:pt x="0" y="25"/>
                    </a:cubicBezTo>
                    <a:cubicBezTo>
                      <a:pt x="0" y="23"/>
                      <a:pt x="0" y="22"/>
                      <a:pt x="0" y="20"/>
                    </a:cubicBezTo>
                    <a:cubicBezTo>
                      <a:pt x="0" y="18"/>
                      <a:pt x="1" y="16"/>
                      <a:pt x="2" y="15"/>
                    </a:cubicBezTo>
                    <a:cubicBezTo>
                      <a:pt x="2" y="13"/>
                      <a:pt x="3" y="12"/>
                      <a:pt x="4" y="10"/>
                    </a:cubicBezTo>
                    <a:cubicBezTo>
                      <a:pt x="6" y="9"/>
                      <a:pt x="7" y="7"/>
                      <a:pt x="8" y="6"/>
                    </a:cubicBezTo>
                    <a:cubicBezTo>
                      <a:pt x="11" y="4"/>
                      <a:pt x="13" y="2"/>
                      <a:pt x="16" y="1"/>
                    </a:cubicBezTo>
                    <a:cubicBezTo>
                      <a:pt x="19" y="0"/>
                      <a:pt x="21" y="0"/>
                      <a:pt x="24" y="0"/>
                    </a:cubicBezTo>
                    <a:cubicBezTo>
                      <a:pt x="26" y="0"/>
                      <a:pt x="29" y="1"/>
                      <a:pt x="31" y="2"/>
                    </a:cubicBezTo>
                    <a:cubicBezTo>
                      <a:pt x="34" y="3"/>
                      <a:pt x="36" y="5"/>
                      <a:pt x="38" y="7"/>
                    </a:cubicBezTo>
                    <a:cubicBezTo>
                      <a:pt x="40" y="9"/>
                      <a:pt x="41" y="12"/>
                      <a:pt x="42" y="15"/>
                    </a:cubicBezTo>
                    <a:cubicBezTo>
                      <a:pt x="43" y="18"/>
                      <a:pt x="43" y="20"/>
                      <a:pt x="42" y="22"/>
                    </a:cubicBezTo>
                    <a:cubicBezTo>
                      <a:pt x="42" y="25"/>
                      <a:pt x="41" y="27"/>
                      <a:pt x="39" y="28"/>
                    </a:cubicBezTo>
                    <a:cubicBezTo>
                      <a:pt x="39" y="28"/>
                      <a:pt x="38" y="29"/>
                      <a:pt x="37" y="29"/>
                    </a:cubicBezTo>
                    <a:cubicBezTo>
                      <a:pt x="36" y="29"/>
                      <a:pt x="35" y="28"/>
                      <a:pt x="34" y="28"/>
                    </a:cubicBezTo>
                    <a:cubicBezTo>
                      <a:pt x="34" y="27"/>
                      <a:pt x="33" y="26"/>
                      <a:pt x="33" y="25"/>
                    </a:cubicBezTo>
                    <a:cubicBezTo>
                      <a:pt x="33" y="24"/>
                      <a:pt x="34" y="23"/>
                      <a:pt x="34" y="22"/>
                    </a:cubicBezTo>
                    <a:cubicBezTo>
                      <a:pt x="35" y="20"/>
                      <a:pt x="35" y="18"/>
                      <a:pt x="35" y="16"/>
                    </a:cubicBezTo>
                    <a:cubicBezTo>
                      <a:pt x="35" y="14"/>
                      <a:pt x="34" y="13"/>
                      <a:pt x="33" y="11"/>
                    </a:cubicBezTo>
                    <a:cubicBezTo>
                      <a:pt x="30" y="8"/>
                      <a:pt x="27" y="7"/>
                      <a:pt x="24" y="7"/>
                    </a:cubicBezTo>
                    <a:cubicBezTo>
                      <a:pt x="21" y="8"/>
                      <a:pt x="17" y="9"/>
                      <a:pt x="14" y="12"/>
                    </a:cubicBezTo>
                    <a:cubicBezTo>
                      <a:pt x="11" y="15"/>
                      <a:pt x="10" y="17"/>
                      <a:pt x="9" y="19"/>
                    </a:cubicBezTo>
                    <a:cubicBezTo>
                      <a:pt x="8" y="21"/>
                      <a:pt x="7" y="23"/>
                      <a:pt x="8" y="25"/>
                    </a:cubicBezTo>
                    <a:cubicBezTo>
                      <a:pt x="8" y="27"/>
                      <a:pt x="9" y="29"/>
                      <a:pt x="10" y="30"/>
                    </a:cubicBezTo>
                    <a:cubicBezTo>
                      <a:pt x="12" y="32"/>
                      <a:pt x="14" y="33"/>
                      <a:pt x="16" y="34"/>
                    </a:cubicBezTo>
                    <a:cubicBezTo>
                      <a:pt x="17" y="34"/>
                      <a:pt x="20" y="34"/>
                      <a:pt x="22" y="33"/>
                    </a:cubicBezTo>
                    <a:cubicBezTo>
                      <a:pt x="23" y="33"/>
                      <a:pt x="24" y="32"/>
                      <a:pt x="25" y="32"/>
                    </a:cubicBezTo>
                    <a:cubicBezTo>
                      <a:pt x="26" y="32"/>
                      <a:pt x="26" y="33"/>
                      <a:pt x="27" y="34"/>
                    </a:cubicBezTo>
                    <a:cubicBezTo>
                      <a:pt x="28" y="34"/>
                      <a:pt x="28" y="35"/>
                      <a:pt x="28" y="36"/>
                    </a:cubicBezTo>
                    <a:cubicBezTo>
                      <a:pt x="28" y="37"/>
                      <a:pt x="28" y="38"/>
                      <a:pt x="27" y="39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64"/>
              <p:cNvSpPr/>
              <p:nvPr/>
            </p:nvSpPr>
            <p:spPr bwMode="auto">
              <a:xfrm>
                <a:off x="10509250" y="1892301"/>
                <a:ext cx="207962" cy="195263"/>
              </a:xfrm>
              <a:custGeom>
                <a:avLst/>
                <a:gdLst>
                  <a:gd name="T0" fmla="*/ 42 w 49"/>
                  <a:gd name="T1" fmla="*/ 25 h 46"/>
                  <a:gd name="T2" fmla="*/ 32 w 49"/>
                  <a:gd name="T3" fmla="*/ 9 h 46"/>
                  <a:gd name="T4" fmla="*/ 24 w 49"/>
                  <a:gd name="T5" fmla="*/ 14 h 46"/>
                  <a:gd name="T6" fmla="*/ 33 w 49"/>
                  <a:gd name="T7" fmla="*/ 29 h 46"/>
                  <a:gd name="T8" fmla="*/ 34 w 49"/>
                  <a:gd name="T9" fmla="*/ 32 h 46"/>
                  <a:gd name="T10" fmla="*/ 32 w 49"/>
                  <a:gd name="T11" fmla="*/ 34 h 46"/>
                  <a:gd name="T12" fmla="*/ 30 w 49"/>
                  <a:gd name="T13" fmla="*/ 34 h 46"/>
                  <a:gd name="T14" fmla="*/ 28 w 49"/>
                  <a:gd name="T15" fmla="*/ 32 h 46"/>
                  <a:gd name="T16" fmla="*/ 18 w 49"/>
                  <a:gd name="T17" fmla="*/ 18 h 46"/>
                  <a:gd name="T18" fmla="*/ 8 w 49"/>
                  <a:gd name="T19" fmla="*/ 24 h 46"/>
                  <a:gd name="T20" fmla="*/ 19 w 49"/>
                  <a:gd name="T21" fmla="*/ 40 h 46"/>
                  <a:gd name="T22" fmla="*/ 19 w 49"/>
                  <a:gd name="T23" fmla="*/ 43 h 46"/>
                  <a:gd name="T24" fmla="*/ 18 w 49"/>
                  <a:gd name="T25" fmla="*/ 46 h 46"/>
                  <a:gd name="T26" fmla="*/ 15 w 49"/>
                  <a:gd name="T27" fmla="*/ 46 h 46"/>
                  <a:gd name="T28" fmla="*/ 13 w 49"/>
                  <a:gd name="T29" fmla="*/ 44 h 46"/>
                  <a:gd name="T30" fmla="*/ 1 w 49"/>
                  <a:gd name="T31" fmla="*/ 25 h 46"/>
                  <a:gd name="T32" fmla="*/ 0 w 49"/>
                  <a:gd name="T33" fmla="*/ 21 h 46"/>
                  <a:gd name="T34" fmla="*/ 3 w 49"/>
                  <a:gd name="T35" fmla="*/ 17 h 46"/>
                  <a:gd name="T36" fmla="*/ 29 w 49"/>
                  <a:gd name="T37" fmla="*/ 1 h 46"/>
                  <a:gd name="T38" fmla="*/ 32 w 49"/>
                  <a:gd name="T39" fmla="*/ 0 h 46"/>
                  <a:gd name="T40" fmla="*/ 34 w 49"/>
                  <a:gd name="T41" fmla="*/ 1 h 46"/>
                  <a:gd name="T42" fmla="*/ 36 w 49"/>
                  <a:gd name="T43" fmla="*/ 3 h 46"/>
                  <a:gd name="T44" fmla="*/ 48 w 49"/>
                  <a:gd name="T45" fmla="*/ 22 h 46"/>
                  <a:gd name="T46" fmla="*/ 49 w 49"/>
                  <a:gd name="T47" fmla="*/ 25 h 46"/>
                  <a:gd name="T48" fmla="*/ 47 w 49"/>
                  <a:gd name="T49" fmla="*/ 27 h 46"/>
                  <a:gd name="T50" fmla="*/ 45 w 49"/>
                  <a:gd name="T51" fmla="*/ 27 h 46"/>
                  <a:gd name="T52" fmla="*/ 42 w 49"/>
                  <a:gd name="T53" fmla="*/ 2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" h="46">
                    <a:moveTo>
                      <a:pt x="42" y="25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4" y="30"/>
                      <a:pt x="34" y="31"/>
                      <a:pt x="34" y="32"/>
                    </a:cubicBezTo>
                    <a:cubicBezTo>
                      <a:pt x="34" y="33"/>
                      <a:pt x="33" y="33"/>
                      <a:pt x="32" y="34"/>
                    </a:cubicBezTo>
                    <a:cubicBezTo>
                      <a:pt x="31" y="34"/>
                      <a:pt x="31" y="35"/>
                      <a:pt x="30" y="34"/>
                    </a:cubicBezTo>
                    <a:cubicBezTo>
                      <a:pt x="29" y="34"/>
                      <a:pt x="28" y="33"/>
                      <a:pt x="28" y="32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2"/>
                      <a:pt x="20" y="43"/>
                      <a:pt x="19" y="43"/>
                    </a:cubicBezTo>
                    <a:cubicBezTo>
                      <a:pt x="19" y="44"/>
                      <a:pt x="19" y="45"/>
                      <a:pt x="18" y="46"/>
                    </a:cubicBezTo>
                    <a:cubicBezTo>
                      <a:pt x="17" y="46"/>
                      <a:pt x="16" y="46"/>
                      <a:pt x="15" y="46"/>
                    </a:cubicBezTo>
                    <a:cubicBezTo>
                      <a:pt x="15" y="46"/>
                      <a:pt x="14" y="45"/>
                      <a:pt x="13" y="44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3"/>
                      <a:pt x="0" y="22"/>
                      <a:pt x="0" y="21"/>
                    </a:cubicBezTo>
                    <a:cubicBezTo>
                      <a:pt x="0" y="19"/>
                      <a:pt x="1" y="18"/>
                      <a:pt x="3" y="1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0"/>
                      <a:pt x="31" y="0"/>
                      <a:pt x="32" y="0"/>
                    </a:cubicBezTo>
                    <a:cubicBezTo>
                      <a:pt x="33" y="0"/>
                      <a:pt x="34" y="0"/>
                      <a:pt x="34" y="1"/>
                    </a:cubicBezTo>
                    <a:cubicBezTo>
                      <a:pt x="35" y="1"/>
                      <a:pt x="36" y="2"/>
                      <a:pt x="36" y="3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9" y="23"/>
                      <a:pt x="49" y="24"/>
                      <a:pt x="49" y="25"/>
                    </a:cubicBezTo>
                    <a:cubicBezTo>
                      <a:pt x="49" y="25"/>
                      <a:pt x="48" y="26"/>
                      <a:pt x="47" y="27"/>
                    </a:cubicBezTo>
                    <a:cubicBezTo>
                      <a:pt x="46" y="27"/>
                      <a:pt x="46" y="27"/>
                      <a:pt x="45" y="27"/>
                    </a:cubicBezTo>
                    <a:cubicBezTo>
                      <a:pt x="44" y="27"/>
                      <a:pt x="43" y="26"/>
                      <a:pt x="42" y="25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165"/>
              <p:cNvSpPr>
                <a:spLocks noEditPoints="1"/>
              </p:cNvSpPr>
              <p:nvPr/>
            </p:nvSpPr>
            <p:spPr bwMode="auto">
              <a:xfrm>
                <a:off x="8650288" y="3089276"/>
                <a:ext cx="200025" cy="144463"/>
              </a:xfrm>
              <a:custGeom>
                <a:avLst/>
                <a:gdLst>
                  <a:gd name="T0" fmla="*/ 22 w 47"/>
                  <a:gd name="T1" fmla="*/ 26 h 34"/>
                  <a:gd name="T2" fmla="*/ 17 w 47"/>
                  <a:gd name="T3" fmla="*/ 19 h 34"/>
                  <a:gd name="T4" fmla="*/ 8 w 47"/>
                  <a:gd name="T5" fmla="*/ 26 h 34"/>
                  <a:gd name="T6" fmla="*/ 4 w 47"/>
                  <a:gd name="T7" fmla="*/ 27 h 34"/>
                  <a:gd name="T8" fmla="*/ 1 w 47"/>
                  <a:gd name="T9" fmla="*/ 25 h 34"/>
                  <a:gd name="T10" fmla="*/ 1 w 47"/>
                  <a:gd name="T11" fmla="*/ 22 h 34"/>
                  <a:gd name="T12" fmla="*/ 3 w 47"/>
                  <a:gd name="T13" fmla="*/ 19 h 34"/>
                  <a:gd name="T14" fmla="*/ 29 w 47"/>
                  <a:gd name="T15" fmla="*/ 1 h 34"/>
                  <a:gd name="T16" fmla="*/ 33 w 47"/>
                  <a:gd name="T17" fmla="*/ 0 h 34"/>
                  <a:gd name="T18" fmla="*/ 37 w 47"/>
                  <a:gd name="T19" fmla="*/ 2 h 34"/>
                  <a:gd name="T20" fmla="*/ 43 w 47"/>
                  <a:gd name="T21" fmla="*/ 11 h 34"/>
                  <a:gd name="T22" fmla="*/ 46 w 47"/>
                  <a:gd name="T23" fmla="*/ 18 h 34"/>
                  <a:gd name="T24" fmla="*/ 47 w 47"/>
                  <a:gd name="T25" fmla="*/ 23 h 34"/>
                  <a:gd name="T26" fmla="*/ 45 w 47"/>
                  <a:gd name="T27" fmla="*/ 27 h 34"/>
                  <a:gd name="T28" fmla="*/ 41 w 47"/>
                  <a:gd name="T29" fmla="*/ 31 h 34"/>
                  <a:gd name="T30" fmla="*/ 31 w 47"/>
                  <a:gd name="T31" fmla="*/ 33 h 34"/>
                  <a:gd name="T32" fmla="*/ 22 w 47"/>
                  <a:gd name="T33" fmla="*/ 26 h 34"/>
                  <a:gd name="T34" fmla="*/ 36 w 47"/>
                  <a:gd name="T35" fmla="*/ 13 h 34"/>
                  <a:gd name="T36" fmla="*/ 33 w 47"/>
                  <a:gd name="T37" fmla="*/ 9 h 34"/>
                  <a:gd name="T38" fmla="*/ 23 w 47"/>
                  <a:gd name="T39" fmla="*/ 16 h 34"/>
                  <a:gd name="T40" fmla="*/ 26 w 47"/>
                  <a:gd name="T41" fmla="*/ 20 h 34"/>
                  <a:gd name="T42" fmla="*/ 29 w 47"/>
                  <a:gd name="T43" fmla="*/ 24 h 34"/>
                  <a:gd name="T44" fmla="*/ 33 w 47"/>
                  <a:gd name="T45" fmla="*/ 25 h 34"/>
                  <a:gd name="T46" fmla="*/ 36 w 47"/>
                  <a:gd name="T47" fmla="*/ 24 h 34"/>
                  <a:gd name="T48" fmla="*/ 39 w 47"/>
                  <a:gd name="T49" fmla="*/ 20 h 34"/>
                  <a:gd name="T50" fmla="*/ 36 w 47"/>
                  <a:gd name="T51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" h="34">
                    <a:moveTo>
                      <a:pt x="22" y="26"/>
                    </a:moveTo>
                    <a:cubicBezTo>
                      <a:pt x="17" y="19"/>
                      <a:pt x="17" y="19"/>
                      <a:pt x="17" y="19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6" y="27"/>
                      <a:pt x="5" y="27"/>
                      <a:pt x="4" y="27"/>
                    </a:cubicBezTo>
                    <a:cubicBezTo>
                      <a:pt x="3" y="27"/>
                      <a:pt x="2" y="26"/>
                      <a:pt x="1" y="25"/>
                    </a:cubicBezTo>
                    <a:cubicBezTo>
                      <a:pt x="0" y="24"/>
                      <a:pt x="0" y="23"/>
                      <a:pt x="1" y="22"/>
                    </a:cubicBezTo>
                    <a:cubicBezTo>
                      <a:pt x="1" y="21"/>
                      <a:pt x="2" y="20"/>
                      <a:pt x="3" y="19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1" y="0"/>
                      <a:pt x="32" y="0"/>
                      <a:pt x="33" y="0"/>
                    </a:cubicBezTo>
                    <a:cubicBezTo>
                      <a:pt x="35" y="0"/>
                      <a:pt x="36" y="1"/>
                      <a:pt x="37" y="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4" y="14"/>
                      <a:pt x="46" y="16"/>
                      <a:pt x="46" y="18"/>
                    </a:cubicBezTo>
                    <a:cubicBezTo>
                      <a:pt x="47" y="20"/>
                      <a:pt x="47" y="21"/>
                      <a:pt x="47" y="23"/>
                    </a:cubicBezTo>
                    <a:cubicBezTo>
                      <a:pt x="46" y="24"/>
                      <a:pt x="46" y="26"/>
                      <a:pt x="45" y="27"/>
                    </a:cubicBezTo>
                    <a:cubicBezTo>
                      <a:pt x="44" y="29"/>
                      <a:pt x="43" y="30"/>
                      <a:pt x="41" y="31"/>
                    </a:cubicBezTo>
                    <a:cubicBezTo>
                      <a:pt x="38" y="34"/>
                      <a:pt x="34" y="34"/>
                      <a:pt x="31" y="33"/>
                    </a:cubicBezTo>
                    <a:cubicBezTo>
                      <a:pt x="28" y="32"/>
                      <a:pt x="25" y="30"/>
                      <a:pt x="22" y="26"/>
                    </a:cubicBezTo>
                    <a:close/>
                    <a:moveTo>
                      <a:pt x="36" y="13"/>
                    </a:moveTo>
                    <a:cubicBezTo>
                      <a:pt x="33" y="9"/>
                      <a:pt x="33" y="9"/>
                      <a:pt x="33" y="9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7" y="22"/>
                      <a:pt x="28" y="23"/>
                      <a:pt x="29" y="24"/>
                    </a:cubicBezTo>
                    <a:cubicBezTo>
                      <a:pt x="30" y="25"/>
                      <a:pt x="31" y="25"/>
                      <a:pt x="33" y="25"/>
                    </a:cubicBezTo>
                    <a:cubicBezTo>
                      <a:pt x="34" y="25"/>
                      <a:pt x="35" y="25"/>
                      <a:pt x="36" y="24"/>
                    </a:cubicBezTo>
                    <a:cubicBezTo>
                      <a:pt x="38" y="23"/>
                      <a:pt x="39" y="22"/>
                      <a:pt x="39" y="20"/>
                    </a:cubicBezTo>
                    <a:cubicBezTo>
                      <a:pt x="39" y="19"/>
                      <a:pt x="38" y="16"/>
                      <a:pt x="36" y="13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166"/>
              <p:cNvSpPr>
                <a:spLocks noEditPoints="1"/>
              </p:cNvSpPr>
              <p:nvPr/>
            </p:nvSpPr>
            <p:spPr bwMode="auto">
              <a:xfrm>
                <a:off x="8756650" y="3211513"/>
                <a:ext cx="200025" cy="217488"/>
              </a:xfrm>
              <a:custGeom>
                <a:avLst/>
                <a:gdLst>
                  <a:gd name="T0" fmla="*/ 19 w 47"/>
                  <a:gd name="T1" fmla="*/ 23 h 51"/>
                  <a:gd name="T2" fmla="*/ 17 w 47"/>
                  <a:gd name="T3" fmla="*/ 21 h 51"/>
                  <a:gd name="T4" fmla="*/ 8 w 47"/>
                  <a:gd name="T5" fmla="*/ 30 h 51"/>
                  <a:gd name="T6" fmla="*/ 4 w 47"/>
                  <a:gd name="T7" fmla="*/ 32 h 51"/>
                  <a:gd name="T8" fmla="*/ 1 w 47"/>
                  <a:gd name="T9" fmla="*/ 30 h 51"/>
                  <a:gd name="T10" fmla="*/ 0 w 47"/>
                  <a:gd name="T11" fmla="*/ 27 h 51"/>
                  <a:gd name="T12" fmla="*/ 2 w 47"/>
                  <a:gd name="T13" fmla="*/ 24 h 51"/>
                  <a:gd name="T14" fmla="*/ 25 w 47"/>
                  <a:gd name="T15" fmla="*/ 2 h 51"/>
                  <a:gd name="T16" fmla="*/ 29 w 47"/>
                  <a:gd name="T17" fmla="*/ 0 h 51"/>
                  <a:gd name="T18" fmla="*/ 32 w 47"/>
                  <a:gd name="T19" fmla="*/ 2 h 51"/>
                  <a:gd name="T20" fmla="*/ 42 w 47"/>
                  <a:gd name="T21" fmla="*/ 12 h 51"/>
                  <a:gd name="T22" fmla="*/ 45 w 47"/>
                  <a:gd name="T23" fmla="*/ 16 h 51"/>
                  <a:gd name="T24" fmla="*/ 47 w 47"/>
                  <a:gd name="T25" fmla="*/ 19 h 51"/>
                  <a:gd name="T26" fmla="*/ 47 w 47"/>
                  <a:gd name="T27" fmla="*/ 23 h 51"/>
                  <a:gd name="T28" fmla="*/ 46 w 47"/>
                  <a:gd name="T29" fmla="*/ 27 h 51"/>
                  <a:gd name="T30" fmla="*/ 44 w 47"/>
                  <a:gd name="T31" fmla="*/ 31 h 51"/>
                  <a:gd name="T32" fmla="*/ 36 w 47"/>
                  <a:gd name="T33" fmla="*/ 34 h 51"/>
                  <a:gd name="T34" fmla="*/ 28 w 47"/>
                  <a:gd name="T35" fmla="*/ 31 h 51"/>
                  <a:gd name="T36" fmla="*/ 28 w 47"/>
                  <a:gd name="T37" fmla="*/ 36 h 51"/>
                  <a:gd name="T38" fmla="*/ 27 w 47"/>
                  <a:gd name="T39" fmla="*/ 42 h 51"/>
                  <a:gd name="T40" fmla="*/ 26 w 47"/>
                  <a:gd name="T41" fmla="*/ 47 h 51"/>
                  <a:gd name="T42" fmla="*/ 24 w 47"/>
                  <a:gd name="T43" fmla="*/ 50 h 51"/>
                  <a:gd name="T44" fmla="*/ 22 w 47"/>
                  <a:gd name="T45" fmla="*/ 51 h 51"/>
                  <a:gd name="T46" fmla="*/ 21 w 47"/>
                  <a:gd name="T47" fmla="*/ 51 h 51"/>
                  <a:gd name="T48" fmla="*/ 19 w 47"/>
                  <a:gd name="T49" fmla="*/ 49 h 51"/>
                  <a:gd name="T50" fmla="*/ 18 w 47"/>
                  <a:gd name="T51" fmla="*/ 47 h 51"/>
                  <a:gd name="T52" fmla="*/ 18 w 47"/>
                  <a:gd name="T53" fmla="*/ 45 h 51"/>
                  <a:gd name="T54" fmla="*/ 19 w 47"/>
                  <a:gd name="T55" fmla="*/ 41 h 51"/>
                  <a:gd name="T56" fmla="*/ 21 w 47"/>
                  <a:gd name="T57" fmla="*/ 35 h 51"/>
                  <a:gd name="T58" fmla="*/ 22 w 47"/>
                  <a:gd name="T59" fmla="*/ 30 h 51"/>
                  <a:gd name="T60" fmla="*/ 21 w 47"/>
                  <a:gd name="T61" fmla="*/ 26 h 51"/>
                  <a:gd name="T62" fmla="*/ 19 w 47"/>
                  <a:gd name="T63" fmla="*/ 23 h 51"/>
                  <a:gd name="T64" fmla="*/ 35 w 47"/>
                  <a:gd name="T65" fmla="*/ 15 h 51"/>
                  <a:gd name="T66" fmla="*/ 30 w 47"/>
                  <a:gd name="T67" fmla="*/ 9 h 51"/>
                  <a:gd name="T68" fmla="*/ 22 w 47"/>
                  <a:gd name="T69" fmla="*/ 17 h 51"/>
                  <a:gd name="T70" fmla="*/ 27 w 47"/>
                  <a:gd name="T71" fmla="*/ 22 h 51"/>
                  <a:gd name="T72" fmla="*/ 31 w 47"/>
                  <a:gd name="T73" fmla="*/ 26 h 51"/>
                  <a:gd name="T74" fmla="*/ 34 w 47"/>
                  <a:gd name="T75" fmla="*/ 27 h 51"/>
                  <a:gd name="T76" fmla="*/ 37 w 47"/>
                  <a:gd name="T77" fmla="*/ 25 h 51"/>
                  <a:gd name="T78" fmla="*/ 39 w 47"/>
                  <a:gd name="T79" fmla="*/ 22 h 51"/>
                  <a:gd name="T80" fmla="*/ 39 w 47"/>
                  <a:gd name="T81" fmla="*/ 19 h 51"/>
                  <a:gd name="T82" fmla="*/ 35 w 47"/>
                  <a:gd name="T83" fmla="*/ 1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51">
                    <a:moveTo>
                      <a:pt x="19" y="23"/>
                    </a:moveTo>
                    <a:cubicBezTo>
                      <a:pt x="17" y="21"/>
                      <a:pt x="17" y="21"/>
                      <a:pt x="17" y="21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6" y="31"/>
                      <a:pt x="5" y="32"/>
                      <a:pt x="4" y="32"/>
                    </a:cubicBezTo>
                    <a:cubicBezTo>
                      <a:pt x="3" y="32"/>
                      <a:pt x="2" y="31"/>
                      <a:pt x="1" y="30"/>
                    </a:cubicBezTo>
                    <a:cubicBezTo>
                      <a:pt x="0" y="29"/>
                      <a:pt x="0" y="28"/>
                      <a:pt x="0" y="27"/>
                    </a:cubicBezTo>
                    <a:cubicBezTo>
                      <a:pt x="0" y="26"/>
                      <a:pt x="1" y="25"/>
                      <a:pt x="2" y="24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7" y="1"/>
                      <a:pt x="28" y="0"/>
                      <a:pt x="29" y="0"/>
                    </a:cubicBezTo>
                    <a:cubicBezTo>
                      <a:pt x="30" y="0"/>
                      <a:pt x="31" y="1"/>
                      <a:pt x="32" y="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14"/>
                      <a:pt x="44" y="15"/>
                      <a:pt x="45" y="16"/>
                    </a:cubicBezTo>
                    <a:cubicBezTo>
                      <a:pt x="46" y="17"/>
                      <a:pt x="46" y="18"/>
                      <a:pt x="47" y="19"/>
                    </a:cubicBezTo>
                    <a:cubicBezTo>
                      <a:pt x="47" y="21"/>
                      <a:pt x="47" y="22"/>
                      <a:pt x="47" y="23"/>
                    </a:cubicBezTo>
                    <a:cubicBezTo>
                      <a:pt x="47" y="25"/>
                      <a:pt x="47" y="26"/>
                      <a:pt x="46" y="27"/>
                    </a:cubicBezTo>
                    <a:cubicBezTo>
                      <a:pt x="46" y="29"/>
                      <a:pt x="45" y="30"/>
                      <a:pt x="44" y="31"/>
                    </a:cubicBezTo>
                    <a:cubicBezTo>
                      <a:pt x="41" y="33"/>
                      <a:pt x="39" y="34"/>
                      <a:pt x="36" y="34"/>
                    </a:cubicBezTo>
                    <a:cubicBezTo>
                      <a:pt x="34" y="34"/>
                      <a:pt x="31" y="33"/>
                      <a:pt x="28" y="31"/>
                    </a:cubicBezTo>
                    <a:cubicBezTo>
                      <a:pt x="29" y="33"/>
                      <a:pt x="29" y="34"/>
                      <a:pt x="28" y="36"/>
                    </a:cubicBezTo>
                    <a:cubicBezTo>
                      <a:pt x="28" y="38"/>
                      <a:pt x="28" y="40"/>
                      <a:pt x="27" y="42"/>
                    </a:cubicBezTo>
                    <a:cubicBezTo>
                      <a:pt x="27" y="44"/>
                      <a:pt x="26" y="46"/>
                      <a:pt x="26" y="47"/>
                    </a:cubicBezTo>
                    <a:cubicBezTo>
                      <a:pt x="25" y="49"/>
                      <a:pt x="24" y="50"/>
                      <a:pt x="24" y="50"/>
                    </a:cubicBezTo>
                    <a:cubicBezTo>
                      <a:pt x="24" y="50"/>
                      <a:pt x="23" y="51"/>
                      <a:pt x="22" y="51"/>
                    </a:cubicBezTo>
                    <a:cubicBezTo>
                      <a:pt x="22" y="51"/>
                      <a:pt x="21" y="51"/>
                      <a:pt x="21" y="51"/>
                    </a:cubicBezTo>
                    <a:cubicBezTo>
                      <a:pt x="20" y="50"/>
                      <a:pt x="19" y="50"/>
                      <a:pt x="19" y="49"/>
                    </a:cubicBezTo>
                    <a:cubicBezTo>
                      <a:pt x="18" y="49"/>
                      <a:pt x="18" y="48"/>
                      <a:pt x="18" y="47"/>
                    </a:cubicBezTo>
                    <a:cubicBezTo>
                      <a:pt x="18" y="46"/>
                      <a:pt x="18" y="46"/>
                      <a:pt x="18" y="45"/>
                    </a:cubicBezTo>
                    <a:cubicBezTo>
                      <a:pt x="18" y="44"/>
                      <a:pt x="18" y="43"/>
                      <a:pt x="19" y="41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33"/>
                      <a:pt x="22" y="31"/>
                      <a:pt x="22" y="30"/>
                    </a:cubicBezTo>
                    <a:cubicBezTo>
                      <a:pt x="22" y="28"/>
                      <a:pt x="22" y="27"/>
                      <a:pt x="21" y="26"/>
                    </a:cubicBezTo>
                    <a:cubicBezTo>
                      <a:pt x="21" y="25"/>
                      <a:pt x="20" y="24"/>
                      <a:pt x="19" y="23"/>
                    </a:cubicBezTo>
                    <a:close/>
                    <a:moveTo>
                      <a:pt x="35" y="15"/>
                    </a:moveTo>
                    <a:cubicBezTo>
                      <a:pt x="30" y="9"/>
                      <a:pt x="30" y="9"/>
                      <a:pt x="30" y="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8" y="24"/>
                      <a:pt x="30" y="25"/>
                      <a:pt x="31" y="26"/>
                    </a:cubicBezTo>
                    <a:cubicBezTo>
                      <a:pt x="32" y="26"/>
                      <a:pt x="33" y="27"/>
                      <a:pt x="34" y="27"/>
                    </a:cubicBezTo>
                    <a:cubicBezTo>
                      <a:pt x="35" y="27"/>
                      <a:pt x="36" y="26"/>
                      <a:pt x="37" y="25"/>
                    </a:cubicBezTo>
                    <a:cubicBezTo>
                      <a:pt x="38" y="24"/>
                      <a:pt x="39" y="23"/>
                      <a:pt x="39" y="22"/>
                    </a:cubicBezTo>
                    <a:cubicBezTo>
                      <a:pt x="39" y="21"/>
                      <a:pt x="39" y="20"/>
                      <a:pt x="39" y="19"/>
                    </a:cubicBezTo>
                    <a:cubicBezTo>
                      <a:pt x="38" y="18"/>
                      <a:pt x="37" y="17"/>
                      <a:pt x="35" y="15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167"/>
              <p:cNvSpPr/>
              <p:nvPr/>
            </p:nvSpPr>
            <p:spPr bwMode="auto">
              <a:xfrm>
                <a:off x="8893175" y="3330576"/>
                <a:ext cx="198437" cy="207963"/>
              </a:xfrm>
              <a:custGeom>
                <a:avLst/>
                <a:gdLst>
                  <a:gd name="T0" fmla="*/ 41 w 47"/>
                  <a:gd name="T1" fmla="*/ 21 h 49"/>
                  <a:gd name="T2" fmla="*/ 26 w 47"/>
                  <a:gd name="T3" fmla="*/ 9 h 49"/>
                  <a:gd name="T4" fmla="*/ 20 w 47"/>
                  <a:gd name="T5" fmla="*/ 17 h 49"/>
                  <a:gd name="T6" fmla="*/ 34 w 47"/>
                  <a:gd name="T7" fmla="*/ 28 h 49"/>
                  <a:gd name="T8" fmla="*/ 35 w 47"/>
                  <a:gd name="T9" fmla="*/ 30 h 49"/>
                  <a:gd name="T10" fmla="*/ 35 w 47"/>
                  <a:gd name="T11" fmla="*/ 32 h 49"/>
                  <a:gd name="T12" fmla="*/ 33 w 47"/>
                  <a:gd name="T13" fmla="*/ 34 h 49"/>
                  <a:gd name="T14" fmla="*/ 30 w 47"/>
                  <a:gd name="T15" fmla="*/ 33 h 49"/>
                  <a:gd name="T16" fmla="*/ 16 w 47"/>
                  <a:gd name="T17" fmla="*/ 22 h 49"/>
                  <a:gd name="T18" fmla="*/ 9 w 47"/>
                  <a:gd name="T19" fmla="*/ 31 h 49"/>
                  <a:gd name="T20" fmla="*/ 24 w 47"/>
                  <a:gd name="T21" fmla="*/ 43 h 49"/>
                  <a:gd name="T22" fmla="*/ 26 w 47"/>
                  <a:gd name="T23" fmla="*/ 46 h 49"/>
                  <a:gd name="T24" fmla="*/ 25 w 47"/>
                  <a:gd name="T25" fmla="*/ 48 h 49"/>
                  <a:gd name="T26" fmla="*/ 23 w 47"/>
                  <a:gd name="T27" fmla="*/ 49 h 49"/>
                  <a:gd name="T28" fmla="*/ 20 w 47"/>
                  <a:gd name="T29" fmla="*/ 48 h 49"/>
                  <a:gd name="T30" fmla="*/ 2 w 47"/>
                  <a:gd name="T31" fmla="*/ 34 h 49"/>
                  <a:gd name="T32" fmla="*/ 0 w 47"/>
                  <a:gd name="T33" fmla="*/ 31 h 49"/>
                  <a:gd name="T34" fmla="*/ 1 w 47"/>
                  <a:gd name="T35" fmla="*/ 27 h 49"/>
                  <a:gd name="T36" fmla="*/ 21 w 47"/>
                  <a:gd name="T37" fmla="*/ 3 h 49"/>
                  <a:gd name="T38" fmla="*/ 23 w 47"/>
                  <a:gd name="T39" fmla="*/ 1 h 49"/>
                  <a:gd name="T40" fmla="*/ 25 w 47"/>
                  <a:gd name="T41" fmla="*/ 0 h 49"/>
                  <a:gd name="T42" fmla="*/ 28 w 47"/>
                  <a:gd name="T43" fmla="*/ 2 h 49"/>
                  <a:gd name="T44" fmla="*/ 45 w 47"/>
                  <a:gd name="T45" fmla="*/ 15 h 49"/>
                  <a:gd name="T46" fmla="*/ 47 w 47"/>
                  <a:gd name="T47" fmla="*/ 18 h 49"/>
                  <a:gd name="T48" fmla="*/ 46 w 47"/>
                  <a:gd name="T49" fmla="*/ 20 h 49"/>
                  <a:gd name="T50" fmla="*/ 44 w 47"/>
                  <a:gd name="T51" fmla="*/ 22 h 49"/>
                  <a:gd name="T52" fmla="*/ 41 w 47"/>
                  <a:gd name="T53" fmla="*/ 2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7" h="49">
                    <a:moveTo>
                      <a:pt x="41" y="21"/>
                    </a:moveTo>
                    <a:cubicBezTo>
                      <a:pt x="26" y="9"/>
                      <a:pt x="26" y="9"/>
                      <a:pt x="26" y="9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5" y="28"/>
                      <a:pt x="35" y="29"/>
                      <a:pt x="35" y="30"/>
                    </a:cubicBezTo>
                    <a:cubicBezTo>
                      <a:pt x="36" y="31"/>
                      <a:pt x="35" y="32"/>
                      <a:pt x="35" y="32"/>
                    </a:cubicBezTo>
                    <a:cubicBezTo>
                      <a:pt x="34" y="33"/>
                      <a:pt x="33" y="34"/>
                      <a:pt x="33" y="34"/>
                    </a:cubicBezTo>
                    <a:cubicBezTo>
                      <a:pt x="32" y="34"/>
                      <a:pt x="31" y="33"/>
                      <a:pt x="30" y="3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5" y="44"/>
                      <a:pt x="26" y="45"/>
                      <a:pt x="26" y="46"/>
                    </a:cubicBezTo>
                    <a:cubicBezTo>
                      <a:pt x="26" y="47"/>
                      <a:pt x="26" y="47"/>
                      <a:pt x="25" y="48"/>
                    </a:cubicBezTo>
                    <a:cubicBezTo>
                      <a:pt x="25" y="49"/>
                      <a:pt x="24" y="49"/>
                      <a:pt x="23" y="49"/>
                    </a:cubicBezTo>
                    <a:cubicBezTo>
                      <a:pt x="22" y="49"/>
                      <a:pt x="21" y="49"/>
                      <a:pt x="20" y="48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30"/>
                      <a:pt x="0" y="28"/>
                      <a:pt x="1" y="27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2"/>
                      <a:pt x="22" y="1"/>
                      <a:pt x="23" y="1"/>
                    </a:cubicBezTo>
                    <a:cubicBezTo>
                      <a:pt x="24" y="0"/>
                      <a:pt x="24" y="0"/>
                      <a:pt x="25" y="0"/>
                    </a:cubicBezTo>
                    <a:cubicBezTo>
                      <a:pt x="26" y="1"/>
                      <a:pt x="27" y="1"/>
                      <a:pt x="28" y="2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6" y="16"/>
                      <a:pt x="47" y="17"/>
                      <a:pt x="47" y="18"/>
                    </a:cubicBezTo>
                    <a:cubicBezTo>
                      <a:pt x="47" y="19"/>
                      <a:pt x="47" y="20"/>
                      <a:pt x="46" y="20"/>
                    </a:cubicBezTo>
                    <a:cubicBezTo>
                      <a:pt x="46" y="21"/>
                      <a:pt x="45" y="22"/>
                      <a:pt x="44" y="22"/>
                    </a:cubicBezTo>
                    <a:cubicBezTo>
                      <a:pt x="43" y="22"/>
                      <a:pt x="42" y="21"/>
                      <a:pt x="41" y="21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168"/>
              <p:cNvSpPr/>
              <p:nvPr/>
            </p:nvSpPr>
            <p:spPr bwMode="auto">
              <a:xfrm>
                <a:off x="9032875" y="3424238"/>
                <a:ext cx="220662" cy="225425"/>
              </a:xfrm>
              <a:custGeom>
                <a:avLst/>
                <a:gdLst>
                  <a:gd name="T0" fmla="*/ 14 w 52"/>
                  <a:gd name="T1" fmla="*/ 36 h 53"/>
                  <a:gd name="T2" fmla="*/ 21 w 52"/>
                  <a:gd name="T3" fmla="*/ 10 h 53"/>
                  <a:gd name="T4" fmla="*/ 7 w 52"/>
                  <a:gd name="T5" fmla="*/ 35 h 53"/>
                  <a:gd name="T6" fmla="*/ 5 w 52"/>
                  <a:gd name="T7" fmla="*/ 37 h 53"/>
                  <a:gd name="T8" fmla="*/ 2 w 52"/>
                  <a:gd name="T9" fmla="*/ 37 h 53"/>
                  <a:gd name="T10" fmla="*/ 0 w 52"/>
                  <a:gd name="T11" fmla="*/ 35 h 53"/>
                  <a:gd name="T12" fmla="*/ 1 w 52"/>
                  <a:gd name="T13" fmla="*/ 31 h 53"/>
                  <a:gd name="T14" fmla="*/ 16 w 52"/>
                  <a:gd name="T15" fmla="*/ 2 h 53"/>
                  <a:gd name="T16" fmla="*/ 19 w 52"/>
                  <a:gd name="T17" fmla="*/ 0 h 53"/>
                  <a:gd name="T18" fmla="*/ 23 w 52"/>
                  <a:gd name="T19" fmla="*/ 1 h 53"/>
                  <a:gd name="T20" fmla="*/ 25 w 52"/>
                  <a:gd name="T21" fmla="*/ 2 h 53"/>
                  <a:gd name="T22" fmla="*/ 28 w 52"/>
                  <a:gd name="T23" fmla="*/ 4 h 53"/>
                  <a:gd name="T24" fmla="*/ 29 w 52"/>
                  <a:gd name="T25" fmla="*/ 6 h 53"/>
                  <a:gd name="T26" fmla="*/ 28 w 52"/>
                  <a:gd name="T27" fmla="*/ 10 h 53"/>
                  <a:gd name="T28" fmla="*/ 23 w 52"/>
                  <a:gd name="T29" fmla="*/ 33 h 53"/>
                  <a:gd name="T30" fmla="*/ 39 w 52"/>
                  <a:gd name="T31" fmla="*/ 16 h 53"/>
                  <a:gd name="T32" fmla="*/ 41 w 52"/>
                  <a:gd name="T33" fmla="*/ 13 h 53"/>
                  <a:gd name="T34" fmla="*/ 44 w 52"/>
                  <a:gd name="T35" fmla="*/ 13 h 53"/>
                  <a:gd name="T36" fmla="*/ 47 w 52"/>
                  <a:gd name="T37" fmla="*/ 14 h 53"/>
                  <a:gd name="T38" fmla="*/ 49 w 52"/>
                  <a:gd name="T39" fmla="*/ 15 h 53"/>
                  <a:gd name="T40" fmla="*/ 52 w 52"/>
                  <a:gd name="T41" fmla="*/ 18 h 53"/>
                  <a:gd name="T42" fmla="*/ 51 w 52"/>
                  <a:gd name="T43" fmla="*/ 22 h 53"/>
                  <a:gd name="T44" fmla="*/ 36 w 52"/>
                  <a:gd name="T45" fmla="*/ 50 h 53"/>
                  <a:gd name="T46" fmla="*/ 33 w 52"/>
                  <a:gd name="T47" fmla="*/ 53 h 53"/>
                  <a:gd name="T48" fmla="*/ 30 w 52"/>
                  <a:gd name="T49" fmla="*/ 53 h 53"/>
                  <a:gd name="T50" fmla="*/ 28 w 52"/>
                  <a:gd name="T51" fmla="*/ 50 h 53"/>
                  <a:gd name="T52" fmla="*/ 29 w 52"/>
                  <a:gd name="T53" fmla="*/ 47 h 53"/>
                  <a:gd name="T54" fmla="*/ 43 w 52"/>
                  <a:gd name="T55" fmla="*/ 22 h 53"/>
                  <a:gd name="T56" fmla="*/ 24 w 52"/>
                  <a:gd name="T57" fmla="*/ 42 h 53"/>
                  <a:gd name="T58" fmla="*/ 21 w 52"/>
                  <a:gd name="T59" fmla="*/ 44 h 53"/>
                  <a:gd name="T60" fmla="*/ 19 w 52"/>
                  <a:gd name="T61" fmla="*/ 46 h 53"/>
                  <a:gd name="T62" fmla="*/ 16 w 52"/>
                  <a:gd name="T63" fmla="*/ 45 h 53"/>
                  <a:gd name="T64" fmla="*/ 14 w 52"/>
                  <a:gd name="T65" fmla="*/ 43 h 53"/>
                  <a:gd name="T66" fmla="*/ 13 w 52"/>
                  <a:gd name="T67" fmla="*/ 41 h 53"/>
                  <a:gd name="T68" fmla="*/ 14 w 52"/>
                  <a:gd name="T69" fmla="*/ 39 h 53"/>
                  <a:gd name="T70" fmla="*/ 14 w 52"/>
                  <a:gd name="T71" fmla="*/ 3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2" h="53">
                    <a:moveTo>
                      <a:pt x="14" y="36"/>
                    </a:moveTo>
                    <a:cubicBezTo>
                      <a:pt x="21" y="10"/>
                      <a:pt x="21" y="10"/>
                      <a:pt x="21" y="10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4" y="38"/>
                      <a:pt x="3" y="38"/>
                      <a:pt x="2" y="37"/>
                    </a:cubicBezTo>
                    <a:cubicBezTo>
                      <a:pt x="1" y="37"/>
                      <a:pt x="0" y="36"/>
                      <a:pt x="0" y="35"/>
                    </a:cubicBezTo>
                    <a:cubicBezTo>
                      <a:pt x="0" y="34"/>
                      <a:pt x="0" y="33"/>
                      <a:pt x="1" y="3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7" y="1"/>
                      <a:pt x="18" y="0"/>
                      <a:pt x="19" y="0"/>
                    </a:cubicBezTo>
                    <a:cubicBezTo>
                      <a:pt x="21" y="0"/>
                      <a:pt x="22" y="0"/>
                      <a:pt x="23" y="1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7" y="3"/>
                      <a:pt x="28" y="4"/>
                      <a:pt x="28" y="4"/>
                    </a:cubicBezTo>
                    <a:cubicBezTo>
                      <a:pt x="29" y="5"/>
                      <a:pt x="29" y="5"/>
                      <a:pt x="29" y="6"/>
                    </a:cubicBezTo>
                    <a:cubicBezTo>
                      <a:pt x="29" y="7"/>
                      <a:pt x="29" y="8"/>
                      <a:pt x="28" y="10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0" y="15"/>
                      <a:pt x="41" y="14"/>
                      <a:pt x="41" y="13"/>
                    </a:cubicBezTo>
                    <a:cubicBezTo>
                      <a:pt x="42" y="13"/>
                      <a:pt x="43" y="13"/>
                      <a:pt x="44" y="13"/>
                    </a:cubicBezTo>
                    <a:cubicBezTo>
                      <a:pt x="44" y="13"/>
                      <a:pt x="45" y="13"/>
                      <a:pt x="47" y="14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50" y="16"/>
                      <a:pt x="51" y="17"/>
                      <a:pt x="52" y="18"/>
                    </a:cubicBezTo>
                    <a:cubicBezTo>
                      <a:pt x="52" y="19"/>
                      <a:pt x="52" y="20"/>
                      <a:pt x="51" y="22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5" y="52"/>
                      <a:pt x="34" y="53"/>
                      <a:pt x="33" y="53"/>
                    </a:cubicBezTo>
                    <a:cubicBezTo>
                      <a:pt x="32" y="53"/>
                      <a:pt x="31" y="53"/>
                      <a:pt x="30" y="53"/>
                    </a:cubicBezTo>
                    <a:cubicBezTo>
                      <a:pt x="29" y="52"/>
                      <a:pt x="28" y="51"/>
                      <a:pt x="28" y="50"/>
                    </a:cubicBezTo>
                    <a:cubicBezTo>
                      <a:pt x="28" y="49"/>
                      <a:pt x="28" y="48"/>
                      <a:pt x="29" y="47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3" y="43"/>
                      <a:pt x="22" y="44"/>
                      <a:pt x="21" y="44"/>
                    </a:cubicBezTo>
                    <a:cubicBezTo>
                      <a:pt x="21" y="45"/>
                      <a:pt x="20" y="45"/>
                      <a:pt x="19" y="46"/>
                    </a:cubicBezTo>
                    <a:cubicBezTo>
                      <a:pt x="18" y="46"/>
                      <a:pt x="17" y="46"/>
                      <a:pt x="16" y="45"/>
                    </a:cubicBezTo>
                    <a:cubicBezTo>
                      <a:pt x="15" y="44"/>
                      <a:pt x="14" y="44"/>
                      <a:pt x="14" y="43"/>
                    </a:cubicBezTo>
                    <a:cubicBezTo>
                      <a:pt x="14" y="42"/>
                      <a:pt x="13" y="42"/>
                      <a:pt x="13" y="41"/>
                    </a:cubicBezTo>
                    <a:cubicBezTo>
                      <a:pt x="13" y="40"/>
                      <a:pt x="13" y="39"/>
                      <a:pt x="14" y="39"/>
                    </a:cubicBezTo>
                    <a:cubicBezTo>
                      <a:pt x="14" y="38"/>
                      <a:pt x="14" y="37"/>
                      <a:pt x="14" y="36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169"/>
              <p:cNvSpPr/>
              <p:nvPr/>
            </p:nvSpPr>
            <p:spPr bwMode="auto">
              <a:xfrm>
                <a:off x="9228138" y="3508376"/>
                <a:ext cx="88900" cy="174625"/>
              </a:xfrm>
              <a:custGeom>
                <a:avLst/>
                <a:gdLst>
                  <a:gd name="T0" fmla="*/ 1 w 21"/>
                  <a:gd name="T1" fmla="*/ 34 h 41"/>
                  <a:gd name="T2" fmla="*/ 13 w 21"/>
                  <a:gd name="T3" fmla="*/ 4 h 41"/>
                  <a:gd name="T4" fmla="*/ 15 w 21"/>
                  <a:gd name="T5" fmla="*/ 0 h 41"/>
                  <a:gd name="T6" fmla="*/ 18 w 21"/>
                  <a:gd name="T7" fmla="*/ 0 h 41"/>
                  <a:gd name="T8" fmla="*/ 21 w 21"/>
                  <a:gd name="T9" fmla="*/ 3 h 41"/>
                  <a:gd name="T10" fmla="*/ 20 w 21"/>
                  <a:gd name="T11" fmla="*/ 7 h 41"/>
                  <a:gd name="T12" fmla="*/ 8 w 21"/>
                  <a:gd name="T13" fmla="*/ 37 h 41"/>
                  <a:gd name="T14" fmla="*/ 6 w 21"/>
                  <a:gd name="T15" fmla="*/ 40 h 41"/>
                  <a:gd name="T16" fmla="*/ 3 w 21"/>
                  <a:gd name="T17" fmla="*/ 40 h 41"/>
                  <a:gd name="T18" fmla="*/ 0 w 21"/>
                  <a:gd name="T19" fmla="*/ 38 h 41"/>
                  <a:gd name="T20" fmla="*/ 1 w 21"/>
                  <a:gd name="T21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41">
                    <a:moveTo>
                      <a:pt x="1" y="34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2"/>
                      <a:pt x="14" y="1"/>
                      <a:pt x="15" y="0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19" y="1"/>
                      <a:pt x="20" y="2"/>
                      <a:pt x="21" y="3"/>
                    </a:cubicBezTo>
                    <a:cubicBezTo>
                      <a:pt x="21" y="4"/>
                      <a:pt x="21" y="5"/>
                      <a:pt x="20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9"/>
                      <a:pt x="7" y="40"/>
                      <a:pt x="6" y="40"/>
                    </a:cubicBezTo>
                    <a:cubicBezTo>
                      <a:pt x="5" y="41"/>
                      <a:pt x="4" y="41"/>
                      <a:pt x="3" y="40"/>
                    </a:cubicBezTo>
                    <a:cubicBezTo>
                      <a:pt x="2" y="40"/>
                      <a:pt x="1" y="39"/>
                      <a:pt x="0" y="38"/>
                    </a:cubicBezTo>
                    <a:cubicBezTo>
                      <a:pt x="0" y="37"/>
                      <a:pt x="0" y="36"/>
                      <a:pt x="1" y="34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170"/>
              <p:cNvSpPr/>
              <p:nvPr/>
            </p:nvSpPr>
            <p:spPr bwMode="auto">
              <a:xfrm>
                <a:off x="9317038" y="3535363"/>
                <a:ext cx="174625" cy="195263"/>
              </a:xfrm>
              <a:custGeom>
                <a:avLst/>
                <a:gdLst>
                  <a:gd name="T0" fmla="*/ 2 w 41"/>
                  <a:gd name="T1" fmla="*/ 23 h 46"/>
                  <a:gd name="T2" fmla="*/ 6 w 41"/>
                  <a:gd name="T3" fmla="*/ 4 h 46"/>
                  <a:gd name="T4" fmla="*/ 9 w 41"/>
                  <a:gd name="T5" fmla="*/ 0 h 46"/>
                  <a:gd name="T6" fmla="*/ 12 w 41"/>
                  <a:gd name="T7" fmla="*/ 0 h 46"/>
                  <a:gd name="T8" fmla="*/ 14 w 41"/>
                  <a:gd name="T9" fmla="*/ 2 h 46"/>
                  <a:gd name="T10" fmla="*/ 15 w 41"/>
                  <a:gd name="T11" fmla="*/ 6 h 46"/>
                  <a:gd name="T12" fmla="*/ 10 w 41"/>
                  <a:gd name="T13" fmla="*/ 26 h 46"/>
                  <a:gd name="T14" fmla="*/ 9 w 41"/>
                  <a:gd name="T15" fmla="*/ 31 h 46"/>
                  <a:gd name="T16" fmla="*/ 11 w 41"/>
                  <a:gd name="T17" fmla="*/ 36 h 46"/>
                  <a:gd name="T18" fmla="*/ 16 w 41"/>
                  <a:gd name="T19" fmla="*/ 38 h 46"/>
                  <a:gd name="T20" fmla="*/ 23 w 41"/>
                  <a:gd name="T21" fmla="*/ 37 h 46"/>
                  <a:gd name="T22" fmla="*/ 27 w 41"/>
                  <a:gd name="T23" fmla="*/ 30 h 46"/>
                  <a:gd name="T24" fmla="*/ 32 w 41"/>
                  <a:gd name="T25" fmla="*/ 10 h 46"/>
                  <a:gd name="T26" fmla="*/ 34 w 41"/>
                  <a:gd name="T27" fmla="*/ 7 h 46"/>
                  <a:gd name="T28" fmla="*/ 37 w 41"/>
                  <a:gd name="T29" fmla="*/ 6 h 46"/>
                  <a:gd name="T30" fmla="*/ 40 w 41"/>
                  <a:gd name="T31" fmla="*/ 8 h 46"/>
                  <a:gd name="T32" fmla="*/ 40 w 41"/>
                  <a:gd name="T33" fmla="*/ 12 h 46"/>
                  <a:gd name="T34" fmla="*/ 35 w 41"/>
                  <a:gd name="T35" fmla="*/ 32 h 46"/>
                  <a:gd name="T36" fmla="*/ 32 w 41"/>
                  <a:gd name="T37" fmla="*/ 39 h 46"/>
                  <a:gd name="T38" fmla="*/ 27 w 41"/>
                  <a:gd name="T39" fmla="*/ 44 h 46"/>
                  <a:gd name="T40" fmla="*/ 22 w 41"/>
                  <a:gd name="T41" fmla="*/ 46 h 46"/>
                  <a:gd name="T42" fmla="*/ 15 w 41"/>
                  <a:gd name="T43" fmla="*/ 45 h 46"/>
                  <a:gd name="T44" fmla="*/ 7 w 41"/>
                  <a:gd name="T45" fmla="*/ 42 h 46"/>
                  <a:gd name="T46" fmla="*/ 2 w 41"/>
                  <a:gd name="T47" fmla="*/ 37 h 46"/>
                  <a:gd name="T48" fmla="*/ 1 w 41"/>
                  <a:gd name="T49" fmla="*/ 31 h 46"/>
                  <a:gd name="T50" fmla="*/ 2 w 41"/>
                  <a:gd name="T51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1" h="46">
                    <a:moveTo>
                      <a:pt x="2" y="23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8" y="1"/>
                      <a:pt x="9" y="0"/>
                    </a:cubicBezTo>
                    <a:cubicBezTo>
                      <a:pt x="9" y="0"/>
                      <a:pt x="11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5" y="3"/>
                      <a:pt x="15" y="4"/>
                      <a:pt x="15" y="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9" y="28"/>
                      <a:pt x="9" y="30"/>
                      <a:pt x="9" y="31"/>
                    </a:cubicBezTo>
                    <a:cubicBezTo>
                      <a:pt x="9" y="33"/>
                      <a:pt x="10" y="34"/>
                      <a:pt x="11" y="36"/>
                    </a:cubicBezTo>
                    <a:cubicBezTo>
                      <a:pt x="12" y="37"/>
                      <a:pt x="13" y="38"/>
                      <a:pt x="16" y="38"/>
                    </a:cubicBezTo>
                    <a:cubicBezTo>
                      <a:pt x="19" y="39"/>
                      <a:pt x="21" y="39"/>
                      <a:pt x="23" y="37"/>
                    </a:cubicBezTo>
                    <a:cubicBezTo>
                      <a:pt x="25" y="36"/>
                      <a:pt x="26" y="34"/>
                      <a:pt x="27" y="3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9"/>
                      <a:pt x="33" y="8"/>
                      <a:pt x="34" y="7"/>
                    </a:cubicBezTo>
                    <a:cubicBezTo>
                      <a:pt x="35" y="6"/>
                      <a:pt x="36" y="6"/>
                      <a:pt x="37" y="6"/>
                    </a:cubicBezTo>
                    <a:cubicBezTo>
                      <a:pt x="39" y="7"/>
                      <a:pt x="39" y="7"/>
                      <a:pt x="40" y="8"/>
                    </a:cubicBezTo>
                    <a:cubicBezTo>
                      <a:pt x="41" y="9"/>
                      <a:pt x="41" y="11"/>
                      <a:pt x="40" y="1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4" y="35"/>
                      <a:pt x="33" y="37"/>
                      <a:pt x="32" y="39"/>
                    </a:cubicBezTo>
                    <a:cubicBezTo>
                      <a:pt x="31" y="41"/>
                      <a:pt x="30" y="43"/>
                      <a:pt x="27" y="44"/>
                    </a:cubicBezTo>
                    <a:cubicBezTo>
                      <a:pt x="26" y="45"/>
                      <a:pt x="24" y="45"/>
                      <a:pt x="22" y="46"/>
                    </a:cubicBezTo>
                    <a:cubicBezTo>
                      <a:pt x="19" y="46"/>
                      <a:pt x="17" y="45"/>
                      <a:pt x="15" y="45"/>
                    </a:cubicBezTo>
                    <a:cubicBezTo>
                      <a:pt x="11" y="44"/>
                      <a:pt x="9" y="43"/>
                      <a:pt x="7" y="42"/>
                    </a:cubicBezTo>
                    <a:cubicBezTo>
                      <a:pt x="5" y="41"/>
                      <a:pt x="3" y="39"/>
                      <a:pt x="2" y="37"/>
                    </a:cubicBezTo>
                    <a:cubicBezTo>
                      <a:pt x="1" y="36"/>
                      <a:pt x="1" y="33"/>
                      <a:pt x="1" y="31"/>
                    </a:cubicBezTo>
                    <a:cubicBezTo>
                      <a:pt x="0" y="29"/>
                      <a:pt x="1" y="26"/>
                      <a:pt x="2" y="23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171"/>
              <p:cNvSpPr/>
              <p:nvPr/>
            </p:nvSpPr>
            <p:spPr bwMode="auto">
              <a:xfrm>
                <a:off x="9504363" y="3576638"/>
                <a:ext cx="182562" cy="187325"/>
              </a:xfrm>
              <a:custGeom>
                <a:avLst/>
                <a:gdLst>
                  <a:gd name="T0" fmla="*/ 15 w 43"/>
                  <a:gd name="T1" fmla="*/ 35 h 44"/>
                  <a:gd name="T2" fmla="*/ 10 w 43"/>
                  <a:gd name="T3" fmla="*/ 9 h 44"/>
                  <a:gd name="T4" fmla="*/ 8 w 43"/>
                  <a:gd name="T5" fmla="*/ 37 h 44"/>
                  <a:gd name="T6" fmla="*/ 7 w 43"/>
                  <a:gd name="T7" fmla="*/ 41 h 44"/>
                  <a:gd name="T8" fmla="*/ 4 w 43"/>
                  <a:gd name="T9" fmla="*/ 42 h 44"/>
                  <a:gd name="T10" fmla="*/ 1 w 43"/>
                  <a:gd name="T11" fmla="*/ 40 h 44"/>
                  <a:gd name="T12" fmla="*/ 0 w 43"/>
                  <a:gd name="T13" fmla="*/ 37 h 44"/>
                  <a:gd name="T14" fmla="*/ 3 w 43"/>
                  <a:gd name="T15" fmla="*/ 4 h 44"/>
                  <a:gd name="T16" fmla="*/ 4 w 43"/>
                  <a:gd name="T17" fmla="*/ 0 h 44"/>
                  <a:gd name="T18" fmla="*/ 8 w 43"/>
                  <a:gd name="T19" fmla="*/ 0 h 44"/>
                  <a:gd name="T20" fmla="*/ 11 w 43"/>
                  <a:gd name="T21" fmla="*/ 0 h 44"/>
                  <a:gd name="T22" fmla="*/ 14 w 43"/>
                  <a:gd name="T23" fmla="*/ 1 h 44"/>
                  <a:gd name="T24" fmla="*/ 16 w 43"/>
                  <a:gd name="T25" fmla="*/ 2 h 44"/>
                  <a:gd name="T26" fmla="*/ 16 w 43"/>
                  <a:gd name="T27" fmla="*/ 6 h 44"/>
                  <a:gd name="T28" fmla="*/ 21 w 43"/>
                  <a:gd name="T29" fmla="*/ 29 h 44"/>
                  <a:gd name="T30" fmla="*/ 28 w 43"/>
                  <a:gd name="T31" fmla="*/ 7 h 44"/>
                  <a:gd name="T32" fmla="*/ 30 w 43"/>
                  <a:gd name="T33" fmla="*/ 3 h 44"/>
                  <a:gd name="T34" fmla="*/ 32 w 43"/>
                  <a:gd name="T35" fmla="*/ 2 h 44"/>
                  <a:gd name="T36" fmla="*/ 35 w 43"/>
                  <a:gd name="T37" fmla="*/ 2 h 44"/>
                  <a:gd name="T38" fmla="*/ 38 w 43"/>
                  <a:gd name="T39" fmla="*/ 2 h 44"/>
                  <a:gd name="T40" fmla="*/ 41 w 43"/>
                  <a:gd name="T41" fmla="*/ 3 h 44"/>
                  <a:gd name="T42" fmla="*/ 42 w 43"/>
                  <a:gd name="T43" fmla="*/ 7 h 44"/>
                  <a:gd name="T44" fmla="*/ 40 w 43"/>
                  <a:gd name="T45" fmla="*/ 40 h 44"/>
                  <a:gd name="T46" fmla="*/ 39 w 43"/>
                  <a:gd name="T47" fmla="*/ 43 h 44"/>
                  <a:gd name="T48" fmla="*/ 36 w 43"/>
                  <a:gd name="T49" fmla="*/ 44 h 44"/>
                  <a:gd name="T50" fmla="*/ 33 w 43"/>
                  <a:gd name="T51" fmla="*/ 43 h 44"/>
                  <a:gd name="T52" fmla="*/ 32 w 43"/>
                  <a:gd name="T53" fmla="*/ 39 h 44"/>
                  <a:gd name="T54" fmla="*/ 34 w 43"/>
                  <a:gd name="T55" fmla="*/ 10 h 44"/>
                  <a:gd name="T56" fmla="*/ 26 w 43"/>
                  <a:gd name="T57" fmla="*/ 36 h 44"/>
                  <a:gd name="T58" fmla="*/ 25 w 43"/>
                  <a:gd name="T59" fmla="*/ 40 h 44"/>
                  <a:gd name="T60" fmla="*/ 23 w 43"/>
                  <a:gd name="T61" fmla="*/ 42 h 44"/>
                  <a:gd name="T62" fmla="*/ 20 w 43"/>
                  <a:gd name="T63" fmla="*/ 43 h 44"/>
                  <a:gd name="T64" fmla="*/ 17 w 43"/>
                  <a:gd name="T65" fmla="*/ 42 h 44"/>
                  <a:gd name="T66" fmla="*/ 16 w 43"/>
                  <a:gd name="T67" fmla="*/ 40 h 44"/>
                  <a:gd name="T68" fmla="*/ 15 w 43"/>
                  <a:gd name="T69" fmla="*/ 38 h 44"/>
                  <a:gd name="T70" fmla="*/ 15 w 43"/>
                  <a:gd name="T71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44">
                    <a:moveTo>
                      <a:pt x="15" y="35"/>
                    </a:moveTo>
                    <a:cubicBezTo>
                      <a:pt x="10" y="9"/>
                      <a:pt x="10" y="9"/>
                      <a:pt x="10" y="9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9"/>
                      <a:pt x="7" y="40"/>
                      <a:pt x="7" y="41"/>
                    </a:cubicBezTo>
                    <a:cubicBezTo>
                      <a:pt x="6" y="41"/>
                      <a:pt x="5" y="42"/>
                      <a:pt x="4" y="42"/>
                    </a:cubicBezTo>
                    <a:cubicBezTo>
                      <a:pt x="3" y="42"/>
                      <a:pt x="2" y="41"/>
                      <a:pt x="1" y="40"/>
                    </a:cubicBezTo>
                    <a:cubicBezTo>
                      <a:pt x="0" y="39"/>
                      <a:pt x="0" y="38"/>
                      <a:pt x="0" y="37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2"/>
                      <a:pt x="3" y="1"/>
                      <a:pt x="4" y="0"/>
                    </a:cubicBezTo>
                    <a:cubicBezTo>
                      <a:pt x="5" y="0"/>
                      <a:pt x="7" y="0"/>
                      <a:pt x="8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0"/>
                      <a:pt x="14" y="1"/>
                    </a:cubicBezTo>
                    <a:cubicBezTo>
                      <a:pt x="15" y="1"/>
                      <a:pt x="15" y="2"/>
                      <a:pt x="16" y="2"/>
                    </a:cubicBezTo>
                    <a:cubicBezTo>
                      <a:pt x="16" y="3"/>
                      <a:pt x="16" y="4"/>
                      <a:pt x="16" y="6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9" y="5"/>
                      <a:pt x="29" y="4"/>
                      <a:pt x="30" y="3"/>
                    </a:cubicBezTo>
                    <a:cubicBezTo>
                      <a:pt x="30" y="3"/>
                      <a:pt x="31" y="2"/>
                      <a:pt x="32" y="2"/>
                    </a:cubicBezTo>
                    <a:cubicBezTo>
                      <a:pt x="32" y="2"/>
                      <a:pt x="33" y="2"/>
                      <a:pt x="35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9" y="2"/>
                      <a:pt x="40" y="2"/>
                      <a:pt x="41" y="3"/>
                    </a:cubicBezTo>
                    <a:cubicBezTo>
                      <a:pt x="42" y="4"/>
                      <a:pt x="43" y="5"/>
                      <a:pt x="42" y="7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1"/>
                      <a:pt x="39" y="42"/>
                      <a:pt x="39" y="43"/>
                    </a:cubicBezTo>
                    <a:cubicBezTo>
                      <a:pt x="38" y="44"/>
                      <a:pt x="37" y="44"/>
                      <a:pt x="36" y="44"/>
                    </a:cubicBezTo>
                    <a:cubicBezTo>
                      <a:pt x="35" y="44"/>
                      <a:pt x="34" y="43"/>
                      <a:pt x="33" y="43"/>
                    </a:cubicBezTo>
                    <a:cubicBezTo>
                      <a:pt x="32" y="42"/>
                      <a:pt x="32" y="41"/>
                      <a:pt x="32" y="3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5" y="38"/>
                      <a:pt x="25" y="39"/>
                      <a:pt x="25" y="40"/>
                    </a:cubicBezTo>
                    <a:cubicBezTo>
                      <a:pt x="24" y="41"/>
                      <a:pt x="24" y="41"/>
                      <a:pt x="23" y="42"/>
                    </a:cubicBezTo>
                    <a:cubicBezTo>
                      <a:pt x="22" y="43"/>
                      <a:pt x="21" y="43"/>
                      <a:pt x="20" y="43"/>
                    </a:cubicBezTo>
                    <a:cubicBezTo>
                      <a:pt x="19" y="43"/>
                      <a:pt x="18" y="42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6" y="40"/>
                      <a:pt x="15" y="39"/>
                      <a:pt x="15" y="38"/>
                    </a:cubicBezTo>
                    <a:cubicBezTo>
                      <a:pt x="15" y="37"/>
                      <a:pt x="15" y="36"/>
                      <a:pt x="15" y="35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172"/>
              <p:cNvSpPr>
                <a:spLocks noEditPoints="1"/>
              </p:cNvSpPr>
              <p:nvPr/>
            </p:nvSpPr>
            <p:spPr bwMode="auto">
              <a:xfrm>
                <a:off x="9766300" y="3563938"/>
                <a:ext cx="200025" cy="182563"/>
              </a:xfrm>
              <a:custGeom>
                <a:avLst/>
                <a:gdLst>
                  <a:gd name="T0" fmla="*/ 38 w 47"/>
                  <a:gd name="T1" fmla="*/ 35 h 43"/>
                  <a:gd name="T2" fmla="*/ 43 w 47"/>
                  <a:gd name="T3" fmla="*/ 36 h 43"/>
                  <a:gd name="T4" fmla="*/ 46 w 47"/>
                  <a:gd name="T5" fmla="*/ 38 h 43"/>
                  <a:gd name="T6" fmla="*/ 47 w 47"/>
                  <a:gd name="T7" fmla="*/ 40 h 43"/>
                  <a:gd name="T8" fmla="*/ 46 w 47"/>
                  <a:gd name="T9" fmla="*/ 42 h 43"/>
                  <a:gd name="T10" fmla="*/ 44 w 47"/>
                  <a:gd name="T11" fmla="*/ 43 h 43"/>
                  <a:gd name="T12" fmla="*/ 42 w 47"/>
                  <a:gd name="T13" fmla="*/ 42 h 43"/>
                  <a:gd name="T14" fmla="*/ 39 w 47"/>
                  <a:gd name="T15" fmla="*/ 41 h 43"/>
                  <a:gd name="T16" fmla="*/ 34 w 47"/>
                  <a:gd name="T17" fmla="*/ 39 h 43"/>
                  <a:gd name="T18" fmla="*/ 25 w 47"/>
                  <a:gd name="T19" fmla="*/ 43 h 43"/>
                  <a:gd name="T20" fmla="*/ 16 w 47"/>
                  <a:gd name="T21" fmla="*/ 43 h 43"/>
                  <a:gd name="T22" fmla="*/ 9 w 47"/>
                  <a:gd name="T23" fmla="*/ 39 h 43"/>
                  <a:gd name="T24" fmla="*/ 4 w 47"/>
                  <a:gd name="T25" fmla="*/ 33 h 43"/>
                  <a:gd name="T26" fmla="*/ 1 w 47"/>
                  <a:gd name="T27" fmla="*/ 25 h 43"/>
                  <a:gd name="T28" fmla="*/ 1 w 47"/>
                  <a:gd name="T29" fmla="*/ 16 h 43"/>
                  <a:gd name="T30" fmla="*/ 4 w 47"/>
                  <a:gd name="T31" fmla="*/ 9 h 43"/>
                  <a:gd name="T32" fmla="*/ 9 w 47"/>
                  <a:gd name="T33" fmla="*/ 3 h 43"/>
                  <a:gd name="T34" fmla="*/ 17 w 47"/>
                  <a:gd name="T35" fmla="*/ 1 h 43"/>
                  <a:gd name="T36" fmla="*/ 29 w 47"/>
                  <a:gd name="T37" fmla="*/ 1 h 43"/>
                  <a:gd name="T38" fmla="*/ 37 w 47"/>
                  <a:gd name="T39" fmla="*/ 8 h 43"/>
                  <a:gd name="T40" fmla="*/ 41 w 47"/>
                  <a:gd name="T41" fmla="*/ 18 h 43"/>
                  <a:gd name="T42" fmla="*/ 38 w 47"/>
                  <a:gd name="T43" fmla="*/ 35 h 43"/>
                  <a:gd name="T44" fmla="*/ 31 w 47"/>
                  <a:gd name="T45" fmla="*/ 31 h 43"/>
                  <a:gd name="T46" fmla="*/ 33 w 47"/>
                  <a:gd name="T47" fmla="*/ 26 h 43"/>
                  <a:gd name="T48" fmla="*/ 33 w 47"/>
                  <a:gd name="T49" fmla="*/ 20 h 43"/>
                  <a:gd name="T50" fmla="*/ 30 w 47"/>
                  <a:gd name="T51" fmla="*/ 12 h 43"/>
                  <a:gd name="T52" fmla="*/ 25 w 47"/>
                  <a:gd name="T53" fmla="*/ 8 h 43"/>
                  <a:gd name="T54" fmla="*/ 19 w 47"/>
                  <a:gd name="T55" fmla="*/ 7 h 43"/>
                  <a:gd name="T56" fmla="*/ 14 w 47"/>
                  <a:gd name="T57" fmla="*/ 9 h 43"/>
                  <a:gd name="T58" fmla="*/ 11 w 47"/>
                  <a:gd name="T59" fmla="*/ 12 h 43"/>
                  <a:gd name="T60" fmla="*/ 9 w 47"/>
                  <a:gd name="T61" fmla="*/ 17 h 43"/>
                  <a:gd name="T62" fmla="*/ 9 w 47"/>
                  <a:gd name="T63" fmla="*/ 24 h 43"/>
                  <a:gd name="T64" fmla="*/ 14 w 47"/>
                  <a:gd name="T65" fmla="*/ 34 h 43"/>
                  <a:gd name="T66" fmla="*/ 23 w 47"/>
                  <a:gd name="T67" fmla="*/ 36 h 43"/>
                  <a:gd name="T68" fmla="*/ 27 w 47"/>
                  <a:gd name="T69" fmla="*/ 35 h 43"/>
                  <a:gd name="T70" fmla="*/ 24 w 47"/>
                  <a:gd name="T71" fmla="*/ 33 h 43"/>
                  <a:gd name="T72" fmla="*/ 21 w 47"/>
                  <a:gd name="T73" fmla="*/ 32 h 43"/>
                  <a:gd name="T74" fmla="*/ 20 w 47"/>
                  <a:gd name="T75" fmla="*/ 31 h 43"/>
                  <a:gd name="T76" fmla="*/ 20 w 47"/>
                  <a:gd name="T77" fmla="*/ 29 h 43"/>
                  <a:gd name="T78" fmla="*/ 22 w 47"/>
                  <a:gd name="T79" fmla="*/ 28 h 43"/>
                  <a:gd name="T80" fmla="*/ 31 w 47"/>
                  <a:gd name="T81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7" h="43">
                    <a:moveTo>
                      <a:pt x="38" y="35"/>
                    </a:moveTo>
                    <a:cubicBezTo>
                      <a:pt x="40" y="35"/>
                      <a:pt x="41" y="36"/>
                      <a:pt x="43" y="36"/>
                    </a:cubicBezTo>
                    <a:cubicBezTo>
                      <a:pt x="44" y="37"/>
                      <a:pt x="45" y="37"/>
                      <a:pt x="46" y="38"/>
                    </a:cubicBezTo>
                    <a:cubicBezTo>
                      <a:pt x="46" y="38"/>
                      <a:pt x="47" y="39"/>
                      <a:pt x="47" y="40"/>
                    </a:cubicBezTo>
                    <a:cubicBezTo>
                      <a:pt x="47" y="40"/>
                      <a:pt x="47" y="41"/>
                      <a:pt x="46" y="42"/>
                    </a:cubicBezTo>
                    <a:cubicBezTo>
                      <a:pt x="46" y="42"/>
                      <a:pt x="45" y="43"/>
                      <a:pt x="44" y="43"/>
                    </a:cubicBezTo>
                    <a:cubicBezTo>
                      <a:pt x="44" y="43"/>
                      <a:pt x="43" y="43"/>
                      <a:pt x="42" y="42"/>
                    </a:cubicBezTo>
                    <a:cubicBezTo>
                      <a:pt x="41" y="42"/>
                      <a:pt x="40" y="42"/>
                      <a:pt x="39" y="41"/>
                    </a:cubicBezTo>
                    <a:cubicBezTo>
                      <a:pt x="37" y="41"/>
                      <a:pt x="36" y="40"/>
                      <a:pt x="34" y="39"/>
                    </a:cubicBezTo>
                    <a:cubicBezTo>
                      <a:pt x="32" y="41"/>
                      <a:pt x="28" y="42"/>
                      <a:pt x="25" y="43"/>
                    </a:cubicBezTo>
                    <a:cubicBezTo>
                      <a:pt x="21" y="43"/>
                      <a:pt x="18" y="43"/>
                      <a:pt x="16" y="43"/>
                    </a:cubicBezTo>
                    <a:cubicBezTo>
                      <a:pt x="13" y="42"/>
                      <a:pt x="11" y="41"/>
                      <a:pt x="9" y="39"/>
                    </a:cubicBezTo>
                    <a:cubicBezTo>
                      <a:pt x="7" y="38"/>
                      <a:pt x="5" y="36"/>
                      <a:pt x="4" y="33"/>
                    </a:cubicBezTo>
                    <a:cubicBezTo>
                      <a:pt x="2" y="31"/>
                      <a:pt x="2" y="28"/>
                      <a:pt x="1" y="25"/>
                    </a:cubicBezTo>
                    <a:cubicBezTo>
                      <a:pt x="1" y="22"/>
                      <a:pt x="0" y="19"/>
                      <a:pt x="1" y="16"/>
                    </a:cubicBezTo>
                    <a:cubicBezTo>
                      <a:pt x="1" y="13"/>
                      <a:pt x="2" y="11"/>
                      <a:pt x="4" y="9"/>
                    </a:cubicBezTo>
                    <a:cubicBezTo>
                      <a:pt x="5" y="7"/>
                      <a:pt x="7" y="5"/>
                      <a:pt x="9" y="3"/>
                    </a:cubicBezTo>
                    <a:cubicBezTo>
                      <a:pt x="12" y="2"/>
                      <a:pt x="14" y="1"/>
                      <a:pt x="17" y="1"/>
                    </a:cubicBezTo>
                    <a:cubicBezTo>
                      <a:pt x="22" y="0"/>
                      <a:pt x="25" y="0"/>
                      <a:pt x="29" y="1"/>
                    </a:cubicBezTo>
                    <a:cubicBezTo>
                      <a:pt x="32" y="3"/>
                      <a:pt x="35" y="5"/>
                      <a:pt x="37" y="8"/>
                    </a:cubicBezTo>
                    <a:cubicBezTo>
                      <a:pt x="39" y="11"/>
                      <a:pt x="40" y="14"/>
                      <a:pt x="41" y="18"/>
                    </a:cubicBezTo>
                    <a:cubicBezTo>
                      <a:pt x="42" y="25"/>
                      <a:pt x="41" y="30"/>
                      <a:pt x="38" y="35"/>
                    </a:cubicBezTo>
                    <a:close/>
                    <a:moveTo>
                      <a:pt x="31" y="31"/>
                    </a:moveTo>
                    <a:cubicBezTo>
                      <a:pt x="32" y="30"/>
                      <a:pt x="33" y="28"/>
                      <a:pt x="33" y="26"/>
                    </a:cubicBezTo>
                    <a:cubicBezTo>
                      <a:pt x="33" y="24"/>
                      <a:pt x="33" y="22"/>
                      <a:pt x="33" y="20"/>
                    </a:cubicBezTo>
                    <a:cubicBezTo>
                      <a:pt x="32" y="17"/>
                      <a:pt x="31" y="14"/>
                      <a:pt x="30" y="12"/>
                    </a:cubicBezTo>
                    <a:cubicBezTo>
                      <a:pt x="29" y="10"/>
                      <a:pt x="27" y="9"/>
                      <a:pt x="25" y="8"/>
                    </a:cubicBezTo>
                    <a:cubicBezTo>
                      <a:pt x="23" y="7"/>
                      <a:pt x="21" y="7"/>
                      <a:pt x="19" y="7"/>
                    </a:cubicBezTo>
                    <a:cubicBezTo>
                      <a:pt x="17" y="7"/>
                      <a:pt x="15" y="8"/>
                      <a:pt x="14" y="9"/>
                    </a:cubicBezTo>
                    <a:cubicBezTo>
                      <a:pt x="13" y="10"/>
                      <a:pt x="12" y="11"/>
                      <a:pt x="11" y="12"/>
                    </a:cubicBezTo>
                    <a:cubicBezTo>
                      <a:pt x="10" y="14"/>
                      <a:pt x="10" y="15"/>
                      <a:pt x="9" y="17"/>
                    </a:cubicBezTo>
                    <a:cubicBezTo>
                      <a:pt x="9" y="19"/>
                      <a:pt x="9" y="21"/>
                      <a:pt x="9" y="24"/>
                    </a:cubicBezTo>
                    <a:cubicBezTo>
                      <a:pt x="10" y="28"/>
                      <a:pt x="12" y="32"/>
                      <a:pt x="14" y="34"/>
                    </a:cubicBezTo>
                    <a:cubicBezTo>
                      <a:pt x="17" y="36"/>
                      <a:pt x="20" y="37"/>
                      <a:pt x="23" y="36"/>
                    </a:cubicBezTo>
                    <a:cubicBezTo>
                      <a:pt x="25" y="36"/>
                      <a:pt x="26" y="36"/>
                      <a:pt x="27" y="35"/>
                    </a:cubicBezTo>
                    <a:cubicBezTo>
                      <a:pt x="27" y="34"/>
                      <a:pt x="25" y="34"/>
                      <a:pt x="24" y="33"/>
                    </a:cubicBezTo>
                    <a:cubicBezTo>
                      <a:pt x="22" y="33"/>
                      <a:pt x="21" y="33"/>
                      <a:pt x="21" y="32"/>
                    </a:cubicBezTo>
                    <a:cubicBezTo>
                      <a:pt x="20" y="32"/>
                      <a:pt x="20" y="32"/>
                      <a:pt x="20" y="31"/>
                    </a:cubicBezTo>
                    <a:cubicBezTo>
                      <a:pt x="20" y="30"/>
                      <a:pt x="20" y="30"/>
                      <a:pt x="20" y="29"/>
                    </a:cubicBezTo>
                    <a:cubicBezTo>
                      <a:pt x="21" y="29"/>
                      <a:pt x="21" y="28"/>
                      <a:pt x="22" y="28"/>
                    </a:cubicBezTo>
                    <a:cubicBezTo>
                      <a:pt x="24" y="28"/>
                      <a:pt x="27" y="29"/>
                      <a:pt x="31" y="31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173"/>
              <p:cNvSpPr/>
              <p:nvPr/>
            </p:nvSpPr>
            <p:spPr bwMode="auto">
              <a:xfrm>
                <a:off x="9948863" y="3505201"/>
                <a:ext cx="179387" cy="195263"/>
              </a:xfrm>
              <a:custGeom>
                <a:avLst/>
                <a:gdLst>
                  <a:gd name="T0" fmla="*/ 7 w 42"/>
                  <a:gd name="T1" fmla="*/ 34 h 46"/>
                  <a:gd name="T2" fmla="*/ 0 w 42"/>
                  <a:gd name="T3" fmla="*/ 15 h 46"/>
                  <a:gd name="T4" fmla="*/ 0 w 42"/>
                  <a:gd name="T5" fmla="*/ 11 h 46"/>
                  <a:gd name="T6" fmla="*/ 3 w 42"/>
                  <a:gd name="T7" fmla="*/ 9 h 46"/>
                  <a:gd name="T8" fmla="*/ 6 w 42"/>
                  <a:gd name="T9" fmla="*/ 9 h 46"/>
                  <a:gd name="T10" fmla="*/ 8 w 42"/>
                  <a:gd name="T11" fmla="*/ 12 h 46"/>
                  <a:gd name="T12" fmla="*/ 15 w 42"/>
                  <a:gd name="T13" fmla="*/ 31 h 46"/>
                  <a:gd name="T14" fmla="*/ 18 w 42"/>
                  <a:gd name="T15" fmla="*/ 37 h 46"/>
                  <a:gd name="T16" fmla="*/ 21 w 42"/>
                  <a:gd name="T17" fmla="*/ 39 h 46"/>
                  <a:gd name="T18" fmla="*/ 27 w 42"/>
                  <a:gd name="T19" fmla="*/ 38 h 46"/>
                  <a:gd name="T20" fmla="*/ 33 w 42"/>
                  <a:gd name="T21" fmla="*/ 34 h 46"/>
                  <a:gd name="T22" fmla="*/ 32 w 42"/>
                  <a:gd name="T23" fmla="*/ 26 h 46"/>
                  <a:gd name="T24" fmla="*/ 25 w 42"/>
                  <a:gd name="T25" fmla="*/ 6 h 46"/>
                  <a:gd name="T26" fmla="*/ 25 w 42"/>
                  <a:gd name="T27" fmla="*/ 2 h 46"/>
                  <a:gd name="T28" fmla="*/ 27 w 42"/>
                  <a:gd name="T29" fmla="*/ 0 h 46"/>
                  <a:gd name="T30" fmla="*/ 31 w 42"/>
                  <a:gd name="T31" fmla="*/ 0 h 46"/>
                  <a:gd name="T32" fmla="*/ 33 w 42"/>
                  <a:gd name="T33" fmla="*/ 3 h 46"/>
                  <a:gd name="T34" fmla="*/ 40 w 42"/>
                  <a:gd name="T35" fmla="*/ 22 h 46"/>
                  <a:gd name="T36" fmla="*/ 42 w 42"/>
                  <a:gd name="T37" fmla="*/ 30 h 46"/>
                  <a:gd name="T38" fmla="*/ 40 w 42"/>
                  <a:gd name="T39" fmla="*/ 37 h 46"/>
                  <a:gd name="T40" fmla="*/ 36 w 42"/>
                  <a:gd name="T41" fmla="*/ 41 h 46"/>
                  <a:gd name="T42" fmla="*/ 30 w 42"/>
                  <a:gd name="T43" fmla="*/ 44 h 46"/>
                  <a:gd name="T44" fmla="*/ 22 w 42"/>
                  <a:gd name="T45" fmla="*/ 46 h 46"/>
                  <a:gd name="T46" fmla="*/ 15 w 42"/>
                  <a:gd name="T47" fmla="*/ 45 h 46"/>
                  <a:gd name="T48" fmla="*/ 11 w 42"/>
                  <a:gd name="T49" fmla="*/ 41 h 46"/>
                  <a:gd name="T50" fmla="*/ 7 w 42"/>
                  <a:gd name="T51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2" h="46">
                    <a:moveTo>
                      <a:pt x="7" y="34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3"/>
                      <a:pt x="0" y="12"/>
                      <a:pt x="0" y="11"/>
                    </a:cubicBezTo>
                    <a:cubicBezTo>
                      <a:pt x="1" y="10"/>
                      <a:pt x="1" y="9"/>
                      <a:pt x="3" y="9"/>
                    </a:cubicBezTo>
                    <a:cubicBezTo>
                      <a:pt x="4" y="8"/>
                      <a:pt x="5" y="8"/>
                      <a:pt x="6" y="9"/>
                    </a:cubicBezTo>
                    <a:cubicBezTo>
                      <a:pt x="7" y="9"/>
                      <a:pt x="8" y="11"/>
                      <a:pt x="8" y="12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6" y="33"/>
                      <a:pt x="17" y="35"/>
                      <a:pt x="18" y="37"/>
                    </a:cubicBezTo>
                    <a:cubicBezTo>
                      <a:pt x="19" y="38"/>
                      <a:pt x="20" y="39"/>
                      <a:pt x="21" y="39"/>
                    </a:cubicBezTo>
                    <a:cubicBezTo>
                      <a:pt x="23" y="39"/>
                      <a:pt x="25" y="39"/>
                      <a:pt x="27" y="38"/>
                    </a:cubicBezTo>
                    <a:cubicBezTo>
                      <a:pt x="30" y="37"/>
                      <a:pt x="32" y="36"/>
                      <a:pt x="33" y="34"/>
                    </a:cubicBezTo>
                    <a:cubicBezTo>
                      <a:pt x="33" y="32"/>
                      <a:pt x="33" y="29"/>
                      <a:pt x="32" y="2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5"/>
                      <a:pt x="25" y="3"/>
                      <a:pt x="25" y="2"/>
                    </a:cubicBezTo>
                    <a:cubicBezTo>
                      <a:pt x="25" y="1"/>
                      <a:pt x="26" y="0"/>
                      <a:pt x="27" y="0"/>
                    </a:cubicBezTo>
                    <a:cubicBezTo>
                      <a:pt x="29" y="0"/>
                      <a:pt x="30" y="0"/>
                      <a:pt x="31" y="0"/>
                    </a:cubicBezTo>
                    <a:cubicBezTo>
                      <a:pt x="32" y="1"/>
                      <a:pt x="33" y="2"/>
                      <a:pt x="33" y="3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1" y="25"/>
                      <a:pt x="41" y="28"/>
                      <a:pt x="42" y="30"/>
                    </a:cubicBezTo>
                    <a:cubicBezTo>
                      <a:pt x="42" y="32"/>
                      <a:pt x="41" y="35"/>
                      <a:pt x="40" y="37"/>
                    </a:cubicBezTo>
                    <a:cubicBezTo>
                      <a:pt x="39" y="38"/>
                      <a:pt x="38" y="40"/>
                      <a:pt x="36" y="41"/>
                    </a:cubicBezTo>
                    <a:cubicBezTo>
                      <a:pt x="34" y="43"/>
                      <a:pt x="32" y="44"/>
                      <a:pt x="30" y="44"/>
                    </a:cubicBezTo>
                    <a:cubicBezTo>
                      <a:pt x="27" y="46"/>
                      <a:pt x="24" y="46"/>
                      <a:pt x="22" y="46"/>
                    </a:cubicBezTo>
                    <a:cubicBezTo>
                      <a:pt x="19" y="46"/>
                      <a:pt x="17" y="46"/>
                      <a:pt x="15" y="45"/>
                    </a:cubicBezTo>
                    <a:cubicBezTo>
                      <a:pt x="14" y="44"/>
                      <a:pt x="12" y="43"/>
                      <a:pt x="11" y="41"/>
                    </a:cubicBezTo>
                    <a:cubicBezTo>
                      <a:pt x="9" y="39"/>
                      <a:pt x="8" y="37"/>
                      <a:pt x="7" y="34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174"/>
              <p:cNvSpPr>
                <a:spLocks noEditPoints="1"/>
              </p:cNvSpPr>
              <p:nvPr/>
            </p:nvSpPr>
            <p:spPr bwMode="auto">
              <a:xfrm>
                <a:off x="10140950" y="3457576"/>
                <a:ext cx="165100" cy="195263"/>
              </a:xfrm>
              <a:custGeom>
                <a:avLst/>
                <a:gdLst>
                  <a:gd name="T0" fmla="*/ 30 w 39"/>
                  <a:gd name="T1" fmla="*/ 29 h 46"/>
                  <a:gd name="T2" fmla="*/ 26 w 39"/>
                  <a:gd name="T3" fmla="*/ 25 h 46"/>
                  <a:gd name="T4" fmla="*/ 11 w 39"/>
                  <a:gd name="T5" fmla="*/ 33 h 46"/>
                  <a:gd name="T6" fmla="*/ 12 w 39"/>
                  <a:gd name="T7" fmla="*/ 39 h 46"/>
                  <a:gd name="T8" fmla="*/ 12 w 39"/>
                  <a:gd name="T9" fmla="*/ 43 h 46"/>
                  <a:gd name="T10" fmla="*/ 10 w 39"/>
                  <a:gd name="T11" fmla="*/ 45 h 46"/>
                  <a:gd name="T12" fmla="*/ 7 w 39"/>
                  <a:gd name="T13" fmla="*/ 46 h 46"/>
                  <a:gd name="T14" fmla="*/ 5 w 39"/>
                  <a:gd name="T15" fmla="*/ 44 h 46"/>
                  <a:gd name="T16" fmla="*/ 5 w 39"/>
                  <a:gd name="T17" fmla="*/ 42 h 46"/>
                  <a:gd name="T18" fmla="*/ 4 w 39"/>
                  <a:gd name="T19" fmla="*/ 40 h 46"/>
                  <a:gd name="T20" fmla="*/ 1 w 39"/>
                  <a:gd name="T21" fmla="*/ 11 h 46"/>
                  <a:gd name="T22" fmla="*/ 1 w 39"/>
                  <a:gd name="T23" fmla="*/ 8 h 46"/>
                  <a:gd name="T24" fmla="*/ 0 w 39"/>
                  <a:gd name="T25" fmla="*/ 5 h 46"/>
                  <a:gd name="T26" fmla="*/ 1 w 39"/>
                  <a:gd name="T27" fmla="*/ 3 h 46"/>
                  <a:gd name="T28" fmla="*/ 4 w 39"/>
                  <a:gd name="T29" fmla="*/ 1 h 46"/>
                  <a:gd name="T30" fmla="*/ 6 w 39"/>
                  <a:gd name="T31" fmla="*/ 0 h 46"/>
                  <a:gd name="T32" fmla="*/ 9 w 39"/>
                  <a:gd name="T33" fmla="*/ 0 h 46"/>
                  <a:gd name="T34" fmla="*/ 11 w 39"/>
                  <a:gd name="T35" fmla="*/ 2 h 46"/>
                  <a:gd name="T36" fmla="*/ 14 w 39"/>
                  <a:gd name="T37" fmla="*/ 4 h 46"/>
                  <a:gd name="T38" fmla="*/ 36 w 39"/>
                  <a:gd name="T39" fmla="*/ 22 h 46"/>
                  <a:gd name="T40" fmla="*/ 39 w 39"/>
                  <a:gd name="T41" fmla="*/ 26 h 46"/>
                  <a:gd name="T42" fmla="*/ 39 w 39"/>
                  <a:gd name="T43" fmla="*/ 29 h 46"/>
                  <a:gd name="T44" fmla="*/ 37 w 39"/>
                  <a:gd name="T45" fmla="*/ 31 h 46"/>
                  <a:gd name="T46" fmla="*/ 36 w 39"/>
                  <a:gd name="T47" fmla="*/ 32 h 46"/>
                  <a:gd name="T48" fmla="*/ 34 w 39"/>
                  <a:gd name="T49" fmla="*/ 31 h 46"/>
                  <a:gd name="T50" fmla="*/ 32 w 39"/>
                  <a:gd name="T51" fmla="*/ 30 h 46"/>
                  <a:gd name="T52" fmla="*/ 30 w 39"/>
                  <a:gd name="T53" fmla="*/ 29 h 46"/>
                  <a:gd name="T54" fmla="*/ 10 w 39"/>
                  <a:gd name="T55" fmla="*/ 26 h 46"/>
                  <a:gd name="T56" fmla="*/ 21 w 39"/>
                  <a:gd name="T57" fmla="*/ 21 h 46"/>
                  <a:gd name="T58" fmla="*/ 8 w 39"/>
                  <a:gd name="T59" fmla="*/ 8 h 46"/>
                  <a:gd name="T60" fmla="*/ 10 w 39"/>
                  <a:gd name="T61" fmla="*/ 2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9" h="46">
                    <a:moveTo>
                      <a:pt x="30" y="29"/>
                    </a:moveTo>
                    <a:cubicBezTo>
                      <a:pt x="26" y="25"/>
                      <a:pt x="26" y="25"/>
                      <a:pt x="26" y="25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41"/>
                      <a:pt x="12" y="42"/>
                      <a:pt x="12" y="43"/>
                    </a:cubicBezTo>
                    <a:cubicBezTo>
                      <a:pt x="12" y="44"/>
                      <a:pt x="12" y="45"/>
                      <a:pt x="10" y="45"/>
                    </a:cubicBezTo>
                    <a:cubicBezTo>
                      <a:pt x="10" y="46"/>
                      <a:pt x="9" y="46"/>
                      <a:pt x="7" y="46"/>
                    </a:cubicBezTo>
                    <a:cubicBezTo>
                      <a:pt x="6" y="45"/>
                      <a:pt x="6" y="45"/>
                      <a:pt x="5" y="44"/>
                    </a:cubicBezTo>
                    <a:cubicBezTo>
                      <a:pt x="5" y="43"/>
                      <a:pt x="5" y="43"/>
                      <a:pt x="5" y="42"/>
                    </a:cubicBezTo>
                    <a:cubicBezTo>
                      <a:pt x="4" y="42"/>
                      <a:pt x="4" y="41"/>
                      <a:pt x="4" y="4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9"/>
                      <a:pt x="1" y="8"/>
                    </a:cubicBezTo>
                    <a:cubicBezTo>
                      <a:pt x="0" y="7"/>
                      <a:pt x="0" y="6"/>
                      <a:pt x="0" y="5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2" y="2"/>
                      <a:pt x="3" y="1"/>
                      <a:pt x="4" y="1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7" y="0"/>
                      <a:pt x="8" y="0"/>
                      <a:pt x="9" y="0"/>
                    </a:cubicBezTo>
                    <a:cubicBezTo>
                      <a:pt x="10" y="1"/>
                      <a:pt x="10" y="1"/>
                      <a:pt x="11" y="2"/>
                    </a:cubicBezTo>
                    <a:cubicBezTo>
                      <a:pt x="12" y="2"/>
                      <a:pt x="13" y="3"/>
                      <a:pt x="14" y="4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7" y="24"/>
                      <a:pt x="39" y="25"/>
                      <a:pt x="39" y="26"/>
                    </a:cubicBezTo>
                    <a:cubicBezTo>
                      <a:pt x="39" y="27"/>
                      <a:pt x="39" y="28"/>
                      <a:pt x="39" y="29"/>
                    </a:cubicBezTo>
                    <a:cubicBezTo>
                      <a:pt x="39" y="30"/>
                      <a:pt x="38" y="31"/>
                      <a:pt x="37" y="31"/>
                    </a:cubicBezTo>
                    <a:cubicBezTo>
                      <a:pt x="37" y="31"/>
                      <a:pt x="36" y="32"/>
                      <a:pt x="36" y="32"/>
                    </a:cubicBezTo>
                    <a:cubicBezTo>
                      <a:pt x="35" y="32"/>
                      <a:pt x="35" y="32"/>
                      <a:pt x="34" y="31"/>
                    </a:cubicBezTo>
                    <a:cubicBezTo>
                      <a:pt x="34" y="31"/>
                      <a:pt x="33" y="31"/>
                      <a:pt x="32" y="30"/>
                    </a:cubicBezTo>
                    <a:cubicBezTo>
                      <a:pt x="32" y="30"/>
                      <a:pt x="31" y="29"/>
                      <a:pt x="30" y="29"/>
                    </a:cubicBezTo>
                    <a:close/>
                    <a:moveTo>
                      <a:pt x="10" y="26"/>
                    </a:moveTo>
                    <a:cubicBezTo>
                      <a:pt x="21" y="21"/>
                      <a:pt x="21" y="21"/>
                      <a:pt x="21" y="21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10" y="26"/>
                    </a:ln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175"/>
              <p:cNvSpPr/>
              <p:nvPr/>
            </p:nvSpPr>
            <p:spPr bwMode="auto">
              <a:xfrm>
                <a:off x="10245725" y="3398838"/>
                <a:ext cx="195262" cy="149225"/>
              </a:xfrm>
              <a:custGeom>
                <a:avLst/>
                <a:gdLst>
                  <a:gd name="T0" fmla="*/ 8 w 46"/>
                  <a:gd name="T1" fmla="*/ 2 h 35"/>
                  <a:gd name="T2" fmla="*/ 26 w 46"/>
                  <a:gd name="T3" fmla="*/ 26 h 35"/>
                  <a:gd name="T4" fmla="*/ 40 w 46"/>
                  <a:gd name="T5" fmla="*/ 16 h 35"/>
                  <a:gd name="T6" fmla="*/ 43 w 46"/>
                  <a:gd name="T7" fmla="*/ 15 h 35"/>
                  <a:gd name="T8" fmla="*/ 45 w 46"/>
                  <a:gd name="T9" fmla="*/ 17 h 35"/>
                  <a:gd name="T10" fmla="*/ 46 w 46"/>
                  <a:gd name="T11" fmla="*/ 19 h 35"/>
                  <a:gd name="T12" fmla="*/ 44 w 46"/>
                  <a:gd name="T13" fmla="*/ 22 h 35"/>
                  <a:gd name="T14" fmla="*/ 27 w 46"/>
                  <a:gd name="T15" fmla="*/ 34 h 35"/>
                  <a:gd name="T16" fmla="*/ 24 w 46"/>
                  <a:gd name="T17" fmla="*/ 35 h 35"/>
                  <a:gd name="T18" fmla="*/ 20 w 46"/>
                  <a:gd name="T19" fmla="*/ 33 h 35"/>
                  <a:gd name="T20" fmla="*/ 1 w 46"/>
                  <a:gd name="T21" fmla="*/ 7 h 35"/>
                  <a:gd name="T22" fmla="*/ 0 w 46"/>
                  <a:gd name="T23" fmla="*/ 4 h 35"/>
                  <a:gd name="T24" fmla="*/ 2 w 46"/>
                  <a:gd name="T25" fmla="*/ 1 h 35"/>
                  <a:gd name="T26" fmla="*/ 5 w 46"/>
                  <a:gd name="T27" fmla="*/ 0 h 35"/>
                  <a:gd name="T28" fmla="*/ 8 w 46"/>
                  <a:gd name="T2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" h="35">
                    <a:moveTo>
                      <a:pt x="8" y="2"/>
                    </a:moveTo>
                    <a:cubicBezTo>
                      <a:pt x="26" y="26"/>
                      <a:pt x="26" y="26"/>
                      <a:pt x="26" y="2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1" y="16"/>
                      <a:pt x="42" y="15"/>
                      <a:pt x="43" y="15"/>
                    </a:cubicBezTo>
                    <a:cubicBezTo>
                      <a:pt x="44" y="15"/>
                      <a:pt x="44" y="16"/>
                      <a:pt x="45" y="17"/>
                    </a:cubicBezTo>
                    <a:cubicBezTo>
                      <a:pt x="46" y="17"/>
                      <a:pt x="46" y="18"/>
                      <a:pt x="46" y="19"/>
                    </a:cubicBezTo>
                    <a:cubicBezTo>
                      <a:pt x="45" y="20"/>
                      <a:pt x="45" y="21"/>
                      <a:pt x="44" y="22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6" y="35"/>
                      <a:pt x="25" y="35"/>
                      <a:pt x="24" y="35"/>
                    </a:cubicBezTo>
                    <a:cubicBezTo>
                      <a:pt x="22" y="35"/>
                      <a:pt x="21" y="34"/>
                      <a:pt x="20" y="33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2"/>
                      <a:pt x="1" y="2"/>
                      <a:pt x="2" y="1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6" y="0"/>
                      <a:pt x="7" y="1"/>
                      <a:pt x="8" y="2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176"/>
              <p:cNvSpPr/>
              <p:nvPr/>
            </p:nvSpPr>
            <p:spPr bwMode="auto">
              <a:xfrm>
                <a:off x="10356850" y="3305176"/>
                <a:ext cx="134937" cy="144463"/>
              </a:xfrm>
              <a:custGeom>
                <a:avLst/>
                <a:gdLst>
                  <a:gd name="T0" fmla="*/ 24 w 32"/>
                  <a:gd name="T1" fmla="*/ 32 h 34"/>
                  <a:gd name="T2" fmla="*/ 2 w 32"/>
                  <a:gd name="T3" fmla="*/ 8 h 34"/>
                  <a:gd name="T4" fmla="*/ 0 w 32"/>
                  <a:gd name="T5" fmla="*/ 5 h 34"/>
                  <a:gd name="T6" fmla="*/ 2 w 32"/>
                  <a:gd name="T7" fmla="*/ 2 h 34"/>
                  <a:gd name="T8" fmla="*/ 5 w 32"/>
                  <a:gd name="T9" fmla="*/ 1 h 34"/>
                  <a:gd name="T10" fmla="*/ 8 w 32"/>
                  <a:gd name="T11" fmla="*/ 3 h 34"/>
                  <a:gd name="T12" fmla="*/ 30 w 32"/>
                  <a:gd name="T13" fmla="*/ 27 h 34"/>
                  <a:gd name="T14" fmla="*/ 32 w 32"/>
                  <a:gd name="T15" fmla="*/ 30 h 34"/>
                  <a:gd name="T16" fmla="*/ 31 w 32"/>
                  <a:gd name="T17" fmla="*/ 33 h 34"/>
                  <a:gd name="T18" fmla="*/ 28 w 32"/>
                  <a:gd name="T19" fmla="*/ 34 h 34"/>
                  <a:gd name="T20" fmla="*/ 24 w 32"/>
                  <a:gd name="T21" fmla="*/ 3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34">
                    <a:moveTo>
                      <a:pt x="24" y="3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3" y="1"/>
                      <a:pt x="4" y="0"/>
                      <a:pt x="5" y="1"/>
                    </a:cubicBezTo>
                    <a:cubicBezTo>
                      <a:pt x="6" y="1"/>
                      <a:pt x="7" y="1"/>
                      <a:pt x="8" y="3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2" y="28"/>
                      <a:pt x="32" y="29"/>
                      <a:pt x="32" y="30"/>
                    </a:cubicBezTo>
                    <a:cubicBezTo>
                      <a:pt x="32" y="31"/>
                      <a:pt x="32" y="32"/>
                      <a:pt x="31" y="33"/>
                    </a:cubicBezTo>
                    <a:cubicBezTo>
                      <a:pt x="30" y="34"/>
                      <a:pt x="29" y="34"/>
                      <a:pt x="28" y="34"/>
                    </a:cubicBezTo>
                    <a:cubicBezTo>
                      <a:pt x="26" y="34"/>
                      <a:pt x="25" y="34"/>
                      <a:pt x="24" y="32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" name="Freeform 177"/>
              <p:cNvSpPr/>
              <p:nvPr/>
            </p:nvSpPr>
            <p:spPr bwMode="auto">
              <a:xfrm>
                <a:off x="10399713" y="3186113"/>
                <a:ext cx="182562" cy="179388"/>
              </a:xfrm>
              <a:custGeom>
                <a:avLst/>
                <a:gdLst>
                  <a:gd name="T0" fmla="*/ 24 w 43"/>
                  <a:gd name="T1" fmla="*/ 7 h 42"/>
                  <a:gd name="T2" fmla="*/ 18 w 43"/>
                  <a:gd name="T3" fmla="*/ 14 h 42"/>
                  <a:gd name="T4" fmla="*/ 40 w 43"/>
                  <a:gd name="T5" fmla="*/ 34 h 42"/>
                  <a:gd name="T6" fmla="*/ 42 w 43"/>
                  <a:gd name="T7" fmla="*/ 37 h 42"/>
                  <a:gd name="T8" fmla="*/ 41 w 43"/>
                  <a:gd name="T9" fmla="*/ 40 h 42"/>
                  <a:gd name="T10" fmla="*/ 38 w 43"/>
                  <a:gd name="T11" fmla="*/ 42 h 42"/>
                  <a:gd name="T12" fmla="*/ 35 w 43"/>
                  <a:gd name="T13" fmla="*/ 40 h 42"/>
                  <a:gd name="T14" fmla="*/ 12 w 43"/>
                  <a:gd name="T15" fmla="*/ 20 h 42"/>
                  <a:gd name="T16" fmla="*/ 6 w 43"/>
                  <a:gd name="T17" fmla="*/ 27 h 42"/>
                  <a:gd name="T18" fmla="*/ 3 w 43"/>
                  <a:gd name="T19" fmla="*/ 29 h 42"/>
                  <a:gd name="T20" fmla="*/ 1 w 43"/>
                  <a:gd name="T21" fmla="*/ 28 h 42"/>
                  <a:gd name="T22" fmla="*/ 0 w 43"/>
                  <a:gd name="T23" fmla="*/ 25 h 42"/>
                  <a:gd name="T24" fmla="*/ 1 w 43"/>
                  <a:gd name="T25" fmla="*/ 22 h 42"/>
                  <a:gd name="T26" fmla="*/ 19 w 43"/>
                  <a:gd name="T27" fmla="*/ 2 h 42"/>
                  <a:gd name="T28" fmla="*/ 22 w 43"/>
                  <a:gd name="T29" fmla="*/ 1 h 42"/>
                  <a:gd name="T30" fmla="*/ 24 w 43"/>
                  <a:gd name="T31" fmla="*/ 1 h 42"/>
                  <a:gd name="T32" fmla="*/ 25 w 43"/>
                  <a:gd name="T33" fmla="*/ 4 h 42"/>
                  <a:gd name="T34" fmla="*/ 24 w 43"/>
                  <a:gd name="T35" fmla="*/ 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42">
                    <a:moveTo>
                      <a:pt x="24" y="7"/>
                    </a:moveTo>
                    <a:cubicBezTo>
                      <a:pt x="18" y="14"/>
                      <a:pt x="18" y="14"/>
                      <a:pt x="18" y="14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2" y="35"/>
                      <a:pt x="42" y="36"/>
                      <a:pt x="42" y="37"/>
                    </a:cubicBezTo>
                    <a:cubicBezTo>
                      <a:pt x="43" y="38"/>
                      <a:pt x="42" y="39"/>
                      <a:pt x="41" y="40"/>
                    </a:cubicBezTo>
                    <a:cubicBezTo>
                      <a:pt x="41" y="41"/>
                      <a:pt x="40" y="42"/>
                      <a:pt x="38" y="42"/>
                    </a:cubicBezTo>
                    <a:cubicBezTo>
                      <a:pt x="37" y="42"/>
                      <a:pt x="36" y="41"/>
                      <a:pt x="35" y="4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8"/>
                      <a:pt x="4" y="29"/>
                      <a:pt x="3" y="29"/>
                    </a:cubicBezTo>
                    <a:cubicBezTo>
                      <a:pt x="2" y="29"/>
                      <a:pt x="2" y="28"/>
                      <a:pt x="1" y="28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4"/>
                      <a:pt x="0" y="23"/>
                      <a:pt x="1" y="2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1"/>
                      <a:pt x="21" y="1"/>
                      <a:pt x="22" y="1"/>
                    </a:cubicBezTo>
                    <a:cubicBezTo>
                      <a:pt x="23" y="0"/>
                      <a:pt x="23" y="1"/>
                      <a:pt x="24" y="1"/>
                    </a:cubicBezTo>
                    <a:cubicBezTo>
                      <a:pt x="25" y="2"/>
                      <a:pt x="25" y="3"/>
                      <a:pt x="25" y="4"/>
                    </a:cubicBezTo>
                    <a:cubicBezTo>
                      <a:pt x="25" y="5"/>
                      <a:pt x="25" y="6"/>
                      <a:pt x="24" y="7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" name="Freeform 178"/>
              <p:cNvSpPr/>
              <p:nvPr/>
            </p:nvSpPr>
            <p:spPr bwMode="auto">
              <a:xfrm>
                <a:off x="10491788" y="3071813"/>
                <a:ext cx="187325" cy="161925"/>
              </a:xfrm>
              <a:custGeom>
                <a:avLst/>
                <a:gdLst>
                  <a:gd name="T0" fmla="*/ 37 w 44"/>
                  <a:gd name="T1" fmla="*/ 37 h 38"/>
                  <a:gd name="T2" fmla="*/ 26 w 44"/>
                  <a:gd name="T3" fmla="*/ 29 h 38"/>
                  <a:gd name="T4" fmla="*/ 7 w 44"/>
                  <a:gd name="T5" fmla="*/ 29 h 38"/>
                  <a:gd name="T6" fmla="*/ 3 w 44"/>
                  <a:gd name="T7" fmla="*/ 29 h 38"/>
                  <a:gd name="T8" fmla="*/ 1 w 44"/>
                  <a:gd name="T9" fmla="*/ 28 h 38"/>
                  <a:gd name="T10" fmla="*/ 0 w 44"/>
                  <a:gd name="T11" fmla="*/ 26 h 38"/>
                  <a:gd name="T12" fmla="*/ 1 w 44"/>
                  <a:gd name="T13" fmla="*/ 23 h 38"/>
                  <a:gd name="T14" fmla="*/ 3 w 44"/>
                  <a:gd name="T15" fmla="*/ 21 h 38"/>
                  <a:gd name="T16" fmla="*/ 8 w 44"/>
                  <a:gd name="T17" fmla="*/ 21 h 38"/>
                  <a:gd name="T18" fmla="*/ 22 w 44"/>
                  <a:gd name="T19" fmla="*/ 22 h 38"/>
                  <a:gd name="T20" fmla="*/ 16 w 44"/>
                  <a:gd name="T21" fmla="*/ 8 h 38"/>
                  <a:gd name="T22" fmla="*/ 15 w 44"/>
                  <a:gd name="T23" fmla="*/ 6 h 38"/>
                  <a:gd name="T24" fmla="*/ 15 w 44"/>
                  <a:gd name="T25" fmla="*/ 5 h 38"/>
                  <a:gd name="T26" fmla="*/ 14 w 44"/>
                  <a:gd name="T27" fmla="*/ 3 h 38"/>
                  <a:gd name="T28" fmla="*/ 15 w 44"/>
                  <a:gd name="T29" fmla="*/ 1 h 38"/>
                  <a:gd name="T30" fmla="*/ 17 w 44"/>
                  <a:gd name="T31" fmla="*/ 0 h 38"/>
                  <a:gd name="T32" fmla="*/ 20 w 44"/>
                  <a:gd name="T33" fmla="*/ 0 h 38"/>
                  <a:gd name="T34" fmla="*/ 21 w 44"/>
                  <a:gd name="T35" fmla="*/ 2 h 38"/>
                  <a:gd name="T36" fmla="*/ 23 w 44"/>
                  <a:gd name="T37" fmla="*/ 5 h 38"/>
                  <a:gd name="T38" fmla="*/ 30 w 44"/>
                  <a:gd name="T39" fmla="*/ 22 h 38"/>
                  <a:gd name="T40" fmla="*/ 41 w 44"/>
                  <a:gd name="T41" fmla="*/ 30 h 38"/>
                  <a:gd name="T42" fmla="*/ 44 w 44"/>
                  <a:gd name="T43" fmla="*/ 33 h 38"/>
                  <a:gd name="T44" fmla="*/ 43 w 44"/>
                  <a:gd name="T45" fmla="*/ 36 h 38"/>
                  <a:gd name="T46" fmla="*/ 41 w 44"/>
                  <a:gd name="T47" fmla="*/ 38 h 38"/>
                  <a:gd name="T48" fmla="*/ 37 w 44"/>
                  <a:gd name="T4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38">
                    <a:moveTo>
                      <a:pt x="37" y="37"/>
                    </a:moveTo>
                    <a:cubicBezTo>
                      <a:pt x="26" y="29"/>
                      <a:pt x="26" y="29"/>
                      <a:pt x="26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9"/>
                      <a:pt x="4" y="29"/>
                      <a:pt x="3" y="29"/>
                    </a:cubicBezTo>
                    <a:cubicBezTo>
                      <a:pt x="3" y="29"/>
                      <a:pt x="2" y="29"/>
                      <a:pt x="1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25"/>
                      <a:pt x="0" y="24"/>
                      <a:pt x="1" y="23"/>
                    </a:cubicBezTo>
                    <a:cubicBezTo>
                      <a:pt x="1" y="22"/>
                      <a:pt x="2" y="22"/>
                      <a:pt x="3" y="21"/>
                    </a:cubicBezTo>
                    <a:cubicBezTo>
                      <a:pt x="4" y="21"/>
                      <a:pt x="5" y="21"/>
                      <a:pt x="8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5" y="7"/>
                      <a:pt x="15" y="6"/>
                    </a:cubicBezTo>
                    <a:cubicBezTo>
                      <a:pt x="15" y="6"/>
                      <a:pt x="15" y="5"/>
                      <a:pt x="15" y="5"/>
                    </a:cubicBezTo>
                    <a:cubicBezTo>
                      <a:pt x="14" y="4"/>
                      <a:pt x="14" y="4"/>
                      <a:pt x="14" y="3"/>
                    </a:cubicBezTo>
                    <a:cubicBezTo>
                      <a:pt x="14" y="2"/>
                      <a:pt x="15" y="2"/>
                      <a:pt x="15" y="1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1" y="1"/>
                      <a:pt x="21" y="1"/>
                      <a:pt x="21" y="2"/>
                    </a:cubicBezTo>
                    <a:cubicBezTo>
                      <a:pt x="22" y="3"/>
                      <a:pt x="22" y="4"/>
                      <a:pt x="23" y="5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3" y="31"/>
                      <a:pt x="44" y="32"/>
                      <a:pt x="44" y="33"/>
                    </a:cubicBezTo>
                    <a:cubicBezTo>
                      <a:pt x="44" y="34"/>
                      <a:pt x="44" y="35"/>
                      <a:pt x="43" y="36"/>
                    </a:cubicBezTo>
                    <a:cubicBezTo>
                      <a:pt x="43" y="37"/>
                      <a:pt x="42" y="38"/>
                      <a:pt x="41" y="38"/>
                    </a:cubicBezTo>
                    <a:cubicBezTo>
                      <a:pt x="40" y="38"/>
                      <a:pt x="38" y="38"/>
                      <a:pt x="37" y="37"/>
                    </a:cubicBezTo>
                    <a:close/>
                  </a:path>
                </a:pathLst>
              </a:custGeom>
              <a:solidFill>
                <a:srgbClr val="4A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" name="Freeform 179"/>
              <p:cNvSpPr/>
              <p:nvPr/>
            </p:nvSpPr>
            <p:spPr bwMode="auto">
              <a:xfrm>
                <a:off x="10552113" y="2389188"/>
                <a:ext cx="365125" cy="347663"/>
              </a:xfrm>
              <a:custGeom>
                <a:avLst/>
                <a:gdLst>
                  <a:gd name="T0" fmla="*/ 115 w 230"/>
                  <a:gd name="T1" fmla="*/ 181 h 219"/>
                  <a:gd name="T2" fmla="*/ 43 w 230"/>
                  <a:gd name="T3" fmla="*/ 219 h 219"/>
                  <a:gd name="T4" fmla="*/ 56 w 230"/>
                  <a:gd name="T5" fmla="*/ 139 h 219"/>
                  <a:gd name="T6" fmla="*/ 0 w 230"/>
                  <a:gd name="T7" fmla="*/ 82 h 219"/>
                  <a:gd name="T8" fmla="*/ 80 w 230"/>
                  <a:gd name="T9" fmla="*/ 72 h 219"/>
                  <a:gd name="T10" fmla="*/ 115 w 230"/>
                  <a:gd name="T11" fmla="*/ 0 h 219"/>
                  <a:gd name="T12" fmla="*/ 150 w 230"/>
                  <a:gd name="T13" fmla="*/ 72 h 219"/>
                  <a:gd name="T14" fmla="*/ 230 w 230"/>
                  <a:gd name="T15" fmla="*/ 82 h 219"/>
                  <a:gd name="T16" fmla="*/ 171 w 230"/>
                  <a:gd name="T17" fmla="*/ 139 h 219"/>
                  <a:gd name="T18" fmla="*/ 187 w 230"/>
                  <a:gd name="T19" fmla="*/ 219 h 219"/>
                  <a:gd name="T20" fmla="*/ 115 w 230"/>
                  <a:gd name="T21" fmla="*/ 18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19">
                    <a:moveTo>
                      <a:pt x="115" y="181"/>
                    </a:moveTo>
                    <a:lnTo>
                      <a:pt x="43" y="219"/>
                    </a:lnTo>
                    <a:lnTo>
                      <a:pt x="56" y="139"/>
                    </a:lnTo>
                    <a:lnTo>
                      <a:pt x="0" y="82"/>
                    </a:lnTo>
                    <a:lnTo>
                      <a:pt x="80" y="72"/>
                    </a:lnTo>
                    <a:lnTo>
                      <a:pt x="115" y="0"/>
                    </a:lnTo>
                    <a:lnTo>
                      <a:pt x="150" y="72"/>
                    </a:lnTo>
                    <a:lnTo>
                      <a:pt x="230" y="82"/>
                    </a:lnTo>
                    <a:lnTo>
                      <a:pt x="171" y="139"/>
                    </a:lnTo>
                    <a:lnTo>
                      <a:pt x="187" y="219"/>
                    </a:lnTo>
                    <a:lnTo>
                      <a:pt x="115" y="181"/>
                    </a:lnTo>
                    <a:close/>
                  </a:path>
                </a:pathLst>
              </a:custGeom>
              <a:solidFill>
                <a:srgbClr val="6EC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" name="Freeform 180"/>
              <p:cNvSpPr/>
              <p:nvPr/>
            </p:nvSpPr>
            <p:spPr bwMode="auto">
              <a:xfrm>
                <a:off x="8434388" y="2389188"/>
                <a:ext cx="365125" cy="347663"/>
              </a:xfrm>
              <a:custGeom>
                <a:avLst/>
                <a:gdLst>
                  <a:gd name="T0" fmla="*/ 115 w 230"/>
                  <a:gd name="T1" fmla="*/ 181 h 219"/>
                  <a:gd name="T2" fmla="*/ 45 w 230"/>
                  <a:gd name="T3" fmla="*/ 219 h 219"/>
                  <a:gd name="T4" fmla="*/ 59 w 230"/>
                  <a:gd name="T5" fmla="*/ 139 h 219"/>
                  <a:gd name="T6" fmla="*/ 0 w 230"/>
                  <a:gd name="T7" fmla="*/ 82 h 219"/>
                  <a:gd name="T8" fmla="*/ 80 w 230"/>
                  <a:gd name="T9" fmla="*/ 72 h 219"/>
                  <a:gd name="T10" fmla="*/ 115 w 230"/>
                  <a:gd name="T11" fmla="*/ 0 h 219"/>
                  <a:gd name="T12" fmla="*/ 152 w 230"/>
                  <a:gd name="T13" fmla="*/ 72 h 219"/>
                  <a:gd name="T14" fmla="*/ 230 w 230"/>
                  <a:gd name="T15" fmla="*/ 82 h 219"/>
                  <a:gd name="T16" fmla="*/ 174 w 230"/>
                  <a:gd name="T17" fmla="*/ 139 h 219"/>
                  <a:gd name="T18" fmla="*/ 187 w 230"/>
                  <a:gd name="T19" fmla="*/ 219 h 219"/>
                  <a:gd name="T20" fmla="*/ 115 w 230"/>
                  <a:gd name="T21" fmla="*/ 18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19">
                    <a:moveTo>
                      <a:pt x="115" y="181"/>
                    </a:moveTo>
                    <a:lnTo>
                      <a:pt x="45" y="219"/>
                    </a:lnTo>
                    <a:lnTo>
                      <a:pt x="59" y="139"/>
                    </a:lnTo>
                    <a:lnTo>
                      <a:pt x="0" y="82"/>
                    </a:lnTo>
                    <a:lnTo>
                      <a:pt x="80" y="72"/>
                    </a:lnTo>
                    <a:lnTo>
                      <a:pt x="115" y="0"/>
                    </a:lnTo>
                    <a:lnTo>
                      <a:pt x="152" y="72"/>
                    </a:lnTo>
                    <a:lnTo>
                      <a:pt x="230" y="82"/>
                    </a:lnTo>
                    <a:lnTo>
                      <a:pt x="174" y="139"/>
                    </a:lnTo>
                    <a:lnTo>
                      <a:pt x="187" y="219"/>
                    </a:lnTo>
                    <a:lnTo>
                      <a:pt x="115" y="181"/>
                    </a:lnTo>
                    <a:close/>
                  </a:path>
                </a:pathLst>
              </a:custGeom>
              <a:solidFill>
                <a:srgbClr val="6EC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grpSp>
        <p:nvGrpSpPr>
          <p:cNvPr id="247" name="组合 246"/>
          <p:cNvGrpSpPr/>
          <p:nvPr/>
        </p:nvGrpSpPr>
        <p:grpSpPr>
          <a:xfrm>
            <a:off x="6620398" y="2721069"/>
            <a:ext cx="1904063" cy="2103396"/>
            <a:chOff x="9489184" y="2288008"/>
            <a:chExt cx="1904063" cy="2103396"/>
          </a:xfrm>
        </p:grpSpPr>
        <p:sp>
          <p:nvSpPr>
            <p:cNvPr id="235" name="Freeform 188"/>
            <p:cNvSpPr/>
            <p:nvPr/>
          </p:nvSpPr>
          <p:spPr bwMode="auto">
            <a:xfrm>
              <a:off x="9489184" y="2288008"/>
              <a:ext cx="1904063" cy="2103396"/>
            </a:xfrm>
            <a:custGeom>
              <a:avLst/>
              <a:gdLst>
                <a:gd name="T0" fmla="*/ 291 w 581"/>
                <a:gd name="T1" fmla="*/ 642 h 642"/>
                <a:gd name="T2" fmla="*/ 245 w 581"/>
                <a:gd name="T3" fmla="*/ 630 h 642"/>
                <a:gd name="T4" fmla="*/ 46 w 581"/>
                <a:gd name="T5" fmla="*/ 515 h 642"/>
                <a:gd name="T6" fmla="*/ 0 w 581"/>
                <a:gd name="T7" fmla="*/ 436 h 642"/>
                <a:gd name="T8" fmla="*/ 0 w 581"/>
                <a:gd name="T9" fmla="*/ 206 h 642"/>
                <a:gd name="T10" fmla="*/ 46 w 581"/>
                <a:gd name="T11" fmla="*/ 127 h 642"/>
                <a:gd name="T12" fmla="*/ 245 w 581"/>
                <a:gd name="T13" fmla="*/ 12 h 642"/>
                <a:gd name="T14" fmla="*/ 291 w 581"/>
                <a:gd name="T15" fmla="*/ 0 h 642"/>
                <a:gd name="T16" fmla="*/ 336 w 581"/>
                <a:gd name="T17" fmla="*/ 12 h 642"/>
                <a:gd name="T18" fmla="*/ 536 w 581"/>
                <a:gd name="T19" fmla="*/ 127 h 642"/>
                <a:gd name="T20" fmla="*/ 581 w 581"/>
                <a:gd name="T21" fmla="*/ 206 h 642"/>
                <a:gd name="T22" fmla="*/ 581 w 581"/>
                <a:gd name="T23" fmla="*/ 436 h 642"/>
                <a:gd name="T24" fmla="*/ 536 w 581"/>
                <a:gd name="T25" fmla="*/ 515 h 642"/>
                <a:gd name="T26" fmla="*/ 336 w 581"/>
                <a:gd name="T27" fmla="*/ 630 h 642"/>
                <a:gd name="T28" fmla="*/ 291 w 581"/>
                <a:gd name="T29" fmla="*/ 642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1" h="642">
                  <a:moveTo>
                    <a:pt x="291" y="642"/>
                  </a:moveTo>
                  <a:cubicBezTo>
                    <a:pt x="275" y="642"/>
                    <a:pt x="259" y="638"/>
                    <a:pt x="245" y="630"/>
                  </a:cubicBezTo>
                  <a:cubicBezTo>
                    <a:pt x="46" y="515"/>
                    <a:pt x="46" y="515"/>
                    <a:pt x="46" y="515"/>
                  </a:cubicBezTo>
                  <a:cubicBezTo>
                    <a:pt x="18" y="499"/>
                    <a:pt x="0" y="469"/>
                    <a:pt x="0" y="436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173"/>
                    <a:pt x="18" y="143"/>
                    <a:pt x="46" y="127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59" y="4"/>
                    <a:pt x="275" y="0"/>
                    <a:pt x="291" y="0"/>
                  </a:cubicBezTo>
                  <a:cubicBezTo>
                    <a:pt x="307" y="0"/>
                    <a:pt x="323" y="4"/>
                    <a:pt x="336" y="12"/>
                  </a:cubicBezTo>
                  <a:cubicBezTo>
                    <a:pt x="536" y="127"/>
                    <a:pt x="536" y="127"/>
                    <a:pt x="536" y="127"/>
                  </a:cubicBezTo>
                  <a:cubicBezTo>
                    <a:pt x="564" y="143"/>
                    <a:pt x="581" y="173"/>
                    <a:pt x="581" y="206"/>
                  </a:cubicBezTo>
                  <a:cubicBezTo>
                    <a:pt x="581" y="436"/>
                    <a:pt x="581" y="436"/>
                    <a:pt x="581" y="436"/>
                  </a:cubicBezTo>
                  <a:cubicBezTo>
                    <a:pt x="581" y="469"/>
                    <a:pt x="564" y="499"/>
                    <a:pt x="536" y="515"/>
                  </a:cubicBezTo>
                  <a:cubicBezTo>
                    <a:pt x="336" y="630"/>
                    <a:pt x="336" y="630"/>
                    <a:pt x="336" y="630"/>
                  </a:cubicBezTo>
                  <a:cubicBezTo>
                    <a:pt x="323" y="638"/>
                    <a:pt x="307" y="642"/>
                    <a:pt x="291" y="642"/>
                  </a:cubicBezTo>
                  <a:close/>
                </a:path>
              </a:pathLst>
            </a:custGeom>
            <a:solidFill>
              <a:srgbClr val="FEC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4" name="Freeform 188"/>
            <p:cNvSpPr/>
            <p:nvPr/>
          </p:nvSpPr>
          <p:spPr bwMode="auto">
            <a:xfrm>
              <a:off x="9586953" y="2390065"/>
              <a:ext cx="1722153" cy="1902442"/>
            </a:xfrm>
            <a:custGeom>
              <a:avLst/>
              <a:gdLst>
                <a:gd name="T0" fmla="*/ 291 w 581"/>
                <a:gd name="T1" fmla="*/ 642 h 642"/>
                <a:gd name="T2" fmla="*/ 245 w 581"/>
                <a:gd name="T3" fmla="*/ 630 h 642"/>
                <a:gd name="T4" fmla="*/ 46 w 581"/>
                <a:gd name="T5" fmla="*/ 515 h 642"/>
                <a:gd name="T6" fmla="*/ 0 w 581"/>
                <a:gd name="T7" fmla="*/ 436 h 642"/>
                <a:gd name="T8" fmla="*/ 0 w 581"/>
                <a:gd name="T9" fmla="*/ 206 h 642"/>
                <a:gd name="T10" fmla="*/ 46 w 581"/>
                <a:gd name="T11" fmla="*/ 127 h 642"/>
                <a:gd name="T12" fmla="*/ 245 w 581"/>
                <a:gd name="T13" fmla="*/ 12 h 642"/>
                <a:gd name="T14" fmla="*/ 291 w 581"/>
                <a:gd name="T15" fmla="*/ 0 h 642"/>
                <a:gd name="T16" fmla="*/ 336 w 581"/>
                <a:gd name="T17" fmla="*/ 12 h 642"/>
                <a:gd name="T18" fmla="*/ 536 w 581"/>
                <a:gd name="T19" fmla="*/ 127 h 642"/>
                <a:gd name="T20" fmla="*/ 581 w 581"/>
                <a:gd name="T21" fmla="*/ 206 h 642"/>
                <a:gd name="T22" fmla="*/ 581 w 581"/>
                <a:gd name="T23" fmla="*/ 436 h 642"/>
                <a:gd name="T24" fmla="*/ 536 w 581"/>
                <a:gd name="T25" fmla="*/ 515 h 642"/>
                <a:gd name="T26" fmla="*/ 336 w 581"/>
                <a:gd name="T27" fmla="*/ 630 h 642"/>
                <a:gd name="T28" fmla="*/ 291 w 581"/>
                <a:gd name="T29" fmla="*/ 642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1" h="642">
                  <a:moveTo>
                    <a:pt x="291" y="642"/>
                  </a:moveTo>
                  <a:cubicBezTo>
                    <a:pt x="275" y="642"/>
                    <a:pt x="259" y="638"/>
                    <a:pt x="245" y="630"/>
                  </a:cubicBezTo>
                  <a:cubicBezTo>
                    <a:pt x="46" y="515"/>
                    <a:pt x="46" y="515"/>
                    <a:pt x="46" y="515"/>
                  </a:cubicBezTo>
                  <a:cubicBezTo>
                    <a:pt x="18" y="499"/>
                    <a:pt x="0" y="469"/>
                    <a:pt x="0" y="436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173"/>
                    <a:pt x="18" y="143"/>
                    <a:pt x="46" y="127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59" y="4"/>
                    <a:pt x="275" y="0"/>
                    <a:pt x="291" y="0"/>
                  </a:cubicBezTo>
                  <a:cubicBezTo>
                    <a:pt x="307" y="0"/>
                    <a:pt x="323" y="4"/>
                    <a:pt x="336" y="12"/>
                  </a:cubicBezTo>
                  <a:cubicBezTo>
                    <a:pt x="536" y="127"/>
                    <a:pt x="536" y="127"/>
                    <a:pt x="536" y="127"/>
                  </a:cubicBezTo>
                  <a:cubicBezTo>
                    <a:pt x="564" y="143"/>
                    <a:pt x="581" y="173"/>
                    <a:pt x="581" y="206"/>
                  </a:cubicBezTo>
                  <a:cubicBezTo>
                    <a:pt x="581" y="436"/>
                    <a:pt x="581" y="436"/>
                    <a:pt x="581" y="436"/>
                  </a:cubicBezTo>
                  <a:cubicBezTo>
                    <a:pt x="581" y="469"/>
                    <a:pt x="564" y="499"/>
                    <a:pt x="536" y="515"/>
                  </a:cubicBezTo>
                  <a:cubicBezTo>
                    <a:pt x="336" y="630"/>
                    <a:pt x="336" y="630"/>
                    <a:pt x="336" y="630"/>
                  </a:cubicBezTo>
                  <a:cubicBezTo>
                    <a:pt x="323" y="638"/>
                    <a:pt x="307" y="642"/>
                    <a:pt x="291" y="642"/>
                  </a:cubicBezTo>
                  <a:close/>
                </a:path>
              </a:pathLst>
            </a:custGeom>
            <a:solidFill>
              <a:srgbClr val="6EC7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9" name="Freeform 192"/>
            <p:cNvSpPr>
              <a:spLocks noEditPoints="1"/>
            </p:cNvSpPr>
            <p:nvPr/>
          </p:nvSpPr>
          <p:spPr bwMode="auto">
            <a:xfrm>
              <a:off x="9661002" y="2457381"/>
              <a:ext cx="1560427" cy="1764652"/>
            </a:xfrm>
            <a:custGeom>
              <a:avLst/>
              <a:gdLst>
                <a:gd name="T0" fmla="*/ 238 w 476"/>
                <a:gd name="T1" fmla="*/ 5 h 538"/>
                <a:gd name="T2" fmla="*/ 256 w 476"/>
                <a:gd name="T3" fmla="*/ 10 h 538"/>
                <a:gd name="T4" fmla="*/ 453 w 476"/>
                <a:gd name="T5" fmla="*/ 124 h 538"/>
                <a:gd name="T6" fmla="*/ 471 w 476"/>
                <a:gd name="T7" fmla="*/ 155 h 538"/>
                <a:gd name="T8" fmla="*/ 471 w 476"/>
                <a:gd name="T9" fmla="*/ 383 h 538"/>
                <a:gd name="T10" fmla="*/ 453 w 476"/>
                <a:gd name="T11" fmla="*/ 414 h 538"/>
                <a:gd name="T12" fmla="*/ 256 w 476"/>
                <a:gd name="T13" fmla="*/ 528 h 538"/>
                <a:gd name="T14" fmla="*/ 238 w 476"/>
                <a:gd name="T15" fmla="*/ 532 h 538"/>
                <a:gd name="T16" fmla="*/ 220 w 476"/>
                <a:gd name="T17" fmla="*/ 528 h 538"/>
                <a:gd name="T18" fmla="*/ 23 w 476"/>
                <a:gd name="T19" fmla="*/ 414 h 538"/>
                <a:gd name="T20" fmla="*/ 5 w 476"/>
                <a:gd name="T21" fmla="*/ 383 h 538"/>
                <a:gd name="T22" fmla="*/ 5 w 476"/>
                <a:gd name="T23" fmla="*/ 155 h 538"/>
                <a:gd name="T24" fmla="*/ 23 w 476"/>
                <a:gd name="T25" fmla="*/ 124 h 538"/>
                <a:gd name="T26" fmla="*/ 220 w 476"/>
                <a:gd name="T27" fmla="*/ 10 h 538"/>
                <a:gd name="T28" fmla="*/ 238 w 476"/>
                <a:gd name="T29" fmla="*/ 5 h 538"/>
                <a:gd name="T30" fmla="*/ 238 w 476"/>
                <a:gd name="T31" fmla="*/ 0 h 538"/>
                <a:gd name="T32" fmla="*/ 218 w 476"/>
                <a:gd name="T33" fmla="*/ 5 h 538"/>
                <a:gd name="T34" fmla="*/ 20 w 476"/>
                <a:gd name="T35" fmla="*/ 119 h 538"/>
                <a:gd name="T36" fmla="*/ 0 w 476"/>
                <a:gd name="T37" fmla="*/ 155 h 538"/>
                <a:gd name="T38" fmla="*/ 0 w 476"/>
                <a:gd name="T39" fmla="*/ 383 h 538"/>
                <a:gd name="T40" fmla="*/ 20 w 476"/>
                <a:gd name="T41" fmla="*/ 418 h 538"/>
                <a:gd name="T42" fmla="*/ 218 w 476"/>
                <a:gd name="T43" fmla="*/ 532 h 538"/>
                <a:gd name="T44" fmla="*/ 238 w 476"/>
                <a:gd name="T45" fmla="*/ 538 h 538"/>
                <a:gd name="T46" fmla="*/ 258 w 476"/>
                <a:gd name="T47" fmla="*/ 532 h 538"/>
                <a:gd name="T48" fmla="*/ 456 w 476"/>
                <a:gd name="T49" fmla="*/ 418 h 538"/>
                <a:gd name="T50" fmla="*/ 476 w 476"/>
                <a:gd name="T51" fmla="*/ 383 h 538"/>
                <a:gd name="T52" fmla="*/ 476 w 476"/>
                <a:gd name="T53" fmla="*/ 155 h 538"/>
                <a:gd name="T54" fmla="*/ 456 w 476"/>
                <a:gd name="T55" fmla="*/ 119 h 538"/>
                <a:gd name="T56" fmla="*/ 258 w 476"/>
                <a:gd name="T57" fmla="*/ 5 h 538"/>
                <a:gd name="T58" fmla="*/ 238 w 476"/>
                <a:gd name="T59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6" h="538">
                  <a:moveTo>
                    <a:pt x="238" y="5"/>
                  </a:moveTo>
                  <a:cubicBezTo>
                    <a:pt x="244" y="5"/>
                    <a:pt x="250" y="7"/>
                    <a:pt x="256" y="10"/>
                  </a:cubicBezTo>
                  <a:cubicBezTo>
                    <a:pt x="453" y="124"/>
                    <a:pt x="453" y="124"/>
                    <a:pt x="453" y="124"/>
                  </a:cubicBezTo>
                  <a:cubicBezTo>
                    <a:pt x="464" y="130"/>
                    <a:pt x="471" y="142"/>
                    <a:pt x="471" y="155"/>
                  </a:cubicBezTo>
                  <a:cubicBezTo>
                    <a:pt x="471" y="383"/>
                    <a:pt x="471" y="383"/>
                    <a:pt x="471" y="383"/>
                  </a:cubicBezTo>
                  <a:cubicBezTo>
                    <a:pt x="471" y="396"/>
                    <a:pt x="464" y="407"/>
                    <a:pt x="453" y="414"/>
                  </a:cubicBezTo>
                  <a:cubicBezTo>
                    <a:pt x="256" y="528"/>
                    <a:pt x="256" y="528"/>
                    <a:pt x="256" y="528"/>
                  </a:cubicBezTo>
                  <a:cubicBezTo>
                    <a:pt x="250" y="531"/>
                    <a:pt x="244" y="532"/>
                    <a:pt x="238" y="532"/>
                  </a:cubicBezTo>
                  <a:cubicBezTo>
                    <a:pt x="232" y="532"/>
                    <a:pt x="226" y="531"/>
                    <a:pt x="220" y="528"/>
                  </a:cubicBezTo>
                  <a:cubicBezTo>
                    <a:pt x="23" y="414"/>
                    <a:pt x="23" y="414"/>
                    <a:pt x="23" y="414"/>
                  </a:cubicBezTo>
                  <a:cubicBezTo>
                    <a:pt x="12" y="407"/>
                    <a:pt x="5" y="396"/>
                    <a:pt x="5" y="383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42"/>
                    <a:pt x="12" y="130"/>
                    <a:pt x="23" y="124"/>
                  </a:cubicBezTo>
                  <a:cubicBezTo>
                    <a:pt x="220" y="10"/>
                    <a:pt x="220" y="10"/>
                    <a:pt x="220" y="10"/>
                  </a:cubicBezTo>
                  <a:cubicBezTo>
                    <a:pt x="226" y="7"/>
                    <a:pt x="232" y="5"/>
                    <a:pt x="238" y="5"/>
                  </a:cubicBezTo>
                  <a:close/>
                  <a:moveTo>
                    <a:pt x="238" y="0"/>
                  </a:moveTo>
                  <a:cubicBezTo>
                    <a:pt x="231" y="0"/>
                    <a:pt x="224" y="2"/>
                    <a:pt x="218" y="5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7" y="127"/>
                    <a:pt x="0" y="140"/>
                    <a:pt x="0" y="155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397"/>
                    <a:pt x="7" y="411"/>
                    <a:pt x="20" y="418"/>
                  </a:cubicBezTo>
                  <a:cubicBezTo>
                    <a:pt x="218" y="532"/>
                    <a:pt x="218" y="532"/>
                    <a:pt x="218" y="532"/>
                  </a:cubicBezTo>
                  <a:cubicBezTo>
                    <a:pt x="224" y="536"/>
                    <a:pt x="231" y="538"/>
                    <a:pt x="238" y="538"/>
                  </a:cubicBezTo>
                  <a:cubicBezTo>
                    <a:pt x="245" y="538"/>
                    <a:pt x="252" y="536"/>
                    <a:pt x="258" y="532"/>
                  </a:cubicBezTo>
                  <a:cubicBezTo>
                    <a:pt x="456" y="418"/>
                    <a:pt x="456" y="418"/>
                    <a:pt x="456" y="418"/>
                  </a:cubicBezTo>
                  <a:cubicBezTo>
                    <a:pt x="469" y="411"/>
                    <a:pt x="476" y="397"/>
                    <a:pt x="476" y="383"/>
                  </a:cubicBezTo>
                  <a:cubicBezTo>
                    <a:pt x="476" y="155"/>
                    <a:pt x="476" y="155"/>
                    <a:pt x="476" y="155"/>
                  </a:cubicBezTo>
                  <a:cubicBezTo>
                    <a:pt x="476" y="140"/>
                    <a:pt x="469" y="127"/>
                    <a:pt x="456" y="119"/>
                  </a:cubicBezTo>
                  <a:cubicBezTo>
                    <a:pt x="258" y="5"/>
                    <a:pt x="258" y="5"/>
                    <a:pt x="258" y="5"/>
                  </a:cubicBezTo>
                  <a:cubicBezTo>
                    <a:pt x="252" y="2"/>
                    <a:pt x="245" y="0"/>
                    <a:pt x="238" y="0"/>
                  </a:cubicBez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151" name="组合 150"/>
            <p:cNvGrpSpPr/>
            <p:nvPr/>
          </p:nvGrpSpPr>
          <p:grpSpPr>
            <a:xfrm>
              <a:off x="9817165" y="2807559"/>
              <a:ext cx="1199406" cy="1089953"/>
              <a:chOff x="7527926" y="2706688"/>
              <a:chExt cx="1252538" cy="1138237"/>
            </a:xfrm>
          </p:grpSpPr>
          <p:sp>
            <p:nvSpPr>
              <p:cNvPr id="137" name="Freeform 93"/>
              <p:cNvSpPr/>
              <p:nvPr/>
            </p:nvSpPr>
            <p:spPr bwMode="auto">
              <a:xfrm>
                <a:off x="7604126" y="3014663"/>
                <a:ext cx="406400" cy="252413"/>
              </a:xfrm>
              <a:custGeom>
                <a:avLst/>
                <a:gdLst>
                  <a:gd name="T0" fmla="*/ 256 w 256"/>
                  <a:gd name="T1" fmla="*/ 94 h 159"/>
                  <a:gd name="T2" fmla="*/ 27 w 256"/>
                  <a:gd name="T3" fmla="*/ 159 h 159"/>
                  <a:gd name="T4" fmla="*/ 0 w 256"/>
                  <a:gd name="T5" fmla="*/ 65 h 159"/>
                  <a:gd name="T6" fmla="*/ 232 w 256"/>
                  <a:gd name="T7" fmla="*/ 0 h 159"/>
                  <a:gd name="T8" fmla="*/ 256 w 256"/>
                  <a:gd name="T9" fmla="*/ 9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159">
                    <a:moveTo>
                      <a:pt x="256" y="94"/>
                    </a:moveTo>
                    <a:lnTo>
                      <a:pt x="27" y="159"/>
                    </a:lnTo>
                    <a:lnTo>
                      <a:pt x="0" y="65"/>
                    </a:lnTo>
                    <a:lnTo>
                      <a:pt x="232" y="0"/>
                    </a:lnTo>
                    <a:lnTo>
                      <a:pt x="256" y="94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" name="Freeform 94"/>
              <p:cNvSpPr/>
              <p:nvPr/>
            </p:nvSpPr>
            <p:spPr bwMode="auto">
              <a:xfrm>
                <a:off x="7626351" y="3090863"/>
                <a:ext cx="384175" cy="176213"/>
              </a:xfrm>
              <a:custGeom>
                <a:avLst/>
                <a:gdLst>
                  <a:gd name="T0" fmla="*/ 231 w 242"/>
                  <a:gd name="T1" fmla="*/ 0 h 111"/>
                  <a:gd name="T2" fmla="*/ 0 w 242"/>
                  <a:gd name="T3" fmla="*/ 62 h 111"/>
                  <a:gd name="T4" fmla="*/ 13 w 242"/>
                  <a:gd name="T5" fmla="*/ 111 h 111"/>
                  <a:gd name="T6" fmla="*/ 242 w 242"/>
                  <a:gd name="T7" fmla="*/ 46 h 111"/>
                  <a:gd name="T8" fmla="*/ 231 w 242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2" h="111">
                    <a:moveTo>
                      <a:pt x="231" y="0"/>
                    </a:moveTo>
                    <a:lnTo>
                      <a:pt x="0" y="62"/>
                    </a:lnTo>
                    <a:lnTo>
                      <a:pt x="13" y="111"/>
                    </a:lnTo>
                    <a:lnTo>
                      <a:pt x="242" y="46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" name="Freeform 95"/>
              <p:cNvSpPr/>
              <p:nvPr/>
            </p:nvSpPr>
            <p:spPr bwMode="auto">
              <a:xfrm>
                <a:off x="7527926" y="3078163"/>
                <a:ext cx="157163" cy="236538"/>
              </a:xfrm>
              <a:custGeom>
                <a:avLst/>
                <a:gdLst>
                  <a:gd name="T0" fmla="*/ 36 w 37"/>
                  <a:gd name="T1" fmla="*/ 45 h 55"/>
                  <a:gd name="T2" fmla="*/ 32 w 37"/>
                  <a:gd name="T3" fmla="*/ 51 h 55"/>
                  <a:gd name="T4" fmla="*/ 18 w 37"/>
                  <a:gd name="T5" fmla="*/ 55 h 55"/>
                  <a:gd name="T6" fmla="*/ 12 w 37"/>
                  <a:gd name="T7" fmla="*/ 52 h 55"/>
                  <a:gd name="T8" fmla="*/ 0 w 37"/>
                  <a:gd name="T9" fmla="*/ 10 h 55"/>
                  <a:gd name="T10" fmla="*/ 4 w 37"/>
                  <a:gd name="T11" fmla="*/ 4 h 55"/>
                  <a:gd name="T12" fmla="*/ 18 w 37"/>
                  <a:gd name="T13" fmla="*/ 1 h 55"/>
                  <a:gd name="T14" fmla="*/ 24 w 37"/>
                  <a:gd name="T15" fmla="*/ 3 h 55"/>
                  <a:gd name="T16" fmla="*/ 36 w 37"/>
                  <a:gd name="T17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55">
                    <a:moveTo>
                      <a:pt x="36" y="45"/>
                    </a:moveTo>
                    <a:cubicBezTo>
                      <a:pt x="37" y="48"/>
                      <a:pt x="35" y="50"/>
                      <a:pt x="32" y="51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5" y="55"/>
                      <a:pt x="12" y="54"/>
                      <a:pt x="12" y="5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5"/>
                      <a:pt x="4" y="4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4" y="1"/>
                      <a:pt x="24" y="3"/>
                    </a:cubicBezTo>
                    <a:lnTo>
                      <a:pt x="36" y="45"/>
                    </a:ln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" name="Freeform 96"/>
              <p:cNvSpPr/>
              <p:nvPr/>
            </p:nvSpPr>
            <p:spPr bwMode="auto">
              <a:xfrm>
                <a:off x="7553326" y="3181350"/>
                <a:ext cx="131763" cy="133350"/>
              </a:xfrm>
              <a:custGeom>
                <a:avLst/>
                <a:gdLst>
                  <a:gd name="T0" fmla="*/ 24 w 31"/>
                  <a:gd name="T1" fmla="*/ 0 h 31"/>
                  <a:gd name="T2" fmla="*/ 0 w 31"/>
                  <a:gd name="T3" fmla="*/ 7 h 31"/>
                  <a:gd name="T4" fmla="*/ 6 w 31"/>
                  <a:gd name="T5" fmla="*/ 28 h 31"/>
                  <a:gd name="T6" fmla="*/ 12 w 31"/>
                  <a:gd name="T7" fmla="*/ 31 h 31"/>
                  <a:gd name="T8" fmla="*/ 26 w 31"/>
                  <a:gd name="T9" fmla="*/ 27 h 31"/>
                  <a:gd name="T10" fmla="*/ 30 w 31"/>
                  <a:gd name="T11" fmla="*/ 21 h 31"/>
                  <a:gd name="T12" fmla="*/ 24 w 31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1">
                    <a:moveTo>
                      <a:pt x="24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30"/>
                      <a:pt x="9" y="31"/>
                      <a:pt x="12" y="31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9" y="26"/>
                      <a:pt x="31" y="24"/>
                      <a:pt x="30" y="21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" name="Freeform 97"/>
              <p:cNvSpPr/>
              <p:nvPr/>
            </p:nvSpPr>
            <p:spPr bwMode="auto">
              <a:xfrm>
                <a:off x="7894638" y="2757488"/>
                <a:ext cx="800100" cy="496888"/>
              </a:xfrm>
              <a:custGeom>
                <a:avLst/>
                <a:gdLst>
                  <a:gd name="T0" fmla="*/ 187 w 187"/>
                  <a:gd name="T1" fmla="*/ 71 h 116"/>
                  <a:gd name="T2" fmla="*/ 25 w 187"/>
                  <a:gd name="T3" fmla="*/ 115 h 116"/>
                  <a:gd name="T4" fmla="*/ 18 w 187"/>
                  <a:gd name="T5" fmla="*/ 113 h 116"/>
                  <a:gd name="T6" fmla="*/ 1 w 187"/>
                  <a:gd name="T7" fmla="*/ 50 h 116"/>
                  <a:gd name="T8" fmla="*/ 6 w 187"/>
                  <a:gd name="T9" fmla="*/ 44 h 116"/>
                  <a:gd name="T10" fmla="*/ 168 w 187"/>
                  <a:gd name="T11" fmla="*/ 0 h 116"/>
                  <a:gd name="T12" fmla="*/ 187 w 187"/>
                  <a:gd name="T13" fmla="*/ 7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" h="116">
                    <a:moveTo>
                      <a:pt x="187" y="71"/>
                    </a:moveTo>
                    <a:cubicBezTo>
                      <a:pt x="25" y="115"/>
                      <a:pt x="25" y="115"/>
                      <a:pt x="25" y="115"/>
                    </a:cubicBezTo>
                    <a:cubicBezTo>
                      <a:pt x="22" y="116"/>
                      <a:pt x="19" y="115"/>
                      <a:pt x="18" y="113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48"/>
                      <a:pt x="3" y="45"/>
                      <a:pt x="6" y="44"/>
                    </a:cubicBezTo>
                    <a:cubicBezTo>
                      <a:pt x="168" y="0"/>
                      <a:pt x="168" y="0"/>
                      <a:pt x="168" y="0"/>
                    </a:cubicBezTo>
                    <a:lnTo>
                      <a:pt x="187" y="71"/>
                    </a:lnTo>
                    <a:close/>
                  </a:path>
                </a:pathLst>
              </a:custGeom>
              <a:solidFill>
                <a:srgbClr val="FA7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" name="Freeform 98"/>
              <p:cNvSpPr/>
              <p:nvPr/>
            </p:nvSpPr>
            <p:spPr bwMode="auto">
              <a:xfrm>
                <a:off x="7937501" y="2911475"/>
                <a:ext cx="757238" cy="342900"/>
              </a:xfrm>
              <a:custGeom>
                <a:avLst/>
                <a:gdLst>
                  <a:gd name="T0" fmla="*/ 168 w 177"/>
                  <a:gd name="T1" fmla="*/ 0 h 80"/>
                  <a:gd name="T2" fmla="*/ 0 w 177"/>
                  <a:gd name="T3" fmla="*/ 45 h 80"/>
                  <a:gd name="T4" fmla="*/ 8 w 177"/>
                  <a:gd name="T5" fmla="*/ 77 h 80"/>
                  <a:gd name="T6" fmla="*/ 15 w 177"/>
                  <a:gd name="T7" fmla="*/ 79 h 80"/>
                  <a:gd name="T8" fmla="*/ 177 w 177"/>
                  <a:gd name="T9" fmla="*/ 35 h 80"/>
                  <a:gd name="T10" fmla="*/ 168 w 177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7" h="80">
                    <a:moveTo>
                      <a:pt x="168" y="0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9" y="79"/>
                      <a:pt x="12" y="80"/>
                      <a:pt x="15" y="79"/>
                    </a:cubicBezTo>
                    <a:cubicBezTo>
                      <a:pt x="177" y="35"/>
                      <a:pt x="177" y="35"/>
                      <a:pt x="177" y="35"/>
                    </a:cubicBezTo>
                    <a:lnTo>
                      <a:pt x="168" y="0"/>
                    </a:lnTo>
                    <a:close/>
                  </a:path>
                </a:pathLst>
              </a:custGeom>
              <a:solidFill>
                <a:srgbClr val="E15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" name="Freeform 99"/>
              <p:cNvSpPr/>
              <p:nvPr/>
            </p:nvSpPr>
            <p:spPr bwMode="auto">
              <a:xfrm>
                <a:off x="8545513" y="2706688"/>
                <a:ext cx="234950" cy="406400"/>
              </a:xfrm>
              <a:custGeom>
                <a:avLst/>
                <a:gdLst>
                  <a:gd name="T0" fmla="*/ 55 w 55"/>
                  <a:gd name="T1" fmla="*/ 83 h 95"/>
                  <a:gd name="T2" fmla="*/ 52 w 55"/>
                  <a:gd name="T3" fmla="*/ 88 h 95"/>
                  <a:gd name="T4" fmla="*/ 27 w 55"/>
                  <a:gd name="T5" fmla="*/ 95 h 95"/>
                  <a:gd name="T6" fmla="*/ 22 w 55"/>
                  <a:gd name="T7" fmla="*/ 92 h 95"/>
                  <a:gd name="T8" fmla="*/ 0 w 55"/>
                  <a:gd name="T9" fmla="*/ 12 h 95"/>
                  <a:gd name="T10" fmla="*/ 3 w 55"/>
                  <a:gd name="T11" fmla="*/ 7 h 95"/>
                  <a:gd name="T12" fmla="*/ 28 w 55"/>
                  <a:gd name="T13" fmla="*/ 1 h 95"/>
                  <a:gd name="T14" fmla="*/ 33 w 55"/>
                  <a:gd name="T15" fmla="*/ 3 h 95"/>
                  <a:gd name="T16" fmla="*/ 55 w 55"/>
                  <a:gd name="T17" fmla="*/ 8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95">
                    <a:moveTo>
                      <a:pt x="55" y="83"/>
                    </a:moveTo>
                    <a:cubicBezTo>
                      <a:pt x="55" y="85"/>
                      <a:pt x="54" y="87"/>
                      <a:pt x="52" y="88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5" y="95"/>
                      <a:pt x="23" y="94"/>
                      <a:pt x="22" y="9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0"/>
                      <a:pt x="1" y="8"/>
                      <a:pt x="3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30" y="0"/>
                      <a:pt x="32" y="1"/>
                      <a:pt x="33" y="3"/>
                    </a:cubicBezTo>
                    <a:lnTo>
                      <a:pt x="55" y="83"/>
                    </a:lnTo>
                    <a:close/>
                  </a:path>
                </a:pathLst>
              </a:custGeom>
              <a:solidFill>
                <a:srgbClr val="FFC8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" name="Freeform 100"/>
              <p:cNvSpPr/>
              <p:nvPr/>
            </p:nvSpPr>
            <p:spPr bwMode="auto">
              <a:xfrm>
                <a:off x="8591551" y="2890838"/>
                <a:ext cx="188913" cy="222250"/>
              </a:xfrm>
              <a:custGeom>
                <a:avLst/>
                <a:gdLst>
                  <a:gd name="T0" fmla="*/ 33 w 44"/>
                  <a:gd name="T1" fmla="*/ 0 h 52"/>
                  <a:gd name="T2" fmla="*/ 0 w 44"/>
                  <a:gd name="T3" fmla="*/ 9 h 52"/>
                  <a:gd name="T4" fmla="*/ 11 w 44"/>
                  <a:gd name="T5" fmla="*/ 49 h 52"/>
                  <a:gd name="T6" fmla="*/ 16 w 44"/>
                  <a:gd name="T7" fmla="*/ 52 h 52"/>
                  <a:gd name="T8" fmla="*/ 41 w 44"/>
                  <a:gd name="T9" fmla="*/ 45 h 52"/>
                  <a:gd name="T10" fmla="*/ 44 w 44"/>
                  <a:gd name="T11" fmla="*/ 40 h 52"/>
                  <a:gd name="T12" fmla="*/ 33 w 44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52">
                    <a:moveTo>
                      <a:pt x="33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2" y="51"/>
                      <a:pt x="14" y="52"/>
                      <a:pt x="16" y="52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3" y="44"/>
                      <a:pt x="44" y="42"/>
                      <a:pt x="44" y="40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A0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" name="Freeform 101"/>
              <p:cNvSpPr/>
              <p:nvPr/>
            </p:nvSpPr>
            <p:spPr bwMode="auto">
              <a:xfrm>
                <a:off x="8126413" y="3194050"/>
                <a:ext cx="60325" cy="650875"/>
              </a:xfrm>
              <a:custGeom>
                <a:avLst/>
                <a:gdLst>
                  <a:gd name="T0" fmla="*/ 7 w 14"/>
                  <a:gd name="T1" fmla="*/ 152 h 152"/>
                  <a:gd name="T2" fmla="*/ 0 w 14"/>
                  <a:gd name="T3" fmla="*/ 145 h 152"/>
                  <a:gd name="T4" fmla="*/ 0 w 14"/>
                  <a:gd name="T5" fmla="*/ 7 h 152"/>
                  <a:gd name="T6" fmla="*/ 7 w 14"/>
                  <a:gd name="T7" fmla="*/ 0 h 152"/>
                  <a:gd name="T8" fmla="*/ 14 w 14"/>
                  <a:gd name="T9" fmla="*/ 7 h 152"/>
                  <a:gd name="T10" fmla="*/ 14 w 14"/>
                  <a:gd name="T11" fmla="*/ 145 h 152"/>
                  <a:gd name="T12" fmla="*/ 7 w 14"/>
                  <a:gd name="T13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52">
                    <a:moveTo>
                      <a:pt x="7" y="152"/>
                    </a:moveTo>
                    <a:cubicBezTo>
                      <a:pt x="3" y="152"/>
                      <a:pt x="0" y="149"/>
                      <a:pt x="0" y="14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ubicBezTo>
                      <a:pt x="14" y="145"/>
                      <a:pt x="14" y="145"/>
                      <a:pt x="14" y="145"/>
                    </a:cubicBezTo>
                    <a:cubicBezTo>
                      <a:pt x="14" y="149"/>
                      <a:pt x="11" y="152"/>
                      <a:pt x="7" y="152"/>
                    </a:cubicBezTo>
                    <a:close/>
                  </a:path>
                </a:pathLst>
              </a:custGeom>
              <a:solidFill>
                <a:srgbClr val="4B50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" name="Freeform 102"/>
              <p:cNvSpPr/>
              <p:nvPr/>
            </p:nvSpPr>
            <p:spPr bwMode="auto">
              <a:xfrm>
                <a:off x="8156576" y="3194050"/>
                <a:ext cx="30163" cy="650875"/>
              </a:xfrm>
              <a:custGeom>
                <a:avLst/>
                <a:gdLst>
                  <a:gd name="T0" fmla="*/ 0 w 7"/>
                  <a:gd name="T1" fmla="*/ 0 h 152"/>
                  <a:gd name="T2" fmla="*/ 0 w 7"/>
                  <a:gd name="T3" fmla="*/ 152 h 152"/>
                  <a:gd name="T4" fmla="*/ 7 w 7"/>
                  <a:gd name="T5" fmla="*/ 145 h 152"/>
                  <a:gd name="T6" fmla="*/ 7 w 7"/>
                  <a:gd name="T7" fmla="*/ 7 h 152"/>
                  <a:gd name="T8" fmla="*/ 0 w 7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52">
                    <a:moveTo>
                      <a:pt x="0" y="0"/>
                    </a:moveTo>
                    <a:cubicBezTo>
                      <a:pt x="0" y="152"/>
                      <a:pt x="0" y="152"/>
                      <a:pt x="0" y="152"/>
                    </a:cubicBezTo>
                    <a:cubicBezTo>
                      <a:pt x="4" y="152"/>
                      <a:pt x="7" y="149"/>
                      <a:pt x="7" y="14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3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rgbClr val="32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" name="Freeform 103"/>
              <p:cNvSpPr/>
              <p:nvPr/>
            </p:nvSpPr>
            <p:spPr bwMode="auto">
              <a:xfrm>
                <a:off x="8156576" y="3259138"/>
                <a:ext cx="427038" cy="581025"/>
              </a:xfrm>
              <a:custGeom>
                <a:avLst/>
                <a:gdLst>
                  <a:gd name="T0" fmla="*/ 93 w 100"/>
                  <a:gd name="T1" fmla="*/ 136 h 136"/>
                  <a:gd name="T2" fmla="*/ 87 w 100"/>
                  <a:gd name="T3" fmla="*/ 134 h 136"/>
                  <a:gd name="T4" fmla="*/ 2 w 100"/>
                  <a:gd name="T5" fmla="*/ 11 h 136"/>
                  <a:gd name="T6" fmla="*/ 1 w 100"/>
                  <a:gd name="T7" fmla="*/ 5 h 136"/>
                  <a:gd name="T8" fmla="*/ 3 w 100"/>
                  <a:gd name="T9" fmla="*/ 1 h 136"/>
                  <a:gd name="T10" fmla="*/ 7 w 100"/>
                  <a:gd name="T11" fmla="*/ 0 h 136"/>
                  <a:gd name="T12" fmla="*/ 13 w 100"/>
                  <a:gd name="T13" fmla="*/ 3 h 136"/>
                  <a:gd name="T14" fmla="*/ 98 w 100"/>
                  <a:gd name="T15" fmla="*/ 126 h 136"/>
                  <a:gd name="T16" fmla="*/ 99 w 100"/>
                  <a:gd name="T17" fmla="*/ 131 h 136"/>
                  <a:gd name="T18" fmla="*/ 96 w 100"/>
                  <a:gd name="T19" fmla="*/ 135 h 136"/>
                  <a:gd name="T20" fmla="*/ 93 w 100"/>
                  <a:gd name="T21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" h="136">
                    <a:moveTo>
                      <a:pt x="93" y="136"/>
                    </a:moveTo>
                    <a:cubicBezTo>
                      <a:pt x="90" y="136"/>
                      <a:pt x="88" y="135"/>
                      <a:pt x="87" y="13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9"/>
                      <a:pt x="0" y="7"/>
                      <a:pt x="1" y="5"/>
                    </a:cubicBezTo>
                    <a:cubicBezTo>
                      <a:pt x="1" y="4"/>
                      <a:pt x="2" y="2"/>
                      <a:pt x="3" y="1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10" y="0"/>
                      <a:pt x="12" y="1"/>
                      <a:pt x="13" y="3"/>
                    </a:cubicBezTo>
                    <a:cubicBezTo>
                      <a:pt x="98" y="126"/>
                      <a:pt x="98" y="126"/>
                      <a:pt x="98" y="126"/>
                    </a:cubicBezTo>
                    <a:cubicBezTo>
                      <a:pt x="99" y="127"/>
                      <a:pt x="100" y="129"/>
                      <a:pt x="99" y="131"/>
                    </a:cubicBezTo>
                    <a:cubicBezTo>
                      <a:pt x="99" y="133"/>
                      <a:pt x="98" y="134"/>
                      <a:pt x="96" y="135"/>
                    </a:cubicBezTo>
                    <a:cubicBezTo>
                      <a:pt x="95" y="136"/>
                      <a:pt x="94" y="136"/>
                      <a:pt x="93" y="136"/>
                    </a:cubicBezTo>
                    <a:close/>
                  </a:path>
                </a:pathLst>
              </a:custGeom>
              <a:solidFill>
                <a:srgbClr val="32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" name="Freeform 104"/>
              <p:cNvSpPr/>
              <p:nvPr/>
            </p:nvSpPr>
            <p:spPr bwMode="auto">
              <a:xfrm>
                <a:off x="7732713" y="3259138"/>
                <a:ext cx="423863" cy="581025"/>
              </a:xfrm>
              <a:custGeom>
                <a:avLst/>
                <a:gdLst>
                  <a:gd name="T0" fmla="*/ 7 w 99"/>
                  <a:gd name="T1" fmla="*/ 136 h 136"/>
                  <a:gd name="T2" fmla="*/ 3 w 99"/>
                  <a:gd name="T3" fmla="*/ 135 h 136"/>
                  <a:gd name="T4" fmla="*/ 0 w 99"/>
                  <a:gd name="T5" fmla="*/ 131 h 136"/>
                  <a:gd name="T6" fmla="*/ 1 w 99"/>
                  <a:gd name="T7" fmla="*/ 126 h 136"/>
                  <a:gd name="T8" fmla="*/ 86 w 99"/>
                  <a:gd name="T9" fmla="*/ 3 h 136"/>
                  <a:gd name="T10" fmla="*/ 92 w 99"/>
                  <a:gd name="T11" fmla="*/ 0 h 136"/>
                  <a:gd name="T12" fmla="*/ 96 w 99"/>
                  <a:gd name="T13" fmla="*/ 1 h 136"/>
                  <a:gd name="T14" fmla="*/ 99 w 99"/>
                  <a:gd name="T15" fmla="*/ 5 h 136"/>
                  <a:gd name="T16" fmla="*/ 97 w 99"/>
                  <a:gd name="T17" fmla="*/ 11 h 136"/>
                  <a:gd name="T18" fmla="*/ 12 w 99"/>
                  <a:gd name="T19" fmla="*/ 134 h 136"/>
                  <a:gd name="T20" fmla="*/ 7 w 99"/>
                  <a:gd name="T21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9" h="136">
                    <a:moveTo>
                      <a:pt x="7" y="136"/>
                    </a:moveTo>
                    <a:cubicBezTo>
                      <a:pt x="5" y="136"/>
                      <a:pt x="4" y="136"/>
                      <a:pt x="3" y="135"/>
                    </a:cubicBezTo>
                    <a:cubicBezTo>
                      <a:pt x="1" y="134"/>
                      <a:pt x="0" y="133"/>
                      <a:pt x="0" y="131"/>
                    </a:cubicBezTo>
                    <a:cubicBezTo>
                      <a:pt x="0" y="129"/>
                      <a:pt x="0" y="127"/>
                      <a:pt x="1" y="126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8" y="1"/>
                      <a:pt x="90" y="0"/>
                      <a:pt x="92" y="0"/>
                    </a:cubicBezTo>
                    <a:cubicBezTo>
                      <a:pt x="93" y="0"/>
                      <a:pt x="95" y="0"/>
                      <a:pt x="96" y="1"/>
                    </a:cubicBezTo>
                    <a:cubicBezTo>
                      <a:pt x="97" y="2"/>
                      <a:pt x="98" y="4"/>
                      <a:pt x="99" y="5"/>
                    </a:cubicBezTo>
                    <a:cubicBezTo>
                      <a:pt x="99" y="7"/>
                      <a:pt x="98" y="9"/>
                      <a:pt x="97" y="11"/>
                    </a:cubicBezTo>
                    <a:cubicBezTo>
                      <a:pt x="12" y="134"/>
                      <a:pt x="12" y="134"/>
                      <a:pt x="12" y="134"/>
                    </a:cubicBezTo>
                    <a:cubicBezTo>
                      <a:pt x="11" y="135"/>
                      <a:pt x="9" y="136"/>
                      <a:pt x="7" y="136"/>
                    </a:cubicBezTo>
                    <a:close/>
                  </a:path>
                </a:pathLst>
              </a:custGeom>
              <a:solidFill>
                <a:srgbClr val="4B50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" name="Oval 105"/>
              <p:cNvSpPr>
                <a:spLocks noChangeArrowheads="1"/>
              </p:cNvSpPr>
              <p:nvPr/>
            </p:nvSpPr>
            <p:spPr bwMode="auto">
              <a:xfrm>
                <a:off x="8058151" y="3125788"/>
                <a:ext cx="196850" cy="196850"/>
              </a:xfrm>
              <a:prstGeom prst="ellipse">
                <a:avLst/>
              </a:prstGeom>
              <a:solidFill>
                <a:srgbClr val="FFC8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" name="Freeform 106"/>
              <p:cNvSpPr/>
              <p:nvPr/>
            </p:nvSpPr>
            <p:spPr bwMode="auto">
              <a:xfrm>
                <a:off x="8156576" y="3125788"/>
                <a:ext cx="98425" cy="196850"/>
              </a:xfrm>
              <a:custGeom>
                <a:avLst/>
                <a:gdLst>
                  <a:gd name="T0" fmla="*/ 0 w 23"/>
                  <a:gd name="T1" fmla="*/ 0 h 46"/>
                  <a:gd name="T2" fmla="*/ 0 w 23"/>
                  <a:gd name="T3" fmla="*/ 46 h 46"/>
                  <a:gd name="T4" fmla="*/ 23 w 23"/>
                  <a:gd name="T5" fmla="*/ 23 h 46"/>
                  <a:gd name="T6" fmla="*/ 0 w 23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6">
                    <a:moveTo>
                      <a:pt x="0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13" y="46"/>
                      <a:pt x="23" y="36"/>
                      <a:pt x="23" y="23"/>
                    </a:cubicBezTo>
                    <a:cubicBezTo>
                      <a:pt x="23" y="10"/>
                      <a:pt x="13" y="0"/>
                      <a:pt x="0" y="0"/>
                    </a:cubicBezTo>
                    <a:close/>
                  </a:path>
                </a:pathLst>
              </a:custGeom>
              <a:solidFill>
                <a:srgbClr val="FFA0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1" r="16391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4" r="20114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9" r="6319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5" r="17175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5" r="19525"/>
          <a:stretch>
            <a:fillRect/>
          </a:stretch>
        </p:blipFill>
        <p:spPr/>
      </p:pic>
      <p:sp>
        <p:nvSpPr>
          <p:cNvPr id="17" name="任意多边形: 形状 16"/>
          <p:cNvSpPr/>
          <p:nvPr/>
        </p:nvSpPr>
        <p:spPr>
          <a:xfrm>
            <a:off x="2181942" y="3885703"/>
            <a:ext cx="8072768" cy="2108161"/>
          </a:xfrm>
          <a:custGeom>
            <a:avLst/>
            <a:gdLst>
              <a:gd name="connsiteX0" fmla="*/ 327770 w 9907403"/>
              <a:gd name="connsiteY0" fmla="*/ 174745 h 2351980"/>
              <a:gd name="connsiteX1" fmla="*/ 1546970 w 9907403"/>
              <a:gd name="connsiteY1" fmla="*/ 102174 h 2351980"/>
              <a:gd name="connsiteX2" fmla="*/ 2142056 w 9907403"/>
              <a:gd name="connsiteY2" fmla="*/ 276345 h 2351980"/>
              <a:gd name="connsiteX3" fmla="*/ 3332228 w 9907403"/>
              <a:gd name="connsiteY3" fmla="*/ 160231 h 2351980"/>
              <a:gd name="connsiteX4" fmla="*/ 3985370 w 9907403"/>
              <a:gd name="connsiteY4" fmla="*/ 232802 h 2351980"/>
              <a:gd name="connsiteX5" fmla="*/ 4522399 w 9907403"/>
              <a:gd name="connsiteY5" fmla="*/ 116688 h 2351980"/>
              <a:gd name="connsiteX6" fmla="*/ 5465828 w 9907403"/>
              <a:gd name="connsiteY6" fmla="*/ 232802 h 2351980"/>
              <a:gd name="connsiteX7" fmla="*/ 6525370 w 9907403"/>
              <a:gd name="connsiteY7" fmla="*/ 116688 h 2351980"/>
              <a:gd name="connsiteX8" fmla="*/ 7773599 w 9907403"/>
              <a:gd name="connsiteY8" fmla="*/ 305374 h 2351980"/>
              <a:gd name="connsiteX9" fmla="*/ 9210513 w 9907403"/>
              <a:gd name="connsiteY9" fmla="*/ 574 h 2351980"/>
              <a:gd name="connsiteX10" fmla="*/ 9747542 w 9907403"/>
              <a:gd name="connsiteY10" fmla="*/ 247317 h 2351980"/>
              <a:gd name="connsiteX11" fmla="*/ 9907199 w 9907403"/>
              <a:gd name="connsiteY11" fmla="*/ 856917 h 2351980"/>
              <a:gd name="connsiteX12" fmla="*/ 9776570 w 9907403"/>
              <a:gd name="connsiteY12" fmla="*/ 1713259 h 2351980"/>
              <a:gd name="connsiteX13" fmla="*/ 9587885 w 9907403"/>
              <a:gd name="connsiteY13" fmla="*/ 2221259 h 2351980"/>
              <a:gd name="connsiteX14" fmla="*/ 8426742 w 9907403"/>
              <a:gd name="connsiteY14" fmla="*/ 2250288 h 2351980"/>
              <a:gd name="connsiteX15" fmla="*/ 7454285 w 9907403"/>
              <a:gd name="connsiteY15" fmla="*/ 2221259 h 2351980"/>
              <a:gd name="connsiteX16" fmla="*/ 6351199 w 9907403"/>
              <a:gd name="connsiteY16" fmla="*/ 2148688 h 2351980"/>
              <a:gd name="connsiteX17" fmla="*/ 4420799 w 9907403"/>
              <a:gd name="connsiteY17" fmla="*/ 2351888 h 2351980"/>
              <a:gd name="connsiteX18" fmla="*/ 2867770 w 9907403"/>
              <a:gd name="connsiteY18" fmla="*/ 2119659 h 2351980"/>
              <a:gd name="connsiteX19" fmla="*/ 530970 w 9907403"/>
              <a:gd name="connsiteY19" fmla="*/ 2264802 h 2351980"/>
              <a:gd name="connsiteX20" fmla="*/ 37485 w 9907403"/>
              <a:gd name="connsiteY20" fmla="*/ 1974517 h 2351980"/>
              <a:gd name="connsiteX21" fmla="*/ 81028 w 9907403"/>
              <a:gd name="connsiteY21" fmla="*/ 1248802 h 2351980"/>
              <a:gd name="connsiteX22" fmla="*/ 8456 w 9907403"/>
              <a:gd name="connsiteY22" fmla="*/ 479545 h 2351980"/>
              <a:gd name="connsiteX23" fmla="*/ 327770 w 9907403"/>
              <a:gd name="connsiteY23" fmla="*/ 174745 h 23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907403" h="2351980">
                <a:moveTo>
                  <a:pt x="327770" y="174745"/>
                </a:moveTo>
                <a:cubicBezTo>
                  <a:pt x="584189" y="111850"/>
                  <a:pt x="1244589" y="85241"/>
                  <a:pt x="1546970" y="102174"/>
                </a:cubicBezTo>
                <a:cubicBezTo>
                  <a:pt x="1849351" y="119107"/>
                  <a:pt x="1844513" y="266669"/>
                  <a:pt x="2142056" y="276345"/>
                </a:cubicBezTo>
                <a:cubicBezTo>
                  <a:pt x="2439599" y="286021"/>
                  <a:pt x="3025009" y="167488"/>
                  <a:pt x="3332228" y="160231"/>
                </a:cubicBezTo>
                <a:cubicBezTo>
                  <a:pt x="3639447" y="152974"/>
                  <a:pt x="3787008" y="240059"/>
                  <a:pt x="3985370" y="232802"/>
                </a:cubicBezTo>
                <a:cubicBezTo>
                  <a:pt x="4183732" y="225545"/>
                  <a:pt x="4275656" y="116688"/>
                  <a:pt x="4522399" y="116688"/>
                </a:cubicBezTo>
                <a:cubicBezTo>
                  <a:pt x="4769142" y="116688"/>
                  <a:pt x="5132000" y="232802"/>
                  <a:pt x="5465828" y="232802"/>
                </a:cubicBezTo>
                <a:cubicBezTo>
                  <a:pt x="5799656" y="232802"/>
                  <a:pt x="6140742" y="104593"/>
                  <a:pt x="6525370" y="116688"/>
                </a:cubicBezTo>
                <a:cubicBezTo>
                  <a:pt x="6909998" y="128783"/>
                  <a:pt x="7326075" y="324726"/>
                  <a:pt x="7773599" y="305374"/>
                </a:cubicBezTo>
                <a:cubicBezTo>
                  <a:pt x="8221123" y="286022"/>
                  <a:pt x="8881523" y="10250"/>
                  <a:pt x="9210513" y="574"/>
                </a:cubicBezTo>
                <a:cubicBezTo>
                  <a:pt x="9539503" y="-9102"/>
                  <a:pt x="9631428" y="104593"/>
                  <a:pt x="9747542" y="247317"/>
                </a:cubicBezTo>
                <a:cubicBezTo>
                  <a:pt x="9863656" y="390041"/>
                  <a:pt x="9902361" y="612593"/>
                  <a:pt x="9907199" y="856917"/>
                </a:cubicBezTo>
                <a:cubicBezTo>
                  <a:pt x="9912037" y="1101241"/>
                  <a:pt x="9829789" y="1485869"/>
                  <a:pt x="9776570" y="1713259"/>
                </a:cubicBezTo>
                <a:cubicBezTo>
                  <a:pt x="9723351" y="1940649"/>
                  <a:pt x="9812856" y="2131754"/>
                  <a:pt x="9587885" y="2221259"/>
                </a:cubicBezTo>
                <a:cubicBezTo>
                  <a:pt x="9362914" y="2310764"/>
                  <a:pt x="8782342" y="2250288"/>
                  <a:pt x="8426742" y="2250288"/>
                </a:cubicBezTo>
                <a:cubicBezTo>
                  <a:pt x="8071142" y="2250288"/>
                  <a:pt x="7800209" y="2238192"/>
                  <a:pt x="7454285" y="2221259"/>
                </a:cubicBezTo>
                <a:cubicBezTo>
                  <a:pt x="7108361" y="2204326"/>
                  <a:pt x="6856780" y="2126917"/>
                  <a:pt x="6351199" y="2148688"/>
                </a:cubicBezTo>
                <a:cubicBezTo>
                  <a:pt x="5845618" y="2170460"/>
                  <a:pt x="5001370" y="2356726"/>
                  <a:pt x="4420799" y="2351888"/>
                </a:cubicBezTo>
                <a:cubicBezTo>
                  <a:pt x="3840228" y="2347050"/>
                  <a:pt x="3516075" y="2134173"/>
                  <a:pt x="2867770" y="2119659"/>
                </a:cubicBezTo>
                <a:cubicBezTo>
                  <a:pt x="2219465" y="2105145"/>
                  <a:pt x="1002684" y="2288992"/>
                  <a:pt x="530970" y="2264802"/>
                </a:cubicBezTo>
                <a:cubicBezTo>
                  <a:pt x="59256" y="2240612"/>
                  <a:pt x="112475" y="2143850"/>
                  <a:pt x="37485" y="1974517"/>
                </a:cubicBezTo>
                <a:cubicBezTo>
                  <a:pt x="-37505" y="1805184"/>
                  <a:pt x="85866" y="1497964"/>
                  <a:pt x="81028" y="1248802"/>
                </a:cubicBezTo>
                <a:cubicBezTo>
                  <a:pt x="76190" y="999640"/>
                  <a:pt x="-30249" y="653716"/>
                  <a:pt x="8456" y="479545"/>
                </a:cubicBezTo>
                <a:cubicBezTo>
                  <a:pt x="47161" y="305374"/>
                  <a:pt x="71351" y="237640"/>
                  <a:pt x="327770" y="174745"/>
                </a:cubicBezTo>
                <a:close/>
              </a:path>
            </a:pathLst>
          </a:custGeom>
          <a:solidFill>
            <a:srgbClr val="2CA6A5"/>
          </a:solidFill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724847" y="4354390"/>
            <a:ext cx="4766235" cy="580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我是一个积极向上的人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24847" y="4919167"/>
            <a:ext cx="4766235" cy="580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我是一个性格开朗的人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04137" y="638326"/>
            <a:ext cx="2834754" cy="928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lvl="0" defTabSz="914400">
              <a:defRPr/>
            </a:pPr>
            <a:r>
              <a:rPr lang="zh-CN" alt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趣黑W" panose="00020600040101010101" pitchFamily="18" charset="-122"/>
                <a:ea typeface="汉仪趣黑W" panose="00020600040101010101" pitchFamily="18" charset="-122"/>
              </a:rPr>
              <a:t>我的性格</a:t>
            </a:r>
            <a:endParaRPr lang="zh-CN" alt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7048" y="1118335"/>
            <a:ext cx="1655652" cy="955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" grpId="0"/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04137" y="638326"/>
            <a:ext cx="2834754" cy="928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lvl="0" defTabSz="914400">
              <a:defRPr/>
            </a:pPr>
            <a:r>
              <a:rPr lang="zh-CN" alt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趣黑W" panose="00020600040101010101" pitchFamily="18" charset="-122"/>
                <a:ea typeface="汉仪趣黑W" panose="00020600040101010101" pitchFamily="18" charset="-122"/>
              </a:rPr>
              <a:t>我的生活</a:t>
            </a:r>
            <a:endParaRPr lang="zh-CN" alt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7048" y="1118335"/>
            <a:ext cx="1655652" cy="9559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65" y="2394593"/>
            <a:ext cx="2556936" cy="29912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06" y="2394593"/>
            <a:ext cx="2556936" cy="299124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447" y="2394593"/>
            <a:ext cx="2556936" cy="299124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289" y="2394593"/>
            <a:ext cx="2556936" cy="2991244"/>
          </a:xfrm>
          <a:prstGeom prst="rect">
            <a:avLst/>
          </a:prstGeom>
        </p:spPr>
      </p:pic>
      <p:pic>
        <p:nvPicPr>
          <p:cNvPr id="23" name="图片占位符 2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" b="2214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0" r="18050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7" r="18947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3" r="15903"/>
          <a:stretch>
            <a:fillRect/>
          </a:stretch>
        </p:blipFill>
        <p:spPr/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2454" y="4866248"/>
            <a:ext cx="1393416" cy="134714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9215" y="4789259"/>
            <a:ext cx="1469227" cy="124740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1230" y="4631893"/>
            <a:ext cx="868102" cy="144363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4102" y="4842361"/>
            <a:ext cx="1173018" cy="1233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99665" y="3816724"/>
            <a:ext cx="410583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当一名宇航员，飞上月球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4137" y="638326"/>
            <a:ext cx="2834754" cy="928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lvl="0" defTabSz="914400">
              <a:defRPr/>
            </a:pPr>
            <a:r>
              <a:rPr lang="zh-CN" alt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趣黑W" panose="00020600040101010101" pitchFamily="18" charset="-122"/>
                <a:ea typeface="汉仪趣黑W" panose="00020600040101010101" pitchFamily="18" charset="-122"/>
              </a:rPr>
              <a:t>我的理想</a:t>
            </a:r>
            <a:endParaRPr lang="zh-CN" alt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5210" y="2760842"/>
            <a:ext cx="2646855" cy="344928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048" y="1118335"/>
            <a:ext cx="1655652" cy="95590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440" y="2451011"/>
            <a:ext cx="1039650" cy="10207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68044">
            <a:off x="10352035" y="2541913"/>
            <a:ext cx="494121" cy="4851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68044">
            <a:off x="5164636" y="4802623"/>
            <a:ext cx="494121" cy="4851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68044">
            <a:off x="9621906" y="4139753"/>
            <a:ext cx="300401" cy="2949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68044">
            <a:off x="6622317" y="1879078"/>
            <a:ext cx="319951" cy="314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18765" y="4697506"/>
            <a:ext cx="1168873" cy="510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班长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75850" y="4697506"/>
            <a:ext cx="2003782" cy="510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学习委员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83423" y="4697506"/>
            <a:ext cx="2421236" cy="510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数学课代表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04137" y="638326"/>
            <a:ext cx="2834754" cy="928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lvl="0" defTabSz="914400">
              <a:defRPr/>
            </a:pPr>
            <a:r>
              <a:rPr lang="zh-CN" alt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趣黑W" panose="00020600040101010101" pitchFamily="18" charset="-122"/>
                <a:ea typeface="汉仪趣黑W" panose="00020600040101010101" pitchFamily="18" charset="-122"/>
              </a:rPr>
              <a:t>竞选目标</a:t>
            </a:r>
            <a:endParaRPr lang="zh-CN" alt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0513" y="2586465"/>
            <a:ext cx="2181857" cy="168506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6813" y="2586465"/>
            <a:ext cx="2181857" cy="16850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113" y="2586465"/>
            <a:ext cx="2181857" cy="16850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048" y="1118335"/>
            <a:ext cx="1655652" cy="955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/>
          <p:nvPr/>
        </p:nvSpPr>
        <p:spPr>
          <a:xfrm>
            <a:off x="1132114" y="2547934"/>
            <a:ext cx="9739290" cy="2409945"/>
          </a:xfrm>
          <a:custGeom>
            <a:avLst/>
            <a:gdLst>
              <a:gd name="connsiteX0" fmla="*/ 327770 w 9907403"/>
              <a:gd name="connsiteY0" fmla="*/ 174745 h 2351980"/>
              <a:gd name="connsiteX1" fmla="*/ 1546970 w 9907403"/>
              <a:gd name="connsiteY1" fmla="*/ 102174 h 2351980"/>
              <a:gd name="connsiteX2" fmla="*/ 2142056 w 9907403"/>
              <a:gd name="connsiteY2" fmla="*/ 276345 h 2351980"/>
              <a:gd name="connsiteX3" fmla="*/ 3332228 w 9907403"/>
              <a:gd name="connsiteY3" fmla="*/ 160231 h 2351980"/>
              <a:gd name="connsiteX4" fmla="*/ 3985370 w 9907403"/>
              <a:gd name="connsiteY4" fmla="*/ 232802 h 2351980"/>
              <a:gd name="connsiteX5" fmla="*/ 4522399 w 9907403"/>
              <a:gd name="connsiteY5" fmla="*/ 116688 h 2351980"/>
              <a:gd name="connsiteX6" fmla="*/ 5465828 w 9907403"/>
              <a:gd name="connsiteY6" fmla="*/ 232802 h 2351980"/>
              <a:gd name="connsiteX7" fmla="*/ 6525370 w 9907403"/>
              <a:gd name="connsiteY7" fmla="*/ 116688 h 2351980"/>
              <a:gd name="connsiteX8" fmla="*/ 7773599 w 9907403"/>
              <a:gd name="connsiteY8" fmla="*/ 305374 h 2351980"/>
              <a:gd name="connsiteX9" fmla="*/ 9210513 w 9907403"/>
              <a:gd name="connsiteY9" fmla="*/ 574 h 2351980"/>
              <a:gd name="connsiteX10" fmla="*/ 9747542 w 9907403"/>
              <a:gd name="connsiteY10" fmla="*/ 247317 h 2351980"/>
              <a:gd name="connsiteX11" fmla="*/ 9907199 w 9907403"/>
              <a:gd name="connsiteY11" fmla="*/ 856917 h 2351980"/>
              <a:gd name="connsiteX12" fmla="*/ 9776570 w 9907403"/>
              <a:gd name="connsiteY12" fmla="*/ 1713259 h 2351980"/>
              <a:gd name="connsiteX13" fmla="*/ 9587885 w 9907403"/>
              <a:gd name="connsiteY13" fmla="*/ 2221259 h 2351980"/>
              <a:gd name="connsiteX14" fmla="*/ 8426742 w 9907403"/>
              <a:gd name="connsiteY14" fmla="*/ 2250288 h 2351980"/>
              <a:gd name="connsiteX15" fmla="*/ 7454285 w 9907403"/>
              <a:gd name="connsiteY15" fmla="*/ 2221259 h 2351980"/>
              <a:gd name="connsiteX16" fmla="*/ 6351199 w 9907403"/>
              <a:gd name="connsiteY16" fmla="*/ 2148688 h 2351980"/>
              <a:gd name="connsiteX17" fmla="*/ 4420799 w 9907403"/>
              <a:gd name="connsiteY17" fmla="*/ 2351888 h 2351980"/>
              <a:gd name="connsiteX18" fmla="*/ 2867770 w 9907403"/>
              <a:gd name="connsiteY18" fmla="*/ 2119659 h 2351980"/>
              <a:gd name="connsiteX19" fmla="*/ 530970 w 9907403"/>
              <a:gd name="connsiteY19" fmla="*/ 2264802 h 2351980"/>
              <a:gd name="connsiteX20" fmla="*/ 37485 w 9907403"/>
              <a:gd name="connsiteY20" fmla="*/ 1974517 h 2351980"/>
              <a:gd name="connsiteX21" fmla="*/ 81028 w 9907403"/>
              <a:gd name="connsiteY21" fmla="*/ 1248802 h 2351980"/>
              <a:gd name="connsiteX22" fmla="*/ 8456 w 9907403"/>
              <a:gd name="connsiteY22" fmla="*/ 479545 h 2351980"/>
              <a:gd name="connsiteX23" fmla="*/ 327770 w 9907403"/>
              <a:gd name="connsiteY23" fmla="*/ 174745 h 235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907403" h="2351980">
                <a:moveTo>
                  <a:pt x="327770" y="174745"/>
                </a:moveTo>
                <a:cubicBezTo>
                  <a:pt x="584189" y="111850"/>
                  <a:pt x="1244589" y="85241"/>
                  <a:pt x="1546970" y="102174"/>
                </a:cubicBezTo>
                <a:cubicBezTo>
                  <a:pt x="1849351" y="119107"/>
                  <a:pt x="1844513" y="266669"/>
                  <a:pt x="2142056" y="276345"/>
                </a:cubicBezTo>
                <a:cubicBezTo>
                  <a:pt x="2439599" y="286021"/>
                  <a:pt x="3025009" y="167488"/>
                  <a:pt x="3332228" y="160231"/>
                </a:cubicBezTo>
                <a:cubicBezTo>
                  <a:pt x="3639447" y="152974"/>
                  <a:pt x="3787008" y="240059"/>
                  <a:pt x="3985370" y="232802"/>
                </a:cubicBezTo>
                <a:cubicBezTo>
                  <a:pt x="4183732" y="225545"/>
                  <a:pt x="4275656" y="116688"/>
                  <a:pt x="4522399" y="116688"/>
                </a:cubicBezTo>
                <a:cubicBezTo>
                  <a:pt x="4769142" y="116688"/>
                  <a:pt x="5132000" y="232802"/>
                  <a:pt x="5465828" y="232802"/>
                </a:cubicBezTo>
                <a:cubicBezTo>
                  <a:pt x="5799656" y="232802"/>
                  <a:pt x="6140742" y="104593"/>
                  <a:pt x="6525370" y="116688"/>
                </a:cubicBezTo>
                <a:cubicBezTo>
                  <a:pt x="6909998" y="128783"/>
                  <a:pt x="7326075" y="324726"/>
                  <a:pt x="7773599" y="305374"/>
                </a:cubicBezTo>
                <a:cubicBezTo>
                  <a:pt x="8221123" y="286022"/>
                  <a:pt x="8881523" y="10250"/>
                  <a:pt x="9210513" y="574"/>
                </a:cubicBezTo>
                <a:cubicBezTo>
                  <a:pt x="9539503" y="-9102"/>
                  <a:pt x="9631428" y="104593"/>
                  <a:pt x="9747542" y="247317"/>
                </a:cubicBezTo>
                <a:cubicBezTo>
                  <a:pt x="9863656" y="390041"/>
                  <a:pt x="9902361" y="612593"/>
                  <a:pt x="9907199" y="856917"/>
                </a:cubicBezTo>
                <a:cubicBezTo>
                  <a:pt x="9912037" y="1101241"/>
                  <a:pt x="9829789" y="1485869"/>
                  <a:pt x="9776570" y="1713259"/>
                </a:cubicBezTo>
                <a:cubicBezTo>
                  <a:pt x="9723351" y="1940649"/>
                  <a:pt x="9812856" y="2131754"/>
                  <a:pt x="9587885" y="2221259"/>
                </a:cubicBezTo>
                <a:cubicBezTo>
                  <a:pt x="9362914" y="2310764"/>
                  <a:pt x="8782342" y="2250288"/>
                  <a:pt x="8426742" y="2250288"/>
                </a:cubicBezTo>
                <a:cubicBezTo>
                  <a:pt x="8071142" y="2250288"/>
                  <a:pt x="7800209" y="2238192"/>
                  <a:pt x="7454285" y="2221259"/>
                </a:cubicBezTo>
                <a:cubicBezTo>
                  <a:pt x="7108361" y="2204326"/>
                  <a:pt x="6856780" y="2126917"/>
                  <a:pt x="6351199" y="2148688"/>
                </a:cubicBezTo>
                <a:cubicBezTo>
                  <a:pt x="5845618" y="2170460"/>
                  <a:pt x="5001370" y="2356726"/>
                  <a:pt x="4420799" y="2351888"/>
                </a:cubicBezTo>
                <a:cubicBezTo>
                  <a:pt x="3840228" y="2347050"/>
                  <a:pt x="3516075" y="2134173"/>
                  <a:pt x="2867770" y="2119659"/>
                </a:cubicBezTo>
                <a:cubicBezTo>
                  <a:pt x="2219465" y="2105145"/>
                  <a:pt x="1002684" y="2288992"/>
                  <a:pt x="530970" y="2264802"/>
                </a:cubicBezTo>
                <a:cubicBezTo>
                  <a:pt x="59256" y="2240612"/>
                  <a:pt x="112475" y="2143850"/>
                  <a:pt x="37485" y="1974517"/>
                </a:cubicBezTo>
                <a:cubicBezTo>
                  <a:pt x="-37505" y="1805184"/>
                  <a:pt x="85866" y="1497964"/>
                  <a:pt x="81028" y="1248802"/>
                </a:cubicBezTo>
                <a:cubicBezTo>
                  <a:pt x="76190" y="999640"/>
                  <a:pt x="-30249" y="653716"/>
                  <a:pt x="8456" y="479545"/>
                </a:cubicBezTo>
                <a:cubicBezTo>
                  <a:pt x="47161" y="305374"/>
                  <a:pt x="71351" y="237640"/>
                  <a:pt x="327770" y="174745"/>
                </a:cubicBezTo>
                <a:close/>
              </a:path>
            </a:pathLst>
          </a:custGeom>
          <a:solidFill>
            <a:srgbClr val="2CA6A5"/>
          </a:solidFill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606299" y="2993808"/>
            <a:ext cx="898913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假如我是大队委，我将：用“热心”为同学服务；用“真诚”做老师的得力助手；用“创新”开展班级工作；用“汗水”保卫校园整洁、有序，因为良好的环境，才能培育出高尚文明的人。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5415" y="5291488"/>
            <a:ext cx="10070897" cy="510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老师们、同学们，请相信我，我有决心当好大队委，请大家投我一票。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9105" y="159972"/>
            <a:ext cx="2419352" cy="22916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655" y="1041983"/>
            <a:ext cx="1299657" cy="16807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886" y="1959063"/>
            <a:ext cx="449944" cy="76367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57794">
            <a:off x="10261511" y="4084049"/>
            <a:ext cx="449944" cy="7636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57794">
            <a:off x="7816985" y="1821471"/>
            <a:ext cx="301347" cy="5114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04137" y="638326"/>
            <a:ext cx="2834754" cy="928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lvl="0" defTabSz="914400">
              <a:defRPr/>
            </a:pPr>
            <a:r>
              <a:rPr lang="zh-CN" alt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汉仪趣黑W" panose="00020600040101010101" pitchFamily="18" charset="-122"/>
                <a:ea typeface="汉仪趣黑W" panose="00020600040101010101" pitchFamily="18" charset="-122"/>
              </a:rPr>
              <a:t>获奖证书</a:t>
            </a:r>
            <a:endParaRPr lang="zh-CN" alt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7048" y="1118335"/>
            <a:ext cx="1655652" cy="9559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15" y="2239875"/>
            <a:ext cx="2586323" cy="1836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8" y="4227575"/>
            <a:ext cx="2586323" cy="18365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467" y="2239875"/>
            <a:ext cx="2586323" cy="18365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000" y="4227575"/>
            <a:ext cx="2586323" cy="183658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750515" y="4227575"/>
            <a:ext cx="2586323" cy="1836580"/>
            <a:chOff x="750515" y="4227575"/>
            <a:chExt cx="2586323" cy="1836580"/>
          </a:xfrm>
        </p:grpSpPr>
        <p:sp>
          <p:nvSpPr>
            <p:cNvPr id="9" name="矩形 8"/>
            <p:cNvSpPr/>
            <p:nvPr/>
          </p:nvSpPr>
          <p:spPr>
            <a:xfrm>
              <a:off x="750515" y="4227575"/>
              <a:ext cx="2586323" cy="1836580"/>
            </a:xfrm>
            <a:prstGeom prst="rect">
              <a:avLst/>
            </a:prstGeom>
            <a:solidFill>
              <a:srgbClr val="EBA4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90638" y="4656500"/>
              <a:ext cx="2106076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rPr>
                <a:t>此处添加证书解释性文字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437048" y="2239875"/>
            <a:ext cx="2586323" cy="1836580"/>
            <a:chOff x="3437048" y="2239875"/>
            <a:chExt cx="2586323" cy="1836580"/>
          </a:xfrm>
        </p:grpSpPr>
        <p:sp>
          <p:nvSpPr>
            <p:cNvPr id="8" name="矩形 7"/>
            <p:cNvSpPr/>
            <p:nvPr/>
          </p:nvSpPr>
          <p:spPr>
            <a:xfrm>
              <a:off x="3437048" y="2239875"/>
              <a:ext cx="2586323" cy="1836580"/>
            </a:xfrm>
            <a:prstGeom prst="rect">
              <a:avLst/>
            </a:prstGeom>
            <a:solidFill>
              <a:srgbClr val="E168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77171" y="2554250"/>
              <a:ext cx="2106076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rPr>
                <a:t>此处添加证书解释性文字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64000" y="2239875"/>
            <a:ext cx="2586323" cy="1836580"/>
            <a:chOff x="8864000" y="2239875"/>
            <a:chExt cx="2586323" cy="1836580"/>
          </a:xfrm>
        </p:grpSpPr>
        <p:sp>
          <p:nvSpPr>
            <p:cNvPr id="12" name="矩形 11"/>
            <p:cNvSpPr/>
            <p:nvPr/>
          </p:nvSpPr>
          <p:spPr>
            <a:xfrm>
              <a:off x="8864000" y="2239875"/>
              <a:ext cx="2586323" cy="1836580"/>
            </a:xfrm>
            <a:prstGeom prst="rect">
              <a:avLst/>
            </a:prstGeom>
            <a:solidFill>
              <a:srgbClr val="E168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104123" y="2554250"/>
              <a:ext cx="2106076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rPr>
                <a:t>此处添加证书解释性文字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177467" y="4227575"/>
            <a:ext cx="2586323" cy="1836580"/>
            <a:chOff x="6177467" y="4227575"/>
            <a:chExt cx="2586323" cy="1836580"/>
          </a:xfrm>
        </p:grpSpPr>
        <p:sp>
          <p:nvSpPr>
            <p:cNvPr id="13" name="矩形 12"/>
            <p:cNvSpPr/>
            <p:nvPr/>
          </p:nvSpPr>
          <p:spPr>
            <a:xfrm>
              <a:off x="6177467" y="4227575"/>
              <a:ext cx="2586323" cy="1836580"/>
            </a:xfrm>
            <a:prstGeom prst="rect">
              <a:avLst/>
            </a:prstGeom>
            <a:solidFill>
              <a:srgbClr val="2CA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417590" y="4656500"/>
              <a:ext cx="2106076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rPr>
                <a:t>此处添加证书解释性文字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5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83531" y="4094856"/>
            <a:ext cx="604774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1" i="0" u="none" strike="noStrike" kern="1200" normalizeH="0" baseline="0" noProof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介绍完毕</a:t>
            </a:r>
            <a:endParaRPr kumimoji="0" lang="en-US" altLang="zh-CN" sz="11500" b="1" i="0" u="none" strike="noStrike" kern="1200" normalizeH="0" baseline="0" noProof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55688" y="5931504"/>
            <a:ext cx="3027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三年级二班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趣黑W" panose="00020600040101010101" pitchFamily="18" charset="-122"/>
                <a:ea typeface="汉仪趣黑W" panose="00020600040101010101" pitchFamily="18" charset="-122"/>
              </a:rPr>
              <a:t>XXX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趣黑W" panose="00020600040101010101" pitchFamily="18" charset="-122"/>
              <a:ea typeface="汉仪趣黑W" panose="00020600040101010101" pitchFamily="18" charset="-122"/>
            </a:endParaRPr>
          </a:p>
        </p:txBody>
      </p:sp>
      <p:pic>
        <p:nvPicPr>
          <p:cNvPr id="10" name="欢快卡通背景音乐伴奏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304800" y="-987425"/>
            <a:ext cx="609600" cy="609600"/>
          </a:xfrm>
          <a:prstGeom prst="rect">
            <a:avLst/>
          </a:prstGeom>
        </p:spPr>
      </p:pic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A000120141119A36KPBG</Template>
  <TotalTime>0</TotalTime>
  <Words>480</Words>
  <Application>WPS 演示</Application>
  <PresentationFormat>宽屏</PresentationFormat>
  <Paragraphs>55</Paragraphs>
  <Slides>11</Slides>
  <Notes>11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汉仪趣黑W</vt:lpstr>
      <vt:lpstr>黑体</vt:lpstr>
      <vt:lpstr>汉仪小麦体简</vt:lpstr>
      <vt:lpstr>微软雅黑</vt:lpstr>
      <vt:lpstr>Arial Unicode MS</vt:lpstr>
      <vt:lpstr>等线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罗祉璇</cp:lastModifiedBy>
  <cp:revision>21</cp:revision>
  <dcterms:created xsi:type="dcterms:W3CDTF">2017-06-23T06:28:00Z</dcterms:created>
  <dcterms:modified xsi:type="dcterms:W3CDTF">2020-03-21T02:40:18Z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