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4" r:id="rId2"/>
    <p:sldId id="260" r:id="rId3"/>
    <p:sldId id="265" r:id="rId4"/>
    <p:sldId id="283" r:id="rId5"/>
    <p:sldId id="259" r:id="rId6"/>
    <p:sldId id="284" r:id="rId7"/>
    <p:sldId id="261" r:id="rId8"/>
    <p:sldId id="262" r:id="rId9"/>
    <p:sldId id="268" r:id="rId10"/>
    <p:sldId id="285" r:id="rId11"/>
    <p:sldId id="287" r:id="rId12"/>
    <p:sldId id="288" r:id="rId13"/>
    <p:sldId id="270" r:id="rId14"/>
    <p:sldId id="271" r:id="rId15"/>
    <p:sldId id="272" r:id="rId16"/>
    <p:sldId id="273" r:id="rId17"/>
    <p:sldId id="286" r:id="rId18"/>
    <p:sldId id="274" r:id="rId19"/>
    <p:sldId id="275" r:id="rId20"/>
    <p:sldId id="276" r:id="rId21"/>
    <p:sldId id="289" r:id="rId22"/>
    <p:sldId id="290" r:id="rId23"/>
    <p:sldId id="280" r:id="rId24"/>
    <p:sldId id="277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1" autoAdjust="0"/>
    <p:restoredTop sz="94660"/>
  </p:normalViewPr>
  <p:slideViewPr>
    <p:cSldViewPr snapToGrid="0">
      <p:cViewPr varScale="1">
        <p:scale>
          <a:sx n="87" d="100"/>
          <a:sy n="87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50800" cap="rnd">
              <a:solidFill>
                <a:srgbClr val="F2ECE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508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50800" cap="rnd">
              <a:solidFill>
                <a:srgbClr val="E6CDAD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1484096"/>
        <c:axId val="-211481920"/>
      </c:lineChart>
      <c:catAx>
        <c:axId val="-21148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11481920"/>
        <c:crosses val="autoZero"/>
        <c:auto val="1"/>
        <c:lblAlgn val="ctr"/>
        <c:lblOffset val="100"/>
        <c:noMultiLvlLbl val="0"/>
      </c:catAx>
      <c:valAx>
        <c:axId val="-2114819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1148409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1494432"/>
        <c:axId val="-211493888"/>
      </c:barChart>
      <c:catAx>
        <c:axId val="-21149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11493888"/>
        <c:crosses val="autoZero"/>
        <c:auto val="1"/>
        <c:lblAlgn val="ctr"/>
        <c:lblOffset val="100"/>
        <c:noMultiLvlLbl val="0"/>
      </c:catAx>
      <c:valAx>
        <c:axId val="-21149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1149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AA784-70D4-4374-BCAF-95D08A16500A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AC93A-F2FF-495A-9CD7-68469AD0E0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524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65582-E7D0-403B-BD2D-0D774D36DA93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7BC81-5B20-4AB2-8324-86CD19A498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98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9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051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934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225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364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034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450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834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129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907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042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83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359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557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834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02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8032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3573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962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327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1601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215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7BC81-5B20-4AB2-8324-86CD19A498A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67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57150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23399" y="1069676"/>
            <a:ext cx="6155107" cy="1082615"/>
          </a:xfrm>
        </p:spPr>
        <p:txBody>
          <a:bodyPr/>
          <a:lstStyle>
            <a:lvl1pPr algn="ctr">
              <a:lnSpc>
                <a:spcPct val="110000"/>
              </a:lnSpc>
              <a:defRPr sz="3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23399" y="2344497"/>
            <a:ext cx="6155107" cy="431800"/>
          </a:xfr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E60F58-3108-4415-857A-6D0360DF626E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85CE2-CEAD-46BB-861E-7D62265DC9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4418" y="1412876"/>
            <a:ext cx="5681133" cy="47418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508752" y="1412876"/>
            <a:ext cx="5683249" cy="47418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E60F58-3108-4415-857A-6D0360DF626E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85CE2-CEAD-46BB-861E-7D62265DC9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30060"/>
            <a:ext cx="12192000" cy="572794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444567" y="476250"/>
            <a:ext cx="2937933" cy="56784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4418" y="476250"/>
            <a:ext cx="8616949" cy="567848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647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12954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19240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2552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31813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38100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4457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51435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5810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64579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70866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>
            <a:off x="7715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83439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89725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>
            <a:off x="9620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/>
        </p:nvCxnSpPr>
        <p:spPr>
          <a:xfrm>
            <a:off x="103060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/>
        </p:nvCxnSpPr>
        <p:spPr>
          <a:xfrm>
            <a:off x="109728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 userDrawn="1"/>
        </p:nvCxnSpPr>
        <p:spPr>
          <a:xfrm>
            <a:off x="116014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flipH="1" flipV="1">
            <a:off x="-419100" y="6190172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 userDrawn="1"/>
        </p:nvCxnSpPr>
        <p:spPr>
          <a:xfrm flipH="1" flipV="1">
            <a:off x="-419100" y="5446144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 userDrawn="1"/>
        </p:nvCxnSpPr>
        <p:spPr>
          <a:xfrm flipH="1" flipV="1">
            <a:off x="-419100" y="4699960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 userDrawn="1"/>
        </p:nvCxnSpPr>
        <p:spPr>
          <a:xfrm flipH="1" flipV="1">
            <a:off x="-419100" y="3973905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 userDrawn="1"/>
        </p:nvCxnSpPr>
        <p:spPr>
          <a:xfrm flipH="1" flipV="1">
            <a:off x="-419100" y="3229877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 userDrawn="1"/>
        </p:nvCxnSpPr>
        <p:spPr>
          <a:xfrm flipH="1" flipV="1">
            <a:off x="-419100" y="2483693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 userDrawn="1"/>
        </p:nvCxnSpPr>
        <p:spPr>
          <a:xfrm flipH="1" flipV="1">
            <a:off x="-419100" y="1777767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 userDrawn="1"/>
        </p:nvCxnSpPr>
        <p:spPr>
          <a:xfrm flipH="1" flipV="1">
            <a:off x="-419100" y="1033739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 userDrawn="1"/>
        </p:nvCxnSpPr>
        <p:spPr>
          <a:xfrm flipH="1" flipV="1">
            <a:off x="-419100" y="287555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 userDrawn="1"/>
        </p:nvGrpSpPr>
        <p:grpSpPr>
          <a:xfrm>
            <a:off x="10087532" y="6055345"/>
            <a:ext cx="800380" cy="645886"/>
            <a:chOff x="10087532" y="6055345"/>
            <a:chExt cx="800380" cy="645886"/>
          </a:xfrm>
        </p:grpSpPr>
        <p:sp>
          <p:nvSpPr>
            <p:cNvPr id="30" name="椭圆 29"/>
            <p:cNvSpPr/>
            <p:nvPr/>
          </p:nvSpPr>
          <p:spPr>
            <a:xfrm>
              <a:off x="10087532" y="6055345"/>
              <a:ext cx="591536" cy="5915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0470224" y="6283543"/>
              <a:ext cx="417688" cy="4176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145315" y="6166446"/>
              <a:ext cx="533753" cy="383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5"/>
          <a:stretch>
            <a:fillRect/>
          </a:stretch>
        </p:blipFill>
        <p:spPr>
          <a:xfrm>
            <a:off x="-3810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647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12954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19240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2552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31813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38100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4457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51435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5810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64579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70866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>
            <a:off x="7715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83439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89725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>
            <a:off x="9620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/>
        </p:nvCxnSpPr>
        <p:spPr>
          <a:xfrm>
            <a:off x="103060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/>
        </p:nvCxnSpPr>
        <p:spPr>
          <a:xfrm>
            <a:off x="109728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 userDrawn="1"/>
        </p:nvCxnSpPr>
        <p:spPr>
          <a:xfrm>
            <a:off x="116014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/>
        </p:nvCxnSpPr>
        <p:spPr>
          <a:xfrm flipH="1" flipV="1">
            <a:off x="-419100" y="6190172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/>
        </p:nvCxnSpPr>
        <p:spPr>
          <a:xfrm flipH="1" flipV="1">
            <a:off x="-419100" y="5446144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 flipH="1" flipV="1">
            <a:off x="-419100" y="4699960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flipH="1" flipV="1">
            <a:off x="-419100" y="3973905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/>
        </p:nvCxnSpPr>
        <p:spPr>
          <a:xfrm flipH="1" flipV="1">
            <a:off x="-419100" y="3229877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/>
        </p:nvCxnSpPr>
        <p:spPr>
          <a:xfrm flipH="1" flipV="1">
            <a:off x="-419100" y="2483693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/>
        </p:nvCxnSpPr>
        <p:spPr>
          <a:xfrm flipH="1" flipV="1">
            <a:off x="-419100" y="1777767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 userDrawn="1"/>
        </p:nvCxnSpPr>
        <p:spPr>
          <a:xfrm flipH="1" flipV="1">
            <a:off x="-419100" y="1033739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 userDrawn="1"/>
        </p:nvCxnSpPr>
        <p:spPr>
          <a:xfrm flipH="1" flipV="1">
            <a:off x="-419100" y="287555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 userDrawn="1"/>
        </p:nvGrpSpPr>
        <p:grpSpPr>
          <a:xfrm>
            <a:off x="10087532" y="6055345"/>
            <a:ext cx="800380" cy="645886"/>
            <a:chOff x="10087532" y="6055345"/>
            <a:chExt cx="800380" cy="645886"/>
          </a:xfrm>
        </p:grpSpPr>
        <p:sp>
          <p:nvSpPr>
            <p:cNvPr id="35" name="椭圆 34"/>
            <p:cNvSpPr/>
            <p:nvPr/>
          </p:nvSpPr>
          <p:spPr>
            <a:xfrm>
              <a:off x="10087532" y="6055345"/>
              <a:ext cx="591536" cy="5915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0470224" y="6283543"/>
              <a:ext cx="417688" cy="4176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315" y="6166446"/>
              <a:ext cx="533753" cy="383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6" name="矩形 5"/>
          <p:cNvSpPr/>
          <p:nvPr userDrawn="1"/>
        </p:nvSpPr>
        <p:spPr>
          <a:xfrm>
            <a:off x="0" y="1790700"/>
            <a:ext cx="12192000" cy="295275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 userDrawn="1"/>
        </p:nvSpPr>
        <p:spPr>
          <a:xfrm>
            <a:off x="0" y="-3346"/>
            <a:ext cx="12192000" cy="9304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1591228" y="152843"/>
            <a:ext cx="10005219" cy="618068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endParaRPr kumimoji="1" lang="zh-CN" altLang="en-US" dirty="0"/>
          </a:p>
        </p:txBody>
      </p:sp>
      <p:sp>
        <p:nvSpPr>
          <p:cNvPr id="10" name="菱形 9"/>
          <p:cNvSpPr/>
          <p:nvPr userDrawn="1"/>
        </p:nvSpPr>
        <p:spPr>
          <a:xfrm flipV="1">
            <a:off x="638257" y="198230"/>
            <a:ext cx="535359" cy="535359"/>
          </a:xfrm>
          <a:prstGeom prst="diamond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0" dirty="0"/>
          </a:p>
        </p:txBody>
      </p:sp>
      <p:sp>
        <p:nvSpPr>
          <p:cNvPr id="11" name="菱形 10"/>
          <p:cNvSpPr/>
          <p:nvPr userDrawn="1"/>
        </p:nvSpPr>
        <p:spPr>
          <a:xfrm flipV="1">
            <a:off x="316732" y="198230"/>
            <a:ext cx="535359" cy="535359"/>
          </a:xfrm>
          <a:prstGeom prst="diamond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0"/>
          </a:p>
        </p:txBody>
      </p:sp>
      <p:sp>
        <p:nvSpPr>
          <p:cNvPr id="13" name="菱形 12"/>
          <p:cNvSpPr/>
          <p:nvPr userDrawn="1"/>
        </p:nvSpPr>
        <p:spPr>
          <a:xfrm flipV="1">
            <a:off x="959783" y="198230"/>
            <a:ext cx="535359" cy="535359"/>
          </a:xfrm>
          <a:prstGeom prst="diamond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/>
          <p:cNvCxnSpPr/>
          <p:nvPr userDrawn="1"/>
        </p:nvCxnSpPr>
        <p:spPr>
          <a:xfrm>
            <a:off x="1053184" y="1387596"/>
            <a:ext cx="302986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1027784" y="517371"/>
            <a:ext cx="3975100" cy="34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endParaRPr kumimoji="1" lang="zh-CN" altLang="en-US" dirty="0"/>
          </a:p>
        </p:txBody>
      </p:sp>
      <p:sp>
        <p:nvSpPr>
          <p:cNvPr id="21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1027785" y="864098"/>
            <a:ext cx="3975100" cy="403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zh-CN" altLang="en-US" dirty="0"/>
              <a:t>点击</a:t>
            </a:r>
            <a:r>
              <a:rPr kumimoji="1" lang="zh-CN" altLang="en-US"/>
              <a:t>此处添加标题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647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12954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19240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2552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31813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38100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4457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1435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5810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64579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70866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7715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83439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89725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>
            <a:off x="9620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103060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109728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>
            <a:off x="116014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/>
        </p:nvCxnSpPr>
        <p:spPr>
          <a:xfrm flipH="1" flipV="1">
            <a:off x="-419100" y="6190172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/>
        </p:nvCxnSpPr>
        <p:spPr>
          <a:xfrm flipH="1" flipV="1">
            <a:off x="-419100" y="5446144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 userDrawn="1"/>
        </p:nvCxnSpPr>
        <p:spPr>
          <a:xfrm flipH="1" flipV="1">
            <a:off x="-419100" y="4699960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/>
        </p:nvCxnSpPr>
        <p:spPr>
          <a:xfrm flipH="1" flipV="1">
            <a:off x="-419100" y="3973905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/>
        </p:nvCxnSpPr>
        <p:spPr>
          <a:xfrm flipH="1" flipV="1">
            <a:off x="-419100" y="3229877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 flipH="1" flipV="1">
            <a:off x="-419100" y="2483693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flipH="1" flipV="1">
            <a:off x="-419100" y="1777767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/>
        </p:nvCxnSpPr>
        <p:spPr>
          <a:xfrm flipH="1" flipV="1">
            <a:off x="-419100" y="1033739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/>
        </p:nvCxnSpPr>
        <p:spPr>
          <a:xfrm flipH="1" flipV="1">
            <a:off x="-419100" y="287555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1" b="14688"/>
          <a:stretch>
            <a:fillRect/>
          </a:stretch>
        </p:blipFill>
        <p:spPr>
          <a:xfrm>
            <a:off x="0" y="2590800"/>
            <a:ext cx="12192000" cy="4267200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10087532" y="6055345"/>
            <a:ext cx="800380" cy="645886"/>
            <a:chOff x="10087532" y="6055345"/>
            <a:chExt cx="800380" cy="645886"/>
          </a:xfrm>
        </p:grpSpPr>
        <p:sp>
          <p:nvSpPr>
            <p:cNvPr id="32" name="椭圆 31"/>
            <p:cNvSpPr/>
            <p:nvPr/>
          </p:nvSpPr>
          <p:spPr>
            <a:xfrm>
              <a:off x="10087532" y="6055345"/>
              <a:ext cx="591536" cy="5915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0470224" y="6283543"/>
              <a:ext cx="417688" cy="4176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145315" y="6166446"/>
              <a:ext cx="533753" cy="383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647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12954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19240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2552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31813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38100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44577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1435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5810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64579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70866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7715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83439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89725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>
            <a:off x="96202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>
            <a:off x="103060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1097280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>
            <a:off x="11601450" y="-133350"/>
            <a:ext cx="0" cy="7067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/>
        </p:nvCxnSpPr>
        <p:spPr>
          <a:xfrm flipH="1" flipV="1">
            <a:off x="-419100" y="6190172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/>
        </p:nvCxnSpPr>
        <p:spPr>
          <a:xfrm flipH="1" flipV="1">
            <a:off x="-419100" y="5446144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 userDrawn="1"/>
        </p:nvCxnSpPr>
        <p:spPr>
          <a:xfrm flipH="1" flipV="1">
            <a:off x="-419100" y="4699960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/>
        </p:nvCxnSpPr>
        <p:spPr>
          <a:xfrm flipH="1" flipV="1">
            <a:off x="-419100" y="3973905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/>
        </p:nvCxnSpPr>
        <p:spPr>
          <a:xfrm flipH="1" flipV="1">
            <a:off x="-419100" y="3229877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 flipH="1" flipV="1">
            <a:off x="-419100" y="2483693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flipH="1" flipV="1">
            <a:off x="-419100" y="1777767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/>
        </p:nvCxnSpPr>
        <p:spPr>
          <a:xfrm flipH="1" flipV="1">
            <a:off x="-419100" y="1033739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/>
        </p:nvCxnSpPr>
        <p:spPr>
          <a:xfrm flipH="1" flipV="1">
            <a:off x="-419100" y="287555"/>
            <a:ext cx="12801600" cy="201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1775"/>
            <a:ext cx="10144125" cy="4086225"/>
          </a:xfrm>
          <a:prstGeom prst="rect">
            <a:avLst/>
          </a:prstGeom>
        </p:spPr>
      </p:pic>
      <p:grpSp>
        <p:nvGrpSpPr>
          <p:cNvPr id="31" name="组合 30"/>
          <p:cNvGrpSpPr/>
          <p:nvPr userDrawn="1"/>
        </p:nvGrpSpPr>
        <p:grpSpPr>
          <a:xfrm>
            <a:off x="10087532" y="6055345"/>
            <a:ext cx="800380" cy="645886"/>
            <a:chOff x="10087532" y="6055345"/>
            <a:chExt cx="800380" cy="645886"/>
          </a:xfrm>
        </p:grpSpPr>
        <p:sp>
          <p:nvSpPr>
            <p:cNvPr id="32" name="椭圆 31"/>
            <p:cNvSpPr/>
            <p:nvPr/>
          </p:nvSpPr>
          <p:spPr>
            <a:xfrm>
              <a:off x="10087532" y="6055345"/>
              <a:ext cx="591536" cy="5915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0470224" y="6283543"/>
              <a:ext cx="417688" cy="4176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145315" y="6166446"/>
              <a:ext cx="533753" cy="383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5715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130060"/>
            <a:ext cx="12192000" cy="5727940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20" y="476250"/>
            <a:ext cx="10957981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8" y="1412876"/>
            <a:ext cx="10957983" cy="474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/>
            </a:lvl1pPr>
          </a:lstStyle>
          <a:p>
            <a:fld id="{13D0CE79-49FB-443D-BEF8-6B709DE8FD0C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panose="020B0604020202020204" pitchFamily="34" charset="0"/>
          <a:ea typeface="华文中宋" panose="02010600040101010101" pitchFamily="2" charset="-122"/>
          <a:cs typeface="宋体" panose="0201060003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panose="020B0604020202020204" pitchFamily="34" charset="0"/>
          <a:ea typeface="华文中宋" panose="02010600040101010101" pitchFamily="2" charset="-122"/>
          <a:cs typeface="宋体" panose="0201060003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panose="020B0604020202020204" pitchFamily="34" charset="0"/>
          <a:ea typeface="华文中宋" panose="02010600040101010101" pitchFamily="2" charset="-122"/>
          <a:cs typeface="宋体" panose="0201060003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accent1"/>
          </a:solidFill>
          <a:latin typeface="Arial" panose="020B0604020202020204" pitchFamily="34" charset="0"/>
          <a:ea typeface="华文中宋" panose="02010600040101010101" pitchFamily="2" charset="-122"/>
          <a:cs typeface="宋体" panose="0201060003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F3300"/>
          </a:solidFill>
          <a:latin typeface="Arial" panose="020B0604020202020204" pitchFamily="34" charset="0"/>
          <a:ea typeface="华文中宋" panose="02010600040101010101" pitchFamily="2" charset="-122"/>
          <a:cs typeface="宋体" panose="0201060003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F3300"/>
          </a:solidFill>
          <a:latin typeface="Arial" panose="020B0604020202020204" pitchFamily="34" charset="0"/>
          <a:ea typeface="华文中宋" panose="02010600040101010101" pitchFamily="2" charset="-122"/>
          <a:cs typeface="宋体" panose="0201060003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F3300"/>
          </a:solidFill>
          <a:latin typeface="Arial" panose="020B0604020202020204" pitchFamily="34" charset="0"/>
          <a:ea typeface="华文中宋" panose="02010600040101010101" pitchFamily="2" charset="-122"/>
          <a:cs typeface="宋体" panose="0201060003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F3300"/>
          </a:solidFill>
          <a:latin typeface="Arial" panose="020B0604020202020204" pitchFamily="34" charset="0"/>
          <a:ea typeface="华文中宋" panose="02010600040101010101" pitchFamily="2" charset="-122"/>
          <a:cs typeface="宋体" panose="02010600030101010101" pitchFamily="2" charset="-122"/>
        </a:defRPr>
      </a:lvl9pPr>
    </p:titleStyle>
    <p:bodyStyle>
      <a:lvl1pPr marL="342900" indent="-257175" algn="l" rtl="0" eaLnBrk="1" fontAlgn="base" hangingPunct="1">
        <a:spcBef>
          <a:spcPts val="18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Õ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800" kern="1200">
          <a:solidFill>
            <a:srgbClr val="4D4D4D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rgbClr val="4D4D4D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kern="1200">
          <a:solidFill>
            <a:srgbClr val="4D4D4D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 kern="1200">
          <a:solidFill>
            <a:srgbClr val="4D4D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hyperlink" Target="http://office.msn.com.cn/" TargetMode="Externa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71810" y="3245804"/>
            <a:ext cx="5295900" cy="901632"/>
          </a:xfrm>
          <a:prstGeom prst="parallelogram">
            <a:avLst>
              <a:gd name="adj" fmla="val 42822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62150" y="3321573"/>
            <a:ext cx="5314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err="1">
                <a:ea typeface="微软雅黑" panose="020B0503020204020204" charset="-122"/>
              </a:rPr>
              <a:t>Powerpoint</a:t>
            </a:r>
            <a:r>
              <a:rPr lang="en-US" altLang="zh-CN" sz="4000" b="1" dirty="0">
                <a:ea typeface="微软雅黑" panose="020B0503020204020204" charset="-122"/>
              </a:rPr>
              <a:t> template</a:t>
            </a:r>
            <a:endParaRPr lang="zh-CN" altLang="en-US" sz="4000" b="1" dirty="0"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73370" y="2119190"/>
            <a:ext cx="6397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ea typeface="微软雅黑" panose="020B0503020204020204" charset="-122"/>
              </a:rPr>
              <a:t>艺术特色学校汇报</a:t>
            </a:r>
            <a:r>
              <a:rPr lang="en-US" altLang="zh-CN" sz="4000" b="1" dirty="0" err="1">
                <a:ea typeface="微软雅黑" panose="020B0503020204020204" charset="-122"/>
              </a:rPr>
              <a:t>ppt</a:t>
            </a:r>
            <a:r>
              <a:rPr lang="zh-CN" altLang="en-US" sz="4000" b="1" dirty="0">
                <a:ea typeface="微软雅黑" panose="020B0503020204020204" charset="-122"/>
              </a:rPr>
              <a:t>模板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562160" y="4566164"/>
            <a:ext cx="100965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305352" y="4380325"/>
            <a:ext cx="3737610" cy="367030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kumimoji="1" lang="zh-CN" altLang="en-US" sz="1800" dirty="0">
                <a:solidFill>
                  <a:schemeClr val="accent2"/>
                </a:solidFill>
                <a:ea typeface="微软雅黑" panose="020B0503020204020204" charset="-122"/>
              </a:rPr>
              <a:t>汇报时间：ＸＸＸ</a:t>
            </a:r>
            <a:r>
              <a:rPr kumimoji="1" lang="en-US" altLang="zh-CN" sz="1800" dirty="0">
                <a:solidFill>
                  <a:schemeClr val="accent2"/>
                </a:solidFill>
                <a:ea typeface="微软雅黑" panose="020B0503020204020204" charset="-122"/>
              </a:rPr>
              <a:t>  </a:t>
            </a:r>
            <a:r>
              <a:rPr kumimoji="1" lang="zh-CN" altLang="en-US" sz="1800" dirty="0">
                <a:solidFill>
                  <a:schemeClr val="accent2"/>
                </a:solidFill>
                <a:ea typeface="微软雅黑" panose="020B0503020204020204" charset="-122"/>
              </a:rPr>
              <a:t>汇报人：ＸＸＸ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972473" y="1069864"/>
            <a:ext cx="3690150" cy="553969"/>
            <a:chOff x="1592806" y="1433567"/>
            <a:chExt cx="3690150" cy="553969"/>
          </a:xfrm>
        </p:grpSpPr>
        <p:cxnSp>
          <p:nvCxnSpPr>
            <p:cNvPr id="8" name="直接连接符 7"/>
            <p:cNvCxnSpPr/>
            <p:nvPr/>
          </p:nvCxnSpPr>
          <p:spPr>
            <a:xfrm flipH="1">
              <a:off x="2350394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2602924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2855453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2097865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1592806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1845335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3859608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4112138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4364667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607079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3102020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3354549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617196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4869726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5122255" y="1433567"/>
              <a:ext cx="160701" cy="553969"/>
            </a:xfrm>
            <a:prstGeom prst="line">
              <a:avLst/>
            </a:prstGeom>
            <a:ln w="635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69" y="820616"/>
            <a:ext cx="4830351" cy="4160956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7" t="5932" b="10169"/>
          <a:stretch>
            <a:fillRect/>
          </a:stretch>
        </p:blipFill>
        <p:spPr>
          <a:xfrm>
            <a:off x="1142999" y="2076450"/>
            <a:ext cx="9744913" cy="381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42999" y="723359"/>
            <a:ext cx="40767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ea typeface="微软雅黑" panose="020B0503020204020204" charset="-122"/>
              </a:rPr>
              <a:t>ABOUT US</a:t>
            </a:r>
            <a:endParaRPr lang="zh-CN" altLang="en-US" sz="6600" dirty="0"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24451" y="591017"/>
            <a:ext cx="5763461" cy="137268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</a:t>
            </a:r>
            <a:endParaRPr lang="en-US" altLang="zh-CN" sz="1600" dirty="0">
              <a:solidFill>
                <a:srgbClr val="10315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倍字间距。点击此处添加文本信息。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02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123950" y="1983755"/>
            <a:ext cx="3771900" cy="901632"/>
          </a:xfrm>
          <a:prstGeom prst="parallelogram">
            <a:avLst>
              <a:gd name="adj" fmla="val 23806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71600" y="875759"/>
            <a:ext cx="26860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ea typeface="微软雅黑" panose="020B0503020204020204" charset="-122"/>
              </a:rPr>
              <a:t>ABOUT</a:t>
            </a:r>
            <a:endParaRPr lang="zh-CN" altLang="en-US" sz="6600" dirty="0"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71600" y="1853591"/>
            <a:ext cx="2686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ea typeface="微软雅黑" panose="020B0503020204020204" charset="-122"/>
              </a:rPr>
              <a:t>TEAM</a:t>
            </a:r>
            <a:endParaRPr lang="zh-CN" altLang="en-US" sz="66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5380" y="3091751"/>
            <a:ext cx="3760470" cy="10525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35380" y="4350709"/>
            <a:ext cx="3760470" cy="10525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087532" y="6055345"/>
            <a:ext cx="800380" cy="645886"/>
            <a:chOff x="10087532" y="6055345"/>
            <a:chExt cx="800380" cy="645886"/>
          </a:xfrm>
        </p:grpSpPr>
        <p:sp>
          <p:nvSpPr>
            <p:cNvPr id="9" name="椭圆 8"/>
            <p:cNvSpPr/>
            <p:nvPr/>
          </p:nvSpPr>
          <p:spPr>
            <a:xfrm>
              <a:off x="10087532" y="6055345"/>
              <a:ext cx="591536" cy="5915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0470224" y="6283543"/>
              <a:ext cx="417688" cy="4176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145315" y="6166446"/>
              <a:ext cx="5337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ea typeface="微软雅黑" panose="020B0503020204020204" charset="-122"/>
                </a:rPr>
                <a:t>03</a:t>
              </a:r>
              <a:endParaRPr lang="zh-CN" altLang="en-US" dirty="0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38250" y="875759"/>
            <a:ext cx="26860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ea typeface="微软雅黑" panose="020B0503020204020204" charset="-122"/>
              </a:rPr>
              <a:t>ABOUT</a:t>
            </a:r>
            <a:endParaRPr lang="zh-CN" altLang="en-US" sz="6600" dirty="0"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38250" y="1606358"/>
            <a:ext cx="2686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ea typeface="微软雅黑" panose="020B0503020204020204" charset="-122"/>
              </a:rPr>
              <a:t>TEAM</a:t>
            </a:r>
            <a:endParaRPr lang="zh-CN" altLang="en-US" sz="66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8628" r="43270" b="1812"/>
          <a:stretch>
            <a:fillRect/>
          </a:stretch>
        </p:blipFill>
        <p:spPr>
          <a:xfrm>
            <a:off x="4929872" y="1790699"/>
            <a:ext cx="1780678" cy="21416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4" t="24109" r="30704" b="9846"/>
          <a:stretch>
            <a:fillRect/>
          </a:stretch>
        </p:blipFill>
        <p:spPr>
          <a:xfrm>
            <a:off x="7126663" y="1790699"/>
            <a:ext cx="1780678" cy="21635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0" t="5979" r="1213" b="46348"/>
          <a:stretch>
            <a:fillRect/>
          </a:stretch>
        </p:blipFill>
        <p:spPr>
          <a:xfrm>
            <a:off x="9296400" y="1790699"/>
            <a:ext cx="1780678" cy="2163547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4929872" y="3897096"/>
            <a:ext cx="1780678" cy="1200329"/>
            <a:chOff x="4929872" y="3897096"/>
            <a:chExt cx="1780678" cy="1200329"/>
          </a:xfrm>
        </p:grpSpPr>
        <p:sp>
          <p:nvSpPr>
            <p:cNvPr id="7" name="矩形 6"/>
            <p:cNvSpPr/>
            <p:nvPr/>
          </p:nvSpPr>
          <p:spPr>
            <a:xfrm>
              <a:off x="4929872" y="3932332"/>
              <a:ext cx="1780678" cy="1134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048778" y="3897096"/>
              <a:ext cx="15048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ea typeface="微软雅黑" panose="020B0503020204020204" charset="-122"/>
                </a:rPr>
                <a:t>NANE ONE</a:t>
              </a:r>
              <a:endParaRPr lang="zh-CN" altLang="en-US" sz="36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26663" y="3897096"/>
            <a:ext cx="1780678" cy="1200329"/>
            <a:chOff x="7126663" y="3897096"/>
            <a:chExt cx="1780678" cy="1200329"/>
          </a:xfrm>
        </p:grpSpPr>
        <p:sp>
          <p:nvSpPr>
            <p:cNvPr id="8" name="矩形 7"/>
            <p:cNvSpPr/>
            <p:nvPr/>
          </p:nvSpPr>
          <p:spPr>
            <a:xfrm>
              <a:off x="7126663" y="3932332"/>
              <a:ext cx="1780678" cy="1134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275603" y="3897096"/>
              <a:ext cx="15048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ea typeface="微软雅黑" panose="020B0503020204020204" charset="-122"/>
                </a:rPr>
                <a:t>NANE TWO</a:t>
              </a:r>
              <a:endParaRPr lang="zh-CN" altLang="en-US" sz="36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296400" y="3897096"/>
            <a:ext cx="1780678" cy="1754326"/>
            <a:chOff x="9296400" y="3897096"/>
            <a:chExt cx="1780678" cy="1754326"/>
          </a:xfrm>
        </p:grpSpPr>
        <p:sp>
          <p:nvSpPr>
            <p:cNvPr id="9" name="矩形 8"/>
            <p:cNvSpPr/>
            <p:nvPr/>
          </p:nvSpPr>
          <p:spPr>
            <a:xfrm>
              <a:off x="9296400" y="3932332"/>
              <a:ext cx="1780678" cy="1134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426290" y="3897096"/>
              <a:ext cx="150488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ea typeface="微软雅黑" panose="020B0503020204020204" charset="-122"/>
                </a:rPr>
                <a:t>NANE THREE</a:t>
              </a:r>
              <a:endParaRPr lang="zh-CN" altLang="en-US" sz="36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29872" y="5067300"/>
            <a:ext cx="1780678" cy="889993"/>
            <a:chOff x="4929872" y="5067300"/>
            <a:chExt cx="1780678" cy="889993"/>
          </a:xfrm>
        </p:grpSpPr>
        <p:sp>
          <p:nvSpPr>
            <p:cNvPr id="10" name="矩形 9"/>
            <p:cNvSpPr/>
            <p:nvPr/>
          </p:nvSpPr>
          <p:spPr>
            <a:xfrm>
              <a:off x="4929872" y="5067300"/>
              <a:ext cx="1780678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43555" y="5126296"/>
              <a:ext cx="10191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a typeface="微软雅黑" panose="020B0503020204020204" charset="-122"/>
                </a:rPr>
                <a:t>JOB</a:t>
              </a: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bg1"/>
                  </a:solidFill>
                  <a:ea typeface="微软雅黑" panose="020B0503020204020204" charset="-122"/>
                </a:rPr>
                <a:t>ONE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137709" y="5067300"/>
            <a:ext cx="1791724" cy="889993"/>
            <a:chOff x="7137709" y="5067300"/>
            <a:chExt cx="1791724" cy="889993"/>
          </a:xfrm>
        </p:grpSpPr>
        <p:sp>
          <p:nvSpPr>
            <p:cNvPr id="11" name="矩形 10"/>
            <p:cNvSpPr/>
            <p:nvPr/>
          </p:nvSpPr>
          <p:spPr>
            <a:xfrm>
              <a:off x="7137709" y="5067300"/>
              <a:ext cx="1780678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74674" y="5126296"/>
              <a:ext cx="13547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a typeface="微软雅黑" panose="020B0503020204020204" charset="-122"/>
                </a:rPr>
                <a:t>JOB</a:t>
              </a: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bg1"/>
                  </a:solidFill>
                  <a:ea typeface="微软雅黑" panose="020B0503020204020204" charset="-122"/>
                </a:rPr>
                <a:t>TWO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288396" y="5067300"/>
            <a:ext cx="1780678" cy="889993"/>
            <a:chOff x="9288396" y="5067300"/>
            <a:chExt cx="1780678" cy="889993"/>
          </a:xfrm>
        </p:grpSpPr>
        <p:sp>
          <p:nvSpPr>
            <p:cNvPr id="12" name="矩形 11"/>
            <p:cNvSpPr/>
            <p:nvPr/>
          </p:nvSpPr>
          <p:spPr>
            <a:xfrm>
              <a:off x="9288396" y="5067300"/>
              <a:ext cx="1780678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579407" y="5126296"/>
              <a:ext cx="13547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a typeface="微软雅黑" panose="020B0503020204020204" charset="-122"/>
                </a:rPr>
                <a:t>JOB</a:t>
              </a: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bg1"/>
                  </a:solidFill>
                  <a:ea typeface="微软雅黑" panose="020B0503020204020204" charset="-122"/>
                </a:rPr>
                <a:t>THREE</a:t>
              </a:r>
            </a:p>
          </p:txBody>
        </p:sp>
      </p:grpSp>
      <p:sp>
        <p:nvSpPr>
          <p:cNvPr id="19" name="矩形 18"/>
          <p:cNvSpPr/>
          <p:nvPr/>
        </p:nvSpPr>
        <p:spPr>
          <a:xfrm>
            <a:off x="1223363" y="2918656"/>
            <a:ext cx="2891437" cy="137268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04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005965" y="2857500"/>
            <a:ext cx="5061585" cy="666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76350" y="895350"/>
            <a:ext cx="920115" cy="533400"/>
            <a:chOff x="1276350" y="895350"/>
            <a:chExt cx="1314450" cy="762000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1276350" y="895350"/>
              <a:ext cx="438150" cy="762000"/>
            </a:xfrm>
            <a:prstGeom prst="line">
              <a:avLst/>
            </a:prstGeom>
            <a:ln w="635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714500" y="895350"/>
              <a:ext cx="438150" cy="762000"/>
            </a:xfrm>
            <a:prstGeom prst="line">
              <a:avLst/>
            </a:prstGeom>
            <a:ln w="635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2152650" y="895350"/>
              <a:ext cx="438150" cy="762000"/>
            </a:xfrm>
            <a:prstGeom prst="line">
              <a:avLst/>
            </a:prstGeom>
            <a:ln w="635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2057399" y="628650"/>
            <a:ext cx="63436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4"/>
                </a:solidFill>
                <a:ea typeface="微软雅黑" panose="020B0503020204020204" charset="-122"/>
              </a:rPr>
              <a:t>WHO WE ARE</a:t>
            </a:r>
          </a:p>
          <a:p>
            <a:r>
              <a:rPr lang="en-US" altLang="zh-CN" sz="6600" dirty="0">
                <a:ea typeface="微软雅黑" panose="020B0503020204020204" charset="-122"/>
              </a:rPr>
              <a:t>AND </a:t>
            </a:r>
          </a:p>
          <a:p>
            <a:r>
              <a:rPr lang="en-US" altLang="zh-CN" sz="6600" dirty="0">
                <a:solidFill>
                  <a:schemeClr val="bg1"/>
                </a:solidFill>
                <a:ea typeface="微软雅黑" panose="020B0503020204020204" charset="-122"/>
              </a:rPr>
              <a:t>WHAT WE DID</a:t>
            </a:r>
            <a:endParaRPr lang="zh-CN" altLang="en-US" sz="66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76350" y="4273391"/>
            <a:ext cx="729615" cy="923330"/>
            <a:chOff x="7810500" y="779324"/>
            <a:chExt cx="729615" cy="923330"/>
          </a:xfrm>
        </p:grpSpPr>
        <p:sp>
          <p:nvSpPr>
            <p:cNvPr id="11" name="椭圆 10"/>
            <p:cNvSpPr/>
            <p:nvPr/>
          </p:nvSpPr>
          <p:spPr>
            <a:xfrm>
              <a:off x="7810500" y="895350"/>
              <a:ext cx="729615" cy="7296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911465" y="779324"/>
              <a:ext cx="6286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ea typeface="微软雅黑" panose="020B0503020204020204" charset="-122"/>
                </a:rPr>
                <a:t>1</a:t>
              </a:r>
              <a:endParaRPr lang="zh-CN" altLang="en-US" sz="54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01765" y="4269462"/>
            <a:ext cx="729615" cy="923330"/>
            <a:chOff x="7810500" y="779324"/>
            <a:chExt cx="729615" cy="923330"/>
          </a:xfrm>
        </p:grpSpPr>
        <p:sp>
          <p:nvSpPr>
            <p:cNvPr id="15" name="椭圆 14"/>
            <p:cNvSpPr/>
            <p:nvPr/>
          </p:nvSpPr>
          <p:spPr>
            <a:xfrm>
              <a:off x="7810500" y="895350"/>
              <a:ext cx="729615" cy="7296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911465" y="779324"/>
              <a:ext cx="6286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ea typeface="微软雅黑" panose="020B0503020204020204" charset="-122"/>
                </a:rPr>
                <a:t>2</a:t>
              </a:r>
              <a:endParaRPr lang="zh-CN" altLang="en-US" sz="54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2106930" y="4273391"/>
            <a:ext cx="3760470" cy="10525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332345" y="4273391"/>
            <a:ext cx="3741420" cy="105259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3" r="5508"/>
          <a:stretch>
            <a:fillRect/>
          </a:stretch>
        </p:blipFill>
        <p:spPr>
          <a:xfrm>
            <a:off x="7564755" y="895350"/>
            <a:ext cx="3276600" cy="26289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05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394324" y="1614279"/>
            <a:ext cx="2911475" cy="800100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95400" y="647700"/>
            <a:ext cx="2038350" cy="1733550"/>
            <a:chOff x="1295400" y="647700"/>
            <a:chExt cx="1828800" cy="1333500"/>
          </a:xfrm>
        </p:grpSpPr>
        <p:sp>
          <p:nvSpPr>
            <p:cNvPr id="4" name="平行四边形 3"/>
            <p:cNvSpPr/>
            <p:nvPr/>
          </p:nvSpPr>
          <p:spPr>
            <a:xfrm>
              <a:off x="1295400" y="647700"/>
              <a:ext cx="609600" cy="1333500"/>
            </a:xfrm>
            <a:prstGeom prst="parallelogram">
              <a:avLst>
                <a:gd name="adj" fmla="val 6277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5" name="平行四边形 4"/>
            <p:cNvSpPr/>
            <p:nvPr/>
          </p:nvSpPr>
          <p:spPr>
            <a:xfrm>
              <a:off x="1905000" y="647700"/>
              <a:ext cx="609600" cy="1333500"/>
            </a:xfrm>
            <a:prstGeom prst="parallelogram">
              <a:avLst>
                <a:gd name="adj" fmla="val 6277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2514600" y="647700"/>
              <a:ext cx="609600" cy="1333500"/>
            </a:xfrm>
            <a:prstGeom prst="parallelogram">
              <a:avLst>
                <a:gd name="adj" fmla="val 62778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714750" y="476250"/>
            <a:ext cx="48958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ea typeface="微软雅黑" panose="020B0503020204020204" charset="-122"/>
              </a:rPr>
              <a:t>OUR FAITH</a:t>
            </a:r>
          </a:p>
          <a:p>
            <a:r>
              <a:rPr lang="en-US" altLang="zh-CN" sz="6600" dirty="0">
                <a:ea typeface="微软雅黑" panose="020B0503020204020204" charset="-122"/>
              </a:rPr>
              <a:t>AND</a:t>
            </a:r>
            <a:r>
              <a:rPr lang="zh-CN" altLang="en-US" sz="6600" dirty="0">
                <a:ea typeface="微软雅黑" panose="020B0503020204020204" charset="-122"/>
              </a:rPr>
              <a:t> </a:t>
            </a:r>
            <a:r>
              <a:rPr lang="en-US" altLang="zh-CN" sz="6600" dirty="0">
                <a:solidFill>
                  <a:schemeClr val="bg1"/>
                </a:solidFill>
                <a:ea typeface="微软雅黑" panose="020B0503020204020204" charset="-122"/>
              </a:rPr>
              <a:t>DREAM</a:t>
            </a:r>
          </a:p>
        </p:txBody>
      </p:sp>
      <p:sp>
        <p:nvSpPr>
          <p:cNvPr id="8" name="矩形 7"/>
          <p:cNvSpPr/>
          <p:nvPr/>
        </p:nvSpPr>
        <p:spPr>
          <a:xfrm>
            <a:off x="1352550" y="3227074"/>
            <a:ext cx="9486900" cy="257301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60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3200" dirty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6000" kern="0" dirty="0"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74407" y="4863942"/>
            <a:ext cx="954107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60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en-US" altLang="zh-CN" sz="6000" kern="0" dirty="0"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06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7300" y="647700"/>
            <a:ext cx="228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4"/>
                </a:solidFill>
                <a:ea typeface="微软雅黑" panose="020B0503020204020204" charset="-122"/>
              </a:rPr>
              <a:t>TIME LINE</a:t>
            </a:r>
            <a:endParaRPr lang="zh-CN" altLang="en-US" sz="6600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333500" y="2934801"/>
            <a:ext cx="9620250" cy="1257300"/>
            <a:chOff x="1333500" y="3371850"/>
            <a:chExt cx="9620250" cy="1257300"/>
          </a:xfrm>
        </p:grpSpPr>
        <p:sp>
          <p:nvSpPr>
            <p:cNvPr id="3" name="燕尾形 2"/>
            <p:cNvSpPr/>
            <p:nvPr/>
          </p:nvSpPr>
          <p:spPr>
            <a:xfrm>
              <a:off x="3676650" y="3371850"/>
              <a:ext cx="1028700" cy="1257300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4" name="燕尾形 3"/>
            <p:cNvSpPr/>
            <p:nvPr/>
          </p:nvSpPr>
          <p:spPr>
            <a:xfrm>
              <a:off x="4457700" y="3371850"/>
              <a:ext cx="1028700" cy="1257300"/>
            </a:xfrm>
            <a:prstGeom prst="chevron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5238750" y="3371850"/>
              <a:ext cx="1028700" cy="1257300"/>
            </a:xfrm>
            <a:prstGeom prst="chevron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019800" y="3371850"/>
              <a:ext cx="1028700" cy="12573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6800850" y="3371850"/>
              <a:ext cx="1028700" cy="1257300"/>
            </a:xfrm>
            <a:prstGeom prst="chevron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7581900" y="3371850"/>
              <a:ext cx="1028700" cy="1257300"/>
            </a:xfrm>
            <a:prstGeom prst="chevron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8362950" y="3371850"/>
              <a:ext cx="1028700" cy="1257300"/>
            </a:xfrm>
            <a:prstGeom prst="chevron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2" name="燕尾形 11"/>
            <p:cNvSpPr/>
            <p:nvPr/>
          </p:nvSpPr>
          <p:spPr>
            <a:xfrm>
              <a:off x="9144000" y="3371850"/>
              <a:ext cx="1028700" cy="1257300"/>
            </a:xfrm>
            <a:prstGeom prst="chevron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9925050" y="3371850"/>
              <a:ext cx="1028700" cy="1257300"/>
            </a:xfrm>
            <a:prstGeom prst="chevron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5" name="燕尾形 14"/>
            <p:cNvSpPr/>
            <p:nvPr/>
          </p:nvSpPr>
          <p:spPr>
            <a:xfrm>
              <a:off x="1333500" y="3371850"/>
              <a:ext cx="1028700" cy="1257300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>
              <a:off x="2114550" y="3371850"/>
              <a:ext cx="1028700" cy="1257300"/>
            </a:xfrm>
            <a:prstGeom prst="chevron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7" name="燕尾形 16"/>
            <p:cNvSpPr/>
            <p:nvPr/>
          </p:nvSpPr>
          <p:spPr>
            <a:xfrm>
              <a:off x="2895600" y="3371850"/>
              <a:ext cx="1028700" cy="1257300"/>
            </a:xfrm>
            <a:prstGeom prst="chevron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304925" y="4107894"/>
            <a:ext cx="1485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ea typeface="微软雅黑" panose="020B0503020204020204" charset="-122"/>
              </a:rPr>
              <a:t>-2012</a:t>
            </a:r>
            <a:endParaRPr lang="zh-CN" altLang="en-US" sz="4000" b="1" dirty="0"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90925" y="2322165"/>
            <a:ext cx="1485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ea typeface="微软雅黑" panose="020B0503020204020204" charset="-122"/>
              </a:rPr>
              <a:t>-2013</a:t>
            </a:r>
            <a:endParaRPr lang="zh-CN" altLang="en-US" sz="4000" b="1" dirty="0"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76937" y="4107894"/>
            <a:ext cx="1485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ea typeface="微软雅黑" panose="020B0503020204020204" charset="-122"/>
              </a:rPr>
              <a:t>-2014</a:t>
            </a:r>
            <a:endParaRPr lang="zh-CN" altLang="en-US" sz="4000" b="1" dirty="0"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58175" y="2322165"/>
            <a:ext cx="1485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ea typeface="微软雅黑" panose="020B0503020204020204" charset="-122"/>
              </a:rPr>
              <a:t>-2015</a:t>
            </a:r>
            <a:endParaRPr lang="zh-CN" altLang="en-US" sz="4000" b="1" dirty="0"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11580" y="4655373"/>
            <a:ext cx="3246120" cy="137268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76650" y="1049706"/>
            <a:ext cx="3246120" cy="137268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76937" y="4673332"/>
            <a:ext cx="3246120" cy="137268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301990" y="1036717"/>
            <a:ext cx="2651760" cy="137268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面板中可以对字体、字号、颜色等进行修改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07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95962" y="457200"/>
            <a:ext cx="65722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3"/>
                </a:solidFill>
                <a:ea typeface="微软雅黑" panose="020B0503020204020204" charset="-122"/>
              </a:rPr>
              <a:t>OUR </a:t>
            </a:r>
          </a:p>
          <a:p>
            <a:r>
              <a:rPr lang="en-US" altLang="zh-CN" sz="6600" b="1" dirty="0">
                <a:solidFill>
                  <a:schemeClr val="accent3"/>
                </a:solidFill>
                <a:ea typeface="微软雅黑" panose="020B0503020204020204" charset="-122"/>
              </a:rPr>
              <a:t>BUSSINESS CHAIN</a:t>
            </a:r>
            <a:endParaRPr lang="zh-CN" altLang="en-US" sz="6600" b="1" dirty="0">
              <a:solidFill>
                <a:schemeClr val="accent3"/>
              </a:solidFill>
              <a:ea typeface="微软雅黑" panose="020B0503020204020204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1266824" y="3416820"/>
            <a:ext cx="1185219" cy="96510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595962" y="3213640"/>
            <a:ext cx="1371467" cy="13714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4111349" y="3416820"/>
            <a:ext cx="1185219" cy="96510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440487" y="3213640"/>
            <a:ext cx="1371467" cy="13714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6955874" y="3416820"/>
            <a:ext cx="1185219" cy="96510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285012" y="3213640"/>
            <a:ext cx="1371467" cy="13714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9800398" y="3416820"/>
            <a:ext cx="1185219" cy="96510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99291" y="4667867"/>
            <a:ext cx="2647371" cy="121263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>
                  <a:lumMod val="50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08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09191" y="4667867"/>
            <a:ext cx="2647371" cy="121263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>
                  <a:lumMod val="50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83245" y="4667867"/>
            <a:ext cx="2647371" cy="121263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>
                  <a:lumMod val="50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67412" y="2621179"/>
            <a:ext cx="1200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ea typeface="微软雅黑" panose="020B0503020204020204" charset="-122"/>
              </a:rPr>
              <a:t>TEXT</a:t>
            </a:r>
            <a:endParaRPr lang="zh-CN" altLang="en-US" sz="3600" b="1" dirty="0"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532867" y="2621179"/>
            <a:ext cx="1200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ea typeface="微软雅黑" panose="020B0503020204020204" charset="-122"/>
              </a:rPr>
              <a:t>TEXT</a:t>
            </a:r>
            <a:endParaRPr lang="zh-CN" altLang="en-US" sz="3600" b="1" dirty="0"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370736" y="2621179"/>
            <a:ext cx="1200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ea typeface="微软雅黑" panose="020B0503020204020204" charset="-122"/>
              </a:rPr>
              <a:t>TEXT</a:t>
            </a:r>
            <a:endParaRPr lang="zh-CN" altLang="en-US" sz="3600" b="1" dirty="0">
              <a:ea typeface="微软雅黑" panose="020B050302020402020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971799" y="3464761"/>
            <a:ext cx="548483" cy="880227"/>
            <a:chOff x="2787650" y="4422775"/>
            <a:chExt cx="393700" cy="631825"/>
          </a:xfrm>
        </p:grpSpPr>
        <p:sp>
          <p:nvSpPr>
            <p:cNvPr id="22" name="Freeform 220"/>
            <p:cNvSpPr>
              <a:spLocks noEditPoints="1"/>
            </p:cNvSpPr>
            <p:nvPr/>
          </p:nvSpPr>
          <p:spPr bwMode="auto">
            <a:xfrm>
              <a:off x="2787650" y="4476750"/>
              <a:ext cx="339725" cy="57785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28" y="0"/>
                </a:cxn>
                <a:cxn ang="0">
                  <a:pos x="10" y="8"/>
                </a:cxn>
                <a:cxn ang="0">
                  <a:pos x="2" y="22"/>
                </a:cxn>
                <a:cxn ang="0">
                  <a:pos x="0" y="330"/>
                </a:cxn>
                <a:cxn ang="0">
                  <a:pos x="2" y="342"/>
                </a:cxn>
                <a:cxn ang="0">
                  <a:pos x="10" y="356"/>
                </a:cxn>
                <a:cxn ang="0">
                  <a:pos x="28" y="364"/>
                </a:cxn>
                <a:cxn ang="0">
                  <a:pos x="182" y="364"/>
                </a:cxn>
                <a:cxn ang="0">
                  <a:pos x="188" y="364"/>
                </a:cxn>
                <a:cxn ang="0">
                  <a:pos x="204" y="356"/>
                </a:cxn>
                <a:cxn ang="0">
                  <a:pos x="214" y="342"/>
                </a:cxn>
                <a:cxn ang="0">
                  <a:pos x="214" y="32"/>
                </a:cxn>
                <a:cxn ang="0">
                  <a:pos x="214" y="22"/>
                </a:cxn>
                <a:cxn ang="0">
                  <a:pos x="204" y="8"/>
                </a:cxn>
                <a:cxn ang="0">
                  <a:pos x="188" y="0"/>
                </a:cxn>
                <a:cxn ang="0">
                  <a:pos x="182" y="0"/>
                </a:cxn>
                <a:cxn ang="0">
                  <a:pos x="66" y="20"/>
                </a:cxn>
                <a:cxn ang="0">
                  <a:pos x="70" y="16"/>
                </a:cxn>
                <a:cxn ang="0">
                  <a:pos x="146" y="16"/>
                </a:cxn>
                <a:cxn ang="0">
                  <a:pos x="148" y="20"/>
                </a:cxn>
                <a:cxn ang="0">
                  <a:pos x="148" y="22"/>
                </a:cxn>
                <a:cxn ang="0">
                  <a:pos x="146" y="24"/>
                </a:cxn>
                <a:cxn ang="0">
                  <a:pos x="70" y="24"/>
                </a:cxn>
                <a:cxn ang="0">
                  <a:pos x="66" y="22"/>
                </a:cxn>
                <a:cxn ang="0">
                  <a:pos x="108" y="350"/>
                </a:cxn>
                <a:cxn ang="0">
                  <a:pos x="102" y="348"/>
                </a:cxn>
                <a:cxn ang="0">
                  <a:pos x="92" y="340"/>
                </a:cxn>
                <a:cxn ang="0">
                  <a:pos x="92" y="334"/>
                </a:cxn>
                <a:cxn ang="0">
                  <a:pos x="96" y="322"/>
                </a:cxn>
                <a:cxn ang="0">
                  <a:pos x="108" y="316"/>
                </a:cxn>
                <a:cxn ang="0">
                  <a:pos x="114" y="318"/>
                </a:cxn>
                <a:cxn ang="0">
                  <a:pos x="122" y="326"/>
                </a:cxn>
                <a:cxn ang="0">
                  <a:pos x="124" y="334"/>
                </a:cxn>
                <a:cxn ang="0">
                  <a:pos x="120" y="346"/>
                </a:cxn>
                <a:cxn ang="0">
                  <a:pos x="108" y="350"/>
                </a:cxn>
                <a:cxn ang="0">
                  <a:pos x="198" y="306"/>
                </a:cxn>
                <a:cxn ang="0">
                  <a:pos x="16" y="42"/>
                </a:cxn>
                <a:cxn ang="0">
                  <a:pos x="198" y="306"/>
                </a:cxn>
              </a:cxnLst>
              <a:rect l="0" t="0" r="r" b="b"/>
              <a:pathLst>
                <a:path w="214" h="364">
                  <a:moveTo>
                    <a:pt x="182" y="0"/>
                  </a:moveTo>
                  <a:lnTo>
                    <a:pt x="34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6" y="4"/>
                  </a:lnTo>
                  <a:lnTo>
                    <a:pt x="10" y="8"/>
                  </a:lnTo>
                  <a:lnTo>
                    <a:pt x="6" y="14"/>
                  </a:lnTo>
                  <a:lnTo>
                    <a:pt x="2" y="22"/>
                  </a:lnTo>
                  <a:lnTo>
                    <a:pt x="0" y="32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2" y="342"/>
                  </a:lnTo>
                  <a:lnTo>
                    <a:pt x="6" y="350"/>
                  </a:lnTo>
                  <a:lnTo>
                    <a:pt x="10" y="356"/>
                  </a:lnTo>
                  <a:lnTo>
                    <a:pt x="16" y="360"/>
                  </a:lnTo>
                  <a:lnTo>
                    <a:pt x="28" y="364"/>
                  </a:lnTo>
                  <a:lnTo>
                    <a:pt x="34" y="364"/>
                  </a:lnTo>
                  <a:lnTo>
                    <a:pt x="182" y="364"/>
                  </a:lnTo>
                  <a:lnTo>
                    <a:pt x="182" y="364"/>
                  </a:lnTo>
                  <a:lnTo>
                    <a:pt x="188" y="364"/>
                  </a:lnTo>
                  <a:lnTo>
                    <a:pt x="198" y="360"/>
                  </a:lnTo>
                  <a:lnTo>
                    <a:pt x="204" y="356"/>
                  </a:lnTo>
                  <a:lnTo>
                    <a:pt x="210" y="350"/>
                  </a:lnTo>
                  <a:lnTo>
                    <a:pt x="214" y="342"/>
                  </a:lnTo>
                  <a:lnTo>
                    <a:pt x="214" y="330"/>
                  </a:lnTo>
                  <a:lnTo>
                    <a:pt x="214" y="32"/>
                  </a:lnTo>
                  <a:lnTo>
                    <a:pt x="214" y="32"/>
                  </a:lnTo>
                  <a:lnTo>
                    <a:pt x="214" y="22"/>
                  </a:lnTo>
                  <a:lnTo>
                    <a:pt x="210" y="14"/>
                  </a:lnTo>
                  <a:lnTo>
                    <a:pt x="204" y="8"/>
                  </a:lnTo>
                  <a:lnTo>
                    <a:pt x="198" y="4"/>
                  </a:lnTo>
                  <a:lnTo>
                    <a:pt x="188" y="0"/>
                  </a:lnTo>
                  <a:lnTo>
                    <a:pt x="182" y="0"/>
                  </a:lnTo>
                  <a:lnTo>
                    <a:pt x="182" y="0"/>
                  </a:lnTo>
                  <a:close/>
                  <a:moveTo>
                    <a:pt x="66" y="20"/>
                  </a:moveTo>
                  <a:lnTo>
                    <a:pt x="66" y="20"/>
                  </a:lnTo>
                  <a:lnTo>
                    <a:pt x="68" y="18"/>
                  </a:lnTo>
                  <a:lnTo>
                    <a:pt x="70" y="16"/>
                  </a:lnTo>
                  <a:lnTo>
                    <a:pt x="146" y="16"/>
                  </a:lnTo>
                  <a:lnTo>
                    <a:pt x="146" y="16"/>
                  </a:lnTo>
                  <a:lnTo>
                    <a:pt x="148" y="18"/>
                  </a:lnTo>
                  <a:lnTo>
                    <a:pt x="148" y="20"/>
                  </a:lnTo>
                  <a:lnTo>
                    <a:pt x="148" y="22"/>
                  </a:lnTo>
                  <a:lnTo>
                    <a:pt x="148" y="22"/>
                  </a:lnTo>
                  <a:lnTo>
                    <a:pt x="148" y="24"/>
                  </a:lnTo>
                  <a:lnTo>
                    <a:pt x="146" y="24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8" y="24"/>
                  </a:lnTo>
                  <a:lnTo>
                    <a:pt x="66" y="22"/>
                  </a:lnTo>
                  <a:lnTo>
                    <a:pt x="66" y="20"/>
                  </a:lnTo>
                  <a:close/>
                  <a:moveTo>
                    <a:pt x="108" y="350"/>
                  </a:moveTo>
                  <a:lnTo>
                    <a:pt x="108" y="350"/>
                  </a:lnTo>
                  <a:lnTo>
                    <a:pt x="102" y="348"/>
                  </a:lnTo>
                  <a:lnTo>
                    <a:pt x="96" y="346"/>
                  </a:lnTo>
                  <a:lnTo>
                    <a:pt x="92" y="340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2" y="326"/>
                  </a:lnTo>
                  <a:lnTo>
                    <a:pt x="96" y="322"/>
                  </a:lnTo>
                  <a:lnTo>
                    <a:pt x="102" y="318"/>
                  </a:lnTo>
                  <a:lnTo>
                    <a:pt x="108" y="316"/>
                  </a:lnTo>
                  <a:lnTo>
                    <a:pt x="108" y="316"/>
                  </a:lnTo>
                  <a:lnTo>
                    <a:pt x="114" y="318"/>
                  </a:lnTo>
                  <a:lnTo>
                    <a:pt x="120" y="322"/>
                  </a:lnTo>
                  <a:lnTo>
                    <a:pt x="122" y="326"/>
                  </a:lnTo>
                  <a:lnTo>
                    <a:pt x="124" y="334"/>
                  </a:lnTo>
                  <a:lnTo>
                    <a:pt x="124" y="334"/>
                  </a:lnTo>
                  <a:lnTo>
                    <a:pt x="122" y="340"/>
                  </a:lnTo>
                  <a:lnTo>
                    <a:pt x="120" y="346"/>
                  </a:lnTo>
                  <a:lnTo>
                    <a:pt x="114" y="348"/>
                  </a:lnTo>
                  <a:lnTo>
                    <a:pt x="108" y="350"/>
                  </a:lnTo>
                  <a:lnTo>
                    <a:pt x="108" y="350"/>
                  </a:lnTo>
                  <a:close/>
                  <a:moveTo>
                    <a:pt x="198" y="306"/>
                  </a:moveTo>
                  <a:lnTo>
                    <a:pt x="16" y="306"/>
                  </a:lnTo>
                  <a:lnTo>
                    <a:pt x="16" y="42"/>
                  </a:lnTo>
                  <a:lnTo>
                    <a:pt x="198" y="42"/>
                  </a:lnTo>
                  <a:lnTo>
                    <a:pt x="198" y="30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" name="Freeform 221"/>
            <p:cNvSpPr/>
            <p:nvPr/>
          </p:nvSpPr>
          <p:spPr bwMode="auto">
            <a:xfrm>
              <a:off x="2847975" y="4422775"/>
              <a:ext cx="333375" cy="571500"/>
            </a:xfrm>
            <a:custGeom>
              <a:avLst/>
              <a:gdLst/>
              <a:ahLst/>
              <a:cxnLst>
                <a:cxn ang="0">
                  <a:pos x="176" y="0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8" y="8"/>
                </a:cxn>
                <a:cxn ang="0">
                  <a:pos x="2" y="12"/>
                </a:cxn>
                <a:cxn ang="0">
                  <a:pos x="0" y="18"/>
                </a:cxn>
                <a:cxn ang="0">
                  <a:pos x="176" y="18"/>
                </a:cxn>
                <a:cxn ang="0">
                  <a:pos x="176" y="18"/>
                </a:cxn>
                <a:cxn ang="0">
                  <a:pos x="180" y="18"/>
                </a:cxn>
                <a:cxn ang="0">
                  <a:pos x="186" y="20"/>
                </a:cxn>
                <a:cxn ang="0">
                  <a:pos x="186" y="20"/>
                </a:cxn>
                <a:cxn ang="0">
                  <a:pos x="190" y="22"/>
                </a:cxn>
                <a:cxn ang="0">
                  <a:pos x="192" y="24"/>
                </a:cxn>
                <a:cxn ang="0">
                  <a:pos x="194" y="34"/>
                </a:cxn>
                <a:cxn ang="0">
                  <a:pos x="194" y="360"/>
                </a:cxn>
                <a:cxn ang="0">
                  <a:pos x="194" y="360"/>
                </a:cxn>
                <a:cxn ang="0">
                  <a:pos x="200" y="356"/>
                </a:cxn>
                <a:cxn ang="0">
                  <a:pos x="204" y="350"/>
                </a:cxn>
                <a:cxn ang="0">
                  <a:pos x="208" y="342"/>
                </a:cxn>
                <a:cxn ang="0">
                  <a:pos x="210" y="332"/>
                </a:cxn>
                <a:cxn ang="0">
                  <a:pos x="210" y="34"/>
                </a:cxn>
                <a:cxn ang="0">
                  <a:pos x="210" y="34"/>
                </a:cxn>
                <a:cxn ang="0">
                  <a:pos x="208" y="24"/>
                </a:cxn>
                <a:cxn ang="0">
                  <a:pos x="204" y="14"/>
                </a:cxn>
                <a:cxn ang="0">
                  <a:pos x="200" y="8"/>
                </a:cxn>
                <a:cxn ang="0">
                  <a:pos x="194" y="6"/>
                </a:cxn>
                <a:cxn ang="0">
                  <a:pos x="182" y="2"/>
                </a:cxn>
                <a:cxn ang="0">
                  <a:pos x="176" y="0"/>
                </a:cxn>
                <a:cxn ang="0">
                  <a:pos x="176" y="0"/>
                </a:cxn>
              </a:cxnLst>
              <a:rect l="0" t="0" r="r" b="b"/>
              <a:pathLst>
                <a:path w="210" h="360">
                  <a:moveTo>
                    <a:pt x="176" y="0"/>
                  </a:moveTo>
                  <a:lnTo>
                    <a:pt x="28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80" y="18"/>
                  </a:lnTo>
                  <a:lnTo>
                    <a:pt x="186" y="20"/>
                  </a:lnTo>
                  <a:lnTo>
                    <a:pt x="186" y="20"/>
                  </a:lnTo>
                  <a:lnTo>
                    <a:pt x="190" y="22"/>
                  </a:lnTo>
                  <a:lnTo>
                    <a:pt x="192" y="24"/>
                  </a:lnTo>
                  <a:lnTo>
                    <a:pt x="194" y="34"/>
                  </a:lnTo>
                  <a:lnTo>
                    <a:pt x="194" y="360"/>
                  </a:lnTo>
                  <a:lnTo>
                    <a:pt x="194" y="360"/>
                  </a:lnTo>
                  <a:lnTo>
                    <a:pt x="200" y="356"/>
                  </a:lnTo>
                  <a:lnTo>
                    <a:pt x="204" y="350"/>
                  </a:lnTo>
                  <a:lnTo>
                    <a:pt x="208" y="342"/>
                  </a:lnTo>
                  <a:lnTo>
                    <a:pt x="210" y="332"/>
                  </a:lnTo>
                  <a:lnTo>
                    <a:pt x="210" y="34"/>
                  </a:lnTo>
                  <a:lnTo>
                    <a:pt x="210" y="34"/>
                  </a:lnTo>
                  <a:lnTo>
                    <a:pt x="208" y="24"/>
                  </a:lnTo>
                  <a:lnTo>
                    <a:pt x="204" y="14"/>
                  </a:lnTo>
                  <a:lnTo>
                    <a:pt x="200" y="8"/>
                  </a:lnTo>
                  <a:lnTo>
                    <a:pt x="194" y="6"/>
                  </a:lnTo>
                  <a:lnTo>
                    <a:pt x="182" y="2"/>
                  </a:lnTo>
                  <a:lnTo>
                    <a:pt x="176" y="0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5" name="Freeform 197"/>
          <p:cNvSpPr>
            <a:spLocks noEditPoints="1"/>
          </p:cNvSpPr>
          <p:nvPr/>
        </p:nvSpPr>
        <p:spPr bwMode="auto">
          <a:xfrm>
            <a:off x="5701820" y="3464761"/>
            <a:ext cx="851380" cy="800041"/>
          </a:xfrm>
          <a:custGeom>
            <a:avLst/>
            <a:gdLst/>
            <a:ahLst/>
            <a:cxnLst>
              <a:cxn ang="0">
                <a:pos x="398" y="224"/>
              </a:cxn>
              <a:cxn ang="0">
                <a:pos x="398" y="202"/>
              </a:cxn>
              <a:cxn ang="0">
                <a:pos x="376" y="122"/>
              </a:cxn>
              <a:cxn ang="0">
                <a:pos x="326" y="60"/>
              </a:cxn>
              <a:cxn ang="0">
                <a:pos x="284" y="36"/>
              </a:cxn>
              <a:cxn ang="0">
                <a:pos x="322" y="26"/>
              </a:cxn>
              <a:cxn ang="0">
                <a:pos x="358" y="30"/>
              </a:cxn>
              <a:cxn ang="0">
                <a:pos x="374" y="52"/>
              </a:cxn>
              <a:cxn ang="0">
                <a:pos x="366" y="104"/>
              </a:cxn>
              <a:cxn ang="0">
                <a:pos x="376" y="98"/>
              </a:cxn>
              <a:cxn ang="0">
                <a:pos x="384" y="44"/>
              </a:cxn>
              <a:cxn ang="0">
                <a:pos x="374" y="20"/>
              </a:cxn>
              <a:cxn ang="0">
                <a:pos x="350" y="4"/>
              </a:cxn>
              <a:cxn ang="0">
                <a:pos x="312" y="2"/>
              </a:cxn>
              <a:cxn ang="0">
                <a:pos x="242" y="20"/>
              </a:cxn>
              <a:cxn ang="0">
                <a:pos x="232" y="26"/>
              </a:cxn>
              <a:cxn ang="0">
                <a:pos x="202" y="26"/>
              </a:cxn>
              <a:cxn ang="0">
                <a:pos x="156" y="36"/>
              </a:cxn>
              <a:cxn ang="0">
                <a:pos x="114" y="58"/>
              </a:cxn>
              <a:cxn ang="0">
                <a:pos x="82" y="88"/>
              </a:cxn>
              <a:cxn ang="0">
                <a:pos x="56" y="124"/>
              </a:cxn>
              <a:cxn ang="0">
                <a:pos x="42" y="168"/>
              </a:cxn>
              <a:cxn ang="0">
                <a:pos x="74" y="134"/>
              </a:cxn>
              <a:cxn ang="0">
                <a:pos x="130" y="90"/>
              </a:cxn>
              <a:cxn ang="0">
                <a:pos x="92" y="126"/>
              </a:cxn>
              <a:cxn ang="0">
                <a:pos x="50" y="178"/>
              </a:cxn>
              <a:cxn ang="0">
                <a:pos x="26" y="224"/>
              </a:cxn>
              <a:cxn ang="0">
                <a:pos x="6" y="274"/>
              </a:cxn>
              <a:cxn ang="0">
                <a:pos x="2" y="328"/>
              </a:cxn>
              <a:cxn ang="0">
                <a:pos x="12" y="356"/>
              </a:cxn>
              <a:cxn ang="0">
                <a:pos x="30" y="370"/>
              </a:cxn>
              <a:cxn ang="0">
                <a:pos x="60" y="374"/>
              </a:cxn>
              <a:cxn ang="0">
                <a:pos x="108" y="366"/>
              </a:cxn>
              <a:cxn ang="0">
                <a:pos x="136" y="352"/>
              </a:cxn>
              <a:cxn ang="0">
                <a:pos x="176" y="368"/>
              </a:cxn>
              <a:cxn ang="0">
                <a:pos x="220" y="372"/>
              </a:cxn>
              <a:cxn ang="0">
                <a:pos x="276" y="362"/>
              </a:cxn>
              <a:cxn ang="0">
                <a:pos x="346" y="318"/>
              </a:cxn>
              <a:cxn ang="0">
                <a:pos x="390" y="250"/>
              </a:cxn>
              <a:cxn ang="0">
                <a:pos x="282" y="260"/>
              </a:cxn>
              <a:cxn ang="0">
                <a:pos x="258" y="282"/>
              </a:cxn>
              <a:cxn ang="0">
                <a:pos x="230" y="292"/>
              </a:cxn>
              <a:cxn ang="0">
                <a:pos x="204" y="292"/>
              </a:cxn>
              <a:cxn ang="0">
                <a:pos x="170" y="276"/>
              </a:cxn>
              <a:cxn ang="0">
                <a:pos x="148" y="240"/>
              </a:cxn>
              <a:cxn ang="0">
                <a:pos x="126" y="346"/>
              </a:cxn>
              <a:cxn ang="0">
                <a:pos x="90" y="358"/>
              </a:cxn>
              <a:cxn ang="0">
                <a:pos x="56" y="360"/>
              </a:cxn>
              <a:cxn ang="0">
                <a:pos x="34" y="344"/>
              </a:cxn>
              <a:cxn ang="0">
                <a:pos x="30" y="318"/>
              </a:cxn>
              <a:cxn ang="0">
                <a:pos x="42" y="272"/>
              </a:cxn>
              <a:cxn ang="0">
                <a:pos x="50" y="256"/>
              </a:cxn>
              <a:cxn ang="0">
                <a:pos x="70" y="296"/>
              </a:cxn>
              <a:cxn ang="0">
                <a:pos x="100" y="328"/>
              </a:cxn>
              <a:cxn ang="0">
                <a:pos x="126" y="346"/>
              </a:cxn>
              <a:cxn ang="0">
                <a:pos x="234" y="108"/>
              </a:cxn>
              <a:cxn ang="0">
                <a:pos x="270" y="126"/>
              </a:cxn>
              <a:cxn ang="0">
                <a:pos x="288" y="162"/>
              </a:cxn>
              <a:cxn ang="0">
                <a:pos x="144" y="174"/>
              </a:cxn>
              <a:cxn ang="0">
                <a:pos x="162" y="138"/>
              </a:cxn>
              <a:cxn ang="0">
                <a:pos x="192" y="112"/>
              </a:cxn>
              <a:cxn ang="0">
                <a:pos x="220" y="106"/>
              </a:cxn>
            </a:cxnLst>
            <a:rect l="0" t="0" r="r" b="b"/>
            <a:pathLst>
              <a:path w="398" h="374">
                <a:moveTo>
                  <a:pt x="298" y="224"/>
                </a:moveTo>
                <a:lnTo>
                  <a:pt x="398" y="224"/>
                </a:lnTo>
                <a:lnTo>
                  <a:pt x="398" y="224"/>
                </a:lnTo>
                <a:lnTo>
                  <a:pt x="398" y="214"/>
                </a:lnTo>
                <a:lnTo>
                  <a:pt x="398" y="202"/>
                </a:lnTo>
                <a:lnTo>
                  <a:pt x="398" y="202"/>
                </a:lnTo>
                <a:lnTo>
                  <a:pt x="396" y="174"/>
                </a:lnTo>
                <a:lnTo>
                  <a:pt x="388" y="148"/>
                </a:lnTo>
                <a:lnTo>
                  <a:pt x="376" y="122"/>
                </a:lnTo>
                <a:lnTo>
                  <a:pt x="362" y="98"/>
                </a:lnTo>
                <a:lnTo>
                  <a:pt x="346" y="78"/>
                </a:lnTo>
                <a:lnTo>
                  <a:pt x="326" y="60"/>
                </a:lnTo>
                <a:lnTo>
                  <a:pt x="304" y="46"/>
                </a:lnTo>
                <a:lnTo>
                  <a:pt x="278" y="36"/>
                </a:lnTo>
                <a:lnTo>
                  <a:pt x="284" y="36"/>
                </a:lnTo>
                <a:lnTo>
                  <a:pt x="284" y="36"/>
                </a:lnTo>
                <a:lnTo>
                  <a:pt x="302" y="30"/>
                </a:lnTo>
                <a:lnTo>
                  <a:pt x="322" y="26"/>
                </a:lnTo>
                <a:lnTo>
                  <a:pt x="340" y="24"/>
                </a:lnTo>
                <a:lnTo>
                  <a:pt x="350" y="26"/>
                </a:lnTo>
                <a:lnTo>
                  <a:pt x="358" y="30"/>
                </a:lnTo>
                <a:lnTo>
                  <a:pt x="366" y="34"/>
                </a:lnTo>
                <a:lnTo>
                  <a:pt x="372" y="42"/>
                </a:lnTo>
                <a:lnTo>
                  <a:pt x="374" y="52"/>
                </a:lnTo>
                <a:lnTo>
                  <a:pt x="376" y="66"/>
                </a:lnTo>
                <a:lnTo>
                  <a:pt x="372" y="84"/>
                </a:lnTo>
                <a:lnTo>
                  <a:pt x="366" y="104"/>
                </a:lnTo>
                <a:lnTo>
                  <a:pt x="372" y="112"/>
                </a:lnTo>
                <a:lnTo>
                  <a:pt x="372" y="112"/>
                </a:lnTo>
                <a:lnTo>
                  <a:pt x="376" y="98"/>
                </a:lnTo>
                <a:lnTo>
                  <a:pt x="380" y="82"/>
                </a:lnTo>
                <a:lnTo>
                  <a:pt x="384" y="64"/>
                </a:lnTo>
                <a:lnTo>
                  <a:pt x="384" y="44"/>
                </a:lnTo>
                <a:lnTo>
                  <a:pt x="382" y="36"/>
                </a:lnTo>
                <a:lnTo>
                  <a:pt x="378" y="26"/>
                </a:lnTo>
                <a:lnTo>
                  <a:pt x="374" y="20"/>
                </a:lnTo>
                <a:lnTo>
                  <a:pt x="368" y="12"/>
                </a:lnTo>
                <a:lnTo>
                  <a:pt x="360" y="8"/>
                </a:lnTo>
                <a:lnTo>
                  <a:pt x="350" y="4"/>
                </a:lnTo>
                <a:lnTo>
                  <a:pt x="350" y="4"/>
                </a:lnTo>
                <a:lnTo>
                  <a:pt x="332" y="0"/>
                </a:lnTo>
                <a:lnTo>
                  <a:pt x="312" y="2"/>
                </a:lnTo>
                <a:lnTo>
                  <a:pt x="292" y="4"/>
                </a:lnTo>
                <a:lnTo>
                  <a:pt x="272" y="10"/>
                </a:lnTo>
                <a:lnTo>
                  <a:pt x="242" y="20"/>
                </a:lnTo>
                <a:lnTo>
                  <a:pt x="230" y="26"/>
                </a:lnTo>
                <a:lnTo>
                  <a:pt x="232" y="26"/>
                </a:lnTo>
                <a:lnTo>
                  <a:pt x="232" y="26"/>
                </a:lnTo>
                <a:lnTo>
                  <a:pt x="220" y="26"/>
                </a:lnTo>
                <a:lnTo>
                  <a:pt x="220" y="26"/>
                </a:lnTo>
                <a:lnTo>
                  <a:pt x="202" y="26"/>
                </a:lnTo>
                <a:lnTo>
                  <a:pt x="186" y="28"/>
                </a:lnTo>
                <a:lnTo>
                  <a:pt x="172" y="32"/>
                </a:lnTo>
                <a:lnTo>
                  <a:pt x="156" y="36"/>
                </a:lnTo>
                <a:lnTo>
                  <a:pt x="142" y="42"/>
                </a:lnTo>
                <a:lnTo>
                  <a:pt x="128" y="50"/>
                </a:lnTo>
                <a:lnTo>
                  <a:pt x="114" y="58"/>
                </a:lnTo>
                <a:lnTo>
                  <a:pt x="102" y="66"/>
                </a:lnTo>
                <a:lnTo>
                  <a:pt x="92" y="76"/>
                </a:lnTo>
                <a:lnTo>
                  <a:pt x="82" y="88"/>
                </a:lnTo>
                <a:lnTo>
                  <a:pt x="72" y="98"/>
                </a:lnTo>
                <a:lnTo>
                  <a:pt x="64" y="112"/>
                </a:lnTo>
                <a:lnTo>
                  <a:pt x="56" y="124"/>
                </a:lnTo>
                <a:lnTo>
                  <a:pt x="50" y="138"/>
                </a:lnTo>
                <a:lnTo>
                  <a:pt x="46" y="154"/>
                </a:lnTo>
                <a:lnTo>
                  <a:pt x="42" y="168"/>
                </a:lnTo>
                <a:lnTo>
                  <a:pt x="42" y="168"/>
                </a:lnTo>
                <a:lnTo>
                  <a:pt x="54" y="154"/>
                </a:lnTo>
                <a:lnTo>
                  <a:pt x="74" y="134"/>
                </a:lnTo>
                <a:lnTo>
                  <a:pt x="100" y="112"/>
                </a:lnTo>
                <a:lnTo>
                  <a:pt x="114" y="100"/>
                </a:lnTo>
                <a:lnTo>
                  <a:pt x="130" y="90"/>
                </a:lnTo>
                <a:lnTo>
                  <a:pt x="130" y="90"/>
                </a:lnTo>
                <a:lnTo>
                  <a:pt x="118" y="100"/>
                </a:lnTo>
                <a:lnTo>
                  <a:pt x="92" y="126"/>
                </a:lnTo>
                <a:lnTo>
                  <a:pt x="76" y="142"/>
                </a:lnTo>
                <a:lnTo>
                  <a:pt x="62" y="160"/>
                </a:lnTo>
                <a:lnTo>
                  <a:pt x="50" y="178"/>
                </a:lnTo>
                <a:lnTo>
                  <a:pt x="40" y="198"/>
                </a:lnTo>
                <a:lnTo>
                  <a:pt x="40" y="198"/>
                </a:lnTo>
                <a:lnTo>
                  <a:pt x="26" y="224"/>
                </a:lnTo>
                <a:lnTo>
                  <a:pt x="14" y="248"/>
                </a:lnTo>
                <a:lnTo>
                  <a:pt x="6" y="274"/>
                </a:lnTo>
                <a:lnTo>
                  <a:pt x="6" y="274"/>
                </a:lnTo>
                <a:lnTo>
                  <a:pt x="2" y="296"/>
                </a:lnTo>
                <a:lnTo>
                  <a:pt x="0" y="312"/>
                </a:lnTo>
                <a:lnTo>
                  <a:pt x="2" y="328"/>
                </a:lnTo>
                <a:lnTo>
                  <a:pt x="4" y="342"/>
                </a:lnTo>
                <a:lnTo>
                  <a:pt x="8" y="350"/>
                </a:lnTo>
                <a:lnTo>
                  <a:pt x="12" y="356"/>
                </a:lnTo>
                <a:lnTo>
                  <a:pt x="16" y="362"/>
                </a:lnTo>
                <a:lnTo>
                  <a:pt x="24" y="366"/>
                </a:lnTo>
                <a:lnTo>
                  <a:pt x="30" y="370"/>
                </a:lnTo>
                <a:lnTo>
                  <a:pt x="40" y="372"/>
                </a:lnTo>
                <a:lnTo>
                  <a:pt x="40" y="372"/>
                </a:lnTo>
                <a:lnTo>
                  <a:pt x="60" y="374"/>
                </a:lnTo>
                <a:lnTo>
                  <a:pt x="78" y="372"/>
                </a:lnTo>
                <a:lnTo>
                  <a:pt x="94" y="370"/>
                </a:lnTo>
                <a:lnTo>
                  <a:pt x="108" y="366"/>
                </a:lnTo>
                <a:lnTo>
                  <a:pt x="130" y="358"/>
                </a:lnTo>
                <a:lnTo>
                  <a:pt x="138" y="352"/>
                </a:lnTo>
                <a:lnTo>
                  <a:pt x="136" y="352"/>
                </a:lnTo>
                <a:lnTo>
                  <a:pt x="136" y="352"/>
                </a:lnTo>
                <a:lnTo>
                  <a:pt x="156" y="360"/>
                </a:lnTo>
                <a:lnTo>
                  <a:pt x="176" y="368"/>
                </a:lnTo>
                <a:lnTo>
                  <a:pt x="198" y="370"/>
                </a:lnTo>
                <a:lnTo>
                  <a:pt x="220" y="372"/>
                </a:lnTo>
                <a:lnTo>
                  <a:pt x="220" y="372"/>
                </a:lnTo>
                <a:lnTo>
                  <a:pt x="234" y="372"/>
                </a:lnTo>
                <a:lnTo>
                  <a:pt x="248" y="370"/>
                </a:lnTo>
                <a:lnTo>
                  <a:pt x="276" y="362"/>
                </a:lnTo>
                <a:lnTo>
                  <a:pt x="302" y="352"/>
                </a:lnTo>
                <a:lnTo>
                  <a:pt x="326" y="338"/>
                </a:lnTo>
                <a:lnTo>
                  <a:pt x="346" y="318"/>
                </a:lnTo>
                <a:lnTo>
                  <a:pt x="364" y="298"/>
                </a:lnTo>
                <a:lnTo>
                  <a:pt x="378" y="274"/>
                </a:lnTo>
                <a:lnTo>
                  <a:pt x="390" y="250"/>
                </a:lnTo>
                <a:lnTo>
                  <a:pt x="286" y="250"/>
                </a:lnTo>
                <a:lnTo>
                  <a:pt x="286" y="250"/>
                </a:lnTo>
                <a:lnTo>
                  <a:pt x="282" y="260"/>
                </a:lnTo>
                <a:lnTo>
                  <a:pt x="274" y="268"/>
                </a:lnTo>
                <a:lnTo>
                  <a:pt x="266" y="276"/>
                </a:lnTo>
                <a:lnTo>
                  <a:pt x="258" y="282"/>
                </a:lnTo>
                <a:lnTo>
                  <a:pt x="250" y="286"/>
                </a:lnTo>
                <a:lnTo>
                  <a:pt x="240" y="290"/>
                </a:lnTo>
                <a:lnTo>
                  <a:pt x="230" y="292"/>
                </a:lnTo>
                <a:lnTo>
                  <a:pt x="218" y="292"/>
                </a:lnTo>
                <a:lnTo>
                  <a:pt x="218" y="292"/>
                </a:lnTo>
                <a:lnTo>
                  <a:pt x="204" y="292"/>
                </a:lnTo>
                <a:lnTo>
                  <a:pt x="192" y="288"/>
                </a:lnTo>
                <a:lnTo>
                  <a:pt x="180" y="282"/>
                </a:lnTo>
                <a:lnTo>
                  <a:pt x="170" y="276"/>
                </a:lnTo>
                <a:lnTo>
                  <a:pt x="160" y="266"/>
                </a:lnTo>
                <a:lnTo>
                  <a:pt x="154" y="254"/>
                </a:lnTo>
                <a:lnTo>
                  <a:pt x="148" y="240"/>
                </a:lnTo>
                <a:lnTo>
                  <a:pt x="144" y="224"/>
                </a:lnTo>
                <a:lnTo>
                  <a:pt x="298" y="224"/>
                </a:lnTo>
                <a:close/>
                <a:moveTo>
                  <a:pt x="126" y="346"/>
                </a:moveTo>
                <a:lnTo>
                  <a:pt x="126" y="346"/>
                </a:lnTo>
                <a:lnTo>
                  <a:pt x="106" y="354"/>
                </a:lnTo>
                <a:lnTo>
                  <a:pt x="90" y="358"/>
                </a:lnTo>
                <a:lnTo>
                  <a:pt x="70" y="362"/>
                </a:lnTo>
                <a:lnTo>
                  <a:pt x="70" y="362"/>
                </a:lnTo>
                <a:lnTo>
                  <a:pt x="56" y="360"/>
                </a:lnTo>
                <a:lnTo>
                  <a:pt x="46" y="356"/>
                </a:lnTo>
                <a:lnTo>
                  <a:pt x="38" y="352"/>
                </a:lnTo>
                <a:lnTo>
                  <a:pt x="34" y="344"/>
                </a:lnTo>
                <a:lnTo>
                  <a:pt x="30" y="336"/>
                </a:lnTo>
                <a:lnTo>
                  <a:pt x="30" y="328"/>
                </a:lnTo>
                <a:lnTo>
                  <a:pt x="30" y="318"/>
                </a:lnTo>
                <a:lnTo>
                  <a:pt x="30" y="308"/>
                </a:lnTo>
                <a:lnTo>
                  <a:pt x="36" y="290"/>
                </a:lnTo>
                <a:lnTo>
                  <a:pt x="42" y="272"/>
                </a:lnTo>
                <a:lnTo>
                  <a:pt x="50" y="256"/>
                </a:lnTo>
                <a:lnTo>
                  <a:pt x="50" y="256"/>
                </a:lnTo>
                <a:lnTo>
                  <a:pt x="50" y="256"/>
                </a:lnTo>
                <a:lnTo>
                  <a:pt x="56" y="270"/>
                </a:lnTo>
                <a:lnTo>
                  <a:pt x="62" y="282"/>
                </a:lnTo>
                <a:lnTo>
                  <a:pt x="70" y="296"/>
                </a:lnTo>
                <a:lnTo>
                  <a:pt x="80" y="308"/>
                </a:lnTo>
                <a:lnTo>
                  <a:pt x="90" y="318"/>
                </a:lnTo>
                <a:lnTo>
                  <a:pt x="100" y="328"/>
                </a:lnTo>
                <a:lnTo>
                  <a:pt x="112" y="338"/>
                </a:lnTo>
                <a:lnTo>
                  <a:pt x="126" y="346"/>
                </a:lnTo>
                <a:lnTo>
                  <a:pt x="126" y="346"/>
                </a:lnTo>
                <a:close/>
                <a:moveTo>
                  <a:pt x="220" y="106"/>
                </a:moveTo>
                <a:lnTo>
                  <a:pt x="220" y="106"/>
                </a:lnTo>
                <a:lnTo>
                  <a:pt x="234" y="108"/>
                </a:lnTo>
                <a:lnTo>
                  <a:pt x="248" y="112"/>
                </a:lnTo>
                <a:lnTo>
                  <a:pt x="260" y="118"/>
                </a:lnTo>
                <a:lnTo>
                  <a:pt x="270" y="126"/>
                </a:lnTo>
                <a:lnTo>
                  <a:pt x="278" y="136"/>
                </a:lnTo>
                <a:lnTo>
                  <a:pt x="284" y="148"/>
                </a:lnTo>
                <a:lnTo>
                  <a:pt x="288" y="162"/>
                </a:lnTo>
                <a:lnTo>
                  <a:pt x="290" y="174"/>
                </a:lnTo>
                <a:lnTo>
                  <a:pt x="144" y="174"/>
                </a:lnTo>
                <a:lnTo>
                  <a:pt x="144" y="174"/>
                </a:lnTo>
                <a:lnTo>
                  <a:pt x="148" y="162"/>
                </a:lnTo>
                <a:lnTo>
                  <a:pt x="154" y="148"/>
                </a:lnTo>
                <a:lnTo>
                  <a:pt x="162" y="138"/>
                </a:lnTo>
                <a:lnTo>
                  <a:pt x="170" y="126"/>
                </a:lnTo>
                <a:lnTo>
                  <a:pt x="180" y="118"/>
                </a:lnTo>
                <a:lnTo>
                  <a:pt x="192" y="112"/>
                </a:lnTo>
                <a:lnTo>
                  <a:pt x="204" y="108"/>
                </a:lnTo>
                <a:lnTo>
                  <a:pt x="220" y="106"/>
                </a:lnTo>
                <a:lnTo>
                  <a:pt x="220" y="10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27" name="组 1"/>
          <p:cNvGrpSpPr/>
          <p:nvPr/>
        </p:nvGrpSpPr>
        <p:grpSpPr>
          <a:xfrm>
            <a:off x="8521481" y="3539010"/>
            <a:ext cx="898525" cy="720725"/>
            <a:chOff x="301625" y="1724025"/>
            <a:chExt cx="898525" cy="720725"/>
          </a:xfrm>
          <a:solidFill>
            <a:schemeClr val="bg1"/>
          </a:solidFill>
        </p:grpSpPr>
        <p:sp>
          <p:nvSpPr>
            <p:cNvPr id="28" name="Freeform 92"/>
            <p:cNvSpPr/>
            <p:nvPr/>
          </p:nvSpPr>
          <p:spPr bwMode="auto">
            <a:xfrm>
              <a:off x="927100" y="1743075"/>
              <a:ext cx="200025" cy="2000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4" y="0"/>
                </a:cxn>
                <a:cxn ang="0">
                  <a:pos x="76" y="2"/>
                </a:cxn>
                <a:cxn ang="0">
                  <a:pos x="88" y="4"/>
                </a:cxn>
                <a:cxn ang="0">
                  <a:pos x="98" y="10"/>
                </a:cxn>
                <a:cxn ang="0">
                  <a:pos x="108" y="18"/>
                </a:cxn>
                <a:cxn ang="0">
                  <a:pos x="116" y="28"/>
                </a:cxn>
                <a:cxn ang="0">
                  <a:pos x="120" y="38"/>
                </a:cxn>
                <a:cxn ang="0">
                  <a:pos x="124" y="50"/>
                </a:cxn>
                <a:cxn ang="0">
                  <a:pos x="126" y="62"/>
                </a:cxn>
                <a:cxn ang="0">
                  <a:pos x="126" y="62"/>
                </a:cxn>
                <a:cxn ang="0">
                  <a:pos x="124" y="76"/>
                </a:cxn>
                <a:cxn ang="0">
                  <a:pos x="120" y="86"/>
                </a:cxn>
                <a:cxn ang="0">
                  <a:pos x="116" y="98"/>
                </a:cxn>
                <a:cxn ang="0">
                  <a:pos x="108" y="106"/>
                </a:cxn>
                <a:cxn ang="0">
                  <a:pos x="98" y="114"/>
                </a:cxn>
                <a:cxn ang="0">
                  <a:pos x="88" y="120"/>
                </a:cxn>
                <a:cxn ang="0">
                  <a:pos x="76" y="124"/>
                </a:cxn>
                <a:cxn ang="0">
                  <a:pos x="64" y="126"/>
                </a:cxn>
                <a:cxn ang="0">
                  <a:pos x="64" y="126"/>
                </a:cxn>
                <a:cxn ang="0">
                  <a:pos x="50" y="124"/>
                </a:cxn>
                <a:cxn ang="0">
                  <a:pos x="38" y="120"/>
                </a:cxn>
                <a:cxn ang="0">
                  <a:pos x="28" y="114"/>
                </a:cxn>
                <a:cxn ang="0">
                  <a:pos x="18" y="106"/>
                </a:cxn>
                <a:cxn ang="0">
                  <a:pos x="12" y="98"/>
                </a:cxn>
                <a:cxn ang="0">
                  <a:pos x="6" y="86"/>
                </a:cxn>
                <a:cxn ang="0">
                  <a:pos x="2" y="7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50"/>
                </a:cxn>
                <a:cxn ang="0">
                  <a:pos x="6" y="38"/>
                </a:cxn>
                <a:cxn ang="0">
                  <a:pos x="12" y="28"/>
                </a:cxn>
                <a:cxn ang="0">
                  <a:pos x="18" y="18"/>
                </a:cxn>
                <a:cxn ang="0">
                  <a:pos x="28" y="10"/>
                </a:cxn>
                <a:cxn ang="0">
                  <a:pos x="38" y="4"/>
                </a:cxn>
                <a:cxn ang="0">
                  <a:pos x="50" y="2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26" h="126">
                  <a:moveTo>
                    <a:pt x="64" y="0"/>
                  </a:moveTo>
                  <a:lnTo>
                    <a:pt x="64" y="0"/>
                  </a:lnTo>
                  <a:lnTo>
                    <a:pt x="76" y="2"/>
                  </a:lnTo>
                  <a:lnTo>
                    <a:pt x="88" y="4"/>
                  </a:lnTo>
                  <a:lnTo>
                    <a:pt x="98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0" y="38"/>
                  </a:lnTo>
                  <a:lnTo>
                    <a:pt x="124" y="50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4" y="76"/>
                  </a:lnTo>
                  <a:lnTo>
                    <a:pt x="120" y="86"/>
                  </a:lnTo>
                  <a:lnTo>
                    <a:pt x="116" y="98"/>
                  </a:lnTo>
                  <a:lnTo>
                    <a:pt x="108" y="106"/>
                  </a:lnTo>
                  <a:lnTo>
                    <a:pt x="98" y="114"/>
                  </a:lnTo>
                  <a:lnTo>
                    <a:pt x="88" y="120"/>
                  </a:lnTo>
                  <a:lnTo>
                    <a:pt x="76" y="124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50" y="124"/>
                  </a:lnTo>
                  <a:lnTo>
                    <a:pt x="38" y="120"/>
                  </a:lnTo>
                  <a:lnTo>
                    <a:pt x="28" y="114"/>
                  </a:lnTo>
                  <a:lnTo>
                    <a:pt x="18" y="106"/>
                  </a:lnTo>
                  <a:lnTo>
                    <a:pt x="12" y="98"/>
                  </a:lnTo>
                  <a:lnTo>
                    <a:pt x="6" y="86"/>
                  </a:lnTo>
                  <a:lnTo>
                    <a:pt x="2" y="7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50" y="2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9" name="Freeform 93"/>
            <p:cNvSpPr/>
            <p:nvPr/>
          </p:nvSpPr>
          <p:spPr bwMode="auto">
            <a:xfrm>
              <a:off x="365125" y="1825625"/>
              <a:ext cx="165100" cy="1651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62" y="0"/>
                </a:cxn>
                <a:cxn ang="0">
                  <a:pos x="72" y="4"/>
                </a:cxn>
                <a:cxn ang="0">
                  <a:pos x="82" y="8"/>
                </a:cxn>
                <a:cxn ang="0">
                  <a:pos x="90" y="14"/>
                </a:cxn>
                <a:cxn ang="0">
                  <a:pos x="96" y="22"/>
                </a:cxn>
                <a:cxn ang="0">
                  <a:pos x="100" y="32"/>
                </a:cxn>
                <a:cxn ang="0">
                  <a:pos x="104" y="42"/>
                </a:cxn>
                <a:cxn ang="0">
                  <a:pos x="104" y="52"/>
                </a:cxn>
                <a:cxn ang="0">
                  <a:pos x="104" y="52"/>
                </a:cxn>
                <a:cxn ang="0">
                  <a:pos x="104" y="62"/>
                </a:cxn>
                <a:cxn ang="0">
                  <a:pos x="100" y="72"/>
                </a:cxn>
                <a:cxn ang="0">
                  <a:pos x="96" y="82"/>
                </a:cxn>
                <a:cxn ang="0">
                  <a:pos x="90" y="90"/>
                </a:cxn>
                <a:cxn ang="0">
                  <a:pos x="82" y="96"/>
                </a:cxn>
                <a:cxn ang="0">
                  <a:pos x="72" y="100"/>
                </a:cxn>
                <a:cxn ang="0">
                  <a:pos x="62" y="104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42" y="104"/>
                </a:cxn>
                <a:cxn ang="0">
                  <a:pos x="32" y="100"/>
                </a:cxn>
                <a:cxn ang="0">
                  <a:pos x="22" y="96"/>
                </a:cxn>
                <a:cxn ang="0">
                  <a:pos x="14" y="90"/>
                </a:cxn>
                <a:cxn ang="0">
                  <a:pos x="8" y="82"/>
                </a:cxn>
                <a:cxn ang="0">
                  <a:pos x="4" y="72"/>
                </a:cxn>
                <a:cxn ang="0">
                  <a:pos x="0" y="62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42"/>
                </a:cxn>
                <a:cxn ang="0">
                  <a:pos x="4" y="32"/>
                </a:cxn>
                <a:cxn ang="0">
                  <a:pos x="8" y="22"/>
                </a:cxn>
                <a:cxn ang="0">
                  <a:pos x="14" y="14"/>
                </a:cxn>
                <a:cxn ang="0">
                  <a:pos x="22" y="8"/>
                </a:cxn>
                <a:cxn ang="0">
                  <a:pos x="32" y="4"/>
                </a:cxn>
                <a:cxn ang="0">
                  <a:pos x="42" y="0"/>
                </a:cxn>
                <a:cxn ang="0">
                  <a:pos x="52" y="0"/>
                </a:cxn>
                <a:cxn ang="0">
                  <a:pos x="52" y="0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lnTo>
                    <a:pt x="52" y="0"/>
                  </a:lnTo>
                  <a:lnTo>
                    <a:pt x="62" y="0"/>
                  </a:lnTo>
                  <a:lnTo>
                    <a:pt x="72" y="4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96" y="22"/>
                  </a:lnTo>
                  <a:lnTo>
                    <a:pt x="100" y="32"/>
                  </a:lnTo>
                  <a:lnTo>
                    <a:pt x="104" y="4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62"/>
                  </a:lnTo>
                  <a:lnTo>
                    <a:pt x="100" y="72"/>
                  </a:lnTo>
                  <a:lnTo>
                    <a:pt x="96" y="82"/>
                  </a:lnTo>
                  <a:lnTo>
                    <a:pt x="90" y="90"/>
                  </a:lnTo>
                  <a:lnTo>
                    <a:pt x="82" y="96"/>
                  </a:lnTo>
                  <a:lnTo>
                    <a:pt x="72" y="100"/>
                  </a:lnTo>
                  <a:lnTo>
                    <a:pt x="6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2" y="104"/>
                  </a:lnTo>
                  <a:lnTo>
                    <a:pt x="32" y="100"/>
                  </a:lnTo>
                  <a:lnTo>
                    <a:pt x="22" y="96"/>
                  </a:lnTo>
                  <a:lnTo>
                    <a:pt x="14" y="90"/>
                  </a:lnTo>
                  <a:lnTo>
                    <a:pt x="8" y="82"/>
                  </a:lnTo>
                  <a:lnTo>
                    <a:pt x="4" y="72"/>
                  </a:lnTo>
                  <a:lnTo>
                    <a:pt x="0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22" y="8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0" name="Freeform 94"/>
            <p:cNvSpPr/>
            <p:nvPr/>
          </p:nvSpPr>
          <p:spPr bwMode="auto">
            <a:xfrm>
              <a:off x="546100" y="2085975"/>
              <a:ext cx="47625" cy="123825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6"/>
                </a:cxn>
                <a:cxn ang="0">
                  <a:pos x="12" y="78"/>
                </a:cxn>
                <a:cxn ang="0">
                  <a:pos x="18" y="78"/>
                </a:cxn>
                <a:cxn ang="0">
                  <a:pos x="18" y="78"/>
                </a:cxn>
                <a:cxn ang="0">
                  <a:pos x="24" y="76"/>
                </a:cxn>
                <a:cxn ang="0">
                  <a:pos x="26" y="72"/>
                </a:cxn>
                <a:cxn ang="0">
                  <a:pos x="30" y="68"/>
                </a:cxn>
                <a:cxn ang="0">
                  <a:pos x="30" y="62"/>
                </a:cxn>
                <a:cxn ang="0">
                  <a:pos x="30" y="62"/>
                </a:cxn>
                <a:cxn ang="0">
                  <a:pos x="24" y="38"/>
                </a:cxn>
                <a:cxn ang="0">
                  <a:pos x="20" y="2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30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2" y="68"/>
                </a:cxn>
              </a:cxnLst>
              <a:rect l="0" t="0" r="r" b="b"/>
              <a:pathLst>
                <a:path w="30" h="78">
                  <a:moveTo>
                    <a:pt x="2" y="68"/>
                  </a:moveTo>
                  <a:lnTo>
                    <a:pt x="2" y="68"/>
                  </a:lnTo>
                  <a:lnTo>
                    <a:pt x="4" y="72"/>
                  </a:lnTo>
                  <a:lnTo>
                    <a:pt x="8" y="76"/>
                  </a:lnTo>
                  <a:lnTo>
                    <a:pt x="1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24" y="76"/>
                  </a:lnTo>
                  <a:lnTo>
                    <a:pt x="26" y="72"/>
                  </a:lnTo>
                  <a:lnTo>
                    <a:pt x="30" y="6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24" y="38"/>
                  </a:lnTo>
                  <a:lnTo>
                    <a:pt x="20" y="2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3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2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1" name="Freeform 95"/>
            <p:cNvSpPr/>
            <p:nvPr/>
          </p:nvSpPr>
          <p:spPr bwMode="auto">
            <a:xfrm>
              <a:off x="301625" y="2006600"/>
              <a:ext cx="244475" cy="368300"/>
            </a:xfrm>
            <a:custGeom>
              <a:avLst/>
              <a:gdLst/>
              <a:ahLst/>
              <a:cxnLst>
                <a:cxn ang="0">
                  <a:pos x="138" y="146"/>
                </a:cxn>
                <a:cxn ang="0">
                  <a:pos x="130" y="132"/>
                </a:cxn>
                <a:cxn ang="0">
                  <a:pos x="130" y="116"/>
                </a:cxn>
                <a:cxn ang="0">
                  <a:pos x="134" y="92"/>
                </a:cxn>
                <a:cxn ang="0">
                  <a:pos x="140" y="62"/>
                </a:cxn>
                <a:cxn ang="0">
                  <a:pos x="140" y="56"/>
                </a:cxn>
                <a:cxn ang="0">
                  <a:pos x="142" y="60"/>
                </a:cxn>
                <a:cxn ang="0">
                  <a:pos x="148" y="42"/>
                </a:cxn>
                <a:cxn ang="0">
                  <a:pos x="154" y="22"/>
                </a:cxn>
                <a:cxn ang="0">
                  <a:pos x="144" y="12"/>
                </a:cxn>
                <a:cxn ang="0">
                  <a:pos x="122" y="4"/>
                </a:cxn>
                <a:cxn ang="0">
                  <a:pos x="92" y="0"/>
                </a:cxn>
                <a:cxn ang="0">
                  <a:pos x="62" y="4"/>
                </a:cxn>
                <a:cxn ang="0">
                  <a:pos x="40" y="12"/>
                </a:cxn>
                <a:cxn ang="0">
                  <a:pos x="30" y="20"/>
                </a:cxn>
                <a:cxn ang="0">
                  <a:pos x="18" y="46"/>
                </a:cxn>
                <a:cxn ang="0">
                  <a:pos x="4" y="92"/>
                </a:cxn>
                <a:cxn ang="0">
                  <a:pos x="0" y="112"/>
                </a:cxn>
                <a:cxn ang="0">
                  <a:pos x="2" y="124"/>
                </a:cxn>
                <a:cxn ang="0">
                  <a:pos x="12" y="128"/>
                </a:cxn>
                <a:cxn ang="0">
                  <a:pos x="14" y="128"/>
                </a:cxn>
                <a:cxn ang="0">
                  <a:pos x="18" y="128"/>
                </a:cxn>
                <a:cxn ang="0">
                  <a:pos x="26" y="122"/>
                </a:cxn>
                <a:cxn ang="0">
                  <a:pos x="28" y="116"/>
                </a:cxn>
                <a:cxn ang="0">
                  <a:pos x="44" y="52"/>
                </a:cxn>
                <a:cxn ang="0">
                  <a:pos x="44" y="62"/>
                </a:cxn>
                <a:cxn ang="0">
                  <a:pos x="44" y="102"/>
                </a:cxn>
                <a:cxn ang="0">
                  <a:pos x="44" y="102"/>
                </a:cxn>
                <a:cxn ang="0">
                  <a:pos x="46" y="216"/>
                </a:cxn>
                <a:cxn ang="0">
                  <a:pos x="48" y="222"/>
                </a:cxn>
                <a:cxn ang="0">
                  <a:pos x="58" y="230"/>
                </a:cxn>
                <a:cxn ang="0">
                  <a:pos x="64" y="232"/>
                </a:cxn>
                <a:cxn ang="0">
                  <a:pos x="64" y="232"/>
                </a:cxn>
                <a:cxn ang="0">
                  <a:pos x="76" y="226"/>
                </a:cxn>
                <a:cxn ang="0">
                  <a:pos x="80" y="214"/>
                </a:cxn>
                <a:cxn ang="0">
                  <a:pos x="78" y="168"/>
                </a:cxn>
                <a:cxn ang="0">
                  <a:pos x="76" y="122"/>
                </a:cxn>
                <a:cxn ang="0">
                  <a:pos x="106" y="122"/>
                </a:cxn>
                <a:cxn ang="0">
                  <a:pos x="106" y="168"/>
                </a:cxn>
                <a:cxn ang="0">
                  <a:pos x="104" y="214"/>
                </a:cxn>
                <a:cxn ang="0">
                  <a:pos x="108" y="226"/>
                </a:cxn>
                <a:cxn ang="0">
                  <a:pos x="118" y="232"/>
                </a:cxn>
                <a:cxn ang="0">
                  <a:pos x="120" y="232"/>
                </a:cxn>
                <a:cxn ang="0">
                  <a:pos x="126" y="230"/>
                </a:cxn>
                <a:cxn ang="0">
                  <a:pos x="134" y="222"/>
                </a:cxn>
                <a:cxn ang="0">
                  <a:pos x="136" y="216"/>
                </a:cxn>
                <a:cxn ang="0">
                  <a:pos x="140" y="148"/>
                </a:cxn>
                <a:cxn ang="0">
                  <a:pos x="138" y="146"/>
                </a:cxn>
              </a:cxnLst>
              <a:rect l="0" t="0" r="r" b="b"/>
              <a:pathLst>
                <a:path w="154" h="232">
                  <a:moveTo>
                    <a:pt x="138" y="146"/>
                  </a:moveTo>
                  <a:lnTo>
                    <a:pt x="138" y="146"/>
                  </a:lnTo>
                  <a:lnTo>
                    <a:pt x="134" y="140"/>
                  </a:lnTo>
                  <a:lnTo>
                    <a:pt x="130" y="132"/>
                  </a:lnTo>
                  <a:lnTo>
                    <a:pt x="130" y="124"/>
                  </a:lnTo>
                  <a:lnTo>
                    <a:pt x="130" y="116"/>
                  </a:lnTo>
                  <a:lnTo>
                    <a:pt x="130" y="116"/>
                  </a:lnTo>
                  <a:lnTo>
                    <a:pt x="134" y="92"/>
                  </a:lnTo>
                  <a:lnTo>
                    <a:pt x="140" y="66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8" y="4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34" y="8"/>
                  </a:lnTo>
                  <a:lnTo>
                    <a:pt x="122" y="4"/>
                  </a:lnTo>
                  <a:lnTo>
                    <a:pt x="108" y="2"/>
                  </a:lnTo>
                  <a:lnTo>
                    <a:pt x="92" y="0"/>
                  </a:lnTo>
                  <a:lnTo>
                    <a:pt x="76" y="2"/>
                  </a:lnTo>
                  <a:lnTo>
                    <a:pt x="62" y="4"/>
                  </a:lnTo>
                  <a:lnTo>
                    <a:pt x="50" y="8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30" y="20"/>
                  </a:lnTo>
                  <a:lnTo>
                    <a:pt x="24" y="32"/>
                  </a:lnTo>
                  <a:lnTo>
                    <a:pt x="18" y="46"/>
                  </a:lnTo>
                  <a:lnTo>
                    <a:pt x="12" y="62"/>
                  </a:lnTo>
                  <a:lnTo>
                    <a:pt x="4" y="9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6" y="126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28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4" y="126"/>
                  </a:lnTo>
                  <a:lnTo>
                    <a:pt x="26" y="122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34" y="8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4" y="6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62"/>
                  </a:lnTo>
                  <a:lnTo>
                    <a:pt x="46" y="216"/>
                  </a:lnTo>
                  <a:lnTo>
                    <a:pt x="46" y="216"/>
                  </a:lnTo>
                  <a:lnTo>
                    <a:pt x="48" y="222"/>
                  </a:lnTo>
                  <a:lnTo>
                    <a:pt x="52" y="228"/>
                  </a:lnTo>
                  <a:lnTo>
                    <a:pt x="58" y="230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70" y="230"/>
                  </a:lnTo>
                  <a:lnTo>
                    <a:pt x="76" y="226"/>
                  </a:lnTo>
                  <a:lnTo>
                    <a:pt x="80" y="220"/>
                  </a:lnTo>
                  <a:lnTo>
                    <a:pt x="80" y="214"/>
                  </a:lnTo>
                  <a:lnTo>
                    <a:pt x="80" y="214"/>
                  </a:lnTo>
                  <a:lnTo>
                    <a:pt x="78" y="168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92" y="122"/>
                  </a:lnTo>
                  <a:lnTo>
                    <a:pt x="106" y="122"/>
                  </a:lnTo>
                  <a:lnTo>
                    <a:pt x="106" y="122"/>
                  </a:lnTo>
                  <a:lnTo>
                    <a:pt x="106" y="168"/>
                  </a:lnTo>
                  <a:lnTo>
                    <a:pt x="104" y="214"/>
                  </a:lnTo>
                  <a:lnTo>
                    <a:pt x="104" y="214"/>
                  </a:lnTo>
                  <a:lnTo>
                    <a:pt x="104" y="220"/>
                  </a:lnTo>
                  <a:lnTo>
                    <a:pt x="108" y="226"/>
                  </a:lnTo>
                  <a:lnTo>
                    <a:pt x="112" y="230"/>
                  </a:lnTo>
                  <a:lnTo>
                    <a:pt x="118" y="232"/>
                  </a:lnTo>
                  <a:lnTo>
                    <a:pt x="118" y="232"/>
                  </a:lnTo>
                  <a:lnTo>
                    <a:pt x="120" y="232"/>
                  </a:lnTo>
                  <a:lnTo>
                    <a:pt x="120" y="232"/>
                  </a:lnTo>
                  <a:lnTo>
                    <a:pt x="126" y="230"/>
                  </a:lnTo>
                  <a:lnTo>
                    <a:pt x="132" y="228"/>
                  </a:lnTo>
                  <a:lnTo>
                    <a:pt x="134" y="222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40" y="148"/>
                  </a:lnTo>
                  <a:lnTo>
                    <a:pt x="140" y="148"/>
                  </a:lnTo>
                  <a:lnTo>
                    <a:pt x="138" y="146"/>
                  </a:lnTo>
                  <a:lnTo>
                    <a:pt x="138" y="1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2" name="Freeform 96"/>
            <p:cNvSpPr/>
            <p:nvPr/>
          </p:nvSpPr>
          <p:spPr bwMode="auto">
            <a:xfrm>
              <a:off x="901700" y="1962150"/>
              <a:ext cx="298450" cy="434975"/>
            </a:xfrm>
            <a:custGeom>
              <a:avLst/>
              <a:gdLst/>
              <a:ahLst/>
              <a:cxnLst>
                <a:cxn ang="0">
                  <a:pos x="142" y="14"/>
                </a:cxn>
                <a:cxn ang="0">
                  <a:pos x="116" y="2"/>
                </a:cxn>
                <a:cxn ang="0">
                  <a:pos x="80" y="0"/>
                </a:cxn>
                <a:cxn ang="0">
                  <a:pos x="44" y="2"/>
                </a:cxn>
                <a:cxn ang="0">
                  <a:pos x="18" y="12"/>
                </a:cxn>
                <a:cxn ang="0">
                  <a:pos x="8" y="20"/>
                </a:cxn>
                <a:cxn ang="0">
                  <a:pos x="0" y="30"/>
                </a:cxn>
                <a:cxn ang="0">
                  <a:pos x="18" y="72"/>
                </a:cxn>
                <a:cxn ang="0">
                  <a:pos x="22" y="62"/>
                </a:cxn>
                <a:cxn ang="0">
                  <a:pos x="22" y="72"/>
                </a:cxn>
                <a:cxn ang="0">
                  <a:pos x="22" y="84"/>
                </a:cxn>
                <a:cxn ang="0">
                  <a:pos x="36" y="144"/>
                </a:cxn>
                <a:cxn ang="0">
                  <a:pos x="36" y="154"/>
                </a:cxn>
                <a:cxn ang="0">
                  <a:pos x="28" y="172"/>
                </a:cxn>
                <a:cxn ang="0">
                  <a:pos x="22" y="180"/>
                </a:cxn>
                <a:cxn ang="0">
                  <a:pos x="26" y="256"/>
                </a:cxn>
                <a:cxn ang="0">
                  <a:pos x="32" y="270"/>
                </a:cxn>
                <a:cxn ang="0">
                  <a:pos x="46" y="274"/>
                </a:cxn>
                <a:cxn ang="0">
                  <a:pos x="46" y="274"/>
                </a:cxn>
                <a:cxn ang="0">
                  <a:pos x="54" y="272"/>
                </a:cxn>
                <a:cxn ang="0">
                  <a:pos x="64" y="262"/>
                </a:cxn>
                <a:cxn ang="0">
                  <a:pos x="66" y="254"/>
                </a:cxn>
                <a:cxn ang="0">
                  <a:pos x="62" y="142"/>
                </a:cxn>
                <a:cxn ang="0">
                  <a:pos x="78" y="144"/>
                </a:cxn>
                <a:cxn ang="0">
                  <a:pos x="96" y="142"/>
                </a:cxn>
                <a:cxn ang="0">
                  <a:pos x="92" y="254"/>
                </a:cxn>
                <a:cxn ang="0">
                  <a:pos x="94" y="262"/>
                </a:cxn>
                <a:cxn ang="0">
                  <a:pos x="104" y="272"/>
                </a:cxn>
                <a:cxn ang="0">
                  <a:pos x="112" y="274"/>
                </a:cxn>
                <a:cxn ang="0">
                  <a:pos x="112" y="274"/>
                </a:cxn>
                <a:cxn ang="0">
                  <a:pos x="126" y="270"/>
                </a:cxn>
                <a:cxn ang="0">
                  <a:pos x="132" y="256"/>
                </a:cxn>
                <a:cxn ang="0">
                  <a:pos x="136" y="190"/>
                </a:cxn>
                <a:cxn ang="0">
                  <a:pos x="136" y="122"/>
                </a:cxn>
                <a:cxn ang="0">
                  <a:pos x="136" y="72"/>
                </a:cxn>
                <a:cxn ang="0">
                  <a:pos x="136" y="64"/>
                </a:cxn>
                <a:cxn ang="0">
                  <a:pos x="148" y="100"/>
                </a:cxn>
                <a:cxn ang="0">
                  <a:pos x="156" y="138"/>
                </a:cxn>
                <a:cxn ang="0">
                  <a:pos x="162" y="148"/>
                </a:cxn>
                <a:cxn ang="0">
                  <a:pos x="174" y="152"/>
                </a:cxn>
                <a:cxn ang="0">
                  <a:pos x="180" y="148"/>
                </a:cxn>
                <a:cxn ang="0">
                  <a:pos x="188" y="138"/>
                </a:cxn>
                <a:cxn ang="0">
                  <a:pos x="188" y="132"/>
                </a:cxn>
                <a:cxn ang="0">
                  <a:pos x="174" y="76"/>
                </a:cxn>
                <a:cxn ang="0">
                  <a:pos x="160" y="38"/>
                </a:cxn>
                <a:cxn ang="0">
                  <a:pos x="142" y="14"/>
                </a:cxn>
              </a:cxnLst>
              <a:rect l="0" t="0" r="r" b="b"/>
              <a:pathLst>
                <a:path w="188" h="274">
                  <a:moveTo>
                    <a:pt x="142" y="14"/>
                  </a:moveTo>
                  <a:lnTo>
                    <a:pt x="142" y="14"/>
                  </a:lnTo>
                  <a:lnTo>
                    <a:pt x="130" y="6"/>
                  </a:lnTo>
                  <a:lnTo>
                    <a:pt x="116" y="2"/>
                  </a:lnTo>
                  <a:lnTo>
                    <a:pt x="98" y="0"/>
                  </a:lnTo>
                  <a:lnTo>
                    <a:pt x="80" y="0"/>
                  </a:lnTo>
                  <a:lnTo>
                    <a:pt x="62" y="0"/>
                  </a:lnTo>
                  <a:lnTo>
                    <a:pt x="44" y="2"/>
                  </a:lnTo>
                  <a:lnTo>
                    <a:pt x="28" y="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8" y="2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0" y="5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72"/>
                  </a:lnTo>
                  <a:lnTo>
                    <a:pt x="22" y="84"/>
                  </a:lnTo>
                  <a:lnTo>
                    <a:pt x="22" y="84"/>
                  </a:lnTo>
                  <a:lnTo>
                    <a:pt x="30" y="116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6" y="154"/>
                  </a:lnTo>
                  <a:lnTo>
                    <a:pt x="34" y="164"/>
                  </a:lnTo>
                  <a:lnTo>
                    <a:pt x="28" y="172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6" y="256"/>
                  </a:lnTo>
                  <a:lnTo>
                    <a:pt x="26" y="256"/>
                  </a:lnTo>
                  <a:lnTo>
                    <a:pt x="28" y="264"/>
                  </a:lnTo>
                  <a:lnTo>
                    <a:pt x="32" y="270"/>
                  </a:lnTo>
                  <a:lnTo>
                    <a:pt x="38" y="272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54" y="272"/>
                  </a:lnTo>
                  <a:lnTo>
                    <a:pt x="60" y="268"/>
                  </a:lnTo>
                  <a:lnTo>
                    <a:pt x="64" y="262"/>
                  </a:lnTo>
                  <a:lnTo>
                    <a:pt x="66" y="254"/>
                  </a:lnTo>
                  <a:lnTo>
                    <a:pt x="66" y="254"/>
                  </a:lnTo>
                  <a:lnTo>
                    <a:pt x="62" y="200"/>
                  </a:lnTo>
                  <a:lnTo>
                    <a:pt x="62" y="142"/>
                  </a:lnTo>
                  <a:lnTo>
                    <a:pt x="62" y="142"/>
                  </a:lnTo>
                  <a:lnTo>
                    <a:pt x="78" y="144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6" y="200"/>
                  </a:lnTo>
                  <a:lnTo>
                    <a:pt x="92" y="254"/>
                  </a:lnTo>
                  <a:lnTo>
                    <a:pt x="92" y="254"/>
                  </a:lnTo>
                  <a:lnTo>
                    <a:pt x="94" y="262"/>
                  </a:lnTo>
                  <a:lnTo>
                    <a:pt x="98" y="268"/>
                  </a:lnTo>
                  <a:lnTo>
                    <a:pt x="104" y="272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20" y="274"/>
                  </a:lnTo>
                  <a:lnTo>
                    <a:pt x="126" y="270"/>
                  </a:lnTo>
                  <a:lnTo>
                    <a:pt x="130" y="264"/>
                  </a:lnTo>
                  <a:lnTo>
                    <a:pt x="132" y="256"/>
                  </a:lnTo>
                  <a:lnTo>
                    <a:pt x="132" y="256"/>
                  </a:lnTo>
                  <a:lnTo>
                    <a:pt x="136" y="190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6" y="120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48" y="100"/>
                  </a:lnTo>
                  <a:lnTo>
                    <a:pt x="156" y="138"/>
                  </a:lnTo>
                  <a:lnTo>
                    <a:pt x="156" y="138"/>
                  </a:lnTo>
                  <a:lnTo>
                    <a:pt x="158" y="144"/>
                  </a:lnTo>
                  <a:lnTo>
                    <a:pt x="162" y="148"/>
                  </a:lnTo>
                  <a:lnTo>
                    <a:pt x="16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80" y="148"/>
                  </a:lnTo>
                  <a:lnTo>
                    <a:pt x="186" y="144"/>
                  </a:lnTo>
                  <a:lnTo>
                    <a:pt x="188" y="138"/>
                  </a:lnTo>
                  <a:lnTo>
                    <a:pt x="188" y="132"/>
                  </a:lnTo>
                  <a:lnTo>
                    <a:pt x="188" y="132"/>
                  </a:lnTo>
                  <a:lnTo>
                    <a:pt x="184" y="110"/>
                  </a:lnTo>
                  <a:lnTo>
                    <a:pt x="174" y="76"/>
                  </a:lnTo>
                  <a:lnTo>
                    <a:pt x="168" y="56"/>
                  </a:lnTo>
                  <a:lnTo>
                    <a:pt x="160" y="38"/>
                  </a:lnTo>
                  <a:lnTo>
                    <a:pt x="152" y="24"/>
                  </a:lnTo>
                  <a:lnTo>
                    <a:pt x="142" y="14"/>
                  </a:lnTo>
                  <a:lnTo>
                    <a:pt x="142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3" name="Freeform 97"/>
            <p:cNvSpPr/>
            <p:nvPr/>
          </p:nvSpPr>
          <p:spPr bwMode="auto">
            <a:xfrm>
              <a:off x="857250" y="2051050"/>
              <a:ext cx="53975" cy="1524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0" y="68"/>
                </a:cxn>
                <a:cxn ang="0">
                  <a:pos x="4" y="92"/>
                </a:cxn>
                <a:cxn ang="0">
                  <a:pos x="4" y="92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4" y="96"/>
                </a:cxn>
                <a:cxn ang="0">
                  <a:pos x="14" y="96"/>
                </a:cxn>
                <a:cxn ang="0">
                  <a:pos x="20" y="94"/>
                </a:cxn>
                <a:cxn ang="0">
                  <a:pos x="26" y="92"/>
                </a:cxn>
                <a:cxn ang="0">
                  <a:pos x="28" y="88"/>
                </a:cxn>
                <a:cxn ang="0">
                  <a:pos x="30" y="82"/>
                </a:cxn>
                <a:cxn ang="0">
                  <a:pos x="30" y="82"/>
                </a:cxn>
                <a:cxn ang="0">
                  <a:pos x="34" y="58"/>
                </a:cxn>
                <a:cxn ang="0">
                  <a:pos x="34" y="58"/>
                </a:cxn>
                <a:cxn ang="0">
                  <a:pos x="28" y="3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18"/>
                </a:cxn>
                <a:cxn ang="0">
                  <a:pos x="6" y="36"/>
                </a:cxn>
                <a:cxn ang="0">
                  <a:pos x="0" y="68"/>
                </a:cxn>
                <a:cxn ang="0">
                  <a:pos x="0" y="68"/>
                </a:cxn>
              </a:cxnLst>
              <a:rect l="0" t="0" r="r" b="b"/>
              <a:pathLst>
                <a:path w="34" h="96">
                  <a:moveTo>
                    <a:pt x="0" y="68"/>
                  </a:moveTo>
                  <a:lnTo>
                    <a:pt x="0" y="68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20" y="94"/>
                  </a:lnTo>
                  <a:lnTo>
                    <a:pt x="26" y="92"/>
                  </a:lnTo>
                  <a:lnTo>
                    <a:pt x="28" y="88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28" y="3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18"/>
                  </a:lnTo>
                  <a:lnTo>
                    <a:pt x="6" y="36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4" name="Freeform 98"/>
            <p:cNvSpPr/>
            <p:nvPr/>
          </p:nvSpPr>
          <p:spPr bwMode="auto">
            <a:xfrm>
              <a:off x="542925" y="1962150"/>
              <a:ext cx="381000" cy="482600"/>
            </a:xfrm>
            <a:custGeom>
              <a:avLst/>
              <a:gdLst/>
              <a:ahLst/>
              <a:cxnLst>
                <a:cxn ang="0">
                  <a:pos x="222" y="168"/>
                </a:cxn>
                <a:cxn ang="0">
                  <a:pos x="224" y="168"/>
                </a:cxn>
                <a:cxn ang="0">
                  <a:pos x="236" y="160"/>
                </a:cxn>
                <a:cxn ang="0">
                  <a:pos x="240" y="146"/>
                </a:cxn>
                <a:cxn ang="0">
                  <a:pos x="234" y="122"/>
                </a:cxn>
                <a:cxn ang="0">
                  <a:pos x="218" y="64"/>
                </a:cxn>
                <a:cxn ang="0">
                  <a:pos x="200" y="28"/>
                </a:cxn>
                <a:cxn ang="0">
                  <a:pos x="190" y="16"/>
                </a:cxn>
                <a:cxn ang="0">
                  <a:pos x="160" y="4"/>
                </a:cxn>
                <a:cxn ang="0">
                  <a:pos x="122" y="0"/>
                </a:cxn>
                <a:cxn ang="0">
                  <a:pos x="102" y="2"/>
                </a:cxn>
                <a:cxn ang="0">
                  <a:pos x="64" y="8"/>
                </a:cxn>
                <a:cxn ang="0">
                  <a:pos x="52" y="16"/>
                </a:cxn>
                <a:cxn ang="0">
                  <a:pos x="40" y="26"/>
                </a:cxn>
                <a:cxn ang="0">
                  <a:pos x="22" y="60"/>
                </a:cxn>
                <a:cxn ang="0">
                  <a:pos x="4" y="118"/>
                </a:cxn>
                <a:cxn ang="0">
                  <a:pos x="0" y="148"/>
                </a:cxn>
                <a:cxn ang="0">
                  <a:pos x="4" y="160"/>
                </a:cxn>
                <a:cxn ang="0">
                  <a:pos x="16" y="168"/>
                </a:cxn>
                <a:cxn ang="0">
                  <a:pos x="18" y="168"/>
                </a:cxn>
                <a:cxn ang="0">
                  <a:pos x="24" y="168"/>
                </a:cxn>
                <a:cxn ang="0">
                  <a:pos x="34" y="158"/>
                </a:cxn>
                <a:cxn ang="0">
                  <a:pos x="36" y="152"/>
                </a:cxn>
                <a:cxn ang="0">
                  <a:pos x="50" y="86"/>
                </a:cxn>
                <a:cxn ang="0">
                  <a:pos x="58" y="68"/>
                </a:cxn>
                <a:cxn ang="0">
                  <a:pos x="56" y="134"/>
                </a:cxn>
                <a:cxn ang="0">
                  <a:pos x="56" y="134"/>
                </a:cxn>
                <a:cxn ang="0">
                  <a:pos x="58" y="210"/>
                </a:cxn>
                <a:cxn ang="0">
                  <a:pos x="60" y="284"/>
                </a:cxn>
                <a:cxn ang="0">
                  <a:pos x="68" y="298"/>
                </a:cxn>
                <a:cxn ang="0">
                  <a:pos x="82" y="304"/>
                </a:cxn>
                <a:cxn ang="0">
                  <a:pos x="84" y="304"/>
                </a:cxn>
                <a:cxn ang="0">
                  <a:pos x="92" y="302"/>
                </a:cxn>
                <a:cxn ang="0">
                  <a:pos x="104" y="288"/>
                </a:cxn>
                <a:cxn ang="0">
                  <a:pos x="104" y="280"/>
                </a:cxn>
                <a:cxn ang="0">
                  <a:pos x="100" y="158"/>
                </a:cxn>
                <a:cxn ang="0">
                  <a:pos x="120" y="160"/>
                </a:cxn>
                <a:cxn ang="0">
                  <a:pos x="140" y="158"/>
                </a:cxn>
                <a:cxn ang="0">
                  <a:pos x="138" y="220"/>
                </a:cxn>
                <a:cxn ang="0">
                  <a:pos x="134" y="280"/>
                </a:cxn>
                <a:cxn ang="0">
                  <a:pos x="140" y="296"/>
                </a:cxn>
                <a:cxn ang="0">
                  <a:pos x="154" y="304"/>
                </a:cxn>
                <a:cxn ang="0">
                  <a:pos x="156" y="304"/>
                </a:cxn>
                <a:cxn ang="0">
                  <a:pos x="164" y="302"/>
                </a:cxn>
                <a:cxn ang="0">
                  <a:pos x="176" y="292"/>
                </a:cxn>
                <a:cxn ang="0">
                  <a:pos x="178" y="284"/>
                </a:cxn>
                <a:cxn ang="0">
                  <a:pos x="182" y="136"/>
                </a:cxn>
                <a:cxn ang="0">
                  <a:pos x="184" y="134"/>
                </a:cxn>
                <a:cxn ang="0">
                  <a:pos x="184" y="80"/>
                </a:cxn>
                <a:cxn ang="0">
                  <a:pos x="182" y="72"/>
                </a:cxn>
                <a:cxn ang="0">
                  <a:pos x="204" y="154"/>
                </a:cxn>
                <a:cxn ang="0">
                  <a:pos x="206" y="160"/>
                </a:cxn>
                <a:cxn ang="0">
                  <a:pos x="216" y="168"/>
                </a:cxn>
                <a:cxn ang="0">
                  <a:pos x="222" y="168"/>
                </a:cxn>
              </a:cxnLst>
              <a:rect l="0" t="0" r="r" b="b"/>
              <a:pathLst>
                <a:path w="240" h="304">
                  <a:moveTo>
                    <a:pt x="222" y="168"/>
                  </a:moveTo>
                  <a:lnTo>
                    <a:pt x="222" y="168"/>
                  </a:lnTo>
                  <a:lnTo>
                    <a:pt x="224" y="168"/>
                  </a:lnTo>
                  <a:lnTo>
                    <a:pt x="224" y="168"/>
                  </a:lnTo>
                  <a:lnTo>
                    <a:pt x="232" y="166"/>
                  </a:lnTo>
                  <a:lnTo>
                    <a:pt x="236" y="160"/>
                  </a:lnTo>
                  <a:lnTo>
                    <a:pt x="240" y="154"/>
                  </a:lnTo>
                  <a:lnTo>
                    <a:pt x="240" y="146"/>
                  </a:lnTo>
                  <a:lnTo>
                    <a:pt x="240" y="146"/>
                  </a:lnTo>
                  <a:lnTo>
                    <a:pt x="234" y="122"/>
                  </a:lnTo>
                  <a:lnTo>
                    <a:pt x="224" y="84"/>
                  </a:lnTo>
                  <a:lnTo>
                    <a:pt x="218" y="64"/>
                  </a:lnTo>
                  <a:lnTo>
                    <a:pt x="210" y="44"/>
                  </a:lnTo>
                  <a:lnTo>
                    <a:pt x="200" y="28"/>
                  </a:lnTo>
                  <a:lnTo>
                    <a:pt x="190" y="16"/>
                  </a:lnTo>
                  <a:lnTo>
                    <a:pt x="190" y="16"/>
                  </a:lnTo>
                  <a:lnTo>
                    <a:pt x="176" y="10"/>
                  </a:lnTo>
                  <a:lnTo>
                    <a:pt x="160" y="4"/>
                  </a:lnTo>
                  <a:lnTo>
                    <a:pt x="142" y="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02" y="2"/>
                  </a:lnTo>
                  <a:lnTo>
                    <a:pt x="82" y="4"/>
                  </a:lnTo>
                  <a:lnTo>
                    <a:pt x="64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46" y="20"/>
                  </a:lnTo>
                  <a:lnTo>
                    <a:pt x="40" y="26"/>
                  </a:lnTo>
                  <a:lnTo>
                    <a:pt x="30" y="42"/>
                  </a:lnTo>
                  <a:lnTo>
                    <a:pt x="22" y="60"/>
                  </a:lnTo>
                  <a:lnTo>
                    <a:pt x="14" y="80"/>
                  </a:lnTo>
                  <a:lnTo>
                    <a:pt x="4" y="11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0" y="154"/>
                  </a:lnTo>
                  <a:lnTo>
                    <a:pt x="4" y="160"/>
                  </a:lnTo>
                  <a:lnTo>
                    <a:pt x="8" y="166"/>
                  </a:lnTo>
                  <a:lnTo>
                    <a:pt x="16" y="168"/>
                  </a:lnTo>
                  <a:lnTo>
                    <a:pt x="16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24" y="168"/>
                  </a:lnTo>
                  <a:lnTo>
                    <a:pt x="30" y="164"/>
                  </a:lnTo>
                  <a:lnTo>
                    <a:pt x="34" y="158"/>
                  </a:lnTo>
                  <a:lnTo>
                    <a:pt x="36" y="152"/>
                  </a:lnTo>
                  <a:lnTo>
                    <a:pt x="36" y="152"/>
                  </a:lnTo>
                  <a:lnTo>
                    <a:pt x="44" y="108"/>
                  </a:lnTo>
                  <a:lnTo>
                    <a:pt x="50" y="86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6" y="80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8" y="210"/>
                  </a:lnTo>
                  <a:lnTo>
                    <a:pt x="60" y="284"/>
                  </a:lnTo>
                  <a:lnTo>
                    <a:pt x="60" y="284"/>
                  </a:lnTo>
                  <a:lnTo>
                    <a:pt x="62" y="292"/>
                  </a:lnTo>
                  <a:lnTo>
                    <a:pt x="68" y="298"/>
                  </a:lnTo>
                  <a:lnTo>
                    <a:pt x="74" y="302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4"/>
                  </a:lnTo>
                  <a:lnTo>
                    <a:pt x="84" y="304"/>
                  </a:lnTo>
                  <a:lnTo>
                    <a:pt x="92" y="302"/>
                  </a:lnTo>
                  <a:lnTo>
                    <a:pt x="100" y="296"/>
                  </a:lnTo>
                  <a:lnTo>
                    <a:pt x="104" y="288"/>
                  </a:lnTo>
                  <a:lnTo>
                    <a:pt x="104" y="280"/>
                  </a:lnTo>
                  <a:lnTo>
                    <a:pt x="104" y="280"/>
                  </a:lnTo>
                  <a:lnTo>
                    <a:pt x="102" y="220"/>
                  </a:lnTo>
                  <a:lnTo>
                    <a:pt x="100" y="158"/>
                  </a:lnTo>
                  <a:lnTo>
                    <a:pt x="100" y="158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40" y="158"/>
                  </a:lnTo>
                  <a:lnTo>
                    <a:pt x="140" y="158"/>
                  </a:lnTo>
                  <a:lnTo>
                    <a:pt x="138" y="220"/>
                  </a:lnTo>
                  <a:lnTo>
                    <a:pt x="134" y="280"/>
                  </a:lnTo>
                  <a:lnTo>
                    <a:pt x="134" y="280"/>
                  </a:lnTo>
                  <a:lnTo>
                    <a:pt x="136" y="290"/>
                  </a:lnTo>
                  <a:lnTo>
                    <a:pt x="140" y="296"/>
                  </a:lnTo>
                  <a:lnTo>
                    <a:pt x="146" y="302"/>
                  </a:lnTo>
                  <a:lnTo>
                    <a:pt x="154" y="304"/>
                  </a:lnTo>
                  <a:lnTo>
                    <a:pt x="154" y="304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4" y="302"/>
                  </a:lnTo>
                  <a:lnTo>
                    <a:pt x="172" y="298"/>
                  </a:lnTo>
                  <a:lnTo>
                    <a:pt x="176" y="292"/>
                  </a:lnTo>
                  <a:lnTo>
                    <a:pt x="178" y="284"/>
                  </a:lnTo>
                  <a:lnTo>
                    <a:pt x="178" y="284"/>
                  </a:lnTo>
                  <a:lnTo>
                    <a:pt x="182" y="212"/>
                  </a:lnTo>
                  <a:lnTo>
                    <a:pt x="182" y="136"/>
                  </a:lnTo>
                  <a:lnTo>
                    <a:pt x="182" y="136"/>
                  </a:lnTo>
                  <a:lnTo>
                    <a:pt x="184" y="134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2" y="72"/>
                  </a:lnTo>
                  <a:lnTo>
                    <a:pt x="182" y="72"/>
                  </a:lnTo>
                  <a:lnTo>
                    <a:pt x="194" y="112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6" y="160"/>
                  </a:lnTo>
                  <a:lnTo>
                    <a:pt x="210" y="164"/>
                  </a:lnTo>
                  <a:lnTo>
                    <a:pt x="216" y="168"/>
                  </a:lnTo>
                  <a:lnTo>
                    <a:pt x="222" y="168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5" name="Freeform 99"/>
            <p:cNvSpPr/>
            <p:nvPr/>
          </p:nvSpPr>
          <p:spPr bwMode="auto">
            <a:xfrm>
              <a:off x="622300" y="1724025"/>
              <a:ext cx="219075" cy="21907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70" y="0"/>
                </a:cxn>
                <a:cxn ang="0">
                  <a:pos x="84" y="0"/>
                </a:cxn>
                <a:cxn ang="0">
                  <a:pos x="96" y="4"/>
                </a:cxn>
                <a:cxn ang="0">
                  <a:pos x="108" y="12"/>
                </a:cxn>
                <a:cxn ang="0">
                  <a:pos x="118" y="20"/>
                </a:cxn>
                <a:cxn ang="0">
                  <a:pos x="126" y="30"/>
                </a:cxn>
                <a:cxn ang="0">
                  <a:pos x="134" y="42"/>
                </a:cxn>
                <a:cxn ang="0">
                  <a:pos x="138" y="54"/>
                </a:cxn>
                <a:cxn ang="0">
                  <a:pos x="138" y="68"/>
                </a:cxn>
                <a:cxn ang="0">
                  <a:pos x="138" y="68"/>
                </a:cxn>
                <a:cxn ang="0">
                  <a:pos x="138" y="82"/>
                </a:cxn>
                <a:cxn ang="0">
                  <a:pos x="134" y="96"/>
                </a:cxn>
                <a:cxn ang="0">
                  <a:pos x="126" y="106"/>
                </a:cxn>
                <a:cxn ang="0">
                  <a:pos x="118" y="118"/>
                </a:cxn>
                <a:cxn ang="0">
                  <a:pos x="108" y="126"/>
                </a:cxn>
                <a:cxn ang="0">
                  <a:pos x="96" y="132"/>
                </a:cxn>
                <a:cxn ang="0">
                  <a:pos x="84" y="136"/>
                </a:cxn>
                <a:cxn ang="0">
                  <a:pos x="70" y="138"/>
                </a:cxn>
                <a:cxn ang="0">
                  <a:pos x="70" y="138"/>
                </a:cxn>
                <a:cxn ang="0">
                  <a:pos x="56" y="136"/>
                </a:cxn>
                <a:cxn ang="0">
                  <a:pos x="42" y="132"/>
                </a:cxn>
                <a:cxn ang="0">
                  <a:pos x="32" y="126"/>
                </a:cxn>
                <a:cxn ang="0">
                  <a:pos x="20" y="118"/>
                </a:cxn>
                <a:cxn ang="0">
                  <a:pos x="12" y="106"/>
                </a:cxn>
                <a:cxn ang="0">
                  <a:pos x="6" y="96"/>
                </a:cxn>
                <a:cxn ang="0">
                  <a:pos x="2" y="8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54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20" y="20"/>
                </a:cxn>
                <a:cxn ang="0">
                  <a:pos x="32" y="12"/>
                </a:cxn>
                <a:cxn ang="0">
                  <a:pos x="42" y="4"/>
                </a:cxn>
                <a:cxn ang="0">
                  <a:pos x="56" y="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38" h="138">
                  <a:moveTo>
                    <a:pt x="70" y="0"/>
                  </a:moveTo>
                  <a:lnTo>
                    <a:pt x="70" y="0"/>
                  </a:lnTo>
                  <a:lnTo>
                    <a:pt x="84" y="0"/>
                  </a:lnTo>
                  <a:lnTo>
                    <a:pt x="96" y="4"/>
                  </a:lnTo>
                  <a:lnTo>
                    <a:pt x="108" y="12"/>
                  </a:lnTo>
                  <a:lnTo>
                    <a:pt x="118" y="20"/>
                  </a:lnTo>
                  <a:lnTo>
                    <a:pt x="126" y="30"/>
                  </a:lnTo>
                  <a:lnTo>
                    <a:pt x="134" y="42"/>
                  </a:lnTo>
                  <a:lnTo>
                    <a:pt x="138" y="54"/>
                  </a:lnTo>
                  <a:lnTo>
                    <a:pt x="138" y="68"/>
                  </a:lnTo>
                  <a:lnTo>
                    <a:pt x="138" y="68"/>
                  </a:lnTo>
                  <a:lnTo>
                    <a:pt x="138" y="82"/>
                  </a:lnTo>
                  <a:lnTo>
                    <a:pt x="134" y="96"/>
                  </a:lnTo>
                  <a:lnTo>
                    <a:pt x="126" y="106"/>
                  </a:lnTo>
                  <a:lnTo>
                    <a:pt x="118" y="118"/>
                  </a:lnTo>
                  <a:lnTo>
                    <a:pt x="108" y="126"/>
                  </a:lnTo>
                  <a:lnTo>
                    <a:pt x="96" y="132"/>
                  </a:lnTo>
                  <a:lnTo>
                    <a:pt x="84" y="136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56" y="136"/>
                  </a:lnTo>
                  <a:lnTo>
                    <a:pt x="42" y="132"/>
                  </a:lnTo>
                  <a:lnTo>
                    <a:pt x="32" y="126"/>
                  </a:lnTo>
                  <a:lnTo>
                    <a:pt x="20" y="118"/>
                  </a:lnTo>
                  <a:lnTo>
                    <a:pt x="12" y="106"/>
                  </a:lnTo>
                  <a:lnTo>
                    <a:pt x="6" y="96"/>
                  </a:lnTo>
                  <a:lnTo>
                    <a:pt x="2" y="8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54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2" y="12"/>
                  </a:lnTo>
                  <a:lnTo>
                    <a:pt x="42" y="4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77050" y="876300"/>
            <a:ext cx="41719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dirty="0">
                <a:ea typeface="微软雅黑" panose="020B0503020204020204" charset="-122"/>
              </a:rPr>
              <a:t>THE </a:t>
            </a:r>
          </a:p>
          <a:p>
            <a:pPr algn="r"/>
            <a:r>
              <a:rPr lang="en-US" altLang="zh-CN" sz="6600" dirty="0">
                <a:ea typeface="微软雅黑" panose="020B0503020204020204" charset="-122"/>
              </a:rPr>
              <a:t>ATTENTION</a:t>
            </a:r>
            <a:endParaRPr lang="zh-CN" altLang="en-US" sz="6600" dirty="0"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572500" y="2999958"/>
            <a:ext cx="2476500" cy="271504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96000" y="2999958"/>
            <a:ext cx="2476500" cy="27150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19500" y="1962150"/>
            <a:ext cx="2476500" cy="3752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Freeform 91"/>
          <p:cNvSpPr>
            <a:spLocks noEditPoints="1"/>
          </p:cNvSpPr>
          <p:nvPr/>
        </p:nvSpPr>
        <p:spPr bwMode="auto">
          <a:xfrm>
            <a:off x="4219576" y="2168525"/>
            <a:ext cx="1209675" cy="985094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05276" y="3153619"/>
            <a:ext cx="16097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微软雅黑" panose="020B0503020204020204" charset="-122"/>
              </a:rPr>
              <a:t>location</a:t>
            </a:r>
            <a:endParaRPr lang="zh-CN" altLang="en-US" sz="3200" b="1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39155" y="3738394"/>
            <a:ext cx="2047296" cy="14927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62713" y="3619260"/>
            <a:ext cx="1781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微软雅黑" panose="020B0503020204020204" charset="-122"/>
              </a:rPr>
              <a:t>click rate</a:t>
            </a:r>
            <a:endParaRPr lang="zh-CN" altLang="en-US" sz="3200" b="1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15655" y="4111088"/>
            <a:ext cx="2047296" cy="14927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grpSp>
        <p:nvGrpSpPr>
          <p:cNvPr id="11" name="组 2"/>
          <p:cNvGrpSpPr/>
          <p:nvPr/>
        </p:nvGrpSpPr>
        <p:grpSpPr>
          <a:xfrm>
            <a:off x="6978650" y="3119109"/>
            <a:ext cx="558800" cy="530225"/>
            <a:chOff x="2130425" y="66675"/>
            <a:chExt cx="558800" cy="530225"/>
          </a:xfrm>
          <a:solidFill>
            <a:schemeClr val="bg1"/>
          </a:solidFill>
        </p:grpSpPr>
        <p:sp>
          <p:nvSpPr>
            <p:cNvPr id="12" name="Freeform 16"/>
            <p:cNvSpPr/>
            <p:nvPr/>
          </p:nvSpPr>
          <p:spPr bwMode="auto">
            <a:xfrm>
              <a:off x="2327275" y="238125"/>
              <a:ext cx="361950" cy="358775"/>
            </a:xfrm>
            <a:custGeom>
              <a:avLst/>
              <a:gdLst/>
              <a:ahLst/>
              <a:cxnLst>
                <a:cxn ang="0">
                  <a:pos x="228" y="210"/>
                </a:cxn>
                <a:cxn ang="0">
                  <a:pos x="136" y="118"/>
                </a:cxn>
                <a:cxn ang="0">
                  <a:pos x="214" y="86"/>
                </a:cxn>
                <a:cxn ang="0">
                  <a:pos x="0" y="0"/>
                </a:cxn>
                <a:cxn ang="0">
                  <a:pos x="88" y="214"/>
                </a:cxn>
                <a:cxn ang="0">
                  <a:pos x="118" y="136"/>
                </a:cxn>
                <a:cxn ang="0">
                  <a:pos x="210" y="226"/>
                </a:cxn>
                <a:cxn ang="0">
                  <a:pos x="228" y="210"/>
                </a:cxn>
              </a:cxnLst>
              <a:rect l="0" t="0" r="r" b="b"/>
              <a:pathLst>
                <a:path w="228" h="226">
                  <a:moveTo>
                    <a:pt x="228" y="210"/>
                  </a:moveTo>
                  <a:lnTo>
                    <a:pt x="136" y="118"/>
                  </a:lnTo>
                  <a:lnTo>
                    <a:pt x="214" y="86"/>
                  </a:lnTo>
                  <a:lnTo>
                    <a:pt x="0" y="0"/>
                  </a:lnTo>
                  <a:lnTo>
                    <a:pt x="88" y="214"/>
                  </a:lnTo>
                  <a:lnTo>
                    <a:pt x="118" y="136"/>
                  </a:lnTo>
                  <a:lnTo>
                    <a:pt x="210" y="226"/>
                  </a:lnTo>
                  <a:lnTo>
                    <a:pt x="228" y="2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" name="Freeform 17"/>
            <p:cNvSpPr/>
            <p:nvPr/>
          </p:nvSpPr>
          <p:spPr bwMode="auto">
            <a:xfrm>
              <a:off x="2178050" y="101600"/>
              <a:ext cx="79375" cy="82550"/>
            </a:xfrm>
            <a:custGeom>
              <a:avLst/>
              <a:gdLst/>
              <a:ahLst/>
              <a:cxnLst>
                <a:cxn ang="0">
                  <a:pos x="40" y="52"/>
                </a:cxn>
                <a:cxn ang="0">
                  <a:pos x="40" y="52"/>
                </a:cxn>
                <a:cxn ang="0">
                  <a:pos x="36" y="50"/>
                </a:cxn>
                <a:cxn ang="0">
                  <a:pos x="32" y="48"/>
                </a:cxn>
                <a:cxn ang="0">
                  <a:pos x="4" y="20"/>
                </a:cxn>
                <a:cxn ang="0">
                  <a:pos x="4" y="20"/>
                </a:cxn>
                <a:cxn ang="0">
                  <a:pos x="0" y="16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4" y="2"/>
                </a:cxn>
                <a:cxn ang="0">
                  <a:pos x="18" y="4"/>
                </a:cxn>
                <a:cxn ang="0">
                  <a:pos x="48" y="32"/>
                </a:cxn>
                <a:cxn ang="0">
                  <a:pos x="48" y="32"/>
                </a:cxn>
                <a:cxn ang="0">
                  <a:pos x="50" y="36"/>
                </a:cxn>
                <a:cxn ang="0">
                  <a:pos x="50" y="40"/>
                </a:cxn>
                <a:cxn ang="0">
                  <a:pos x="50" y="44"/>
                </a:cxn>
                <a:cxn ang="0">
                  <a:pos x="48" y="48"/>
                </a:cxn>
                <a:cxn ang="0">
                  <a:pos x="48" y="48"/>
                </a:cxn>
                <a:cxn ang="0">
                  <a:pos x="44" y="50"/>
                </a:cxn>
                <a:cxn ang="0">
                  <a:pos x="40" y="52"/>
                </a:cxn>
                <a:cxn ang="0">
                  <a:pos x="40" y="52"/>
                </a:cxn>
              </a:cxnLst>
              <a:rect l="0" t="0" r="r" b="b"/>
              <a:pathLst>
                <a:path w="50" h="52">
                  <a:moveTo>
                    <a:pt x="40" y="52"/>
                  </a:moveTo>
                  <a:lnTo>
                    <a:pt x="40" y="52"/>
                  </a:lnTo>
                  <a:lnTo>
                    <a:pt x="36" y="50"/>
                  </a:lnTo>
                  <a:lnTo>
                    <a:pt x="32" y="4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50" y="36"/>
                  </a:lnTo>
                  <a:lnTo>
                    <a:pt x="50" y="40"/>
                  </a:lnTo>
                  <a:lnTo>
                    <a:pt x="50" y="44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4" y="50"/>
                  </a:lnTo>
                  <a:lnTo>
                    <a:pt x="40" y="52"/>
                  </a:lnTo>
                  <a:lnTo>
                    <a:pt x="40" y="5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2130425" y="187325"/>
              <a:ext cx="95250" cy="50800"/>
            </a:xfrm>
            <a:custGeom>
              <a:avLst/>
              <a:gdLst/>
              <a:ahLst/>
              <a:cxnLst>
                <a:cxn ang="0">
                  <a:pos x="50" y="32"/>
                </a:cxn>
                <a:cxn ang="0">
                  <a:pos x="50" y="32"/>
                </a:cxn>
                <a:cxn ang="0">
                  <a:pos x="48" y="32"/>
                </a:cxn>
                <a:cxn ang="0">
                  <a:pos x="8" y="20"/>
                </a:cxn>
                <a:cxn ang="0">
                  <a:pos x="8" y="20"/>
                </a:cxn>
                <a:cxn ang="0">
                  <a:pos x="4" y="18"/>
                </a:cxn>
                <a:cxn ang="0">
                  <a:pos x="0" y="16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0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52" y="10"/>
                </a:cxn>
                <a:cxn ang="0">
                  <a:pos x="52" y="10"/>
                </a:cxn>
                <a:cxn ang="0">
                  <a:pos x="56" y="12"/>
                </a:cxn>
                <a:cxn ang="0">
                  <a:pos x="60" y="16"/>
                </a:cxn>
                <a:cxn ang="0">
                  <a:pos x="60" y="20"/>
                </a:cxn>
                <a:cxn ang="0">
                  <a:pos x="60" y="24"/>
                </a:cxn>
                <a:cxn ang="0">
                  <a:pos x="60" y="24"/>
                </a:cxn>
                <a:cxn ang="0">
                  <a:pos x="60" y="28"/>
                </a:cxn>
                <a:cxn ang="0">
                  <a:pos x="56" y="30"/>
                </a:cxn>
                <a:cxn ang="0">
                  <a:pos x="50" y="32"/>
                </a:cxn>
                <a:cxn ang="0">
                  <a:pos x="50" y="32"/>
                </a:cxn>
              </a:cxnLst>
              <a:rect l="0" t="0" r="r" b="b"/>
              <a:pathLst>
                <a:path w="60" h="32">
                  <a:moveTo>
                    <a:pt x="50" y="32"/>
                  </a:moveTo>
                  <a:lnTo>
                    <a:pt x="50" y="32"/>
                  </a:lnTo>
                  <a:lnTo>
                    <a:pt x="48" y="3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4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56" y="12"/>
                  </a:lnTo>
                  <a:lnTo>
                    <a:pt x="60" y="16"/>
                  </a:lnTo>
                  <a:lnTo>
                    <a:pt x="60" y="20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60" y="28"/>
                  </a:lnTo>
                  <a:lnTo>
                    <a:pt x="56" y="30"/>
                  </a:lnTo>
                  <a:lnTo>
                    <a:pt x="50" y="32"/>
                  </a:lnTo>
                  <a:lnTo>
                    <a:pt x="50" y="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" name="Freeform 19"/>
            <p:cNvSpPr/>
            <p:nvPr/>
          </p:nvSpPr>
          <p:spPr bwMode="auto">
            <a:xfrm>
              <a:off x="2133600" y="263525"/>
              <a:ext cx="107950" cy="57150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2" y="36"/>
                </a:cxn>
                <a:cxn ang="0">
                  <a:pos x="8" y="36"/>
                </a:cxn>
                <a:cxn ang="0">
                  <a:pos x="6" y="34"/>
                </a:cxn>
                <a:cxn ang="0">
                  <a:pos x="2" y="30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2"/>
                </a:cxn>
                <a:cxn ang="0">
                  <a:pos x="2" y="18"/>
                </a:cxn>
                <a:cxn ang="0">
                  <a:pos x="4" y="14"/>
                </a:cxn>
                <a:cxn ang="0">
                  <a:pos x="10" y="12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58" y="0"/>
                </a:cxn>
                <a:cxn ang="0">
                  <a:pos x="62" y="2"/>
                </a:cxn>
                <a:cxn ang="0">
                  <a:pos x="66" y="4"/>
                </a:cxn>
                <a:cxn ang="0">
                  <a:pos x="68" y="8"/>
                </a:cxn>
                <a:cxn ang="0">
                  <a:pos x="68" y="8"/>
                </a:cxn>
                <a:cxn ang="0">
                  <a:pos x="68" y="14"/>
                </a:cxn>
                <a:cxn ang="0">
                  <a:pos x="66" y="18"/>
                </a:cxn>
                <a:cxn ang="0">
                  <a:pos x="64" y="22"/>
                </a:cxn>
                <a:cxn ang="0">
                  <a:pos x="60" y="24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12" y="36"/>
                </a:cxn>
                <a:cxn ang="0">
                  <a:pos x="12" y="36"/>
                </a:cxn>
              </a:cxnLst>
              <a:rect l="0" t="0" r="r" b="b"/>
              <a:pathLst>
                <a:path w="68" h="36">
                  <a:moveTo>
                    <a:pt x="12" y="36"/>
                  </a:moveTo>
                  <a:lnTo>
                    <a:pt x="12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4" y="14"/>
                  </a:lnTo>
                  <a:lnTo>
                    <a:pt x="10" y="1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2"/>
                  </a:lnTo>
                  <a:lnTo>
                    <a:pt x="66" y="4"/>
                  </a:lnTo>
                  <a:lnTo>
                    <a:pt x="68" y="8"/>
                  </a:lnTo>
                  <a:lnTo>
                    <a:pt x="68" y="8"/>
                  </a:lnTo>
                  <a:lnTo>
                    <a:pt x="68" y="14"/>
                  </a:lnTo>
                  <a:lnTo>
                    <a:pt x="66" y="18"/>
                  </a:lnTo>
                  <a:lnTo>
                    <a:pt x="64" y="22"/>
                  </a:lnTo>
                  <a:lnTo>
                    <a:pt x="60" y="24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6"/>
                  </a:lnTo>
                  <a:lnTo>
                    <a:pt x="12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" name="Freeform 20"/>
            <p:cNvSpPr/>
            <p:nvPr/>
          </p:nvSpPr>
          <p:spPr bwMode="auto">
            <a:xfrm>
              <a:off x="2187575" y="323850"/>
              <a:ext cx="88900" cy="88900"/>
            </a:xfrm>
            <a:custGeom>
              <a:avLst/>
              <a:gdLst/>
              <a:ahLst/>
              <a:cxnLst>
                <a:cxn ang="0">
                  <a:pos x="12" y="56"/>
                </a:cxn>
                <a:cxn ang="0">
                  <a:pos x="12" y="56"/>
                </a:cxn>
                <a:cxn ang="0">
                  <a:pos x="8" y="54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0" y="48"/>
                </a:cxn>
                <a:cxn ang="0">
                  <a:pos x="0" y="44"/>
                </a:cxn>
                <a:cxn ang="0">
                  <a:pos x="0" y="40"/>
                </a:cxn>
                <a:cxn ang="0">
                  <a:pos x="4" y="36"/>
                </a:cxn>
                <a:cxn ang="0">
                  <a:pos x="36" y="4"/>
                </a:cxn>
                <a:cxn ang="0">
                  <a:pos x="36" y="4"/>
                </a:cxn>
                <a:cxn ang="0">
                  <a:pos x="40" y="0"/>
                </a:cxn>
                <a:cxn ang="0">
                  <a:pos x="44" y="0"/>
                </a:cxn>
                <a:cxn ang="0">
                  <a:pos x="48" y="0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6" y="8"/>
                </a:cxn>
                <a:cxn ang="0">
                  <a:pos x="56" y="12"/>
                </a:cxn>
                <a:cxn ang="0">
                  <a:pos x="56" y="16"/>
                </a:cxn>
                <a:cxn ang="0">
                  <a:pos x="52" y="20"/>
                </a:cxn>
                <a:cxn ang="0">
                  <a:pos x="20" y="52"/>
                </a:cxn>
                <a:cxn ang="0">
                  <a:pos x="20" y="52"/>
                </a:cxn>
                <a:cxn ang="0">
                  <a:pos x="16" y="54"/>
                </a:cxn>
                <a:cxn ang="0">
                  <a:pos x="12" y="56"/>
                </a:cxn>
                <a:cxn ang="0">
                  <a:pos x="12" y="56"/>
                </a:cxn>
              </a:cxnLst>
              <a:rect l="0" t="0" r="r" b="b"/>
              <a:pathLst>
                <a:path w="56" h="56">
                  <a:moveTo>
                    <a:pt x="12" y="56"/>
                  </a:moveTo>
                  <a:lnTo>
                    <a:pt x="12" y="56"/>
                  </a:lnTo>
                  <a:lnTo>
                    <a:pt x="8" y="54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4" y="36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6" y="12"/>
                  </a:lnTo>
                  <a:lnTo>
                    <a:pt x="56" y="16"/>
                  </a:lnTo>
                  <a:lnTo>
                    <a:pt x="52" y="20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16" y="54"/>
                  </a:lnTo>
                  <a:lnTo>
                    <a:pt x="12" y="56"/>
                  </a:lnTo>
                  <a:lnTo>
                    <a:pt x="12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2279650" y="358775"/>
              <a:ext cx="57150" cy="107950"/>
            </a:xfrm>
            <a:custGeom>
              <a:avLst/>
              <a:gdLst/>
              <a:ahLst/>
              <a:cxnLst>
                <a:cxn ang="0">
                  <a:pos x="12" y="68"/>
                </a:cxn>
                <a:cxn ang="0">
                  <a:pos x="12" y="68"/>
                </a:cxn>
                <a:cxn ang="0">
                  <a:pos x="8" y="68"/>
                </a:cxn>
                <a:cxn ang="0">
                  <a:pos x="8" y="68"/>
                </a:cxn>
                <a:cxn ang="0">
                  <a:pos x="4" y="64"/>
                </a:cxn>
                <a:cxn ang="0">
                  <a:pos x="2" y="62"/>
                </a:cxn>
                <a:cxn ang="0">
                  <a:pos x="0" y="58"/>
                </a:cxn>
                <a:cxn ang="0">
                  <a:pos x="0" y="52"/>
                </a:cxn>
                <a:cxn ang="0">
                  <a:pos x="12" y="8"/>
                </a:cxn>
                <a:cxn ang="0">
                  <a:pos x="12" y="8"/>
                </a:cxn>
                <a:cxn ang="0">
                  <a:pos x="14" y="4"/>
                </a:cxn>
                <a:cxn ang="0">
                  <a:pos x="18" y="2"/>
                </a:cxn>
                <a:cxn ang="0">
                  <a:pos x="22" y="0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2" y="2"/>
                </a:cxn>
                <a:cxn ang="0">
                  <a:pos x="34" y="6"/>
                </a:cxn>
                <a:cxn ang="0">
                  <a:pos x="36" y="10"/>
                </a:cxn>
                <a:cxn ang="0">
                  <a:pos x="36" y="14"/>
                </a:cxn>
                <a:cxn ang="0">
                  <a:pos x="24" y="58"/>
                </a:cxn>
                <a:cxn ang="0">
                  <a:pos x="24" y="58"/>
                </a:cxn>
                <a:cxn ang="0">
                  <a:pos x="22" y="62"/>
                </a:cxn>
                <a:cxn ang="0">
                  <a:pos x="20" y="64"/>
                </a:cxn>
                <a:cxn ang="0">
                  <a:pos x="16" y="66"/>
                </a:cxn>
                <a:cxn ang="0">
                  <a:pos x="12" y="68"/>
                </a:cxn>
                <a:cxn ang="0">
                  <a:pos x="12" y="68"/>
                </a:cxn>
              </a:cxnLst>
              <a:rect l="0" t="0" r="r" b="b"/>
              <a:pathLst>
                <a:path w="36" h="68">
                  <a:moveTo>
                    <a:pt x="12" y="68"/>
                  </a:moveTo>
                  <a:lnTo>
                    <a:pt x="12" y="68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4" y="64"/>
                  </a:lnTo>
                  <a:lnTo>
                    <a:pt x="2" y="62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8" y="2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4" y="6"/>
                  </a:lnTo>
                  <a:lnTo>
                    <a:pt x="36" y="10"/>
                  </a:lnTo>
                  <a:lnTo>
                    <a:pt x="36" y="14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2" y="62"/>
                  </a:lnTo>
                  <a:lnTo>
                    <a:pt x="20" y="64"/>
                  </a:lnTo>
                  <a:lnTo>
                    <a:pt x="16" y="66"/>
                  </a:lnTo>
                  <a:lnTo>
                    <a:pt x="12" y="68"/>
                  </a:lnTo>
                  <a:lnTo>
                    <a:pt x="12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2428875" y="187325"/>
              <a:ext cx="95250" cy="50800"/>
            </a:xfrm>
            <a:custGeom>
              <a:avLst/>
              <a:gdLst/>
              <a:ahLst/>
              <a:cxnLst>
                <a:cxn ang="0">
                  <a:pos x="10" y="32"/>
                </a:cxn>
                <a:cxn ang="0">
                  <a:pos x="10" y="32"/>
                </a:cxn>
                <a:cxn ang="0">
                  <a:pos x="4" y="30"/>
                </a:cxn>
                <a:cxn ang="0">
                  <a:pos x="0" y="28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0" y="20"/>
                </a:cxn>
                <a:cxn ang="0">
                  <a:pos x="0" y="16"/>
                </a:cxn>
                <a:cxn ang="0">
                  <a:pos x="4" y="12"/>
                </a:cxn>
                <a:cxn ang="0">
                  <a:pos x="8" y="1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52" y="0"/>
                </a:cxn>
                <a:cxn ang="0">
                  <a:pos x="56" y="0"/>
                </a:cxn>
                <a:cxn ang="0">
                  <a:pos x="58" y="4"/>
                </a:cxn>
                <a:cxn ang="0">
                  <a:pos x="60" y="8"/>
                </a:cxn>
                <a:cxn ang="0">
                  <a:pos x="60" y="8"/>
                </a:cxn>
                <a:cxn ang="0">
                  <a:pos x="60" y="12"/>
                </a:cxn>
                <a:cxn ang="0">
                  <a:pos x="60" y="16"/>
                </a:cxn>
                <a:cxn ang="0">
                  <a:pos x="56" y="18"/>
                </a:cxn>
                <a:cxn ang="0">
                  <a:pos x="52" y="20"/>
                </a:cxn>
                <a:cxn ang="0">
                  <a:pos x="12" y="32"/>
                </a:cxn>
                <a:cxn ang="0">
                  <a:pos x="12" y="32"/>
                </a:cxn>
                <a:cxn ang="0">
                  <a:pos x="10" y="32"/>
                </a:cxn>
                <a:cxn ang="0">
                  <a:pos x="10" y="32"/>
                </a:cxn>
              </a:cxnLst>
              <a:rect l="0" t="0" r="r" b="b"/>
              <a:pathLst>
                <a:path w="60" h="32">
                  <a:moveTo>
                    <a:pt x="10" y="32"/>
                  </a:moveTo>
                  <a:lnTo>
                    <a:pt x="10" y="32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2"/>
                  </a:lnTo>
                  <a:lnTo>
                    <a:pt x="60" y="16"/>
                  </a:lnTo>
                  <a:lnTo>
                    <a:pt x="56" y="18"/>
                  </a:lnTo>
                  <a:lnTo>
                    <a:pt x="52" y="2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0" y="32"/>
                  </a:lnTo>
                  <a:lnTo>
                    <a:pt x="10" y="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" name="Freeform 23"/>
            <p:cNvSpPr/>
            <p:nvPr/>
          </p:nvSpPr>
          <p:spPr bwMode="auto">
            <a:xfrm>
              <a:off x="2397125" y="101600"/>
              <a:ext cx="79375" cy="82550"/>
            </a:xfrm>
            <a:custGeom>
              <a:avLst/>
              <a:gdLst/>
              <a:ahLst/>
              <a:cxnLst>
                <a:cxn ang="0">
                  <a:pos x="10" y="52"/>
                </a:cxn>
                <a:cxn ang="0">
                  <a:pos x="10" y="52"/>
                </a:cxn>
                <a:cxn ang="0">
                  <a:pos x="6" y="50"/>
                </a:cxn>
                <a:cxn ang="0">
                  <a:pos x="2" y="48"/>
                </a:cxn>
                <a:cxn ang="0">
                  <a:pos x="2" y="48"/>
                </a:cxn>
                <a:cxn ang="0">
                  <a:pos x="0" y="44"/>
                </a:cxn>
                <a:cxn ang="0">
                  <a:pos x="0" y="40"/>
                </a:cxn>
                <a:cxn ang="0">
                  <a:pos x="0" y="36"/>
                </a:cxn>
                <a:cxn ang="0">
                  <a:pos x="2" y="32"/>
                </a:cxn>
                <a:cxn ang="0">
                  <a:pos x="32" y="4"/>
                </a:cxn>
                <a:cxn ang="0">
                  <a:pos x="32" y="4"/>
                </a:cxn>
                <a:cxn ang="0">
                  <a:pos x="36" y="2"/>
                </a:cxn>
                <a:cxn ang="0">
                  <a:pos x="40" y="0"/>
                </a:cxn>
                <a:cxn ang="0">
                  <a:pos x="44" y="2"/>
                </a:cxn>
                <a:cxn ang="0">
                  <a:pos x="46" y="4"/>
                </a:cxn>
                <a:cxn ang="0">
                  <a:pos x="46" y="4"/>
                </a:cxn>
                <a:cxn ang="0">
                  <a:pos x="50" y="8"/>
                </a:cxn>
                <a:cxn ang="0">
                  <a:pos x="50" y="12"/>
                </a:cxn>
                <a:cxn ang="0">
                  <a:pos x="50" y="16"/>
                </a:cxn>
                <a:cxn ang="0">
                  <a:pos x="46" y="20"/>
                </a:cxn>
                <a:cxn ang="0">
                  <a:pos x="18" y="48"/>
                </a:cxn>
                <a:cxn ang="0">
                  <a:pos x="18" y="48"/>
                </a:cxn>
                <a:cxn ang="0">
                  <a:pos x="14" y="50"/>
                </a:cxn>
                <a:cxn ang="0">
                  <a:pos x="10" y="52"/>
                </a:cxn>
                <a:cxn ang="0">
                  <a:pos x="10" y="52"/>
                </a:cxn>
              </a:cxnLst>
              <a:rect l="0" t="0" r="r" b="b"/>
              <a:pathLst>
                <a:path w="50" h="52">
                  <a:moveTo>
                    <a:pt x="10" y="52"/>
                  </a:moveTo>
                  <a:lnTo>
                    <a:pt x="10" y="52"/>
                  </a:lnTo>
                  <a:lnTo>
                    <a:pt x="6" y="50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2" y="3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6" y="2"/>
                  </a:lnTo>
                  <a:lnTo>
                    <a:pt x="40" y="0"/>
                  </a:lnTo>
                  <a:lnTo>
                    <a:pt x="44" y="2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50" y="8"/>
                  </a:lnTo>
                  <a:lnTo>
                    <a:pt x="50" y="12"/>
                  </a:lnTo>
                  <a:lnTo>
                    <a:pt x="50" y="16"/>
                  </a:lnTo>
                  <a:lnTo>
                    <a:pt x="46" y="2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4" y="50"/>
                  </a:lnTo>
                  <a:lnTo>
                    <a:pt x="10" y="52"/>
                  </a:lnTo>
                  <a:lnTo>
                    <a:pt x="10" y="5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2343150" y="66675"/>
              <a:ext cx="47625" cy="88900"/>
            </a:xfrm>
            <a:custGeom>
              <a:avLst/>
              <a:gdLst/>
              <a:ahLst/>
              <a:cxnLst>
                <a:cxn ang="0">
                  <a:pos x="10" y="56"/>
                </a:cxn>
                <a:cxn ang="0">
                  <a:pos x="10" y="56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4" y="54"/>
                </a:cxn>
                <a:cxn ang="0">
                  <a:pos x="2" y="52"/>
                </a:cxn>
                <a:cxn ang="0">
                  <a:pos x="0" y="48"/>
                </a:cxn>
                <a:cxn ang="0">
                  <a:pos x="0" y="44"/>
                </a:cxn>
                <a:cxn ang="0">
                  <a:pos x="10" y="6"/>
                </a:cxn>
                <a:cxn ang="0">
                  <a:pos x="10" y="6"/>
                </a:cxn>
                <a:cxn ang="0">
                  <a:pos x="12" y="4"/>
                </a:cxn>
                <a:cxn ang="0">
                  <a:pos x="14" y="0"/>
                </a:cxn>
                <a:cxn ang="0">
                  <a:pos x="18" y="0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6" y="2"/>
                </a:cxn>
                <a:cxn ang="0">
                  <a:pos x="28" y="4"/>
                </a:cxn>
                <a:cxn ang="0">
                  <a:pos x="30" y="8"/>
                </a:cxn>
                <a:cxn ang="0">
                  <a:pos x="30" y="12"/>
                </a:cxn>
                <a:cxn ang="0">
                  <a:pos x="20" y="48"/>
                </a:cxn>
                <a:cxn ang="0">
                  <a:pos x="20" y="48"/>
                </a:cxn>
                <a:cxn ang="0">
                  <a:pos x="16" y="54"/>
                </a:cxn>
                <a:cxn ang="0">
                  <a:pos x="10" y="56"/>
                </a:cxn>
                <a:cxn ang="0">
                  <a:pos x="10" y="56"/>
                </a:cxn>
              </a:cxnLst>
              <a:rect l="0" t="0" r="r" b="b"/>
              <a:pathLst>
                <a:path w="30" h="56">
                  <a:moveTo>
                    <a:pt x="10" y="56"/>
                  </a:moveTo>
                  <a:lnTo>
                    <a:pt x="10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4" y="54"/>
                  </a:lnTo>
                  <a:lnTo>
                    <a:pt x="2" y="52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28" y="4"/>
                  </a:lnTo>
                  <a:lnTo>
                    <a:pt x="30" y="8"/>
                  </a:lnTo>
                  <a:lnTo>
                    <a:pt x="30" y="12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6" y="54"/>
                  </a:lnTo>
                  <a:lnTo>
                    <a:pt x="10" y="56"/>
                  </a:lnTo>
                  <a:lnTo>
                    <a:pt x="10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2263775" y="66675"/>
              <a:ext cx="47625" cy="92075"/>
            </a:xfrm>
            <a:custGeom>
              <a:avLst/>
              <a:gdLst/>
              <a:ahLst/>
              <a:cxnLst>
                <a:cxn ang="0">
                  <a:pos x="20" y="58"/>
                </a:cxn>
                <a:cxn ang="0">
                  <a:pos x="20" y="58"/>
                </a:cxn>
                <a:cxn ang="0">
                  <a:pos x="14" y="56"/>
                </a:cxn>
                <a:cxn ang="0">
                  <a:pos x="10" y="50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0" y="6"/>
                </a:cxn>
                <a:cxn ang="0">
                  <a:pos x="4" y="2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4" y="2"/>
                </a:cxn>
                <a:cxn ang="0">
                  <a:pos x="18" y="4"/>
                </a:cxn>
                <a:cxn ang="0">
                  <a:pos x="20" y="8"/>
                </a:cxn>
                <a:cxn ang="0">
                  <a:pos x="30" y="44"/>
                </a:cxn>
                <a:cxn ang="0">
                  <a:pos x="30" y="44"/>
                </a:cxn>
                <a:cxn ang="0">
                  <a:pos x="30" y="48"/>
                </a:cxn>
                <a:cxn ang="0">
                  <a:pos x="28" y="52"/>
                </a:cxn>
                <a:cxn ang="0">
                  <a:pos x="26" y="56"/>
                </a:cxn>
                <a:cxn ang="0">
                  <a:pos x="22" y="58"/>
                </a:cxn>
                <a:cxn ang="0">
                  <a:pos x="22" y="58"/>
                </a:cxn>
                <a:cxn ang="0">
                  <a:pos x="20" y="58"/>
                </a:cxn>
                <a:cxn ang="0">
                  <a:pos x="20" y="58"/>
                </a:cxn>
              </a:cxnLst>
              <a:rect l="0" t="0" r="r" b="b"/>
              <a:pathLst>
                <a:path w="30" h="58">
                  <a:moveTo>
                    <a:pt x="20" y="58"/>
                  </a:moveTo>
                  <a:lnTo>
                    <a:pt x="20" y="58"/>
                  </a:lnTo>
                  <a:lnTo>
                    <a:pt x="14" y="56"/>
                  </a:lnTo>
                  <a:lnTo>
                    <a:pt x="10" y="5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20" y="8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0" y="48"/>
                  </a:lnTo>
                  <a:lnTo>
                    <a:pt x="28" y="52"/>
                  </a:lnTo>
                  <a:lnTo>
                    <a:pt x="26" y="56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0" y="58"/>
                  </a:lnTo>
                  <a:lnTo>
                    <a:pt x="20" y="5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9075738" y="3619260"/>
            <a:ext cx="1781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微软雅黑" panose="020B0503020204020204" charset="-122"/>
              </a:rPr>
              <a:t>service</a:t>
            </a:r>
            <a:endParaRPr lang="zh-CN" altLang="en-US" sz="3200" b="1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782629" y="4111088"/>
            <a:ext cx="2047296" cy="14927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9455150" y="3054815"/>
            <a:ext cx="579438" cy="579438"/>
            <a:chOff x="4308475" y="4206875"/>
            <a:chExt cx="841375" cy="841375"/>
          </a:xfrm>
        </p:grpSpPr>
        <p:sp>
          <p:nvSpPr>
            <p:cNvPr id="27" name="Freeform 225"/>
            <p:cNvSpPr>
              <a:spLocks noEditPoints="1"/>
            </p:cNvSpPr>
            <p:nvPr/>
          </p:nvSpPr>
          <p:spPr bwMode="auto">
            <a:xfrm>
              <a:off x="4308475" y="4206875"/>
              <a:ext cx="841375" cy="841375"/>
            </a:xfrm>
            <a:custGeom>
              <a:avLst/>
              <a:gdLst/>
              <a:ahLst/>
              <a:cxnLst>
                <a:cxn ang="0">
                  <a:pos x="290" y="28"/>
                </a:cxn>
                <a:cxn ang="0">
                  <a:pos x="358" y="44"/>
                </a:cxn>
                <a:cxn ang="0">
                  <a:pos x="416" y="80"/>
                </a:cxn>
                <a:cxn ang="0">
                  <a:pos x="462" y="132"/>
                </a:cxn>
                <a:cxn ang="0">
                  <a:pos x="492" y="194"/>
                </a:cxn>
                <a:cxn ang="0">
                  <a:pos x="502" y="264"/>
                </a:cxn>
                <a:cxn ang="0">
                  <a:pos x="498" y="312"/>
                </a:cxn>
                <a:cxn ang="0">
                  <a:pos x="474" y="378"/>
                </a:cxn>
                <a:cxn ang="0">
                  <a:pos x="434" y="432"/>
                </a:cxn>
                <a:cxn ang="0">
                  <a:pos x="378" y="474"/>
                </a:cxn>
                <a:cxn ang="0">
                  <a:pos x="312" y="498"/>
                </a:cxn>
                <a:cxn ang="0">
                  <a:pos x="264" y="502"/>
                </a:cxn>
                <a:cxn ang="0">
                  <a:pos x="194" y="492"/>
                </a:cxn>
                <a:cxn ang="0">
                  <a:pos x="132" y="462"/>
                </a:cxn>
                <a:cxn ang="0">
                  <a:pos x="80" y="416"/>
                </a:cxn>
                <a:cxn ang="0">
                  <a:pos x="46" y="358"/>
                </a:cxn>
                <a:cxn ang="0">
                  <a:pos x="28" y="288"/>
                </a:cxn>
                <a:cxn ang="0">
                  <a:pos x="28" y="240"/>
                </a:cxn>
                <a:cxn ang="0">
                  <a:pos x="46" y="172"/>
                </a:cxn>
                <a:cxn ang="0">
                  <a:pos x="80" y="112"/>
                </a:cxn>
                <a:cxn ang="0">
                  <a:pos x="132" y="66"/>
                </a:cxn>
                <a:cxn ang="0">
                  <a:pos x="194" y="36"/>
                </a:cxn>
                <a:cxn ang="0">
                  <a:pos x="264" y="26"/>
                </a:cxn>
                <a:cxn ang="0">
                  <a:pos x="238" y="2"/>
                </a:cxn>
                <a:cxn ang="0">
                  <a:pos x="162" y="20"/>
                </a:cxn>
                <a:cxn ang="0">
                  <a:pos x="96" y="60"/>
                </a:cxn>
                <a:cxn ang="0">
                  <a:pos x="46" y="116"/>
                </a:cxn>
                <a:cxn ang="0">
                  <a:pos x="12" y="186"/>
                </a:cxn>
                <a:cxn ang="0">
                  <a:pos x="0" y="264"/>
                </a:cxn>
                <a:cxn ang="0">
                  <a:pos x="6" y="318"/>
                </a:cxn>
                <a:cxn ang="0">
                  <a:pos x="32" y="390"/>
                </a:cxn>
                <a:cxn ang="0">
                  <a:pos x="78" y="452"/>
                </a:cxn>
                <a:cxn ang="0">
                  <a:pos x="138" y="498"/>
                </a:cxn>
                <a:cxn ang="0">
                  <a:pos x="212" y="524"/>
                </a:cxn>
                <a:cxn ang="0">
                  <a:pos x="264" y="530"/>
                </a:cxn>
                <a:cxn ang="0">
                  <a:pos x="344" y="518"/>
                </a:cxn>
                <a:cxn ang="0">
                  <a:pos x="412" y="484"/>
                </a:cxn>
                <a:cxn ang="0">
                  <a:pos x="470" y="432"/>
                </a:cxn>
                <a:cxn ang="0">
                  <a:pos x="508" y="368"/>
                </a:cxn>
                <a:cxn ang="0">
                  <a:pos x="528" y="292"/>
                </a:cxn>
                <a:cxn ang="0">
                  <a:pos x="528" y="238"/>
                </a:cxn>
                <a:cxn ang="0">
                  <a:pos x="508" y="162"/>
                </a:cxn>
                <a:cxn ang="0">
                  <a:pos x="470" y="96"/>
                </a:cxn>
                <a:cxn ang="0">
                  <a:pos x="412" y="44"/>
                </a:cxn>
                <a:cxn ang="0">
                  <a:pos x="344" y="12"/>
                </a:cxn>
                <a:cxn ang="0">
                  <a:pos x="264" y="0"/>
                </a:cxn>
              </a:cxnLst>
              <a:rect l="0" t="0" r="r" b="b"/>
              <a:pathLst>
                <a:path w="530" h="530">
                  <a:moveTo>
                    <a:pt x="264" y="26"/>
                  </a:moveTo>
                  <a:lnTo>
                    <a:pt x="264" y="26"/>
                  </a:lnTo>
                  <a:lnTo>
                    <a:pt x="290" y="28"/>
                  </a:lnTo>
                  <a:lnTo>
                    <a:pt x="312" y="32"/>
                  </a:lnTo>
                  <a:lnTo>
                    <a:pt x="336" y="36"/>
                  </a:lnTo>
                  <a:lnTo>
                    <a:pt x="358" y="44"/>
                  </a:lnTo>
                  <a:lnTo>
                    <a:pt x="378" y="54"/>
                  </a:lnTo>
                  <a:lnTo>
                    <a:pt x="398" y="66"/>
                  </a:lnTo>
                  <a:lnTo>
                    <a:pt x="416" y="80"/>
                  </a:lnTo>
                  <a:lnTo>
                    <a:pt x="434" y="96"/>
                  </a:lnTo>
                  <a:lnTo>
                    <a:pt x="448" y="112"/>
                  </a:lnTo>
                  <a:lnTo>
                    <a:pt x="462" y="132"/>
                  </a:lnTo>
                  <a:lnTo>
                    <a:pt x="474" y="150"/>
                  </a:lnTo>
                  <a:lnTo>
                    <a:pt x="484" y="172"/>
                  </a:lnTo>
                  <a:lnTo>
                    <a:pt x="492" y="194"/>
                  </a:lnTo>
                  <a:lnTo>
                    <a:pt x="498" y="216"/>
                  </a:lnTo>
                  <a:lnTo>
                    <a:pt x="502" y="240"/>
                  </a:lnTo>
                  <a:lnTo>
                    <a:pt x="502" y="264"/>
                  </a:lnTo>
                  <a:lnTo>
                    <a:pt x="502" y="264"/>
                  </a:lnTo>
                  <a:lnTo>
                    <a:pt x="502" y="288"/>
                  </a:lnTo>
                  <a:lnTo>
                    <a:pt x="498" y="312"/>
                  </a:lnTo>
                  <a:lnTo>
                    <a:pt x="492" y="336"/>
                  </a:lnTo>
                  <a:lnTo>
                    <a:pt x="484" y="358"/>
                  </a:lnTo>
                  <a:lnTo>
                    <a:pt x="474" y="378"/>
                  </a:lnTo>
                  <a:lnTo>
                    <a:pt x="462" y="398"/>
                  </a:lnTo>
                  <a:lnTo>
                    <a:pt x="448" y="416"/>
                  </a:lnTo>
                  <a:lnTo>
                    <a:pt x="434" y="432"/>
                  </a:lnTo>
                  <a:lnTo>
                    <a:pt x="416" y="448"/>
                  </a:lnTo>
                  <a:lnTo>
                    <a:pt x="398" y="462"/>
                  </a:lnTo>
                  <a:lnTo>
                    <a:pt x="378" y="474"/>
                  </a:lnTo>
                  <a:lnTo>
                    <a:pt x="358" y="484"/>
                  </a:lnTo>
                  <a:lnTo>
                    <a:pt x="336" y="492"/>
                  </a:lnTo>
                  <a:lnTo>
                    <a:pt x="312" y="498"/>
                  </a:lnTo>
                  <a:lnTo>
                    <a:pt x="290" y="502"/>
                  </a:lnTo>
                  <a:lnTo>
                    <a:pt x="264" y="502"/>
                  </a:lnTo>
                  <a:lnTo>
                    <a:pt x="264" y="502"/>
                  </a:lnTo>
                  <a:lnTo>
                    <a:pt x="240" y="502"/>
                  </a:lnTo>
                  <a:lnTo>
                    <a:pt x="216" y="498"/>
                  </a:lnTo>
                  <a:lnTo>
                    <a:pt x="194" y="492"/>
                  </a:lnTo>
                  <a:lnTo>
                    <a:pt x="172" y="484"/>
                  </a:lnTo>
                  <a:lnTo>
                    <a:pt x="152" y="474"/>
                  </a:lnTo>
                  <a:lnTo>
                    <a:pt x="132" y="462"/>
                  </a:lnTo>
                  <a:lnTo>
                    <a:pt x="114" y="448"/>
                  </a:lnTo>
                  <a:lnTo>
                    <a:pt x="96" y="432"/>
                  </a:lnTo>
                  <a:lnTo>
                    <a:pt x="80" y="416"/>
                  </a:lnTo>
                  <a:lnTo>
                    <a:pt x="68" y="398"/>
                  </a:lnTo>
                  <a:lnTo>
                    <a:pt x="56" y="378"/>
                  </a:lnTo>
                  <a:lnTo>
                    <a:pt x="46" y="358"/>
                  </a:lnTo>
                  <a:lnTo>
                    <a:pt x="38" y="336"/>
                  </a:lnTo>
                  <a:lnTo>
                    <a:pt x="32" y="312"/>
                  </a:lnTo>
                  <a:lnTo>
                    <a:pt x="28" y="288"/>
                  </a:lnTo>
                  <a:lnTo>
                    <a:pt x="26" y="264"/>
                  </a:lnTo>
                  <a:lnTo>
                    <a:pt x="26" y="264"/>
                  </a:lnTo>
                  <a:lnTo>
                    <a:pt x="28" y="240"/>
                  </a:lnTo>
                  <a:lnTo>
                    <a:pt x="32" y="216"/>
                  </a:lnTo>
                  <a:lnTo>
                    <a:pt x="38" y="194"/>
                  </a:lnTo>
                  <a:lnTo>
                    <a:pt x="46" y="172"/>
                  </a:lnTo>
                  <a:lnTo>
                    <a:pt x="56" y="150"/>
                  </a:lnTo>
                  <a:lnTo>
                    <a:pt x="68" y="132"/>
                  </a:lnTo>
                  <a:lnTo>
                    <a:pt x="80" y="112"/>
                  </a:lnTo>
                  <a:lnTo>
                    <a:pt x="96" y="96"/>
                  </a:lnTo>
                  <a:lnTo>
                    <a:pt x="114" y="80"/>
                  </a:lnTo>
                  <a:lnTo>
                    <a:pt x="132" y="66"/>
                  </a:lnTo>
                  <a:lnTo>
                    <a:pt x="152" y="54"/>
                  </a:lnTo>
                  <a:lnTo>
                    <a:pt x="172" y="44"/>
                  </a:lnTo>
                  <a:lnTo>
                    <a:pt x="194" y="36"/>
                  </a:lnTo>
                  <a:lnTo>
                    <a:pt x="216" y="32"/>
                  </a:lnTo>
                  <a:lnTo>
                    <a:pt x="240" y="28"/>
                  </a:lnTo>
                  <a:lnTo>
                    <a:pt x="264" y="26"/>
                  </a:lnTo>
                  <a:close/>
                  <a:moveTo>
                    <a:pt x="264" y="0"/>
                  </a:moveTo>
                  <a:lnTo>
                    <a:pt x="264" y="0"/>
                  </a:lnTo>
                  <a:lnTo>
                    <a:pt x="238" y="2"/>
                  </a:lnTo>
                  <a:lnTo>
                    <a:pt x="212" y="6"/>
                  </a:lnTo>
                  <a:lnTo>
                    <a:pt x="186" y="12"/>
                  </a:lnTo>
                  <a:lnTo>
                    <a:pt x="162" y="20"/>
                  </a:lnTo>
                  <a:lnTo>
                    <a:pt x="138" y="32"/>
                  </a:lnTo>
                  <a:lnTo>
                    <a:pt x="116" y="44"/>
                  </a:lnTo>
                  <a:lnTo>
                    <a:pt x="96" y="60"/>
                  </a:lnTo>
                  <a:lnTo>
                    <a:pt x="78" y="78"/>
                  </a:lnTo>
                  <a:lnTo>
                    <a:pt x="60" y="96"/>
                  </a:lnTo>
                  <a:lnTo>
                    <a:pt x="46" y="116"/>
                  </a:lnTo>
                  <a:lnTo>
                    <a:pt x="32" y="138"/>
                  </a:lnTo>
                  <a:lnTo>
                    <a:pt x="20" y="162"/>
                  </a:lnTo>
                  <a:lnTo>
                    <a:pt x="12" y="186"/>
                  </a:lnTo>
                  <a:lnTo>
                    <a:pt x="6" y="212"/>
                  </a:lnTo>
                  <a:lnTo>
                    <a:pt x="2" y="23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2" y="292"/>
                  </a:lnTo>
                  <a:lnTo>
                    <a:pt x="6" y="318"/>
                  </a:lnTo>
                  <a:lnTo>
                    <a:pt x="12" y="344"/>
                  </a:lnTo>
                  <a:lnTo>
                    <a:pt x="20" y="368"/>
                  </a:lnTo>
                  <a:lnTo>
                    <a:pt x="32" y="390"/>
                  </a:lnTo>
                  <a:lnTo>
                    <a:pt x="46" y="412"/>
                  </a:lnTo>
                  <a:lnTo>
                    <a:pt x="60" y="432"/>
                  </a:lnTo>
                  <a:lnTo>
                    <a:pt x="78" y="452"/>
                  </a:lnTo>
                  <a:lnTo>
                    <a:pt x="96" y="468"/>
                  </a:lnTo>
                  <a:lnTo>
                    <a:pt x="116" y="484"/>
                  </a:lnTo>
                  <a:lnTo>
                    <a:pt x="138" y="498"/>
                  </a:lnTo>
                  <a:lnTo>
                    <a:pt x="162" y="508"/>
                  </a:lnTo>
                  <a:lnTo>
                    <a:pt x="186" y="518"/>
                  </a:lnTo>
                  <a:lnTo>
                    <a:pt x="212" y="524"/>
                  </a:lnTo>
                  <a:lnTo>
                    <a:pt x="238" y="528"/>
                  </a:lnTo>
                  <a:lnTo>
                    <a:pt x="264" y="530"/>
                  </a:lnTo>
                  <a:lnTo>
                    <a:pt x="264" y="530"/>
                  </a:lnTo>
                  <a:lnTo>
                    <a:pt x="292" y="528"/>
                  </a:lnTo>
                  <a:lnTo>
                    <a:pt x="318" y="524"/>
                  </a:lnTo>
                  <a:lnTo>
                    <a:pt x="344" y="518"/>
                  </a:lnTo>
                  <a:lnTo>
                    <a:pt x="368" y="508"/>
                  </a:lnTo>
                  <a:lnTo>
                    <a:pt x="390" y="498"/>
                  </a:lnTo>
                  <a:lnTo>
                    <a:pt x="412" y="484"/>
                  </a:lnTo>
                  <a:lnTo>
                    <a:pt x="434" y="468"/>
                  </a:lnTo>
                  <a:lnTo>
                    <a:pt x="452" y="452"/>
                  </a:lnTo>
                  <a:lnTo>
                    <a:pt x="470" y="432"/>
                  </a:lnTo>
                  <a:lnTo>
                    <a:pt x="484" y="412"/>
                  </a:lnTo>
                  <a:lnTo>
                    <a:pt x="498" y="390"/>
                  </a:lnTo>
                  <a:lnTo>
                    <a:pt x="508" y="368"/>
                  </a:lnTo>
                  <a:lnTo>
                    <a:pt x="518" y="344"/>
                  </a:lnTo>
                  <a:lnTo>
                    <a:pt x="524" y="318"/>
                  </a:lnTo>
                  <a:lnTo>
                    <a:pt x="528" y="292"/>
                  </a:lnTo>
                  <a:lnTo>
                    <a:pt x="530" y="264"/>
                  </a:lnTo>
                  <a:lnTo>
                    <a:pt x="530" y="264"/>
                  </a:lnTo>
                  <a:lnTo>
                    <a:pt x="528" y="238"/>
                  </a:lnTo>
                  <a:lnTo>
                    <a:pt x="524" y="212"/>
                  </a:lnTo>
                  <a:lnTo>
                    <a:pt x="518" y="186"/>
                  </a:lnTo>
                  <a:lnTo>
                    <a:pt x="508" y="162"/>
                  </a:lnTo>
                  <a:lnTo>
                    <a:pt x="498" y="138"/>
                  </a:lnTo>
                  <a:lnTo>
                    <a:pt x="484" y="116"/>
                  </a:lnTo>
                  <a:lnTo>
                    <a:pt x="470" y="96"/>
                  </a:lnTo>
                  <a:lnTo>
                    <a:pt x="452" y="78"/>
                  </a:lnTo>
                  <a:lnTo>
                    <a:pt x="434" y="60"/>
                  </a:lnTo>
                  <a:lnTo>
                    <a:pt x="412" y="44"/>
                  </a:lnTo>
                  <a:lnTo>
                    <a:pt x="390" y="32"/>
                  </a:lnTo>
                  <a:lnTo>
                    <a:pt x="368" y="20"/>
                  </a:lnTo>
                  <a:lnTo>
                    <a:pt x="344" y="12"/>
                  </a:lnTo>
                  <a:lnTo>
                    <a:pt x="318" y="6"/>
                  </a:lnTo>
                  <a:lnTo>
                    <a:pt x="292" y="2"/>
                  </a:lnTo>
                  <a:lnTo>
                    <a:pt x="264" y="0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8" name="Freeform 226"/>
            <p:cNvSpPr/>
            <p:nvPr/>
          </p:nvSpPr>
          <p:spPr bwMode="auto">
            <a:xfrm>
              <a:off x="4349750" y="4248150"/>
              <a:ext cx="755650" cy="755650"/>
            </a:xfrm>
            <a:custGeom>
              <a:avLst/>
              <a:gdLst/>
              <a:ahLst/>
              <a:cxnLst>
                <a:cxn ang="0">
                  <a:pos x="238" y="0"/>
                </a:cxn>
                <a:cxn ang="0">
                  <a:pos x="286" y="6"/>
                </a:cxn>
                <a:cxn ang="0">
                  <a:pos x="332" y="18"/>
                </a:cxn>
                <a:cxn ang="0">
                  <a:pos x="372" y="40"/>
                </a:cxn>
                <a:cxn ang="0">
                  <a:pos x="408" y="70"/>
                </a:cxn>
                <a:cxn ang="0">
                  <a:pos x="436" y="106"/>
                </a:cxn>
                <a:cxn ang="0">
                  <a:pos x="458" y="146"/>
                </a:cxn>
                <a:cxn ang="0">
                  <a:pos x="472" y="190"/>
                </a:cxn>
                <a:cxn ang="0">
                  <a:pos x="476" y="238"/>
                </a:cxn>
                <a:cxn ang="0">
                  <a:pos x="476" y="262"/>
                </a:cxn>
                <a:cxn ang="0">
                  <a:pos x="466" y="310"/>
                </a:cxn>
                <a:cxn ang="0">
                  <a:pos x="448" y="352"/>
                </a:cxn>
                <a:cxn ang="0">
                  <a:pos x="422" y="390"/>
                </a:cxn>
                <a:cxn ang="0">
                  <a:pos x="390" y="422"/>
                </a:cxn>
                <a:cxn ang="0">
                  <a:pos x="352" y="448"/>
                </a:cxn>
                <a:cxn ang="0">
                  <a:pos x="310" y="466"/>
                </a:cxn>
                <a:cxn ang="0">
                  <a:pos x="264" y="476"/>
                </a:cxn>
                <a:cxn ang="0">
                  <a:pos x="238" y="476"/>
                </a:cxn>
                <a:cxn ang="0">
                  <a:pos x="190" y="472"/>
                </a:cxn>
                <a:cxn ang="0">
                  <a:pos x="146" y="458"/>
                </a:cxn>
                <a:cxn ang="0">
                  <a:pos x="106" y="436"/>
                </a:cxn>
                <a:cxn ang="0">
                  <a:pos x="70" y="406"/>
                </a:cxn>
                <a:cxn ang="0">
                  <a:pos x="42" y="372"/>
                </a:cxn>
                <a:cxn ang="0">
                  <a:pos x="20" y="332"/>
                </a:cxn>
                <a:cxn ang="0">
                  <a:pos x="6" y="286"/>
                </a:cxn>
                <a:cxn ang="0">
                  <a:pos x="0" y="238"/>
                </a:cxn>
                <a:cxn ang="0">
                  <a:pos x="2" y="214"/>
                </a:cxn>
                <a:cxn ang="0">
                  <a:pos x="12" y="168"/>
                </a:cxn>
                <a:cxn ang="0">
                  <a:pos x="30" y="124"/>
                </a:cxn>
                <a:cxn ang="0">
                  <a:pos x="54" y="86"/>
                </a:cxn>
                <a:cxn ang="0">
                  <a:pos x="88" y="54"/>
                </a:cxn>
                <a:cxn ang="0">
                  <a:pos x="126" y="28"/>
                </a:cxn>
                <a:cxn ang="0">
                  <a:pos x="168" y="10"/>
                </a:cxn>
                <a:cxn ang="0">
                  <a:pos x="214" y="2"/>
                </a:cxn>
              </a:cxnLst>
              <a:rect l="0" t="0" r="r" b="b"/>
              <a:pathLst>
                <a:path w="476" h="476">
                  <a:moveTo>
                    <a:pt x="238" y="0"/>
                  </a:moveTo>
                  <a:lnTo>
                    <a:pt x="238" y="0"/>
                  </a:lnTo>
                  <a:lnTo>
                    <a:pt x="264" y="2"/>
                  </a:lnTo>
                  <a:lnTo>
                    <a:pt x="286" y="6"/>
                  </a:lnTo>
                  <a:lnTo>
                    <a:pt x="310" y="10"/>
                  </a:lnTo>
                  <a:lnTo>
                    <a:pt x="332" y="18"/>
                  </a:lnTo>
                  <a:lnTo>
                    <a:pt x="352" y="28"/>
                  </a:lnTo>
                  <a:lnTo>
                    <a:pt x="372" y="40"/>
                  </a:lnTo>
                  <a:lnTo>
                    <a:pt x="390" y="54"/>
                  </a:lnTo>
                  <a:lnTo>
                    <a:pt x="408" y="70"/>
                  </a:lnTo>
                  <a:lnTo>
                    <a:pt x="422" y="86"/>
                  </a:lnTo>
                  <a:lnTo>
                    <a:pt x="436" y="106"/>
                  </a:lnTo>
                  <a:lnTo>
                    <a:pt x="448" y="124"/>
                  </a:lnTo>
                  <a:lnTo>
                    <a:pt x="458" y="146"/>
                  </a:lnTo>
                  <a:lnTo>
                    <a:pt x="466" y="168"/>
                  </a:lnTo>
                  <a:lnTo>
                    <a:pt x="472" y="190"/>
                  </a:lnTo>
                  <a:lnTo>
                    <a:pt x="476" y="214"/>
                  </a:lnTo>
                  <a:lnTo>
                    <a:pt x="476" y="238"/>
                  </a:lnTo>
                  <a:lnTo>
                    <a:pt x="476" y="238"/>
                  </a:lnTo>
                  <a:lnTo>
                    <a:pt x="476" y="262"/>
                  </a:lnTo>
                  <a:lnTo>
                    <a:pt x="472" y="286"/>
                  </a:lnTo>
                  <a:lnTo>
                    <a:pt x="466" y="310"/>
                  </a:lnTo>
                  <a:lnTo>
                    <a:pt x="458" y="332"/>
                  </a:lnTo>
                  <a:lnTo>
                    <a:pt x="448" y="352"/>
                  </a:lnTo>
                  <a:lnTo>
                    <a:pt x="436" y="372"/>
                  </a:lnTo>
                  <a:lnTo>
                    <a:pt x="422" y="390"/>
                  </a:lnTo>
                  <a:lnTo>
                    <a:pt x="408" y="406"/>
                  </a:lnTo>
                  <a:lnTo>
                    <a:pt x="390" y="422"/>
                  </a:lnTo>
                  <a:lnTo>
                    <a:pt x="372" y="436"/>
                  </a:lnTo>
                  <a:lnTo>
                    <a:pt x="352" y="448"/>
                  </a:lnTo>
                  <a:lnTo>
                    <a:pt x="332" y="458"/>
                  </a:lnTo>
                  <a:lnTo>
                    <a:pt x="310" y="466"/>
                  </a:lnTo>
                  <a:lnTo>
                    <a:pt x="286" y="472"/>
                  </a:lnTo>
                  <a:lnTo>
                    <a:pt x="264" y="476"/>
                  </a:lnTo>
                  <a:lnTo>
                    <a:pt x="238" y="476"/>
                  </a:lnTo>
                  <a:lnTo>
                    <a:pt x="238" y="476"/>
                  </a:lnTo>
                  <a:lnTo>
                    <a:pt x="214" y="476"/>
                  </a:lnTo>
                  <a:lnTo>
                    <a:pt x="190" y="472"/>
                  </a:lnTo>
                  <a:lnTo>
                    <a:pt x="168" y="466"/>
                  </a:lnTo>
                  <a:lnTo>
                    <a:pt x="146" y="458"/>
                  </a:lnTo>
                  <a:lnTo>
                    <a:pt x="126" y="448"/>
                  </a:lnTo>
                  <a:lnTo>
                    <a:pt x="106" y="436"/>
                  </a:lnTo>
                  <a:lnTo>
                    <a:pt x="88" y="422"/>
                  </a:lnTo>
                  <a:lnTo>
                    <a:pt x="70" y="406"/>
                  </a:lnTo>
                  <a:lnTo>
                    <a:pt x="54" y="390"/>
                  </a:lnTo>
                  <a:lnTo>
                    <a:pt x="42" y="372"/>
                  </a:lnTo>
                  <a:lnTo>
                    <a:pt x="30" y="352"/>
                  </a:lnTo>
                  <a:lnTo>
                    <a:pt x="20" y="332"/>
                  </a:lnTo>
                  <a:lnTo>
                    <a:pt x="12" y="310"/>
                  </a:lnTo>
                  <a:lnTo>
                    <a:pt x="6" y="286"/>
                  </a:lnTo>
                  <a:lnTo>
                    <a:pt x="2" y="262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2" y="214"/>
                  </a:lnTo>
                  <a:lnTo>
                    <a:pt x="6" y="190"/>
                  </a:lnTo>
                  <a:lnTo>
                    <a:pt x="12" y="168"/>
                  </a:lnTo>
                  <a:lnTo>
                    <a:pt x="20" y="146"/>
                  </a:lnTo>
                  <a:lnTo>
                    <a:pt x="30" y="124"/>
                  </a:lnTo>
                  <a:lnTo>
                    <a:pt x="42" y="106"/>
                  </a:lnTo>
                  <a:lnTo>
                    <a:pt x="54" y="86"/>
                  </a:lnTo>
                  <a:lnTo>
                    <a:pt x="70" y="70"/>
                  </a:lnTo>
                  <a:lnTo>
                    <a:pt x="88" y="54"/>
                  </a:lnTo>
                  <a:lnTo>
                    <a:pt x="106" y="40"/>
                  </a:lnTo>
                  <a:lnTo>
                    <a:pt x="126" y="28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0" y="6"/>
                  </a:lnTo>
                  <a:lnTo>
                    <a:pt x="214" y="2"/>
                  </a:lnTo>
                  <a:lnTo>
                    <a:pt x="238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9" name="Freeform 227"/>
            <p:cNvSpPr/>
            <p:nvPr/>
          </p:nvSpPr>
          <p:spPr bwMode="auto">
            <a:xfrm>
              <a:off x="4308475" y="4206875"/>
              <a:ext cx="841375" cy="841375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12" y="6"/>
                </a:cxn>
                <a:cxn ang="0">
                  <a:pos x="162" y="20"/>
                </a:cxn>
                <a:cxn ang="0">
                  <a:pos x="116" y="44"/>
                </a:cxn>
                <a:cxn ang="0">
                  <a:pos x="78" y="78"/>
                </a:cxn>
                <a:cxn ang="0">
                  <a:pos x="46" y="116"/>
                </a:cxn>
                <a:cxn ang="0">
                  <a:pos x="20" y="162"/>
                </a:cxn>
                <a:cxn ang="0">
                  <a:pos x="6" y="212"/>
                </a:cxn>
                <a:cxn ang="0">
                  <a:pos x="0" y="264"/>
                </a:cxn>
                <a:cxn ang="0">
                  <a:pos x="2" y="292"/>
                </a:cxn>
                <a:cxn ang="0">
                  <a:pos x="12" y="344"/>
                </a:cxn>
                <a:cxn ang="0">
                  <a:pos x="32" y="390"/>
                </a:cxn>
                <a:cxn ang="0">
                  <a:pos x="60" y="432"/>
                </a:cxn>
                <a:cxn ang="0">
                  <a:pos x="96" y="468"/>
                </a:cxn>
                <a:cxn ang="0">
                  <a:pos x="138" y="498"/>
                </a:cxn>
                <a:cxn ang="0">
                  <a:pos x="186" y="518"/>
                </a:cxn>
                <a:cxn ang="0">
                  <a:pos x="238" y="528"/>
                </a:cxn>
                <a:cxn ang="0">
                  <a:pos x="264" y="530"/>
                </a:cxn>
                <a:cxn ang="0">
                  <a:pos x="318" y="524"/>
                </a:cxn>
                <a:cxn ang="0">
                  <a:pos x="368" y="508"/>
                </a:cxn>
                <a:cxn ang="0">
                  <a:pos x="412" y="484"/>
                </a:cxn>
                <a:cxn ang="0">
                  <a:pos x="452" y="452"/>
                </a:cxn>
                <a:cxn ang="0">
                  <a:pos x="484" y="412"/>
                </a:cxn>
                <a:cxn ang="0">
                  <a:pos x="508" y="368"/>
                </a:cxn>
                <a:cxn ang="0">
                  <a:pos x="524" y="318"/>
                </a:cxn>
                <a:cxn ang="0">
                  <a:pos x="530" y="264"/>
                </a:cxn>
                <a:cxn ang="0">
                  <a:pos x="528" y="238"/>
                </a:cxn>
                <a:cxn ang="0">
                  <a:pos x="518" y="186"/>
                </a:cxn>
                <a:cxn ang="0">
                  <a:pos x="498" y="138"/>
                </a:cxn>
                <a:cxn ang="0">
                  <a:pos x="470" y="96"/>
                </a:cxn>
                <a:cxn ang="0">
                  <a:pos x="434" y="60"/>
                </a:cxn>
                <a:cxn ang="0">
                  <a:pos x="390" y="32"/>
                </a:cxn>
                <a:cxn ang="0">
                  <a:pos x="344" y="12"/>
                </a:cxn>
                <a:cxn ang="0">
                  <a:pos x="292" y="2"/>
                </a:cxn>
                <a:cxn ang="0">
                  <a:pos x="264" y="0"/>
                </a:cxn>
              </a:cxnLst>
              <a:rect l="0" t="0" r="r" b="b"/>
              <a:pathLst>
                <a:path w="530" h="530">
                  <a:moveTo>
                    <a:pt x="264" y="0"/>
                  </a:moveTo>
                  <a:lnTo>
                    <a:pt x="264" y="0"/>
                  </a:lnTo>
                  <a:lnTo>
                    <a:pt x="238" y="2"/>
                  </a:lnTo>
                  <a:lnTo>
                    <a:pt x="212" y="6"/>
                  </a:lnTo>
                  <a:lnTo>
                    <a:pt x="186" y="12"/>
                  </a:lnTo>
                  <a:lnTo>
                    <a:pt x="162" y="20"/>
                  </a:lnTo>
                  <a:lnTo>
                    <a:pt x="138" y="32"/>
                  </a:lnTo>
                  <a:lnTo>
                    <a:pt x="116" y="44"/>
                  </a:lnTo>
                  <a:lnTo>
                    <a:pt x="96" y="60"/>
                  </a:lnTo>
                  <a:lnTo>
                    <a:pt x="78" y="78"/>
                  </a:lnTo>
                  <a:lnTo>
                    <a:pt x="60" y="96"/>
                  </a:lnTo>
                  <a:lnTo>
                    <a:pt x="46" y="116"/>
                  </a:lnTo>
                  <a:lnTo>
                    <a:pt x="32" y="138"/>
                  </a:lnTo>
                  <a:lnTo>
                    <a:pt x="20" y="162"/>
                  </a:lnTo>
                  <a:lnTo>
                    <a:pt x="12" y="186"/>
                  </a:lnTo>
                  <a:lnTo>
                    <a:pt x="6" y="212"/>
                  </a:lnTo>
                  <a:lnTo>
                    <a:pt x="2" y="23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2" y="292"/>
                  </a:lnTo>
                  <a:lnTo>
                    <a:pt x="6" y="318"/>
                  </a:lnTo>
                  <a:lnTo>
                    <a:pt x="12" y="344"/>
                  </a:lnTo>
                  <a:lnTo>
                    <a:pt x="20" y="368"/>
                  </a:lnTo>
                  <a:lnTo>
                    <a:pt x="32" y="390"/>
                  </a:lnTo>
                  <a:lnTo>
                    <a:pt x="46" y="412"/>
                  </a:lnTo>
                  <a:lnTo>
                    <a:pt x="60" y="432"/>
                  </a:lnTo>
                  <a:lnTo>
                    <a:pt x="78" y="452"/>
                  </a:lnTo>
                  <a:lnTo>
                    <a:pt x="96" y="468"/>
                  </a:lnTo>
                  <a:lnTo>
                    <a:pt x="116" y="484"/>
                  </a:lnTo>
                  <a:lnTo>
                    <a:pt x="138" y="498"/>
                  </a:lnTo>
                  <a:lnTo>
                    <a:pt x="162" y="508"/>
                  </a:lnTo>
                  <a:lnTo>
                    <a:pt x="186" y="518"/>
                  </a:lnTo>
                  <a:lnTo>
                    <a:pt x="212" y="524"/>
                  </a:lnTo>
                  <a:lnTo>
                    <a:pt x="238" y="528"/>
                  </a:lnTo>
                  <a:lnTo>
                    <a:pt x="264" y="530"/>
                  </a:lnTo>
                  <a:lnTo>
                    <a:pt x="264" y="530"/>
                  </a:lnTo>
                  <a:lnTo>
                    <a:pt x="292" y="528"/>
                  </a:lnTo>
                  <a:lnTo>
                    <a:pt x="318" y="524"/>
                  </a:lnTo>
                  <a:lnTo>
                    <a:pt x="344" y="518"/>
                  </a:lnTo>
                  <a:lnTo>
                    <a:pt x="368" y="508"/>
                  </a:lnTo>
                  <a:lnTo>
                    <a:pt x="390" y="498"/>
                  </a:lnTo>
                  <a:lnTo>
                    <a:pt x="412" y="484"/>
                  </a:lnTo>
                  <a:lnTo>
                    <a:pt x="434" y="468"/>
                  </a:lnTo>
                  <a:lnTo>
                    <a:pt x="452" y="452"/>
                  </a:lnTo>
                  <a:lnTo>
                    <a:pt x="470" y="432"/>
                  </a:lnTo>
                  <a:lnTo>
                    <a:pt x="484" y="412"/>
                  </a:lnTo>
                  <a:lnTo>
                    <a:pt x="498" y="390"/>
                  </a:lnTo>
                  <a:lnTo>
                    <a:pt x="508" y="368"/>
                  </a:lnTo>
                  <a:lnTo>
                    <a:pt x="518" y="344"/>
                  </a:lnTo>
                  <a:lnTo>
                    <a:pt x="524" y="318"/>
                  </a:lnTo>
                  <a:lnTo>
                    <a:pt x="528" y="292"/>
                  </a:lnTo>
                  <a:lnTo>
                    <a:pt x="530" y="264"/>
                  </a:lnTo>
                  <a:lnTo>
                    <a:pt x="530" y="264"/>
                  </a:lnTo>
                  <a:lnTo>
                    <a:pt x="528" y="238"/>
                  </a:lnTo>
                  <a:lnTo>
                    <a:pt x="524" y="212"/>
                  </a:lnTo>
                  <a:lnTo>
                    <a:pt x="518" y="186"/>
                  </a:lnTo>
                  <a:lnTo>
                    <a:pt x="508" y="162"/>
                  </a:lnTo>
                  <a:lnTo>
                    <a:pt x="498" y="138"/>
                  </a:lnTo>
                  <a:lnTo>
                    <a:pt x="484" y="116"/>
                  </a:lnTo>
                  <a:lnTo>
                    <a:pt x="470" y="96"/>
                  </a:lnTo>
                  <a:lnTo>
                    <a:pt x="452" y="78"/>
                  </a:lnTo>
                  <a:lnTo>
                    <a:pt x="434" y="60"/>
                  </a:lnTo>
                  <a:lnTo>
                    <a:pt x="412" y="44"/>
                  </a:lnTo>
                  <a:lnTo>
                    <a:pt x="390" y="32"/>
                  </a:lnTo>
                  <a:lnTo>
                    <a:pt x="368" y="20"/>
                  </a:lnTo>
                  <a:lnTo>
                    <a:pt x="344" y="12"/>
                  </a:lnTo>
                  <a:lnTo>
                    <a:pt x="318" y="6"/>
                  </a:lnTo>
                  <a:lnTo>
                    <a:pt x="292" y="2"/>
                  </a:lnTo>
                  <a:lnTo>
                    <a:pt x="264" y="0"/>
                  </a:lnTo>
                  <a:lnTo>
                    <a:pt x="264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0" name="Freeform 228"/>
            <p:cNvSpPr/>
            <p:nvPr/>
          </p:nvSpPr>
          <p:spPr bwMode="auto">
            <a:xfrm>
              <a:off x="4527550" y="4413250"/>
              <a:ext cx="400050" cy="428625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64" y="0"/>
                </a:cxn>
                <a:cxn ang="0">
                  <a:pos x="80" y="16"/>
                </a:cxn>
                <a:cxn ang="0">
                  <a:pos x="86" y="26"/>
                </a:cxn>
                <a:cxn ang="0">
                  <a:pos x="98" y="46"/>
                </a:cxn>
                <a:cxn ang="0">
                  <a:pos x="100" y="68"/>
                </a:cxn>
                <a:cxn ang="0">
                  <a:pos x="98" y="74"/>
                </a:cxn>
                <a:cxn ang="0">
                  <a:pos x="84" y="88"/>
                </a:cxn>
                <a:cxn ang="0">
                  <a:pos x="74" y="96"/>
                </a:cxn>
                <a:cxn ang="0">
                  <a:pos x="66" y="106"/>
                </a:cxn>
                <a:cxn ang="0">
                  <a:pos x="66" y="114"/>
                </a:cxn>
                <a:cxn ang="0">
                  <a:pos x="72" y="132"/>
                </a:cxn>
                <a:cxn ang="0">
                  <a:pos x="76" y="140"/>
                </a:cxn>
                <a:cxn ang="0">
                  <a:pos x="94" y="164"/>
                </a:cxn>
                <a:cxn ang="0">
                  <a:pos x="118" y="186"/>
                </a:cxn>
                <a:cxn ang="0">
                  <a:pos x="132" y="196"/>
                </a:cxn>
                <a:cxn ang="0">
                  <a:pos x="148" y="200"/>
                </a:cxn>
                <a:cxn ang="0">
                  <a:pos x="154" y="198"/>
                </a:cxn>
                <a:cxn ang="0">
                  <a:pos x="168" y="186"/>
                </a:cxn>
                <a:cxn ang="0">
                  <a:pos x="182" y="174"/>
                </a:cxn>
                <a:cxn ang="0">
                  <a:pos x="188" y="172"/>
                </a:cxn>
                <a:cxn ang="0">
                  <a:pos x="202" y="172"/>
                </a:cxn>
                <a:cxn ang="0">
                  <a:pos x="220" y="184"/>
                </a:cxn>
                <a:cxn ang="0">
                  <a:pos x="228" y="190"/>
                </a:cxn>
                <a:cxn ang="0">
                  <a:pos x="250" y="214"/>
                </a:cxn>
                <a:cxn ang="0">
                  <a:pos x="252" y="224"/>
                </a:cxn>
                <a:cxn ang="0">
                  <a:pos x="252" y="230"/>
                </a:cxn>
                <a:cxn ang="0">
                  <a:pos x="240" y="242"/>
                </a:cxn>
                <a:cxn ang="0">
                  <a:pos x="232" y="250"/>
                </a:cxn>
                <a:cxn ang="0">
                  <a:pos x="224" y="256"/>
                </a:cxn>
                <a:cxn ang="0">
                  <a:pos x="200" y="268"/>
                </a:cxn>
                <a:cxn ang="0">
                  <a:pos x="172" y="270"/>
                </a:cxn>
                <a:cxn ang="0">
                  <a:pos x="158" y="268"/>
                </a:cxn>
                <a:cxn ang="0">
                  <a:pos x="134" y="260"/>
                </a:cxn>
                <a:cxn ang="0">
                  <a:pos x="124" y="256"/>
                </a:cxn>
                <a:cxn ang="0">
                  <a:pos x="88" y="230"/>
                </a:cxn>
                <a:cxn ang="0">
                  <a:pos x="56" y="198"/>
                </a:cxn>
                <a:cxn ang="0">
                  <a:pos x="40" y="180"/>
                </a:cxn>
                <a:cxn ang="0">
                  <a:pos x="16" y="142"/>
                </a:cxn>
                <a:cxn ang="0">
                  <a:pos x="8" y="120"/>
                </a:cxn>
                <a:cxn ang="0">
                  <a:pos x="2" y="92"/>
                </a:cxn>
                <a:cxn ang="0">
                  <a:pos x="2" y="66"/>
                </a:cxn>
                <a:cxn ang="0">
                  <a:pos x="8" y="42"/>
                </a:cxn>
                <a:cxn ang="0">
                  <a:pos x="22" y="22"/>
                </a:cxn>
                <a:cxn ang="0">
                  <a:pos x="36" y="10"/>
                </a:cxn>
                <a:cxn ang="0">
                  <a:pos x="44" y="4"/>
                </a:cxn>
                <a:cxn ang="0">
                  <a:pos x="52" y="0"/>
                </a:cxn>
              </a:cxnLst>
              <a:rect l="0" t="0" r="r" b="b"/>
              <a:pathLst>
                <a:path w="252" h="270">
                  <a:moveTo>
                    <a:pt x="52" y="0"/>
                  </a:moveTo>
                  <a:lnTo>
                    <a:pt x="52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0" y="16"/>
                  </a:lnTo>
                  <a:lnTo>
                    <a:pt x="86" y="26"/>
                  </a:lnTo>
                  <a:lnTo>
                    <a:pt x="86" y="26"/>
                  </a:lnTo>
                  <a:lnTo>
                    <a:pt x="92" y="36"/>
                  </a:lnTo>
                  <a:lnTo>
                    <a:pt x="98" y="46"/>
                  </a:lnTo>
                  <a:lnTo>
                    <a:pt x="100" y="58"/>
                  </a:lnTo>
                  <a:lnTo>
                    <a:pt x="100" y="68"/>
                  </a:lnTo>
                  <a:lnTo>
                    <a:pt x="100" y="68"/>
                  </a:lnTo>
                  <a:lnTo>
                    <a:pt x="98" y="74"/>
                  </a:lnTo>
                  <a:lnTo>
                    <a:pt x="94" y="80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74" y="96"/>
                  </a:lnTo>
                  <a:lnTo>
                    <a:pt x="70" y="100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6" y="114"/>
                  </a:lnTo>
                  <a:lnTo>
                    <a:pt x="68" y="124"/>
                  </a:lnTo>
                  <a:lnTo>
                    <a:pt x="72" y="132"/>
                  </a:lnTo>
                  <a:lnTo>
                    <a:pt x="76" y="140"/>
                  </a:lnTo>
                  <a:lnTo>
                    <a:pt x="76" y="140"/>
                  </a:lnTo>
                  <a:lnTo>
                    <a:pt x="84" y="152"/>
                  </a:lnTo>
                  <a:lnTo>
                    <a:pt x="94" y="164"/>
                  </a:lnTo>
                  <a:lnTo>
                    <a:pt x="106" y="176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32" y="196"/>
                  </a:lnTo>
                  <a:lnTo>
                    <a:pt x="140" y="200"/>
                  </a:lnTo>
                  <a:lnTo>
                    <a:pt x="148" y="200"/>
                  </a:lnTo>
                  <a:lnTo>
                    <a:pt x="148" y="200"/>
                  </a:lnTo>
                  <a:lnTo>
                    <a:pt x="154" y="198"/>
                  </a:lnTo>
                  <a:lnTo>
                    <a:pt x="160" y="194"/>
                  </a:lnTo>
                  <a:lnTo>
                    <a:pt x="168" y="186"/>
                  </a:lnTo>
                  <a:lnTo>
                    <a:pt x="178" y="176"/>
                  </a:lnTo>
                  <a:lnTo>
                    <a:pt x="182" y="174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96" y="172"/>
                  </a:lnTo>
                  <a:lnTo>
                    <a:pt x="202" y="172"/>
                  </a:lnTo>
                  <a:lnTo>
                    <a:pt x="212" y="178"/>
                  </a:lnTo>
                  <a:lnTo>
                    <a:pt x="220" y="184"/>
                  </a:lnTo>
                  <a:lnTo>
                    <a:pt x="228" y="190"/>
                  </a:lnTo>
                  <a:lnTo>
                    <a:pt x="228" y="190"/>
                  </a:lnTo>
                  <a:lnTo>
                    <a:pt x="244" y="206"/>
                  </a:lnTo>
                  <a:lnTo>
                    <a:pt x="250" y="214"/>
                  </a:lnTo>
                  <a:lnTo>
                    <a:pt x="252" y="218"/>
                  </a:lnTo>
                  <a:lnTo>
                    <a:pt x="252" y="224"/>
                  </a:lnTo>
                  <a:lnTo>
                    <a:pt x="252" y="224"/>
                  </a:lnTo>
                  <a:lnTo>
                    <a:pt x="252" y="230"/>
                  </a:lnTo>
                  <a:lnTo>
                    <a:pt x="248" y="234"/>
                  </a:lnTo>
                  <a:lnTo>
                    <a:pt x="240" y="242"/>
                  </a:lnTo>
                  <a:lnTo>
                    <a:pt x="240" y="242"/>
                  </a:lnTo>
                  <a:lnTo>
                    <a:pt x="232" y="250"/>
                  </a:lnTo>
                  <a:lnTo>
                    <a:pt x="224" y="256"/>
                  </a:lnTo>
                  <a:lnTo>
                    <a:pt x="224" y="256"/>
                  </a:lnTo>
                  <a:lnTo>
                    <a:pt x="212" y="262"/>
                  </a:lnTo>
                  <a:lnTo>
                    <a:pt x="200" y="268"/>
                  </a:lnTo>
                  <a:lnTo>
                    <a:pt x="186" y="270"/>
                  </a:lnTo>
                  <a:lnTo>
                    <a:pt x="172" y="270"/>
                  </a:lnTo>
                  <a:lnTo>
                    <a:pt x="172" y="270"/>
                  </a:lnTo>
                  <a:lnTo>
                    <a:pt x="158" y="268"/>
                  </a:lnTo>
                  <a:lnTo>
                    <a:pt x="146" y="266"/>
                  </a:lnTo>
                  <a:lnTo>
                    <a:pt x="134" y="260"/>
                  </a:lnTo>
                  <a:lnTo>
                    <a:pt x="124" y="256"/>
                  </a:lnTo>
                  <a:lnTo>
                    <a:pt x="124" y="256"/>
                  </a:lnTo>
                  <a:lnTo>
                    <a:pt x="104" y="244"/>
                  </a:lnTo>
                  <a:lnTo>
                    <a:pt x="88" y="230"/>
                  </a:lnTo>
                  <a:lnTo>
                    <a:pt x="70" y="214"/>
                  </a:lnTo>
                  <a:lnTo>
                    <a:pt x="56" y="198"/>
                  </a:lnTo>
                  <a:lnTo>
                    <a:pt x="56" y="198"/>
                  </a:lnTo>
                  <a:lnTo>
                    <a:pt x="40" y="180"/>
                  </a:lnTo>
                  <a:lnTo>
                    <a:pt x="28" y="162"/>
                  </a:lnTo>
                  <a:lnTo>
                    <a:pt x="16" y="142"/>
                  </a:lnTo>
                  <a:lnTo>
                    <a:pt x="8" y="120"/>
                  </a:lnTo>
                  <a:lnTo>
                    <a:pt x="8" y="120"/>
                  </a:lnTo>
                  <a:lnTo>
                    <a:pt x="4" y="106"/>
                  </a:lnTo>
                  <a:lnTo>
                    <a:pt x="2" y="92"/>
                  </a:lnTo>
                  <a:lnTo>
                    <a:pt x="0" y="80"/>
                  </a:lnTo>
                  <a:lnTo>
                    <a:pt x="2" y="66"/>
                  </a:lnTo>
                  <a:lnTo>
                    <a:pt x="4" y="54"/>
                  </a:lnTo>
                  <a:lnTo>
                    <a:pt x="8" y="42"/>
                  </a:lnTo>
                  <a:lnTo>
                    <a:pt x="14" y="3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44" y="4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942041" y="1787320"/>
            <a:ext cx="2647371" cy="121263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>
                  <a:lumMod val="50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61922" y="3214759"/>
            <a:ext cx="2647371" cy="121263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>
                  <a:lumMod val="50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56316" y="4648901"/>
            <a:ext cx="2647371" cy="121263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2000" kern="0" dirty="0">
              <a:solidFill>
                <a:schemeClr val="bg1">
                  <a:lumMod val="50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09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969969" y="1678847"/>
            <a:ext cx="2873829" cy="818476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381750" y="709907"/>
            <a:ext cx="819150" cy="819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381750" y="2171700"/>
            <a:ext cx="819150" cy="819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381750" y="3619118"/>
            <a:ext cx="819150" cy="819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509614" y="859131"/>
            <a:ext cx="595313" cy="555625"/>
            <a:chOff x="1674813" y="965200"/>
            <a:chExt cx="1047750" cy="977900"/>
          </a:xfrm>
          <a:solidFill>
            <a:schemeClr val="bg1"/>
          </a:solidFill>
        </p:grpSpPr>
        <p:sp>
          <p:nvSpPr>
            <p:cNvPr id="8" name="Freeform 16"/>
            <p:cNvSpPr>
              <a:spLocks noEditPoints="1"/>
            </p:cNvSpPr>
            <p:nvPr/>
          </p:nvSpPr>
          <p:spPr bwMode="auto">
            <a:xfrm>
              <a:off x="1674813" y="965200"/>
              <a:ext cx="635000" cy="977900"/>
            </a:xfrm>
            <a:custGeom>
              <a:avLst/>
              <a:gdLst/>
              <a:ahLst/>
              <a:cxnLst>
                <a:cxn ang="0">
                  <a:pos x="266" y="0"/>
                </a:cxn>
                <a:cxn ang="0">
                  <a:pos x="286" y="20"/>
                </a:cxn>
                <a:cxn ang="0">
                  <a:pos x="296" y="62"/>
                </a:cxn>
                <a:cxn ang="0">
                  <a:pos x="294" y="66"/>
                </a:cxn>
                <a:cxn ang="0">
                  <a:pos x="276" y="52"/>
                </a:cxn>
                <a:cxn ang="0">
                  <a:pos x="266" y="54"/>
                </a:cxn>
                <a:cxn ang="0">
                  <a:pos x="26" y="106"/>
                </a:cxn>
                <a:cxn ang="0">
                  <a:pos x="26" y="112"/>
                </a:cxn>
                <a:cxn ang="0">
                  <a:pos x="122" y="546"/>
                </a:cxn>
                <a:cxn ang="0">
                  <a:pos x="152" y="540"/>
                </a:cxn>
                <a:cxn ang="0">
                  <a:pos x="356" y="422"/>
                </a:cxn>
                <a:cxn ang="0">
                  <a:pos x="372" y="414"/>
                </a:cxn>
                <a:cxn ang="0">
                  <a:pos x="400" y="546"/>
                </a:cxn>
                <a:cxn ang="0">
                  <a:pos x="388" y="562"/>
                </a:cxn>
                <a:cxn ang="0">
                  <a:pos x="144" y="616"/>
                </a:cxn>
                <a:cxn ang="0">
                  <a:pos x="126" y="614"/>
                </a:cxn>
                <a:cxn ang="0">
                  <a:pos x="118" y="606"/>
                </a:cxn>
                <a:cxn ang="0">
                  <a:pos x="2" y="84"/>
                </a:cxn>
                <a:cxn ang="0">
                  <a:pos x="2" y="66"/>
                </a:cxn>
                <a:cxn ang="0">
                  <a:pos x="8" y="56"/>
                </a:cxn>
                <a:cxn ang="0">
                  <a:pos x="20" y="52"/>
                </a:cxn>
                <a:cxn ang="0">
                  <a:pos x="186" y="34"/>
                </a:cxn>
                <a:cxn ang="0">
                  <a:pos x="134" y="46"/>
                </a:cxn>
                <a:cxn ang="0">
                  <a:pos x="126" y="56"/>
                </a:cxn>
                <a:cxn ang="0">
                  <a:pos x="130" y="62"/>
                </a:cxn>
                <a:cxn ang="0">
                  <a:pos x="138" y="64"/>
                </a:cxn>
                <a:cxn ang="0">
                  <a:pos x="194" y="52"/>
                </a:cxn>
                <a:cxn ang="0">
                  <a:pos x="198" y="44"/>
                </a:cxn>
                <a:cxn ang="0">
                  <a:pos x="192" y="34"/>
                </a:cxn>
                <a:cxn ang="0">
                  <a:pos x="96" y="54"/>
                </a:cxn>
                <a:cxn ang="0">
                  <a:pos x="90" y="62"/>
                </a:cxn>
                <a:cxn ang="0">
                  <a:pos x="92" y="68"/>
                </a:cxn>
                <a:cxn ang="0">
                  <a:pos x="98" y="72"/>
                </a:cxn>
                <a:cxn ang="0">
                  <a:pos x="108" y="66"/>
                </a:cxn>
                <a:cxn ang="0">
                  <a:pos x="108" y="58"/>
                </a:cxn>
                <a:cxn ang="0">
                  <a:pos x="96" y="54"/>
                </a:cxn>
                <a:cxn ang="0">
                  <a:pos x="250" y="538"/>
                </a:cxn>
                <a:cxn ang="0">
                  <a:pos x="236" y="550"/>
                </a:cxn>
                <a:cxn ang="0">
                  <a:pos x="238" y="562"/>
                </a:cxn>
                <a:cxn ang="0">
                  <a:pos x="254" y="574"/>
                </a:cxn>
                <a:cxn ang="0">
                  <a:pos x="268" y="568"/>
                </a:cxn>
                <a:cxn ang="0">
                  <a:pos x="272" y="554"/>
                </a:cxn>
                <a:cxn ang="0">
                  <a:pos x="258" y="538"/>
                </a:cxn>
              </a:cxnLst>
              <a:rect l="0" t="0" r="r" b="b"/>
              <a:pathLst>
                <a:path w="400" h="616">
                  <a:moveTo>
                    <a:pt x="258" y="2"/>
                  </a:moveTo>
                  <a:lnTo>
                    <a:pt x="258" y="2"/>
                  </a:lnTo>
                  <a:lnTo>
                    <a:pt x="266" y="0"/>
                  </a:lnTo>
                  <a:lnTo>
                    <a:pt x="276" y="4"/>
                  </a:lnTo>
                  <a:lnTo>
                    <a:pt x="282" y="10"/>
                  </a:lnTo>
                  <a:lnTo>
                    <a:pt x="286" y="20"/>
                  </a:lnTo>
                  <a:lnTo>
                    <a:pt x="286" y="20"/>
                  </a:lnTo>
                  <a:lnTo>
                    <a:pt x="296" y="62"/>
                  </a:lnTo>
                  <a:lnTo>
                    <a:pt x="296" y="62"/>
                  </a:lnTo>
                  <a:lnTo>
                    <a:pt x="296" y="64"/>
                  </a:lnTo>
                  <a:lnTo>
                    <a:pt x="294" y="66"/>
                  </a:lnTo>
                  <a:lnTo>
                    <a:pt x="294" y="66"/>
                  </a:lnTo>
                  <a:lnTo>
                    <a:pt x="282" y="80"/>
                  </a:lnTo>
                  <a:lnTo>
                    <a:pt x="282" y="80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66" y="54"/>
                  </a:lnTo>
                  <a:lnTo>
                    <a:pt x="266" y="54"/>
                  </a:lnTo>
                  <a:lnTo>
                    <a:pt x="58" y="98"/>
                  </a:lnTo>
                  <a:lnTo>
                    <a:pt x="58" y="98"/>
                  </a:lnTo>
                  <a:lnTo>
                    <a:pt x="26" y="106"/>
                  </a:lnTo>
                  <a:lnTo>
                    <a:pt x="26" y="106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84" y="378"/>
                  </a:lnTo>
                  <a:lnTo>
                    <a:pt x="84" y="378"/>
                  </a:lnTo>
                  <a:lnTo>
                    <a:pt x="122" y="546"/>
                  </a:lnTo>
                  <a:lnTo>
                    <a:pt x="122" y="546"/>
                  </a:lnTo>
                  <a:lnTo>
                    <a:pt x="152" y="540"/>
                  </a:lnTo>
                  <a:lnTo>
                    <a:pt x="152" y="540"/>
                  </a:lnTo>
                  <a:lnTo>
                    <a:pt x="372" y="494"/>
                  </a:lnTo>
                  <a:lnTo>
                    <a:pt x="372" y="494"/>
                  </a:lnTo>
                  <a:lnTo>
                    <a:pt x="356" y="422"/>
                  </a:lnTo>
                  <a:lnTo>
                    <a:pt x="356" y="422"/>
                  </a:lnTo>
                  <a:lnTo>
                    <a:pt x="372" y="414"/>
                  </a:lnTo>
                  <a:lnTo>
                    <a:pt x="372" y="414"/>
                  </a:lnTo>
                  <a:lnTo>
                    <a:pt x="400" y="536"/>
                  </a:lnTo>
                  <a:lnTo>
                    <a:pt x="400" y="536"/>
                  </a:lnTo>
                  <a:lnTo>
                    <a:pt x="400" y="546"/>
                  </a:lnTo>
                  <a:lnTo>
                    <a:pt x="396" y="556"/>
                  </a:lnTo>
                  <a:lnTo>
                    <a:pt x="396" y="556"/>
                  </a:lnTo>
                  <a:lnTo>
                    <a:pt x="388" y="562"/>
                  </a:lnTo>
                  <a:lnTo>
                    <a:pt x="380" y="566"/>
                  </a:lnTo>
                  <a:lnTo>
                    <a:pt x="380" y="566"/>
                  </a:lnTo>
                  <a:lnTo>
                    <a:pt x="144" y="616"/>
                  </a:lnTo>
                  <a:lnTo>
                    <a:pt x="144" y="616"/>
                  </a:lnTo>
                  <a:lnTo>
                    <a:pt x="134" y="616"/>
                  </a:lnTo>
                  <a:lnTo>
                    <a:pt x="126" y="614"/>
                  </a:lnTo>
                  <a:lnTo>
                    <a:pt x="126" y="614"/>
                  </a:lnTo>
                  <a:lnTo>
                    <a:pt x="122" y="610"/>
                  </a:lnTo>
                  <a:lnTo>
                    <a:pt x="118" y="606"/>
                  </a:lnTo>
                  <a:lnTo>
                    <a:pt x="112" y="596"/>
                  </a:lnTo>
                  <a:lnTo>
                    <a:pt x="112" y="596"/>
                  </a:lnTo>
                  <a:lnTo>
                    <a:pt x="2" y="84"/>
                  </a:lnTo>
                  <a:lnTo>
                    <a:pt x="2" y="84"/>
                  </a:lnTo>
                  <a:lnTo>
                    <a:pt x="0" y="74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4" y="62"/>
                  </a:lnTo>
                  <a:lnTo>
                    <a:pt x="8" y="56"/>
                  </a:lnTo>
                  <a:lnTo>
                    <a:pt x="14" y="54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258" y="2"/>
                  </a:lnTo>
                  <a:lnTo>
                    <a:pt x="258" y="2"/>
                  </a:lnTo>
                  <a:close/>
                  <a:moveTo>
                    <a:pt x="186" y="34"/>
                  </a:moveTo>
                  <a:lnTo>
                    <a:pt x="186" y="34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28" y="50"/>
                  </a:lnTo>
                  <a:lnTo>
                    <a:pt x="126" y="52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8" y="58"/>
                  </a:lnTo>
                  <a:lnTo>
                    <a:pt x="130" y="62"/>
                  </a:lnTo>
                  <a:lnTo>
                    <a:pt x="134" y="64"/>
                  </a:lnTo>
                  <a:lnTo>
                    <a:pt x="138" y="64"/>
                  </a:lnTo>
                  <a:lnTo>
                    <a:pt x="138" y="64"/>
                  </a:lnTo>
                  <a:lnTo>
                    <a:pt x="190" y="52"/>
                  </a:lnTo>
                  <a:lnTo>
                    <a:pt x="190" y="52"/>
                  </a:lnTo>
                  <a:lnTo>
                    <a:pt x="194" y="52"/>
                  </a:lnTo>
                  <a:lnTo>
                    <a:pt x="196" y="50"/>
                  </a:lnTo>
                  <a:lnTo>
                    <a:pt x="196" y="50"/>
                  </a:lnTo>
                  <a:lnTo>
                    <a:pt x="198" y="44"/>
                  </a:lnTo>
                  <a:lnTo>
                    <a:pt x="196" y="38"/>
                  </a:lnTo>
                  <a:lnTo>
                    <a:pt x="196" y="38"/>
                  </a:lnTo>
                  <a:lnTo>
                    <a:pt x="192" y="34"/>
                  </a:lnTo>
                  <a:lnTo>
                    <a:pt x="186" y="34"/>
                  </a:lnTo>
                  <a:lnTo>
                    <a:pt x="186" y="34"/>
                  </a:lnTo>
                  <a:close/>
                  <a:moveTo>
                    <a:pt x="96" y="54"/>
                  </a:moveTo>
                  <a:lnTo>
                    <a:pt x="96" y="54"/>
                  </a:lnTo>
                  <a:lnTo>
                    <a:pt x="92" y="56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0" y="64"/>
                  </a:lnTo>
                  <a:lnTo>
                    <a:pt x="92" y="68"/>
                  </a:lnTo>
                  <a:lnTo>
                    <a:pt x="94" y="70"/>
                  </a:lnTo>
                  <a:lnTo>
                    <a:pt x="98" y="72"/>
                  </a:lnTo>
                  <a:lnTo>
                    <a:pt x="98" y="72"/>
                  </a:lnTo>
                  <a:lnTo>
                    <a:pt x="102" y="70"/>
                  </a:lnTo>
                  <a:lnTo>
                    <a:pt x="106" y="68"/>
                  </a:lnTo>
                  <a:lnTo>
                    <a:pt x="108" y="6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8" y="58"/>
                  </a:lnTo>
                  <a:lnTo>
                    <a:pt x="104" y="54"/>
                  </a:lnTo>
                  <a:lnTo>
                    <a:pt x="100" y="54"/>
                  </a:lnTo>
                  <a:lnTo>
                    <a:pt x="96" y="54"/>
                  </a:lnTo>
                  <a:lnTo>
                    <a:pt x="96" y="54"/>
                  </a:lnTo>
                  <a:close/>
                  <a:moveTo>
                    <a:pt x="250" y="538"/>
                  </a:moveTo>
                  <a:lnTo>
                    <a:pt x="250" y="538"/>
                  </a:lnTo>
                  <a:lnTo>
                    <a:pt x="244" y="540"/>
                  </a:lnTo>
                  <a:lnTo>
                    <a:pt x="240" y="544"/>
                  </a:lnTo>
                  <a:lnTo>
                    <a:pt x="236" y="550"/>
                  </a:lnTo>
                  <a:lnTo>
                    <a:pt x="236" y="556"/>
                  </a:lnTo>
                  <a:lnTo>
                    <a:pt x="236" y="556"/>
                  </a:lnTo>
                  <a:lnTo>
                    <a:pt x="238" y="562"/>
                  </a:lnTo>
                  <a:lnTo>
                    <a:pt x="242" y="568"/>
                  </a:lnTo>
                  <a:lnTo>
                    <a:pt x="248" y="572"/>
                  </a:lnTo>
                  <a:lnTo>
                    <a:pt x="254" y="574"/>
                  </a:lnTo>
                  <a:lnTo>
                    <a:pt x="254" y="574"/>
                  </a:lnTo>
                  <a:lnTo>
                    <a:pt x="262" y="572"/>
                  </a:lnTo>
                  <a:lnTo>
                    <a:pt x="268" y="568"/>
                  </a:lnTo>
                  <a:lnTo>
                    <a:pt x="272" y="560"/>
                  </a:lnTo>
                  <a:lnTo>
                    <a:pt x="272" y="554"/>
                  </a:lnTo>
                  <a:lnTo>
                    <a:pt x="272" y="554"/>
                  </a:lnTo>
                  <a:lnTo>
                    <a:pt x="270" y="546"/>
                  </a:lnTo>
                  <a:lnTo>
                    <a:pt x="264" y="540"/>
                  </a:lnTo>
                  <a:lnTo>
                    <a:pt x="258" y="538"/>
                  </a:lnTo>
                  <a:lnTo>
                    <a:pt x="250" y="538"/>
                  </a:lnTo>
                  <a:lnTo>
                    <a:pt x="250" y="5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" name="Freeform 17"/>
            <p:cNvSpPr>
              <a:spLocks noEditPoints="1"/>
            </p:cNvSpPr>
            <p:nvPr/>
          </p:nvSpPr>
          <p:spPr bwMode="auto">
            <a:xfrm>
              <a:off x="2074863" y="977900"/>
              <a:ext cx="647700" cy="660400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228" y="2"/>
                </a:cxn>
                <a:cxn ang="0">
                  <a:pos x="262" y="8"/>
                </a:cxn>
                <a:cxn ang="0">
                  <a:pos x="288" y="18"/>
                </a:cxn>
                <a:cxn ang="0">
                  <a:pos x="332" y="46"/>
                </a:cxn>
                <a:cxn ang="0">
                  <a:pos x="352" y="64"/>
                </a:cxn>
                <a:cxn ang="0">
                  <a:pos x="384" y="104"/>
                </a:cxn>
                <a:cxn ang="0">
                  <a:pos x="402" y="154"/>
                </a:cxn>
                <a:cxn ang="0">
                  <a:pos x="406" y="176"/>
                </a:cxn>
                <a:cxn ang="0">
                  <a:pos x="408" y="220"/>
                </a:cxn>
                <a:cxn ang="0">
                  <a:pos x="404" y="242"/>
                </a:cxn>
                <a:cxn ang="0">
                  <a:pos x="382" y="298"/>
                </a:cxn>
                <a:cxn ang="0">
                  <a:pos x="346" y="346"/>
                </a:cxn>
                <a:cxn ang="0">
                  <a:pos x="324" y="364"/>
                </a:cxn>
                <a:cxn ang="0">
                  <a:pos x="298" y="380"/>
                </a:cxn>
                <a:cxn ang="0">
                  <a:pos x="266" y="392"/>
                </a:cxn>
                <a:cxn ang="0">
                  <a:pos x="234" y="400"/>
                </a:cxn>
                <a:cxn ang="0">
                  <a:pos x="212" y="402"/>
                </a:cxn>
                <a:cxn ang="0">
                  <a:pos x="168" y="398"/>
                </a:cxn>
                <a:cxn ang="0">
                  <a:pos x="146" y="394"/>
                </a:cxn>
                <a:cxn ang="0">
                  <a:pos x="128" y="388"/>
                </a:cxn>
                <a:cxn ang="0">
                  <a:pos x="126" y="388"/>
                </a:cxn>
                <a:cxn ang="0">
                  <a:pos x="92" y="404"/>
                </a:cxn>
                <a:cxn ang="0">
                  <a:pos x="56" y="414"/>
                </a:cxn>
                <a:cxn ang="0">
                  <a:pos x="42" y="416"/>
                </a:cxn>
                <a:cxn ang="0">
                  <a:pos x="40" y="414"/>
                </a:cxn>
                <a:cxn ang="0">
                  <a:pos x="40" y="414"/>
                </a:cxn>
                <a:cxn ang="0">
                  <a:pos x="44" y="406"/>
                </a:cxn>
                <a:cxn ang="0">
                  <a:pos x="58" y="388"/>
                </a:cxn>
                <a:cxn ang="0">
                  <a:pos x="70" y="370"/>
                </a:cxn>
                <a:cxn ang="0">
                  <a:pos x="72" y="364"/>
                </a:cxn>
                <a:cxn ang="0">
                  <a:pos x="74" y="358"/>
                </a:cxn>
                <a:cxn ang="0">
                  <a:pos x="72" y="354"/>
                </a:cxn>
                <a:cxn ang="0">
                  <a:pos x="38" y="318"/>
                </a:cxn>
                <a:cxn ang="0">
                  <a:pos x="14" y="276"/>
                </a:cxn>
                <a:cxn ang="0">
                  <a:pos x="4" y="246"/>
                </a:cxn>
                <a:cxn ang="0">
                  <a:pos x="0" y="216"/>
                </a:cxn>
                <a:cxn ang="0">
                  <a:pos x="2" y="166"/>
                </a:cxn>
                <a:cxn ang="0">
                  <a:pos x="18" y="116"/>
                </a:cxn>
                <a:cxn ang="0">
                  <a:pos x="28" y="96"/>
                </a:cxn>
                <a:cxn ang="0">
                  <a:pos x="58" y="58"/>
                </a:cxn>
                <a:cxn ang="0">
                  <a:pos x="76" y="44"/>
                </a:cxn>
                <a:cxn ang="0">
                  <a:pos x="118" y="18"/>
                </a:cxn>
                <a:cxn ang="0">
                  <a:pos x="164" y="4"/>
                </a:cxn>
                <a:cxn ang="0">
                  <a:pos x="194" y="0"/>
                </a:cxn>
                <a:cxn ang="0">
                  <a:pos x="76" y="112"/>
                </a:cxn>
                <a:cxn ang="0">
                  <a:pos x="76" y="288"/>
                </a:cxn>
                <a:cxn ang="0">
                  <a:pos x="330" y="288"/>
                </a:cxn>
                <a:cxn ang="0">
                  <a:pos x="330" y="112"/>
                </a:cxn>
                <a:cxn ang="0">
                  <a:pos x="76" y="112"/>
                </a:cxn>
              </a:cxnLst>
              <a:rect l="0" t="0" r="r" b="b"/>
              <a:pathLst>
                <a:path w="408" h="416">
                  <a:moveTo>
                    <a:pt x="194" y="0"/>
                  </a:moveTo>
                  <a:lnTo>
                    <a:pt x="194" y="0"/>
                  </a:lnTo>
                  <a:lnTo>
                    <a:pt x="212" y="0"/>
                  </a:lnTo>
                  <a:lnTo>
                    <a:pt x="228" y="2"/>
                  </a:lnTo>
                  <a:lnTo>
                    <a:pt x="246" y="4"/>
                  </a:lnTo>
                  <a:lnTo>
                    <a:pt x="262" y="8"/>
                  </a:lnTo>
                  <a:lnTo>
                    <a:pt x="262" y="8"/>
                  </a:lnTo>
                  <a:lnTo>
                    <a:pt x="288" y="18"/>
                  </a:lnTo>
                  <a:lnTo>
                    <a:pt x="310" y="30"/>
                  </a:lnTo>
                  <a:lnTo>
                    <a:pt x="332" y="46"/>
                  </a:lnTo>
                  <a:lnTo>
                    <a:pt x="352" y="64"/>
                  </a:lnTo>
                  <a:lnTo>
                    <a:pt x="352" y="64"/>
                  </a:lnTo>
                  <a:lnTo>
                    <a:pt x="370" y="82"/>
                  </a:lnTo>
                  <a:lnTo>
                    <a:pt x="384" y="104"/>
                  </a:lnTo>
                  <a:lnTo>
                    <a:pt x="394" y="128"/>
                  </a:lnTo>
                  <a:lnTo>
                    <a:pt x="402" y="154"/>
                  </a:lnTo>
                  <a:lnTo>
                    <a:pt x="402" y="154"/>
                  </a:lnTo>
                  <a:lnTo>
                    <a:pt x="406" y="176"/>
                  </a:lnTo>
                  <a:lnTo>
                    <a:pt x="408" y="198"/>
                  </a:lnTo>
                  <a:lnTo>
                    <a:pt x="408" y="220"/>
                  </a:lnTo>
                  <a:lnTo>
                    <a:pt x="404" y="242"/>
                  </a:lnTo>
                  <a:lnTo>
                    <a:pt x="404" y="242"/>
                  </a:lnTo>
                  <a:lnTo>
                    <a:pt x="396" y="272"/>
                  </a:lnTo>
                  <a:lnTo>
                    <a:pt x="382" y="298"/>
                  </a:lnTo>
                  <a:lnTo>
                    <a:pt x="366" y="324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24" y="364"/>
                  </a:lnTo>
                  <a:lnTo>
                    <a:pt x="298" y="380"/>
                  </a:lnTo>
                  <a:lnTo>
                    <a:pt x="298" y="380"/>
                  </a:lnTo>
                  <a:lnTo>
                    <a:pt x="282" y="386"/>
                  </a:lnTo>
                  <a:lnTo>
                    <a:pt x="266" y="392"/>
                  </a:lnTo>
                  <a:lnTo>
                    <a:pt x="250" y="396"/>
                  </a:lnTo>
                  <a:lnTo>
                    <a:pt x="234" y="400"/>
                  </a:lnTo>
                  <a:lnTo>
                    <a:pt x="234" y="400"/>
                  </a:lnTo>
                  <a:lnTo>
                    <a:pt x="212" y="402"/>
                  </a:lnTo>
                  <a:lnTo>
                    <a:pt x="190" y="402"/>
                  </a:lnTo>
                  <a:lnTo>
                    <a:pt x="168" y="398"/>
                  </a:lnTo>
                  <a:lnTo>
                    <a:pt x="146" y="394"/>
                  </a:lnTo>
                  <a:lnTo>
                    <a:pt x="146" y="394"/>
                  </a:lnTo>
                  <a:lnTo>
                    <a:pt x="128" y="388"/>
                  </a:lnTo>
                  <a:lnTo>
                    <a:pt x="128" y="388"/>
                  </a:lnTo>
                  <a:lnTo>
                    <a:pt x="126" y="388"/>
                  </a:lnTo>
                  <a:lnTo>
                    <a:pt x="126" y="388"/>
                  </a:lnTo>
                  <a:lnTo>
                    <a:pt x="110" y="396"/>
                  </a:lnTo>
                  <a:lnTo>
                    <a:pt x="92" y="404"/>
                  </a:lnTo>
                  <a:lnTo>
                    <a:pt x="56" y="414"/>
                  </a:lnTo>
                  <a:lnTo>
                    <a:pt x="56" y="414"/>
                  </a:lnTo>
                  <a:lnTo>
                    <a:pt x="50" y="416"/>
                  </a:lnTo>
                  <a:lnTo>
                    <a:pt x="42" y="416"/>
                  </a:lnTo>
                  <a:lnTo>
                    <a:pt x="42" y="416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2" y="410"/>
                  </a:lnTo>
                  <a:lnTo>
                    <a:pt x="44" y="406"/>
                  </a:lnTo>
                  <a:lnTo>
                    <a:pt x="44" y="406"/>
                  </a:lnTo>
                  <a:lnTo>
                    <a:pt x="58" y="388"/>
                  </a:lnTo>
                  <a:lnTo>
                    <a:pt x="64" y="380"/>
                  </a:lnTo>
                  <a:lnTo>
                    <a:pt x="70" y="370"/>
                  </a:lnTo>
                  <a:lnTo>
                    <a:pt x="70" y="370"/>
                  </a:lnTo>
                  <a:lnTo>
                    <a:pt x="72" y="364"/>
                  </a:lnTo>
                  <a:lnTo>
                    <a:pt x="74" y="358"/>
                  </a:lnTo>
                  <a:lnTo>
                    <a:pt x="74" y="358"/>
                  </a:lnTo>
                  <a:lnTo>
                    <a:pt x="72" y="354"/>
                  </a:lnTo>
                  <a:lnTo>
                    <a:pt x="72" y="354"/>
                  </a:lnTo>
                  <a:lnTo>
                    <a:pt x="54" y="338"/>
                  </a:lnTo>
                  <a:lnTo>
                    <a:pt x="38" y="318"/>
                  </a:lnTo>
                  <a:lnTo>
                    <a:pt x="24" y="298"/>
                  </a:lnTo>
                  <a:lnTo>
                    <a:pt x="14" y="276"/>
                  </a:lnTo>
                  <a:lnTo>
                    <a:pt x="14" y="276"/>
                  </a:lnTo>
                  <a:lnTo>
                    <a:pt x="4" y="24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190"/>
                  </a:lnTo>
                  <a:lnTo>
                    <a:pt x="2" y="166"/>
                  </a:lnTo>
                  <a:lnTo>
                    <a:pt x="8" y="140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28" y="96"/>
                  </a:lnTo>
                  <a:lnTo>
                    <a:pt x="42" y="76"/>
                  </a:lnTo>
                  <a:lnTo>
                    <a:pt x="58" y="58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96" y="30"/>
                  </a:lnTo>
                  <a:lnTo>
                    <a:pt x="118" y="18"/>
                  </a:lnTo>
                  <a:lnTo>
                    <a:pt x="140" y="10"/>
                  </a:lnTo>
                  <a:lnTo>
                    <a:pt x="164" y="4"/>
                  </a:lnTo>
                  <a:lnTo>
                    <a:pt x="164" y="4"/>
                  </a:lnTo>
                  <a:lnTo>
                    <a:pt x="194" y="0"/>
                  </a:lnTo>
                  <a:lnTo>
                    <a:pt x="194" y="0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330" y="288"/>
                  </a:lnTo>
                  <a:lnTo>
                    <a:pt x="330" y="288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76" y="112"/>
                  </a:lnTo>
                  <a:lnTo>
                    <a:pt x="76" y="1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" name="Freeform 18"/>
            <p:cNvSpPr>
              <a:spLocks noEditPoints="1"/>
            </p:cNvSpPr>
            <p:nvPr/>
          </p:nvSpPr>
          <p:spPr bwMode="auto">
            <a:xfrm>
              <a:off x="2220913" y="1181100"/>
              <a:ext cx="352425" cy="228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" y="0"/>
                </a:cxn>
                <a:cxn ang="0">
                  <a:pos x="222" y="0"/>
                </a:cxn>
                <a:cxn ang="0">
                  <a:pos x="222" y="76"/>
                </a:cxn>
                <a:cxn ang="0">
                  <a:pos x="222" y="144"/>
                </a:cxn>
                <a:cxn ang="0">
                  <a:pos x="84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54" y="18"/>
                </a:cxn>
                <a:cxn ang="0">
                  <a:pos x="36" y="28"/>
                </a:cxn>
                <a:cxn ang="0">
                  <a:pos x="32" y="38"/>
                </a:cxn>
                <a:cxn ang="0">
                  <a:pos x="32" y="48"/>
                </a:cxn>
                <a:cxn ang="0">
                  <a:pos x="44" y="62"/>
                </a:cxn>
                <a:cxn ang="0">
                  <a:pos x="52" y="66"/>
                </a:cxn>
                <a:cxn ang="0">
                  <a:pos x="60" y="66"/>
                </a:cxn>
                <a:cxn ang="0">
                  <a:pos x="70" y="62"/>
                </a:cxn>
                <a:cxn ang="0">
                  <a:pos x="76" y="54"/>
                </a:cxn>
                <a:cxn ang="0">
                  <a:pos x="80" y="46"/>
                </a:cxn>
                <a:cxn ang="0">
                  <a:pos x="80" y="38"/>
                </a:cxn>
                <a:cxn ang="0">
                  <a:pos x="68" y="22"/>
                </a:cxn>
                <a:cxn ang="0">
                  <a:pos x="60" y="18"/>
                </a:cxn>
                <a:cxn ang="0">
                  <a:pos x="54" y="18"/>
                </a:cxn>
                <a:cxn ang="0">
                  <a:pos x="142" y="48"/>
                </a:cxn>
                <a:cxn ang="0">
                  <a:pos x="112" y="94"/>
                </a:cxn>
                <a:cxn ang="0">
                  <a:pos x="106" y="92"/>
                </a:cxn>
                <a:cxn ang="0">
                  <a:pos x="80" y="78"/>
                </a:cxn>
                <a:cxn ang="0">
                  <a:pos x="34" y="124"/>
                </a:cxn>
                <a:cxn ang="0">
                  <a:pos x="32" y="126"/>
                </a:cxn>
                <a:cxn ang="0">
                  <a:pos x="190" y="126"/>
                </a:cxn>
                <a:cxn ang="0">
                  <a:pos x="190" y="124"/>
                </a:cxn>
                <a:cxn ang="0">
                  <a:pos x="144" y="46"/>
                </a:cxn>
                <a:cxn ang="0">
                  <a:pos x="142" y="48"/>
                </a:cxn>
              </a:cxnLst>
              <a:rect l="0" t="0" r="r" b="b"/>
              <a:pathLst>
                <a:path w="222" h="144">
                  <a:moveTo>
                    <a:pt x="0" y="0"/>
                  </a:moveTo>
                  <a:lnTo>
                    <a:pt x="0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2" y="144"/>
                  </a:lnTo>
                  <a:lnTo>
                    <a:pt x="222" y="144"/>
                  </a:lnTo>
                  <a:lnTo>
                    <a:pt x="84" y="144"/>
                  </a:lnTo>
                  <a:lnTo>
                    <a:pt x="84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4" y="18"/>
                  </a:moveTo>
                  <a:lnTo>
                    <a:pt x="54" y="18"/>
                  </a:lnTo>
                  <a:lnTo>
                    <a:pt x="44" y="22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6" y="56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5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4" y="64"/>
                  </a:lnTo>
                  <a:lnTo>
                    <a:pt x="70" y="62"/>
                  </a:lnTo>
                  <a:lnTo>
                    <a:pt x="74" y="58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80" y="46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76" y="2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0" y="18"/>
                  </a:lnTo>
                  <a:lnTo>
                    <a:pt x="54" y="18"/>
                  </a:lnTo>
                  <a:lnTo>
                    <a:pt x="54" y="18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06" y="92"/>
                  </a:lnTo>
                  <a:lnTo>
                    <a:pt x="106" y="92"/>
                  </a:lnTo>
                  <a:lnTo>
                    <a:pt x="80" y="78"/>
                  </a:lnTo>
                  <a:lnTo>
                    <a:pt x="80" y="78"/>
                  </a:lnTo>
                  <a:lnTo>
                    <a:pt x="34" y="124"/>
                  </a:lnTo>
                  <a:lnTo>
                    <a:pt x="34" y="124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190" y="126"/>
                  </a:lnTo>
                  <a:lnTo>
                    <a:pt x="190" y="126"/>
                  </a:lnTo>
                  <a:lnTo>
                    <a:pt x="190" y="124"/>
                  </a:lnTo>
                  <a:lnTo>
                    <a:pt x="190" y="124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8"/>
                  </a:lnTo>
                  <a:lnTo>
                    <a:pt x="142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11" name="组 12"/>
          <p:cNvGrpSpPr/>
          <p:nvPr/>
        </p:nvGrpSpPr>
        <p:grpSpPr>
          <a:xfrm>
            <a:off x="6498637" y="2340216"/>
            <a:ext cx="605579" cy="488467"/>
            <a:chOff x="6173119" y="2789590"/>
            <a:chExt cx="2133437" cy="1720851"/>
          </a:xfrm>
          <a:solidFill>
            <a:schemeClr val="bg1"/>
          </a:solidFill>
        </p:grpSpPr>
        <p:sp>
          <p:nvSpPr>
            <p:cNvPr id="12" name="Freeform 14"/>
            <p:cNvSpPr/>
            <p:nvPr/>
          </p:nvSpPr>
          <p:spPr bwMode="auto">
            <a:xfrm>
              <a:off x="6173119" y="4019515"/>
              <a:ext cx="2133437" cy="490926"/>
            </a:xfrm>
            <a:custGeom>
              <a:avLst/>
              <a:gdLst>
                <a:gd name="T0" fmla="*/ 0 w 1634"/>
                <a:gd name="T1" fmla="*/ 376 h 376"/>
                <a:gd name="T2" fmla="*/ 204 w 1634"/>
                <a:gd name="T3" fmla="*/ 0 h 376"/>
                <a:gd name="T4" fmla="*/ 1428 w 1634"/>
                <a:gd name="T5" fmla="*/ 0 h 376"/>
                <a:gd name="T6" fmla="*/ 1634 w 1634"/>
                <a:gd name="T7" fmla="*/ 376 h 376"/>
                <a:gd name="T8" fmla="*/ 0 w 1634"/>
                <a:gd name="T9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4" h="376">
                  <a:moveTo>
                    <a:pt x="0" y="376"/>
                  </a:moveTo>
                  <a:lnTo>
                    <a:pt x="204" y="0"/>
                  </a:lnTo>
                  <a:lnTo>
                    <a:pt x="1428" y="0"/>
                  </a:lnTo>
                  <a:lnTo>
                    <a:pt x="1634" y="376"/>
                  </a:lnTo>
                  <a:lnTo>
                    <a:pt x="0" y="3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439472" y="2789590"/>
              <a:ext cx="1598119" cy="1107194"/>
            </a:xfrm>
            <a:custGeom>
              <a:avLst/>
              <a:gdLst>
                <a:gd name="T0" fmla="*/ 0 w 1224"/>
                <a:gd name="T1" fmla="*/ 0 h 848"/>
                <a:gd name="T2" fmla="*/ 0 w 1224"/>
                <a:gd name="T3" fmla="*/ 848 h 848"/>
                <a:gd name="T4" fmla="*/ 1224 w 1224"/>
                <a:gd name="T5" fmla="*/ 848 h 848"/>
                <a:gd name="T6" fmla="*/ 1224 w 1224"/>
                <a:gd name="T7" fmla="*/ 0 h 848"/>
                <a:gd name="T8" fmla="*/ 0 w 1224"/>
                <a:gd name="T9" fmla="*/ 0 h 848"/>
                <a:gd name="T10" fmla="*/ 0 w 1224"/>
                <a:gd name="T11" fmla="*/ 0 h 848"/>
                <a:gd name="T12" fmla="*/ 1122 w 1224"/>
                <a:gd name="T13" fmla="*/ 754 h 848"/>
                <a:gd name="T14" fmla="*/ 102 w 1224"/>
                <a:gd name="T15" fmla="*/ 754 h 848"/>
                <a:gd name="T16" fmla="*/ 102 w 1224"/>
                <a:gd name="T17" fmla="*/ 94 h 848"/>
                <a:gd name="T18" fmla="*/ 1122 w 1224"/>
                <a:gd name="T19" fmla="*/ 94 h 848"/>
                <a:gd name="T20" fmla="*/ 1122 w 1224"/>
                <a:gd name="T21" fmla="*/ 75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4" h="848">
                  <a:moveTo>
                    <a:pt x="0" y="0"/>
                  </a:moveTo>
                  <a:lnTo>
                    <a:pt x="0" y="848"/>
                  </a:lnTo>
                  <a:lnTo>
                    <a:pt x="1224" y="848"/>
                  </a:lnTo>
                  <a:lnTo>
                    <a:pt x="1224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122" y="754"/>
                  </a:moveTo>
                  <a:lnTo>
                    <a:pt x="102" y="754"/>
                  </a:lnTo>
                  <a:lnTo>
                    <a:pt x="102" y="94"/>
                  </a:lnTo>
                  <a:lnTo>
                    <a:pt x="1122" y="94"/>
                  </a:lnTo>
                  <a:lnTo>
                    <a:pt x="1122" y="7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7047906" y="3131671"/>
              <a:ext cx="381251" cy="378639"/>
            </a:xfrm>
            <a:custGeom>
              <a:avLst/>
              <a:gdLst>
                <a:gd name="T0" fmla="*/ 0 w 292"/>
                <a:gd name="T1" fmla="*/ 248 h 290"/>
                <a:gd name="T2" fmla="*/ 118 w 292"/>
                <a:gd name="T3" fmla="*/ 266 h 290"/>
                <a:gd name="T4" fmla="*/ 118 w 292"/>
                <a:gd name="T5" fmla="*/ 154 h 290"/>
                <a:gd name="T6" fmla="*/ 0 w 292"/>
                <a:gd name="T7" fmla="*/ 154 h 290"/>
                <a:gd name="T8" fmla="*/ 0 w 292"/>
                <a:gd name="T9" fmla="*/ 248 h 290"/>
                <a:gd name="T10" fmla="*/ 0 w 292"/>
                <a:gd name="T11" fmla="*/ 138 h 290"/>
                <a:gd name="T12" fmla="*/ 118 w 292"/>
                <a:gd name="T13" fmla="*/ 138 h 290"/>
                <a:gd name="T14" fmla="*/ 118 w 292"/>
                <a:gd name="T15" fmla="*/ 26 h 290"/>
                <a:gd name="T16" fmla="*/ 0 w 292"/>
                <a:gd name="T17" fmla="*/ 42 h 290"/>
                <a:gd name="T18" fmla="*/ 0 w 292"/>
                <a:gd name="T19" fmla="*/ 138 h 290"/>
                <a:gd name="T20" fmla="*/ 134 w 292"/>
                <a:gd name="T21" fmla="*/ 268 h 290"/>
                <a:gd name="T22" fmla="*/ 292 w 292"/>
                <a:gd name="T23" fmla="*/ 290 h 290"/>
                <a:gd name="T24" fmla="*/ 292 w 292"/>
                <a:gd name="T25" fmla="*/ 154 h 290"/>
                <a:gd name="T26" fmla="*/ 134 w 292"/>
                <a:gd name="T27" fmla="*/ 154 h 290"/>
                <a:gd name="T28" fmla="*/ 134 w 292"/>
                <a:gd name="T29" fmla="*/ 268 h 290"/>
                <a:gd name="T30" fmla="*/ 134 w 292"/>
                <a:gd name="T31" fmla="*/ 22 h 290"/>
                <a:gd name="T32" fmla="*/ 134 w 292"/>
                <a:gd name="T33" fmla="*/ 138 h 290"/>
                <a:gd name="T34" fmla="*/ 292 w 292"/>
                <a:gd name="T35" fmla="*/ 138 h 290"/>
                <a:gd name="T36" fmla="*/ 292 w 292"/>
                <a:gd name="T37" fmla="*/ 0 h 290"/>
                <a:gd name="T38" fmla="*/ 134 w 292"/>
                <a:gd name="T39" fmla="*/ 2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2" h="290">
                  <a:moveTo>
                    <a:pt x="0" y="248"/>
                  </a:moveTo>
                  <a:lnTo>
                    <a:pt x="118" y="266"/>
                  </a:lnTo>
                  <a:lnTo>
                    <a:pt x="118" y="154"/>
                  </a:lnTo>
                  <a:lnTo>
                    <a:pt x="0" y="154"/>
                  </a:lnTo>
                  <a:lnTo>
                    <a:pt x="0" y="248"/>
                  </a:lnTo>
                  <a:close/>
                  <a:moveTo>
                    <a:pt x="0" y="138"/>
                  </a:moveTo>
                  <a:lnTo>
                    <a:pt x="118" y="138"/>
                  </a:lnTo>
                  <a:lnTo>
                    <a:pt x="118" y="26"/>
                  </a:lnTo>
                  <a:lnTo>
                    <a:pt x="0" y="42"/>
                  </a:lnTo>
                  <a:lnTo>
                    <a:pt x="0" y="138"/>
                  </a:lnTo>
                  <a:close/>
                  <a:moveTo>
                    <a:pt x="134" y="268"/>
                  </a:moveTo>
                  <a:lnTo>
                    <a:pt x="292" y="290"/>
                  </a:lnTo>
                  <a:lnTo>
                    <a:pt x="292" y="154"/>
                  </a:lnTo>
                  <a:lnTo>
                    <a:pt x="134" y="154"/>
                  </a:lnTo>
                  <a:lnTo>
                    <a:pt x="134" y="268"/>
                  </a:lnTo>
                  <a:close/>
                  <a:moveTo>
                    <a:pt x="134" y="22"/>
                  </a:moveTo>
                  <a:lnTo>
                    <a:pt x="134" y="138"/>
                  </a:lnTo>
                  <a:lnTo>
                    <a:pt x="292" y="138"/>
                  </a:lnTo>
                  <a:lnTo>
                    <a:pt x="292" y="0"/>
                  </a:lnTo>
                  <a:lnTo>
                    <a:pt x="134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15" name="组 6"/>
          <p:cNvGrpSpPr/>
          <p:nvPr/>
        </p:nvGrpSpPr>
        <p:grpSpPr>
          <a:xfrm>
            <a:off x="6509614" y="3800236"/>
            <a:ext cx="556781" cy="462578"/>
            <a:chOff x="2720972" y="2826148"/>
            <a:chExt cx="2068154" cy="1718240"/>
          </a:xfrm>
          <a:solidFill>
            <a:schemeClr val="bg1"/>
          </a:solidFill>
        </p:grpSpPr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2720972" y="2826148"/>
              <a:ext cx="2068154" cy="1472777"/>
            </a:xfrm>
            <a:custGeom>
              <a:avLst/>
              <a:gdLst>
                <a:gd name="T0" fmla="*/ 1554 w 1584"/>
                <a:gd name="T1" fmla="*/ 0 h 1128"/>
                <a:gd name="T2" fmla="*/ 32 w 1584"/>
                <a:gd name="T3" fmla="*/ 0 h 1128"/>
                <a:gd name="T4" fmla="*/ 32 w 1584"/>
                <a:gd name="T5" fmla="*/ 0 h 1128"/>
                <a:gd name="T6" fmla="*/ 26 w 1584"/>
                <a:gd name="T7" fmla="*/ 0 h 1128"/>
                <a:gd name="T8" fmla="*/ 20 w 1584"/>
                <a:gd name="T9" fmla="*/ 2 h 1128"/>
                <a:gd name="T10" fmla="*/ 10 w 1584"/>
                <a:gd name="T11" fmla="*/ 8 h 1128"/>
                <a:gd name="T12" fmla="*/ 4 w 1584"/>
                <a:gd name="T13" fmla="*/ 18 h 1128"/>
                <a:gd name="T14" fmla="*/ 2 w 1584"/>
                <a:gd name="T15" fmla="*/ 24 h 1128"/>
                <a:gd name="T16" fmla="*/ 0 w 1584"/>
                <a:gd name="T17" fmla="*/ 30 h 1128"/>
                <a:gd name="T18" fmla="*/ 0 w 1584"/>
                <a:gd name="T19" fmla="*/ 1098 h 1128"/>
                <a:gd name="T20" fmla="*/ 0 w 1584"/>
                <a:gd name="T21" fmla="*/ 1098 h 1128"/>
                <a:gd name="T22" fmla="*/ 2 w 1584"/>
                <a:gd name="T23" fmla="*/ 1104 h 1128"/>
                <a:gd name="T24" fmla="*/ 4 w 1584"/>
                <a:gd name="T25" fmla="*/ 1110 h 1128"/>
                <a:gd name="T26" fmla="*/ 10 w 1584"/>
                <a:gd name="T27" fmla="*/ 1120 h 1128"/>
                <a:gd name="T28" fmla="*/ 20 w 1584"/>
                <a:gd name="T29" fmla="*/ 1126 h 1128"/>
                <a:gd name="T30" fmla="*/ 26 w 1584"/>
                <a:gd name="T31" fmla="*/ 1128 h 1128"/>
                <a:gd name="T32" fmla="*/ 32 w 1584"/>
                <a:gd name="T33" fmla="*/ 1128 h 1128"/>
                <a:gd name="T34" fmla="*/ 1554 w 1584"/>
                <a:gd name="T35" fmla="*/ 1128 h 1128"/>
                <a:gd name="T36" fmla="*/ 1554 w 1584"/>
                <a:gd name="T37" fmla="*/ 1128 h 1128"/>
                <a:gd name="T38" fmla="*/ 1560 w 1584"/>
                <a:gd name="T39" fmla="*/ 1128 h 1128"/>
                <a:gd name="T40" fmla="*/ 1566 w 1584"/>
                <a:gd name="T41" fmla="*/ 1126 h 1128"/>
                <a:gd name="T42" fmla="*/ 1576 w 1584"/>
                <a:gd name="T43" fmla="*/ 1120 h 1128"/>
                <a:gd name="T44" fmla="*/ 1582 w 1584"/>
                <a:gd name="T45" fmla="*/ 1110 h 1128"/>
                <a:gd name="T46" fmla="*/ 1584 w 1584"/>
                <a:gd name="T47" fmla="*/ 1104 h 1128"/>
                <a:gd name="T48" fmla="*/ 1584 w 1584"/>
                <a:gd name="T49" fmla="*/ 1098 h 1128"/>
                <a:gd name="T50" fmla="*/ 1584 w 1584"/>
                <a:gd name="T51" fmla="*/ 30 h 1128"/>
                <a:gd name="T52" fmla="*/ 1584 w 1584"/>
                <a:gd name="T53" fmla="*/ 30 h 1128"/>
                <a:gd name="T54" fmla="*/ 1584 w 1584"/>
                <a:gd name="T55" fmla="*/ 24 h 1128"/>
                <a:gd name="T56" fmla="*/ 1582 w 1584"/>
                <a:gd name="T57" fmla="*/ 18 h 1128"/>
                <a:gd name="T58" fmla="*/ 1576 w 1584"/>
                <a:gd name="T59" fmla="*/ 8 h 1128"/>
                <a:gd name="T60" fmla="*/ 1566 w 1584"/>
                <a:gd name="T61" fmla="*/ 2 h 1128"/>
                <a:gd name="T62" fmla="*/ 1560 w 1584"/>
                <a:gd name="T63" fmla="*/ 0 h 1128"/>
                <a:gd name="T64" fmla="*/ 1554 w 1584"/>
                <a:gd name="T65" fmla="*/ 0 h 1128"/>
                <a:gd name="T66" fmla="*/ 1554 w 1584"/>
                <a:gd name="T67" fmla="*/ 0 h 1128"/>
                <a:gd name="T68" fmla="*/ 1532 w 1584"/>
                <a:gd name="T69" fmla="*/ 938 h 1128"/>
                <a:gd name="T70" fmla="*/ 52 w 1584"/>
                <a:gd name="T71" fmla="*/ 938 h 1128"/>
                <a:gd name="T72" fmla="*/ 52 w 1584"/>
                <a:gd name="T73" fmla="*/ 40 h 1128"/>
                <a:gd name="T74" fmla="*/ 1532 w 1584"/>
                <a:gd name="T75" fmla="*/ 40 h 1128"/>
                <a:gd name="T76" fmla="*/ 1532 w 1584"/>
                <a:gd name="T77" fmla="*/ 938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84" h="1128">
                  <a:moveTo>
                    <a:pt x="1554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8"/>
                  </a:lnTo>
                  <a:lnTo>
                    <a:pt x="4" y="18"/>
                  </a:lnTo>
                  <a:lnTo>
                    <a:pt x="2" y="24"/>
                  </a:lnTo>
                  <a:lnTo>
                    <a:pt x="0" y="30"/>
                  </a:lnTo>
                  <a:lnTo>
                    <a:pt x="0" y="1098"/>
                  </a:lnTo>
                  <a:lnTo>
                    <a:pt x="0" y="1098"/>
                  </a:lnTo>
                  <a:lnTo>
                    <a:pt x="2" y="1104"/>
                  </a:lnTo>
                  <a:lnTo>
                    <a:pt x="4" y="1110"/>
                  </a:lnTo>
                  <a:lnTo>
                    <a:pt x="10" y="1120"/>
                  </a:lnTo>
                  <a:lnTo>
                    <a:pt x="20" y="1126"/>
                  </a:lnTo>
                  <a:lnTo>
                    <a:pt x="26" y="1128"/>
                  </a:lnTo>
                  <a:lnTo>
                    <a:pt x="32" y="1128"/>
                  </a:lnTo>
                  <a:lnTo>
                    <a:pt x="1554" y="1128"/>
                  </a:lnTo>
                  <a:lnTo>
                    <a:pt x="1554" y="1128"/>
                  </a:lnTo>
                  <a:lnTo>
                    <a:pt x="1560" y="1128"/>
                  </a:lnTo>
                  <a:lnTo>
                    <a:pt x="1566" y="1126"/>
                  </a:lnTo>
                  <a:lnTo>
                    <a:pt x="1576" y="1120"/>
                  </a:lnTo>
                  <a:lnTo>
                    <a:pt x="1582" y="1110"/>
                  </a:lnTo>
                  <a:lnTo>
                    <a:pt x="1584" y="1104"/>
                  </a:lnTo>
                  <a:lnTo>
                    <a:pt x="1584" y="1098"/>
                  </a:lnTo>
                  <a:lnTo>
                    <a:pt x="1584" y="30"/>
                  </a:lnTo>
                  <a:lnTo>
                    <a:pt x="1584" y="30"/>
                  </a:lnTo>
                  <a:lnTo>
                    <a:pt x="1584" y="24"/>
                  </a:lnTo>
                  <a:lnTo>
                    <a:pt x="1582" y="18"/>
                  </a:lnTo>
                  <a:lnTo>
                    <a:pt x="1576" y="8"/>
                  </a:lnTo>
                  <a:lnTo>
                    <a:pt x="1566" y="2"/>
                  </a:lnTo>
                  <a:lnTo>
                    <a:pt x="1560" y="0"/>
                  </a:lnTo>
                  <a:lnTo>
                    <a:pt x="1554" y="0"/>
                  </a:lnTo>
                  <a:lnTo>
                    <a:pt x="1554" y="0"/>
                  </a:lnTo>
                  <a:close/>
                  <a:moveTo>
                    <a:pt x="1532" y="938"/>
                  </a:moveTo>
                  <a:lnTo>
                    <a:pt x="52" y="938"/>
                  </a:lnTo>
                  <a:lnTo>
                    <a:pt x="52" y="40"/>
                  </a:lnTo>
                  <a:lnTo>
                    <a:pt x="1532" y="40"/>
                  </a:lnTo>
                  <a:lnTo>
                    <a:pt x="1532" y="9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3493919" y="3199565"/>
              <a:ext cx="524873" cy="522261"/>
            </a:xfrm>
            <a:custGeom>
              <a:avLst/>
              <a:gdLst>
                <a:gd name="T0" fmla="*/ 0 w 402"/>
                <a:gd name="T1" fmla="*/ 342 h 400"/>
                <a:gd name="T2" fmla="*/ 162 w 402"/>
                <a:gd name="T3" fmla="*/ 366 h 400"/>
                <a:gd name="T4" fmla="*/ 162 w 402"/>
                <a:gd name="T5" fmla="*/ 212 h 400"/>
                <a:gd name="T6" fmla="*/ 0 w 402"/>
                <a:gd name="T7" fmla="*/ 212 h 400"/>
                <a:gd name="T8" fmla="*/ 0 w 402"/>
                <a:gd name="T9" fmla="*/ 342 h 400"/>
                <a:gd name="T10" fmla="*/ 0 w 402"/>
                <a:gd name="T11" fmla="*/ 190 h 400"/>
                <a:gd name="T12" fmla="*/ 162 w 402"/>
                <a:gd name="T13" fmla="*/ 190 h 400"/>
                <a:gd name="T14" fmla="*/ 162 w 402"/>
                <a:gd name="T15" fmla="*/ 34 h 400"/>
                <a:gd name="T16" fmla="*/ 0 w 402"/>
                <a:gd name="T17" fmla="*/ 58 h 400"/>
                <a:gd name="T18" fmla="*/ 0 w 402"/>
                <a:gd name="T19" fmla="*/ 190 h 400"/>
                <a:gd name="T20" fmla="*/ 184 w 402"/>
                <a:gd name="T21" fmla="*/ 370 h 400"/>
                <a:gd name="T22" fmla="*/ 402 w 402"/>
                <a:gd name="T23" fmla="*/ 400 h 400"/>
                <a:gd name="T24" fmla="*/ 402 w 402"/>
                <a:gd name="T25" fmla="*/ 212 h 400"/>
                <a:gd name="T26" fmla="*/ 184 w 402"/>
                <a:gd name="T27" fmla="*/ 212 h 400"/>
                <a:gd name="T28" fmla="*/ 184 w 402"/>
                <a:gd name="T29" fmla="*/ 370 h 400"/>
                <a:gd name="T30" fmla="*/ 184 w 402"/>
                <a:gd name="T31" fmla="*/ 32 h 400"/>
                <a:gd name="T32" fmla="*/ 184 w 402"/>
                <a:gd name="T33" fmla="*/ 190 h 400"/>
                <a:gd name="T34" fmla="*/ 402 w 402"/>
                <a:gd name="T35" fmla="*/ 190 h 400"/>
                <a:gd name="T36" fmla="*/ 402 w 402"/>
                <a:gd name="T37" fmla="*/ 0 h 400"/>
                <a:gd name="T38" fmla="*/ 184 w 402"/>
                <a:gd name="T39" fmla="*/ 3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2" h="400">
                  <a:moveTo>
                    <a:pt x="0" y="342"/>
                  </a:moveTo>
                  <a:lnTo>
                    <a:pt x="162" y="366"/>
                  </a:lnTo>
                  <a:lnTo>
                    <a:pt x="162" y="212"/>
                  </a:lnTo>
                  <a:lnTo>
                    <a:pt x="0" y="212"/>
                  </a:lnTo>
                  <a:lnTo>
                    <a:pt x="0" y="342"/>
                  </a:lnTo>
                  <a:close/>
                  <a:moveTo>
                    <a:pt x="0" y="190"/>
                  </a:moveTo>
                  <a:lnTo>
                    <a:pt x="162" y="190"/>
                  </a:lnTo>
                  <a:lnTo>
                    <a:pt x="162" y="34"/>
                  </a:lnTo>
                  <a:lnTo>
                    <a:pt x="0" y="58"/>
                  </a:lnTo>
                  <a:lnTo>
                    <a:pt x="0" y="190"/>
                  </a:lnTo>
                  <a:close/>
                  <a:moveTo>
                    <a:pt x="184" y="370"/>
                  </a:moveTo>
                  <a:lnTo>
                    <a:pt x="402" y="400"/>
                  </a:lnTo>
                  <a:lnTo>
                    <a:pt x="402" y="212"/>
                  </a:lnTo>
                  <a:lnTo>
                    <a:pt x="184" y="212"/>
                  </a:lnTo>
                  <a:lnTo>
                    <a:pt x="184" y="370"/>
                  </a:lnTo>
                  <a:close/>
                  <a:moveTo>
                    <a:pt x="184" y="32"/>
                  </a:moveTo>
                  <a:lnTo>
                    <a:pt x="184" y="190"/>
                  </a:lnTo>
                  <a:lnTo>
                    <a:pt x="402" y="190"/>
                  </a:lnTo>
                  <a:lnTo>
                    <a:pt x="402" y="0"/>
                  </a:lnTo>
                  <a:lnTo>
                    <a:pt x="184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3533089" y="4330260"/>
              <a:ext cx="443922" cy="12534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3373799" y="4400766"/>
              <a:ext cx="765113" cy="143622"/>
            </a:xfrm>
            <a:custGeom>
              <a:avLst/>
              <a:gdLst>
                <a:gd name="T0" fmla="*/ 544 w 586"/>
                <a:gd name="T1" fmla="*/ 0 h 110"/>
                <a:gd name="T2" fmla="*/ 482 w 586"/>
                <a:gd name="T3" fmla="*/ 0 h 110"/>
                <a:gd name="T4" fmla="*/ 482 w 586"/>
                <a:gd name="T5" fmla="*/ 60 h 110"/>
                <a:gd name="T6" fmla="*/ 304 w 586"/>
                <a:gd name="T7" fmla="*/ 60 h 110"/>
                <a:gd name="T8" fmla="*/ 282 w 586"/>
                <a:gd name="T9" fmla="*/ 60 h 110"/>
                <a:gd name="T10" fmla="*/ 102 w 586"/>
                <a:gd name="T11" fmla="*/ 60 h 110"/>
                <a:gd name="T12" fmla="*/ 102 w 586"/>
                <a:gd name="T13" fmla="*/ 0 h 110"/>
                <a:gd name="T14" fmla="*/ 40 w 586"/>
                <a:gd name="T15" fmla="*/ 0 h 110"/>
                <a:gd name="T16" fmla="*/ 0 w 586"/>
                <a:gd name="T17" fmla="*/ 110 h 110"/>
                <a:gd name="T18" fmla="*/ 282 w 586"/>
                <a:gd name="T19" fmla="*/ 110 h 110"/>
                <a:gd name="T20" fmla="*/ 304 w 586"/>
                <a:gd name="T21" fmla="*/ 110 h 110"/>
                <a:gd name="T22" fmla="*/ 586 w 586"/>
                <a:gd name="T23" fmla="*/ 110 h 110"/>
                <a:gd name="T24" fmla="*/ 544 w 586"/>
                <a:gd name="T2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6" h="110">
                  <a:moveTo>
                    <a:pt x="544" y="0"/>
                  </a:moveTo>
                  <a:lnTo>
                    <a:pt x="482" y="0"/>
                  </a:lnTo>
                  <a:lnTo>
                    <a:pt x="482" y="60"/>
                  </a:lnTo>
                  <a:lnTo>
                    <a:pt x="304" y="60"/>
                  </a:lnTo>
                  <a:lnTo>
                    <a:pt x="282" y="60"/>
                  </a:lnTo>
                  <a:lnTo>
                    <a:pt x="102" y="60"/>
                  </a:lnTo>
                  <a:lnTo>
                    <a:pt x="102" y="0"/>
                  </a:lnTo>
                  <a:lnTo>
                    <a:pt x="40" y="0"/>
                  </a:lnTo>
                  <a:lnTo>
                    <a:pt x="0" y="110"/>
                  </a:lnTo>
                  <a:lnTo>
                    <a:pt x="282" y="110"/>
                  </a:lnTo>
                  <a:lnTo>
                    <a:pt x="304" y="110"/>
                  </a:lnTo>
                  <a:lnTo>
                    <a:pt x="586" y="110"/>
                  </a:lnTo>
                  <a:lnTo>
                    <a:pt x="5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7543800" y="780911"/>
            <a:ext cx="1943100" cy="4017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a typeface="微软雅黑" panose="020B0503020204020204" charset="-122"/>
              </a:rPr>
              <a:t>KEYWORD</a:t>
            </a:r>
            <a:endParaRPr lang="zh-CN" altLang="en-US" b="1" dirty="0"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43800" y="2199462"/>
            <a:ext cx="1943100" cy="4017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a typeface="微软雅黑" panose="020B0503020204020204" charset="-122"/>
              </a:rPr>
              <a:t>KEYWORD</a:t>
            </a:r>
            <a:endParaRPr lang="zh-CN" altLang="en-US" b="1" dirty="0"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43800" y="3619118"/>
            <a:ext cx="1943100" cy="4017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a typeface="微软雅黑" panose="020B0503020204020204" charset="-122"/>
              </a:rPr>
              <a:t>KEYWORD</a:t>
            </a:r>
            <a:endParaRPr lang="zh-CN" altLang="en-US" b="1" dirty="0"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448794" y="1210304"/>
            <a:ext cx="4190756" cy="5724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448794" y="2641704"/>
            <a:ext cx="4190756" cy="5724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448794" y="4027209"/>
            <a:ext cx="4190756" cy="5724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42999" y="531267"/>
            <a:ext cx="46819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ea typeface="微软雅黑" panose="020B0503020204020204" charset="-122"/>
              </a:rPr>
              <a:t>WE SHOULD </a:t>
            </a:r>
            <a:r>
              <a:rPr lang="en-US" altLang="zh-CN" sz="6600" dirty="0">
                <a:solidFill>
                  <a:schemeClr val="bg1"/>
                </a:solidFill>
                <a:ea typeface="微软雅黑" panose="020B0503020204020204" charset="-122"/>
              </a:rPr>
              <a:t>FOCUS</a:t>
            </a:r>
            <a:endParaRPr lang="zh-CN" altLang="en-US" sz="66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10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手杖形箭头 2"/>
          <p:cNvSpPr/>
          <p:nvPr/>
        </p:nvSpPr>
        <p:spPr>
          <a:xfrm rot="16200000">
            <a:off x="5849090" y="-3937164"/>
            <a:ext cx="992587" cy="11693238"/>
          </a:xfrm>
          <a:prstGeom prst="uturnArrow">
            <a:avLst>
              <a:gd name="adj1" fmla="val 24682"/>
              <a:gd name="adj2" fmla="val 25000"/>
              <a:gd name="adj3" fmla="val 21714"/>
              <a:gd name="adj4" fmla="val 41560"/>
              <a:gd name="adj5" fmla="val 2756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5" name="手杖形箭头 4"/>
          <p:cNvSpPr/>
          <p:nvPr/>
        </p:nvSpPr>
        <p:spPr>
          <a:xfrm rot="16200000">
            <a:off x="6395320" y="-2236385"/>
            <a:ext cx="992587" cy="10600772"/>
          </a:xfrm>
          <a:prstGeom prst="uturnArrow">
            <a:avLst>
              <a:gd name="adj1" fmla="val 24682"/>
              <a:gd name="adj2" fmla="val 25000"/>
              <a:gd name="adj3" fmla="val 21714"/>
              <a:gd name="adj4" fmla="val 42956"/>
              <a:gd name="adj5" fmla="val 2756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6" name="手杖形箭头 5"/>
          <p:cNvSpPr/>
          <p:nvPr/>
        </p:nvSpPr>
        <p:spPr>
          <a:xfrm rot="16200000">
            <a:off x="6915888" y="-561271"/>
            <a:ext cx="992587" cy="9559636"/>
          </a:xfrm>
          <a:prstGeom prst="uturnArrow">
            <a:avLst>
              <a:gd name="adj1" fmla="val 24682"/>
              <a:gd name="adj2" fmla="val 25000"/>
              <a:gd name="adj3" fmla="val 21714"/>
              <a:gd name="adj4" fmla="val 42956"/>
              <a:gd name="adj5" fmla="val 2756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7" name="手杖形箭头 6"/>
          <p:cNvSpPr/>
          <p:nvPr/>
        </p:nvSpPr>
        <p:spPr>
          <a:xfrm rot="16200000">
            <a:off x="7547432" y="1224817"/>
            <a:ext cx="992587" cy="8296553"/>
          </a:xfrm>
          <a:prstGeom prst="uturnArrow">
            <a:avLst>
              <a:gd name="adj1" fmla="val 24682"/>
              <a:gd name="adj2" fmla="val 25000"/>
              <a:gd name="adj3" fmla="val 21714"/>
              <a:gd name="adj4" fmla="val 42956"/>
              <a:gd name="adj5" fmla="val 2756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95447" y="1402281"/>
            <a:ext cx="2278188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 anchor="ctr">
            <a:spAutoFit/>
          </a:bodyPr>
          <a:lstStyle/>
          <a:p>
            <a:r>
              <a:rPr kumimoji="1" lang="en-US" altLang="zh-CN" sz="2800" b="1" dirty="0">
                <a:solidFill>
                  <a:schemeClr val="accent1"/>
                </a:solidFill>
                <a:ea typeface="微软雅黑" panose="020B0503020204020204" charset="-122"/>
                <a:cs typeface="微软雅黑" panose="020B0503020204020204" charset="-122"/>
              </a:rPr>
              <a:t>TITLE</a:t>
            </a:r>
            <a:r>
              <a:rPr kumimoji="1" lang="zh-CN" altLang="en-US" sz="2800" b="1" dirty="0">
                <a:solidFill>
                  <a:schemeClr val="accent1"/>
                </a:solidFill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1" lang="en-US" altLang="zh-CN" sz="2800" b="1" dirty="0">
                <a:solidFill>
                  <a:schemeClr val="accent1"/>
                </a:solidFill>
                <a:ea typeface="微软雅黑" panose="020B0503020204020204" charset="-122"/>
                <a:cs typeface="微软雅黑" panose="020B0503020204020204" charset="-122"/>
              </a:rPr>
              <a:t>HERE</a:t>
            </a:r>
            <a:endParaRPr kumimoji="1" lang="zh-CN" altLang="en-US" sz="2800" b="1" dirty="0">
              <a:solidFill>
                <a:schemeClr val="accent1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8"/>
          <p:cNvSpPr txBox="1"/>
          <p:nvPr/>
        </p:nvSpPr>
        <p:spPr>
          <a:xfrm>
            <a:off x="5971311" y="1377659"/>
            <a:ext cx="562513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685156" y="2558747"/>
            <a:ext cx="2278188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 anchor="ctr">
            <a:spAutoFit/>
          </a:bodyPr>
          <a:lstStyle/>
          <a:p>
            <a:r>
              <a:rPr kumimoji="1" lang="en-US" altLang="zh-CN" sz="2800" b="1" dirty="0">
                <a:solidFill>
                  <a:schemeClr val="accent2"/>
                </a:solidFill>
                <a:ea typeface="微软雅黑" panose="020B0503020204020204" charset="-122"/>
                <a:cs typeface="微软雅黑" panose="020B0503020204020204" charset="-122"/>
              </a:rPr>
              <a:t>TITLE</a:t>
            </a:r>
            <a:r>
              <a:rPr kumimoji="1" lang="zh-CN" altLang="en-US" sz="2800" b="1" dirty="0">
                <a:solidFill>
                  <a:schemeClr val="accent2"/>
                </a:solidFill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1" lang="en-US" altLang="zh-CN" sz="2800" b="1" dirty="0">
                <a:solidFill>
                  <a:schemeClr val="accent2"/>
                </a:solidFill>
                <a:ea typeface="微软雅黑" panose="020B0503020204020204" charset="-122"/>
                <a:cs typeface="微软雅黑" panose="020B0503020204020204" charset="-122"/>
              </a:rPr>
              <a:t>HERE</a:t>
            </a:r>
            <a:endParaRPr kumimoji="1" lang="zh-CN" altLang="en-US" sz="2800" b="1" dirty="0">
              <a:solidFill>
                <a:schemeClr val="accent2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8"/>
          <p:cNvSpPr txBox="1"/>
          <p:nvPr/>
        </p:nvSpPr>
        <p:spPr>
          <a:xfrm>
            <a:off x="6761019" y="2534125"/>
            <a:ext cx="483542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461052" y="3722253"/>
            <a:ext cx="2278188" cy="52322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rtlCol="0" anchor="ctr">
            <a:spAutoFit/>
          </a:bodyPr>
          <a:lstStyle/>
          <a:p>
            <a:r>
              <a:rPr kumimoji="1" lang="en-US" altLang="zh-CN" sz="2800" b="1" dirty="0">
                <a:solidFill>
                  <a:schemeClr val="accent3"/>
                </a:solidFill>
                <a:ea typeface="微软雅黑" panose="020B0503020204020204" charset="-122"/>
                <a:cs typeface="微软雅黑" panose="020B0503020204020204" charset="-122"/>
              </a:rPr>
              <a:t>TITLE</a:t>
            </a:r>
            <a:r>
              <a:rPr kumimoji="1" lang="zh-CN" altLang="en-US" sz="2800" b="1" dirty="0">
                <a:solidFill>
                  <a:schemeClr val="accent3"/>
                </a:solidFill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1" lang="en-US" altLang="zh-CN" sz="2800" b="1" dirty="0">
                <a:solidFill>
                  <a:schemeClr val="accent3"/>
                </a:solidFill>
                <a:ea typeface="微软雅黑" panose="020B0503020204020204" charset="-122"/>
                <a:cs typeface="微软雅黑" panose="020B0503020204020204" charset="-122"/>
              </a:rPr>
              <a:t>HERE</a:t>
            </a:r>
            <a:endParaRPr kumimoji="1" lang="zh-CN" altLang="en-US" sz="2800" b="1" dirty="0">
              <a:solidFill>
                <a:schemeClr val="accent3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8"/>
          <p:cNvSpPr txBox="1"/>
          <p:nvPr/>
        </p:nvSpPr>
        <p:spPr>
          <a:xfrm>
            <a:off x="7536916" y="3697631"/>
            <a:ext cx="390712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顶部“开始”面板中可以对字体、字号、颜色、行距等进行修改。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353660" y="4901421"/>
            <a:ext cx="2278188" cy="52322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rtlCol="0" anchor="ctr">
            <a:spAutoFit/>
          </a:bodyPr>
          <a:lstStyle/>
          <a:p>
            <a:r>
              <a:rPr kumimoji="1" lang="en-US" altLang="zh-CN" sz="2800" b="1" dirty="0">
                <a:solidFill>
                  <a:schemeClr val="accent4"/>
                </a:solidFill>
                <a:ea typeface="微软雅黑" panose="020B0503020204020204" charset="-122"/>
                <a:cs typeface="微软雅黑" panose="020B0503020204020204" charset="-122"/>
              </a:rPr>
              <a:t>TITLE</a:t>
            </a:r>
            <a:r>
              <a:rPr kumimoji="1" lang="zh-CN" altLang="en-US" sz="2800" b="1" dirty="0">
                <a:solidFill>
                  <a:schemeClr val="accent4"/>
                </a:solidFill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1" lang="en-US" altLang="zh-CN" sz="2800" b="1" dirty="0">
                <a:solidFill>
                  <a:schemeClr val="accent4"/>
                </a:solidFill>
                <a:ea typeface="微软雅黑" panose="020B0503020204020204" charset="-122"/>
                <a:cs typeface="微软雅黑" panose="020B0503020204020204" charset="-122"/>
              </a:rPr>
              <a:t>HERE</a:t>
            </a:r>
            <a:endParaRPr kumimoji="1" lang="zh-CN" altLang="en-US" sz="2800" b="1" dirty="0">
              <a:solidFill>
                <a:schemeClr val="accent4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8"/>
          <p:cNvSpPr txBox="1"/>
          <p:nvPr/>
        </p:nvSpPr>
        <p:spPr>
          <a:xfrm>
            <a:off x="8429524" y="4876799"/>
            <a:ext cx="301451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顶部“开始”面板中可以对字体、字号、颜色、行距等进行修改。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2" r="20186"/>
          <a:stretch>
            <a:fillRect/>
          </a:stretch>
        </p:blipFill>
        <p:spPr>
          <a:xfrm>
            <a:off x="607476" y="2280174"/>
            <a:ext cx="2571750" cy="2353739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8" r="28766"/>
          <a:stretch>
            <a:fillRect/>
          </a:stretch>
        </p:blipFill>
        <p:spPr>
          <a:xfrm>
            <a:off x="3407826" y="2280174"/>
            <a:ext cx="2563529" cy="2353739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2" r="434"/>
          <a:stretch>
            <a:fillRect/>
          </a:stretch>
        </p:blipFill>
        <p:spPr>
          <a:xfrm>
            <a:off x="8999002" y="2280173"/>
            <a:ext cx="2543174" cy="2353739"/>
          </a:xfrm>
          <a:prstGeom prst="rect">
            <a:avLst/>
          </a:prstGeom>
        </p:spPr>
      </p:pic>
      <p:sp>
        <p:nvSpPr>
          <p:cNvPr id="83" name="矩形 82"/>
          <p:cNvSpPr/>
          <p:nvPr/>
        </p:nvSpPr>
        <p:spPr>
          <a:xfrm>
            <a:off x="6199955" y="2280174"/>
            <a:ext cx="2552700" cy="2353739"/>
          </a:xfrm>
          <a:prstGeom prst="rect">
            <a:avLst/>
          </a:prstGeom>
          <a:gradFill>
            <a:gsLst>
              <a:gs pos="100000">
                <a:srgbClr val="06D8A1"/>
              </a:gs>
              <a:gs pos="27000">
                <a:schemeClr val="accent1">
                  <a:satMod val="110000"/>
                  <a:lumMod val="100000"/>
                  <a:shade val="100000"/>
                </a:schemeClr>
              </a:gs>
              <a:gs pos="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596314" y="5168846"/>
            <a:ext cx="8826282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点击此处添加文本内容，如关键词、部分简单介绍等。点击此处添加文本内容，点击此处添加文本内容，如关键词、部分简单介绍等。点击此处添加文本内容，点击此处添加文本内容，如关键词、部分简单介绍等。点击此处添加文本内容，点击此处添加文本内容，如关键词、部分简单介绍等。点击此处添加文本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896100" y="2441379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a typeface="微软雅黑" panose="020B0503020204020204" charset="-122"/>
              </a:rPr>
              <a:t>82</a:t>
            </a:r>
            <a:r>
              <a:rPr lang="en-US" altLang="zh-CN" sz="2000" b="1" dirty="0">
                <a:solidFill>
                  <a:schemeClr val="bg1"/>
                </a:solidFill>
                <a:ea typeface="微软雅黑" panose="020B0503020204020204" charset="-122"/>
              </a:rPr>
              <a:t>%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86" name="直接连接符 45"/>
          <p:cNvCxnSpPr/>
          <p:nvPr/>
        </p:nvCxnSpPr>
        <p:spPr>
          <a:xfrm>
            <a:off x="6915150" y="3431112"/>
            <a:ext cx="106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/>
        </p:nvSpPr>
        <p:spPr>
          <a:xfrm>
            <a:off x="6466449" y="3602792"/>
            <a:ext cx="2113659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charset="-122"/>
              </a:rPr>
              <a:t>点击此处添加文本内容，如关键词、部分简单介绍等。点击此处添加文本内容。</a:t>
            </a:r>
            <a:endParaRPr lang="en-US" altLang="zh-CN" sz="12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14071" y="2313443"/>
            <a:ext cx="1909573" cy="19095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513894" y="1613267"/>
            <a:ext cx="3309926" cy="3309926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789468" y="1446179"/>
            <a:ext cx="1034352" cy="10343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13807" y="2998881"/>
            <a:ext cx="724046" cy="7240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565612" y="3956472"/>
            <a:ext cx="966721" cy="9667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338850" y="1955398"/>
            <a:ext cx="829471" cy="82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8" name="Freeform 91"/>
          <p:cNvSpPr>
            <a:spLocks noEditPoints="1"/>
          </p:cNvSpPr>
          <p:nvPr/>
        </p:nvSpPr>
        <p:spPr bwMode="auto">
          <a:xfrm>
            <a:off x="5927470" y="1645093"/>
            <a:ext cx="681111" cy="554660"/>
          </a:xfrm>
          <a:custGeom>
            <a:avLst/>
            <a:gdLst/>
            <a:ahLst/>
            <a:cxnLst>
              <a:cxn ang="0">
                <a:pos x="386" y="0"/>
              </a:cxn>
              <a:cxn ang="0">
                <a:pos x="356" y="6"/>
              </a:cxn>
              <a:cxn ang="0">
                <a:pos x="334" y="22"/>
              </a:cxn>
              <a:cxn ang="0">
                <a:pos x="318" y="46"/>
              </a:cxn>
              <a:cxn ang="0">
                <a:pos x="312" y="74"/>
              </a:cxn>
              <a:cxn ang="0">
                <a:pos x="314" y="90"/>
              </a:cxn>
              <a:cxn ang="0">
                <a:pos x="386" y="238"/>
              </a:cxn>
              <a:cxn ang="0">
                <a:pos x="452" y="106"/>
              </a:cxn>
              <a:cxn ang="0">
                <a:pos x="460" y="74"/>
              </a:cxn>
              <a:cxn ang="0">
                <a:pos x="458" y="60"/>
              </a:cxn>
              <a:cxn ang="0">
                <a:pos x="448" y="32"/>
              </a:cxn>
              <a:cxn ang="0">
                <a:pos x="428" y="12"/>
              </a:cxn>
              <a:cxn ang="0">
                <a:pos x="400" y="2"/>
              </a:cxn>
              <a:cxn ang="0">
                <a:pos x="386" y="0"/>
              </a:cxn>
              <a:cxn ang="0">
                <a:pos x="386" y="118"/>
              </a:cxn>
              <a:cxn ang="0">
                <a:pos x="368" y="116"/>
              </a:cxn>
              <a:cxn ang="0">
                <a:pos x="354" y="106"/>
              </a:cxn>
              <a:cxn ang="0">
                <a:pos x="344" y="92"/>
              </a:cxn>
              <a:cxn ang="0">
                <a:pos x="340" y="74"/>
              </a:cxn>
              <a:cxn ang="0">
                <a:pos x="342" y="66"/>
              </a:cxn>
              <a:cxn ang="0">
                <a:pos x="348" y="50"/>
              </a:cxn>
              <a:cxn ang="0">
                <a:pos x="360" y="38"/>
              </a:cxn>
              <a:cxn ang="0">
                <a:pos x="376" y="30"/>
              </a:cxn>
              <a:cxn ang="0">
                <a:pos x="386" y="30"/>
              </a:cxn>
              <a:cxn ang="0">
                <a:pos x="402" y="34"/>
              </a:cxn>
              <a:cxn ang="0">
                <a:pos x="418" y="42"/>
              </a:cxn>
              <a:cxn ang="0">
                <a:pos x="426" y="56"/>
              </a:cxn>
              <a:cxn ang="0">
                <a:pos x="430" y="74"/>
              </a:cxn>
              <a:cxn ang="0">
                <a:pos x="430" y="84"/>
              </a:cxn>
              <a:cxn ang="0">
                <a:pos x="422" y="100"/>
              </a:cxn>
              <a:cxn ang="0">
                <a:pos x="410" y="112"/>
              </a:cxn>
              <a:cxn ang="0">
                <a:pos x="394" y="118"/>
              </a:cxn>
              <a:cxn ang="0">
                <a:pos x="386" y="118"/>
              </a:cxn>
              <a:cxn ang="0">
                <a:pos x="434" y="314"/>
              </a:cxn>
              <a:cxn ang="0">
                <a:pos x="344" y="232"/>
              </a:cxn>
              <a:cxn ang="0">
                <a:pos x="348" y="228"/>
              </a:cxn>
              <a:cxn ang="0">
                <a:pos x="326" y="208"/>
              </a:cxn>
              <a:cxn ang="0">
                <a:pos x="148" y="208"/>
              </a:cxn>
              <a:cxn ang="0">
                <a:pos x="0" y="326"/>
              </a:cxn>
              <a:cxn ang="0">
                <a:pos x="238" y="326"/>
              </a:cxn>
              <a:cxn ang="0">
                <a:pos x="474" y="326"/>
              </a:cxn>
              <a:cxn ang="0">
                <a:pos x="408" y="260"/>
              </a:cxn>
              <a:cxn ang="0">
                <a:pos x="40" y="314"/>
              </a:cxn>
              <a:cxn ang="0">
                <a:pos x="126" y="228"/>
              </a:cxn>
              <a:cxn ang="0">
                <a:pos x="108" y="348"/>
              </a:cxn>
              <a:cxn ang="0">
                <a:pos x="140" y="342"/>
              </a:cxn>
              <a:cxn ang="0">
                <a:pos x="164" y="232"/>
              </a:cxn>
              <a:cxn ang="0">
                <a:pos x="222" y="300"/>
              </a:cxn>
              <a:cxn ang="0">
                <a:pos x="252" y="194"/>
              </a:cxn>
              <a:cxn ang="0">
                <a:pos x="314" y="236"/>
              </a:cxn>
              <a:cxn ang="0">
                <a:pos x="252" y="300"/>
              </a:cxn>
            </a:cxnLst>
            <a:rect l="0" t="0" r="r" b="b"/>
            <a:pathLst>
              <a:path w="474" h="386">
                <a:moveTo>
                  <a:pt x="386" y="0"/>
                </a:moveTo>
                <a:lnTo>
                  <a:pt x="386" y="0"/>
                </a:lnTo>
                <a:lnTo>
                  <a:pt x="370" y="2"/>
                </a:lnTo>
                <a:lnTo>
                  <a:pt x="356" y="6"/>
                </a:lnTo>
                <a:lnTo>
                  <a:pt x="344" y="12"/>
                </a:lnTo>
                <a:lnTo>
                  <a:pt x="334" y="22"/>
                </a:lnTo>
                <a:lnTo>
                  <a:pt x="324" y="32"/>
                </a:lnTo>
                <a:lnTo>
                  <a:pt x="318" y="46"/>
                </a:lnTo>
                <a:lnTo>
                  <a:pt x="312" y="60"/>
                </a:lnTo>
                <a:lnTo>
                  <a:pt x="312" y="74"/>
                </a:lnTo>
                <a:lnTo>
                  <a:pt x="312" y="74"/>
                </a:lnTo>
                <a:lnTo>
                  <a:pt x="314" y="90"/>
                </a:lnTo>
                <a:lnTo>
                  <a:pt x="318" y="106"/>
                </a:lnTo>
                <a:lnTo>
                  <a:pt x="386" y="238"/>
                </a:lnTo>
                <a:lnTo>
                  <a:pt x="452" y="106"/>
                </a:lnTo>
                <a:lnTo>
                  <a:pt x="452" y="106"/>
                </a:lnTo>
                <a:lnTo>
                  <a:pt x="458" y="90"/>
                </a:lnTo>
                <a:lnTo>
                  <a:pt x="460" y="74"/>
                </a:lnTo>
                <a:lnTo>
                  <a:pt x="460" y="74"/>
                </a:lnTo>
                <a:lnTo>
                  <a:pt x="458" y="60"/>
                </a:lnTo>
                <a:lnTo>
                  <a:pt x="454" y="46"/>
                </a:lnTo>
                <a:lnTo>
                  <a:pt x="448" y="32"/>
                </a:lnTo>
                <a:lnTo>
                  <a:pt x="438" y="22"/>
                </a:lnTo>
                <a:lnTo>
                  <a:pt x="428" y="12"/>
                </a:lnTo>
                <a:lnTo>
                  <a:pt x="414" y="6"/>
                </a:lnTo>
                <a:lnTo>
                  <a:pt x="400" y="2"/>
                </a:lnTo>
                <a:lnTo>
                  <a:pt x="386" y="0"/>
                </a:lnTo>
                <a:lnTo>
                  <a:pt x="386" y="0"/>
                </a:lnTo>
                <a:close/>
                <a:moveTo>
                  <a:pt x="386" y="118"/>
                </a:moveTo>
                <a:lnTo>
                  <a:pt x="386" y="118"/>
                </a:lnTo>
                <a:lnTo>
                  <a:pt x="376" y="118"/>
                </a:lnTo>
                <a:lnTo>
                  <a:pt x="368" y="116"/>
                </a:lnTo>
                <a:lnTo>
                  <a:pt x="360" y="112"/>
                </a:lnTo>
                <a:lnTo>
                  <a:pt x="354" y="106"/>
                </a:lnTo>
                <a:lnTo>
                  <a:pt x="348" y="100"/>
                </a:lnTo>
                <a:lnTo>
                  <a:pt x="344" y="92"/>
                </a:lnTo>
                <a:lnTo>
                  <a:pt x="342" y="84"/>
                </a:lnTo>
                <a:lnTo>
                  <a:pt x="340" y="74"/>
                </a:lnTo>
                <a:lnTo>
                  <a:pt x="340" y="74"/>
                </a:lnTo>
                <a:lnTo>
                  <a:pt x="342" y="66"/>
                </a:lnTo>
                <a:lnTo>
                  <a:pt x="344" y="56"/>
                </a:lnTo>
                <a:lnTo>
                  <a:pt x="348" y="50"/>
                </a:lnTo>
                <a:lnTo>
                  <a:pt x="354" y="42"/>
                </a:lnTo>
                <a:lnTo>
                  <a:pt x="360" y="38"/>
                </a:lnTo>
                <a:lnTo>
                  <a:pt x="368" y="34"/>
                </a:lnTo>
                <a:lnTo>
                  <a:pt x="376" y="30"/>
                </a:lnTo>
                <a:lnTo>
                  <a:pt x="386" y="30"/>
                </a:lnTo>
                <a:lnTo>
                  <a:pt x="386" y="30"/>
                </a:lnTo>
                <a:lnTo>
                  <a:pt x="394" y="30"/>
                </a:lnTo>
                <a:lnTo>
                  <a:pt x="402" y="34"/>
                </a:lnTo>
                <a:lnTo>
                  <a:pt x="410" y="38"/>
                </a:lnTo>
                <a:lnTo>
                  <a:pt x="418" y="42"/>
                </a:lnTo>
                <a:lnTo>
                  <a:pt x="422" y="50"/>
                </a:lnTo>
                <a:lnTo>
                  <a:pt x="426" y="56"/>
                </a:lnTo>
                <a:lnTo>
                  <a:pt x="430" y="66"/>
                </a:lnTo>
                <a:lnTo>
                  <a:pt x="430" y="74"/>
                </a:lnTo>
                <a:lnTo>
                  <a:pt x="430" y="74"/>
                </a:lnTo>
                <a:lnTo>
                  <a:pt x="430" y="84"/>
                </a:lnTo>
                <a:lnTo>
                  <a:pt x="426" y="92"/>
                </a:lnTo>
                <a:lnTo>
                  <a:pt x="422" y="100"/>
                </a:lnTo>
                <a:lnTo>
                  <a:pt x="418" y="106"/>
                </a:lnTo>
                <a:lnTo>
                  <a:pt x="410" y="112"/>
                </a:lnTo>
                <a:lnTo>
                  <a:pt x="402" y="116"/>
                </a:lnTo>
                <a:lnTo>
                  <a:pt x="394" y="118"/>
                </a:lnTo>
                <a:lnTo>
                  <a:pt x="386" y="118"/>
                </a:lnTo>
                <a:lnTo>
                  <a:pt x="386" y="118"/>
                </a:lnTo>
                <a:close/>
                <a:moveTo>
                  <a:pt x="408" y="260"/>
                </a:moveTo>
                <a:lnTo>
                  <a:pt x="434" y="314"/>
                </a:lnTo>
                <a:lnTo>
                  <a:pt x="366" y="348"/>
                </a:lnTo>
                <a:lnTo>
                  <a:pt x="344" y="232"/>
                </a:lnTo>
                <a:lnTo>
                  <a:pt x="348" y="228"/>
                </a:lnTo>
                <a:lnTo>
                  <a:pt x="348" y="228"/>
                </a:lnTo>
                <a:lnTo>
                  <a:pt x="334" y="200"/>
                </a:lnTo>
                <a:lnTo>
                  <a:pt x="326" y="208"/>
                </a:lnTo>
                <a:lnTo>
                  <a:pt x="238" y="148"/>
                </a:lnTo>
                <a:lnTo>
                  <a:pt x="148" y="208"/>
                </a:lnTo>
                <a:lnTo>
                  <a:pt x="88" y="148"/>
                </a:lnTo>
                <a:lnTo>
                  <a:pt x="0" y="326"/>
                </a:lnTo>
                <a:lnTo>
                  <a:pt x="118" y="386"/>
                </a:lnTo>
                <a:lnTo>
                  <a:pt x="238" y="326"/>
                </a:lnTo>
                <a:lnTo>
                  <a:pt x="356" y="386"/>
                </a:lnTo>
                <a:lnTo>
                  <a:pt x="474" y="326"/>
                </a:lnTo>
                <a:lnTo>
                  <a:pt x="424" y="226"/>
                </a:lnTo>
                <a:lnTo>
                  <a:pt x="408" y="260"/>
                </a:lnTo>
                <a:close/>
                <a:moveTo>
                  <a:pt x="108" y="348"/>
                </a:moveTo>
                <a:lnTo>
                  <a:pt x="40" y="314"/>
                </a:lnTo>
                <a:lnTo>
                  <a:pt x="96" y="198"/>
                </a:lnTo>
                <a:lnTo>
                  <a:pt x="126" y="228"/>
                </a:lnTo>
                <a:lnTo>
                  <a:pt x="130" y="232"/>
                </a:lnTo>
                <a:lnTo>
                  <a:pt x="108" y="348"/>
                </a:lnTo>
                <a:close/>
                <a:moveTo>
                  <a:pt x="222" y="300"/>
                </a:moveTo>
                <a:lnTo>
                  <a:pt x="140" y="342"/>
                </a:lnTo>
                <a:lnTo>
                  <a:pt x="160" y="236"/>
                </a:lnTo>
                <a:lnTo>
                  <a:pt x="164" y="232"/>
                </a:lnTo>
                <a:lnTo>
                  <a:pt x="222" y="194"/>
                </a:lnTo>
                <a:lnTo>
                  <a:pt x="222" y="300"/>
                </a:lnTo>
                <a:close/>
                <a:moveTo>
                  <a:pt x="252" y="300"/>
                </a:moveTo>
                <a:lnTo>
                  <a:pt x="252" y="194"/>
                </a:lnTo>
                <a:lnTo>
                  <a:pt x="310" y="232"/>
                </a:lnTo>
                <a:lnTo>
                  <a:pt x="314" y="236"/>
                </a:lnTo>
                <a:lnTo>
                  <a:pt x="334" y="342"/>
                </a:lnTo>
                <a:lnTo>
                  <a:pt x="252" y="30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9" name="组 2"/>
          <p:cNvGrpSpPr/>
          <p:nvPr/>
        </p:nvGrpSpPr>
        <p:grpSpPr>
          <a:xfrm>
            <a:off x="6560591" y="3147093"/>
            <a:ext cx="438274" cy="438274"/>
            <a:chOff x="5845175" y="4384675"/>
            <a:chExt cx="758825" cy="758825"/>
          </a:xfrm>
          <a:solidFill>
            <a:schemeClr val="bg1"/>
          </a:solidFill>
        </p:grpSpPr>
        <p:sp>
          <p:nvSpPr>
            <p:cNvPr id="10" name="Freeform 227"/>
            <p:cNvSpPr>
              <a:spLocks noEditPoints="1"/>
            </p:cNvSpPr>
            <p:nvPr/>
          </p:nvSpPr>
          <p:spPr bwMode="auto">
            <a:xfrm>
              <a:off x="5845175" y="4384675"/>
              <a:ext cx="758825" cy="758825"/>
            </a:xfrm>
            <a:custGeom>
              <a:avLst/>
              <a:gdLst/>
              <a:ahLst/>
              <a:cxnLst>
                <a:cxn ang="0">
                  <a:pos x="216" y="476"/>
                </a:cxn>
                <a:cxn ang="0">
                  <a:pos x="148" y="460"/>
                </a:cxn>
                <a:cxn ang="0">
                  <a:pos x="88" y="424"/>
                </a:cxn>
                <a:cxn ang="0">
                  <a:pos x="54" y="390"/>
                </a:cxn>
                <a:cxn ang="0">
                  <a:pos x="18" y="330"/>
                </a:cxn>
                <a:cxn ang="0">
                  <a:pos x="2" y="262"/>
                </a:cxn>
                <a:cxn ang="0">
                  <a:pos x="2" y="216"/>
                </a:cxn>
                <a:cxn ang="0">
                  <a:pos x="18" y="148"/>
                </a:cxn>
                <a:cxn ang="0">
                  <a:pos x="54" y="88"/>
                </a:cxn>
                <a:cxn ang="0">
                  <a:pos x="88" y="54"/>
                </a:cxn>
                <a:cxn ang="0">
                  <a:pos x="148" y="18"/>
                </a:cxn>
                <a:cxn ang="0">
                  <a:pos x="216" y="2"/>
                </a:cxn>
                <a:cxn ang="0">
                  <a:pos x="264" y="2"/>
                </a:cxn>
                <a:cxn ang="0">
                  <a:pos x="330" y="18"/>
                </a:cxn>
                <a:cxn ang="0">
                  <a:pos x="390" y="54"/>
                </a:cxn>
                <a:cxn ang="0">
                  <a:pos x="424" y="88"/>
                </a:cxn>
                <a:cxn ang="0">
                  <a:pos x="460" y="148"/>
                </a:cxn>
                <a:cxn ang="0">
                  <a:pos x="476" y="216"/>
                </a:cxn>
                <a:cxn ang="0">
                  <a:pos x="476" y="262"/>
                </a:cxn>
                <a:cxn ang="0">
                  <a:pos x="460" y="330"/>
                </a:cxn>
                <a:cxn ang="0">
                  <a:pos x="424" y="390"/>
                </a:cxn>
                <a:cxn ang="0">
                  <a:pos x="390" y="424"/>
                </a:cxn>
                <a:cxn ang="0">
                  <a:pos x="330" y="460"/>
                </a:cxn>
                <a:cxn ang="0">
                  <a:pos x="264" y="476"/>
                </a:cxn>
                <a:cxn ang="0">
                  <a:pos x="240" y="56"/>
                </a:cxn>
                <a:cxn ang="0">
                  <a:pos x="202" y="60"/>
                </a:cxn>
                <a:cxn ang="0">
                  <a:pos x="152" y="78"/>
                </a:cxn>
                <a:cxn ang="0">
                  <a:pos x="110" y="110"/>
                </a:cxn>
                <a:cxn ang="0">
                  <a:pos x="78" y="152"/>
                </a:cxn>
                <a:cxn ang="0">
                  <a:pos x="60" y="202"/>
                </a:cxn>
                <a:cxn ang="0">
                  <a:pos x="56" y="240"/>
                </a:cxn>
                <a:cxn ang="0">
                  <a:pos x="64" y="294"/>
                </a:cxn>
                <a:cxn ang="0">
                  <a:pos x="88" y="342"/>
                </a:cxn>
                <a:cxn ang="0">
                  <a:pos x="122" y="380"/>
                </a:cxn>
                <a:cxn ang="0">
                  <a:pos x="168" y="408"/>
                </a:cxn>
                <a:cxn ang="0">
                  <a:pos x="220" y="422"/>
                </a:cxn>
                <a:cxn ang="0">
                  <a:pos x="258" y="422"/>
                </a:cxn>
                <a:cxn ang="0">
                  <a:pos x="310" y="408"/>
                </a:cxn>
                <a:cxn ang="0">
                  <a:pos x="356" y="380"/>
                </a:cxn>
                <a:cxn ang="0">
                  <a:pos x="392" y="342"/>
                </a:cxn>
                <a:cxn ang="0">
                  <a:pos x="414" y="294"/>
                </a:cxn>
                <a:cxn ang="0">
                  <a:pos x="424" y="240"/>
                </a:cxn>
                <a:cxn ang="0">
                  <a:pos x="420" y="202"/>
                </a:cxn>
                <a:cxn ang="0">
                  <a:pos x="402" y="152"/>
                </a:cxn>
                <a:cxn ang="0">
                  <a:pos x="370" y="110"/>
                </a:cxn>
                <a:cxn ang="0">
                  <a:pos x="328" y="78"/>
                </a:cxn>
                <a:cxn ang="0">
                  <a:pos x="276" y="60"/>
                </a:cxn>
                <a:cxn ang="0">
                  <a:pos x="240" y="56"/>
                </a:cxn>
              </a:cxnLst>
              <a:rect l="0" t="0" r="r" b="b"/>
              <a:pathLst>
                <a:path w="478" h="478">
                  <a:moveTo>
                    <a:pt x="240" y="478"/>
                  </a:moveTo>
                  <a:lnTo>
                    <a:pt x="240" y="478"/>
                  </a:lnTo>
                  <a:lnTo>
                    <a:pt x="216" y="476"/>
                  </a:lnTo>
                  <a:lnTo>
                    <a:pt x="192" y="474"/>
                  </a:lnTo>
                  <a:lnTo>
                    <a:pt x="170" y="468"/>
                  </a:lnTo>
                  <a:lnTo>
                    <a:pt x="148" y="460"/>
                  </a:lnTo>
                  <a:lnTo>
                    <a:pt x="128" y="450"/>
                  </a:lnTo>
                  <a:lnTo>
                    <a:pt x="108" y="438"/>
                  </a:lnTo>
                  <a:lnTo>
                    <a:pt x="88" y="424"/>
                  </a:lnTo>
                  <a:lnTo>
                    <a:pt x="70" y="408"/>
                  </a:lnTo>
                  <a:lnTo>
                    <a:pt x="70" y="408"/>
                  </a:lnTo>
                  <a:lnTo>
                    <a:pt x="54" y="390"/>
                  </a:lnTo>
                  <a:lnTo>
                    <a:pt x="40" y="372"/>
                  </a:lnTo>
                  <a:lnTo>
                    <a:pt x="28" y="352"/>
                  </a:lnTo>
                  <a:lnTo>
                    <a:pt x="18" y="330"/>
                  </a:lnTo>
                  <a:lnTo>
                    <a:pt x="12" y="308"/>
                  </a:lnTo>
                  <a:lnTo>
                    <a:pt x="6" y="286"/>
                  </a:lnTo>
                  <a:lnTo>
                    <a:pt x="2" y="262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2" y="216"/>
                  </a:lnTo>
                  <a:lnTo>
                    <a:pt x="6" y="192"/>
                  </a:lnTo>
                  <a:lnTo>
                    <a:pt x="12" y="170"/>
                  </a:lnTo>
                  <a:lnTo>
                    <a:pt x="18" y="148"/>
                  </a:lnTo>
                  <a:lnTo>
                    <a:pt x="28" y="126"/>
                  </a:lnTo>
                  <a:lnTo>
                    <a:pt x="40" y="106"/>
                  </a:lnTo>
                  <a:lnTo>
                    <a:pt x="54" y="88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88" y="54"/>
                  </a:lnTo>
                  <a:lnTo>
                    <a:pt x="108" y="40"/>
                  </a:lnTo>
                  <a:lnTo>
                    <a:pt x="128" y="28"/>
                  </a:lnTo>
                  <a:lnTo>
                    <a:pt x="148" y="18"/>
                  </a:lnTo>
                  <a:lnTo>
                    <a:pt x="170" y="10"/>
                  </a:lnTo>
                  <a:lnTo>
                    <a:pt x="192" y="6"/>
                  </a:lnTo>
                  <a:lnTo>
                    <a:pt x="216" y="2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64" y="2"/>
                  </a:lnTo>
                  <a:lnTo>
                    <a:pt x="286" y="6"/>
                  </a:lnTo>
                  <a:lnTo>
                    <a:pt x="310" y="10"/>
                  </a:lnTo>
                  <a:lnTo>
                    <a:pt x="330" y="18"/>
                  </a:lnTo>
                  <a:lnTo>
                    <a:pt x="352" y="28"/>
                  </a:lnTo>
                  <a:lnTo>
                    <a:pt x="372" y="40"/>
                  </a:lnTo>
                  <a:lnTo>
                    <a:pt x="390" y="54"/>
                  </a:lnTo>
                  <a:lnTo>
                    <a:pt x="408" y="70"/>
                  </a:lnTo>
                  <a:lnTo>
                    <a:pt x="408" y="70"/>
                  </a:lnTo>
                  <a:lnTo>
                    <a:pt x="424" y="88"/>
                  </a:lnTo>
                  <a:lnTo>
                    <a:pt x="438" y="106"/>
                  </a:lnTo>
                  <a:lnTo>
                    <a:pt x="450" y="126"/>
                  </a:lnTo>
                  <a:lnTo>
                    <a:pt x="460" y="148"/>
                  </a:lnTo>
                  <a:lnTo>
                    <a:pt x="468" y="170"/>
                  </a:lnTo>
                  <a:lnTo>
                    <a:pt x="474" y="192"/>
                  </a:lnTo>
                  <a:lnTo>
                    <a:pt x="476" y="216"/>
                  </a:lnTo>
                  <a:lnTo>
                    <a:pt x="478" y="240"/>
                  </a:lnTo>
                  <a:lnTo>
                    <a:pt x="478" y="240"/>
                  </a:lnTo>
                  <a:lnTo>
                    <a:pt x="476" y="262"/>
                  </a:lnTo>
                  <a:lnTo>
                    <a:pt x="474" y="286"/>
                  </a:lnTo>
                  <a:lnTo>
                    <a:pt x="468" y="308"/>
                  </a:lnTo>
                  <a:lnTo>
                    <a:pt x="460" y="330"/>
                  </a:lnTo>
                  <a:lnTo>
                    <a:pt x="450" y="352"/>
                  </a:lnTo>
                  <a:lnTo>
                    <a:pt x="438" y="372"/>
                  </a:lnTo>
                  <a:lnTo>
                    <a:pt x="424" y="390"/>
                  </a:lnTo>
                  <a:lnTo>
                    <a:pt x="408" y="408"/>
                  </a:lnTo>
                  <a:lnTo>
                    <a:pt x="408" y="408"/>
                  </a:lnTo>
                  <a:lnTo>
                    <a:pt x="390" y="424"/>
                  </a:lnTo>
                  <a:lnTo>
                    <a:pt x="372" y="438"/>
                  </a:lnTo>
                  <a:lnTo>
                    <a:pt x="352" y="450"/>
                  </a:lnTo>
                  <a:lnTo>
                    <a:pt x="330" y="460"/>
                  </a:lnTo>
                  <a:lnTo>
                    <a:pt x="310" y="468"/>
                  </a:lnTo>
                  <a:lnTo>
                    <a:pt x="286" y="474"/>
                  </a:lnTo>
                  <a:lnTo>
                    <a:pt x="264" y="476"/>
                  </a:lnTo>
                  <a:lnTo>
                    <a:pt x="240" y="478"/>
                  </a:lnTo>
                  <a:lnTo>
                    <a:pt x="240" y="478"/>
                  </a:lnTo>
                  <a:close/>
                  <a:moveTo>
                    <a:pt x="240" y="56"/>
                  </a:moveTo>
                  <a:lnTo>
                    <a:pt x="240" y="56"/>
                  </a:lnTo>
                  <a:lnTo>
                    <a:pt x="220" y="56"/>
                  </a:lnTo>
                  <a:lnTo>
                    <a:pt x="202" y="60"/>
                  </a:lnTo>
                  <a:lnTo>
                    <a:pt x="184" y="64"/>
                  </a:lnTo>
                  <a:lnTo>
                    <a:pt x="168" y="70"/>
                  </a:lnTo>
                  <a:lnTo>
                    <a:pt x="152" y="78"/>
                  </a:lnTo>
                  <a:lnTo>
                    <a:pt x="136" y="86"/>
                  </a:lnTo>
                  <a:lnTo>
                    <a:pt x="122" y="98"/>
                  </a:lnTo>
                  <a:lnTo>
                    <a:pt x="110" y="110"/>
                  </a:lnTo>
                  <a:lnTo>
                    <a:pt x="98" y="122"/>
                  </a:lnTo>
                  <a:lnTo>
                    <a:pt x="88" y="136"/>
                  </a:lnTo>
                  <a:lnTo>
                    <a:pt x="78" y="152"/>
                  </a:lnTo>
                  <a:lnTo>
                    <a:pt x="70" y="168"/>
                  </a:lnTo>
                  <a:lnTo>
                    <a:pt x="64" y="184"/>
                  </a:lnTo>
                  <a:lnTo>
                    <a:pt x="60" y="202"/>
                  </a:lnTo>
                  <a:lnTo>
                    <a:pt x="56" y="220"/>
                  </a:lnTo>
                  <a:lnTo>
                    <a:pt x="56" y="240"/>
                  </a:lnTo>
                  <a:lnTo>
                    <a:pt x="56" y="240"/>
                  </a:lnTo>
                  <a:lnTo>
                    <a:pt x="56" y="258"/>
                  </a:lnTo>
                  <a:lnTo>
                    <a:pt x="60" y="276"/>
                  </a:lnTo>
                  <a:lnTo>
                    <a:pt x="64" y="294"/>
                  </a:lnTo>
                  <a:lnTo>
                    <a:pt x="70" y="310"/>
                  </a:lnTo>
                  <a:lnTo>
                    <a:pt x="78" y="326"/>
                  </a:lnTo>
                  <a:lnTo>
                    <a:pt x="88" y="342"/>
                  </a:lnTo>
                  <a:lnTo>
                    <a:pt x="98" y="356"/>
                  </a:lnTo>
                  <a:lnTo>
                    <a:pt x="110" y="368"/>
                  </a:lnTo>
                  <a:lnTo>
                    <a:pt x="122" y="380"/>
                  </a:lnTo>
                  <a:lnTo>
                    <a:pt x="136" y="392"/>
                  </a:lnTo>
                  <a:lnTo>
                    <a:pt x="152" y="400"/>
                  </a:lnTo>
                  <a:lnTo>
                    <a:pt x="168" y="408"/>
                  </a:lnTo>
                  <a:lnTo>
                    <a:pt x="184" y="414"/>
                  </a:lnTo>
                  <a:lnTo>
                    <a:pt x="202" y="420"/>
                  </a:lnTo>
                  <a:lnTo>
                    <a:pt x="220" y="422"/>
                  </a:lnTo>
                  <a:lnTo>
                    <a:pt x="240" y="422"/>
                  </a:lnTo>
                  <a:lnTo>
                    <a:pt x="240" y="422"/>
                  </a:lnTo>
                  <a:lnTo>
                    <a:pt x="258" y="422"/>
                  </a:lnTo>
                  <a:lnTo>
                    <a:pt x="276" y="420"/>
                  </a:lnTo>
                  <a:lnTo>
                    <a:pt x="294" y="414"/>
                  </a:lnTo>
                  <a:lnTo>
                    <a:pt x="310" y="408"/>
                  </a:lnTo>
                  <a:lnTo>
                    <a:pt x="328" y="400"/>
                  </a:lnTo>
                  <a:lnTo>
                    <a:pt x="342" y="392"/>
                  </a:lnTo>
                  <a:lnTo>
                    <a:pt x="356" y="380"/>
                  </a:lnTo>
                  <a:lnTo>
                    <a:pt x="370" y="368"/>
                  </a:lnTo>
                  <a:lnTo>
                    <a:pt x="382" y="356"/>
                  </a:lnTo>
                  <a:lnTo>
                    <a:pt x="392" y="342"/>
                  </a:lnTo>
                  <a:lnTo>
                    <a:pt x="402" y="326"/>
                  </a:lnTo>
                  <a:lnTo>
                    <a:pt x="408" y="310"/>
                  </a:lnTo>
                  <a:lnTo>
                    <a:pt x="414" y="294"/>
                  </a:lnTo>
                  <a:lnTo>
                    <a:pt x="420" y="276"/>
                  </a:lnTo>
                  <a:lnTo>
                    <a:pt x="422" y="258"/>
                  </a:lnTo>
                  <a:lnTo>
                    <a:pt x="424" y="240"/>
                  </a:lnTo>
                  <a:lnTo>
                    <a:pt x="424" y="240"/>
                  </a:lnTo>
                  <a:lnTo>
                    <a:pt x="422" y="220"/>
                  </a:lnTo>
                  <a:lnTo>
                    <a:pt x="420" y="202"/>
                  </a:lnTo>
                  <a:lnTo>
                    <a:pt x="414" y="184"/>
                  </a:lnTo>
                  <a:lnTo>
                    <a:pt x="408" y="168"/>
                  </a:lnTo>
                  <a:lnTo>
                    <a:pt x="402" y="152"/>
                  </a:lnTo>
                  <a:lnTo>
                    <a:pt x="392" y="136"/>
                  </a:lnTo>
                  <a:lnTo>
                    <a:pt x="382" y="122"/>
                  </a:lnTo>
                  <a:lnTo>
                    <a:pt x="370" y="110"/>
                  </a:lnTo>
                  <a:lnTo>
                    <a:pt x="356" y="98"/>
                  </a:lnTo>
                  <a:lnTo>
                    <a:pt x="342" y="86"/>
                  </a:lnTo>
                  <a:lnTo>
                    <a:pt x="328" y="78"/>
                  </a:lnTo>
                  <a:lnTo>
                    <a:pt x="310" y="70"/>
                  </a:lnTo>
                  <a:lnTo>
                    <a:pt x="294" y="64"/>
                  </a:lnTo>
                  <a:lnTo>
                    <a:pt x="276" y="60"/>
                  </a:lnTo>
                  <a:lnTo>
                    <a:pt x="258" y="56"/>
                  </a:lnTo>
                  <a:lnTo>
                    <a:pt x="240" y="56"/>
                  </a:lnTo>
                  <a:lnTo>
                    <a:pt x="240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" name="Freeform 228"/>
            <p:cNvSpPr>
              <a:spLocks noEditPoints="1"/>
            </p:cNvSpPr>
            <p:nvPr/>
          </p:nvSpPr>
          <p:spPr bwMode="auto">
            <a:xfrm>
              <a:off x="6051550" y="4505325"/>
              <a:ext cx="339725" cy="517525"/>
            </a:xfrm>
            <a:custGeom>
              <a:avLst/>
              <a:gdLst/>
              <a:ahLst/>
              <a:cxnLst>
                <a:cxn ang="0">
                  <a:pos x="82" y="34"/>
                </a:cxn>
                <a:cxn ang="0">
                  <a:pos x="74" y="36"/>
                </a:cxn>
                <a:cxn ang="0">
                  <a:pos x="50" y="44"/>
                </a:cxn>
                <a:cxn ang="0">
                  <a:pos x="24" y="62"/>
                </a:cxn>
                <a:cxn ang="0">
                  <a:pos x="10" y="82"/>
                </a:cxn>
                <a:cxn ang="0">
                  <a:pos x="4" y="100"/>
                </a:cxn>
                <a:cxn ang="0">
                  <a:pos x="4" y="110"/>
                </a:cxn>
                <a:cxn ang="0">
                  <a:pos x="10" y="142"/>
                </a:cxn>
                <a:cxn ang="0">
                  <a:pos x="30" y="164"/>
                </a:cxn>
                <a:cxn ang="0">
                  <a:pos x="56" y="176"/>
                </a:cxn>
                <a:cxn ang="0">
                  <a:pos x="82" y="182"/>
                </a:cxn>
                <a:cxn ang="0">
                  <a:pos x="82" y="240"/>
                </a:cxn>
                <a:cxn ang="0">
                  <a:pos x="68" y="232"/>
                </a:cxn>
                <a:cxn ang="0">
                  <a:pos x="58" y="222"/>
                </a:cxn>
                <a:cxn ang="0">
                  <a:pos x="50" y="200"/>
                </a:cxn>
                <a:cxn ang="0">
                  <a:pos x="0" y="200"/>
                </a:cxn>
                <a:cxn ang="0">
                  <a:pos x="10" y="238"/>
                </a:cxn>
                <a:cxn ang="0">
                  <a:pos x="32" y="264"/>
                </a:cxn>
                <a:cxn ang="0">
                  <a:pos x="58" y="282"/>
                </a:cxn>
                <a:cxn ang="0">
                  <a:pos x="82" y="290"/>
                </a:cxn>
                <a:cxn ang="0">
                  <a:pos x="130" y="326"/>
                </a:cxn>
                <a:cxn ang="0">
                  <a:pos x="130" y="290"/>
                </a:cxn>
                <a:cxn ang="0">
                  <a:pos x="160" y="282"/>
                </a:cxn>
                <a:cxn ang="0">
                  <a:pos x="186" y="266"/>
                </a:cxn>
                <a:cxn ang="0">
                  <a:pos x="206" y="240"/>
                </a:cxn>
                <a:cxn ang="0">
                  <a:pos x="214" y="208"/>
                </a:cxn>
                <a:cxn ang="0">
                  <a:pos x="212" y="190"/>
                </a:cxn>
                <a:cxn ang="0">
                  <a:pos x="198" y="164"/>
                </a:cxn>
                <a:cxn ang="0">
                  <a:pos x="174" y="148"/>
                </a:cxn>
                <a:cxn ang="0">
                  <a:pos x="144" y="140"/>
                </a:cxn>
                <a:cxn ang="0">
                  <a:pos x="130" y="84"/>
                </a:cxn>
                <a:cxn ang="0">
                  <a:pos x="136" y="86"/>
                </a:cxn>
                <a:cxn ang="0">
                  <a:pos x="150" y="94"/>
                </a:cxn>
                <a:cxn ang="0">
                  <a:pos x="158" y="116"/>
                </a:cxn>
                <a:cxn ang="0">
                  <a:pos x="210" y="116"/>
                </a:cxn>
                <a:cxn ang="0">
                  <a:pos x="202" y="82"/>
                </a:cxn>
                <a:cxn ang="0">
                  <a:pos x="182" y="56"/>
                </a:cxn>
                <a:cxn ang="0">
                  <a:pos x="156" y="40"/>
                </a:cxn>
                <a:cxn ang="0">
                  <a:pos x="130" y="34"/>
                </a:cxn>
                <a:cxn ang="0">
                  <a:pos x="82" y="0"/>
                </a:cxn>
                <a:cxn ang="0">
                  <a:pos x="82" y="84"/>
                </a:cxn>
                <a:cxn ang="0">
                  <a:pos x="82" y="128"/>
                </a:cxn>
                <a:cxn ang="0">
                  <a:pos x="62" y="122"/>
                </a:cxn>
                <a:cxn ang="0">
                  <a:pos x="56" y="108"/>
                </a:cxn>
                <a:cxn ang="0">
                  <a:pos x="62" y="94"/>
                </a:cxn>
                <a:cxn ang="0">
                  <a:pos x="82" y="84"/>
                </a:cxn>
                <a:cxn ang="0">
                  <a:pos x="130" y="190"/>
                </a:cxn>
                <a:cxn ang="0">
                  <a:pos x="144" y="192"/>
                </a:cxn>
                <a:cxn ang="0">
                  <a:pos x="162" y="204"/>
                </a:cxn>
                <a:cxn ang="0">
                  <a:pos x="162" y="222"/>
                </a:cxn>
                <a:cxn ang="0">
                  <a:pos x="146" y="236"/>
                </a:cxn>
                <a:cxn ang="0">
                  <a:pos x="130" y="190"/>
                </a:cxn>
              </a:cxnLst>
              <a:rect l="0" t="0" r="r" b="b"/>
              <a:pathLst>
                <a:path w="214" h="326">
                  <a:moveTo>
                    <a:pt x="82" y="0"/>
                  </a:moveTo>
                  <a:lnTo>
                    <a:pt x="82" y="34"/>
                  </a:lnTo>
                  <a:lnTo>
                    <a:pt x="82" y="34"/>
                  </a:lnTo>
                  <a:lnTo>
                    <a:pt x="74" y="36"/>
                  </a:lnTo>
                  <a:lnTo>
                    <a:pt x="64" y="38"/>
                  </a:lnTo>
                  <a:lnTo>
                    <a:pt x="50" y="44"/>
                  </a:lnTo>
                  <a:lnTo>
                    <a:pt x="36" y="50"/>
                  </a:lnTo>
                  <a:lnTo>
                    <a:pt x="24" y="62"/>
                  </a:lnTo>
                  <a:lnTo>
                    <a:pt x="14" y="74"/>
                  </a:lnTo>
                  <a:lnTo>
                    <a:pt x="10" y="82"/>
                  </a:lnTo>
                  <a:lnTo>
                    <a:pt x="6" y="90"/>
                  </a:lnTo>
                  <a:lnTo>
                    <a:pt x="4" y="100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6" y="128"/>
                  </a:lnTo>
                  <a:lnTo>
                    <a:pt x="10" y="142"/>
                  </a:lnTo>
                  <a:lnTo>
                    <a:pt x="20" y="154"/>
                  </a:lnTo>
                  <a:lnTo>
                    <a:pt x="30" y="164"/>
                  </a:lnTo>
                  <a:lnTo>
                    <a:pt x="42" y="170"/>
                  </a:lnTo>
                  <a:lnTo>
                    <a:pt x="56" y="176"/>
                  </a:lnTo>
                  <a:lnTo>
                    <a:pt x="68" y="178"/>
                  </a:lnTo>
                  <a:lnTo>
                    <a:pt x="82" y="182"/>
                  </a:lnTo>
                  <a:lnTo>
                    <a:pt x="82" y="240"/>
                  </a:lnTo>
                  <a:lnTo>
                    <a:pt x="82" y="240"/>
                  </a:lnTo>
                  <a:lnTo>
                    <a:pt x="74" y="236"/>
                  </a:lnTo>
                  <a:lnTo>
                    <a:pt x="68" y="232"/>
                  </a:lnTo>
                  <a:lnTo>
                    <a:pt x="62" y="228"/>
                  </a:lnTo>
                  <a:lnTo>
                    <a:pt x="58" y="222"/>
                  </a:lnTo>
                  <a:lnTo>
                    <a:pt x="54" y="212"/>
                  </a:lnTo>
                  <a:lnTo>
                    <a:pt x="50" y="20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20"/>
                  </a:lnTo>
                  <a:lnTo>
                    <a:pt x="10" y="238"/>
                  </a:lnTo>
                  <a:lnTo>
                    <a:pt x="20" y="252"/>
                  </a:lnTo>
                  <a:lnTo>
                    <a:pt x="32" y="264"/>
                  </a:lnTo>
                  <a:lnTo>
                    <a:pt x="44" y="274"/>
                  </a:lnTo>
                  <a:lnTo>
                    <a:pt x="58" y="282"/>
                  </a:lnTo>
                  <a:lnTo>
                    <a:pt x="70" y="286"/>
                  </a:lnTo>
                  <a:lnTo>
                    <a:pt x="82" y="290"/>
                  </a:lnTo>
                  <a:lnTo>
                    <a:pt x="82" y="326"/>
                  </a:lnTo>
                  <a:lnTo>
                    <a:pt x="130" y="326"/>
                  </a:lnTo>
                  <a:lnTo>
                    <a:pt x="130" y="290"/>
                  </a:lnTo>
                  <a:lnTo>
                    <a:pt x="130" y="290"/>
                  </a:lnTo>
                  <a:lnTo>
                    <a:pt x="144" y="288"/>
                  </a:lnTo>
                  <a:lnTo>
                    <a:pt x="160" y="282"/>
                  </a:lnTo>
                  <a:lnTo>
                    <a:pt x="174" y="276"/>
                  </a:lnTo>
                  <a:lnTo>
                    <a:pt x="186" y="266"/>
                  </a:lnTo>
                  <a:lnTo>
                    <a:pt x="198" y="254"/>
                  </a:lnTo>
                  <a:lnTo>
                    <a:pt x="206" y="240"/>
                  </a:lnTo>
                  <a:lnTo>
                    <a:pt x="212" y="226"/>
                  </a:lnTo>
                  <a:lnTo>
                    <a:pt x="214" y="208"/>
                  </a:lnTo>
                  <a:lnTo>
                    <a:pt x="214" y="208"/>
                  </a:lnTo>
                  <a:lnTo>
                    <a:pt x="212" y="190"/>
                  </a:lnTo>
                  <a:lnTo>
                    <a:pt x="206" y="176"/>
                  </a:lnTo>
                  <a:lnTo>
                    <a:pt x="198" y="164"/>
                  </a:lnTo>
                  <a:lnTo>
                    <a:pt x="186" y="156"/>
                  </a:lnTo>
                  <a:lnTo>
                    <a:pt x="174" y="148"/>
                  </a:lnTo>
                  <a:lnTo>
                    <a:pt x="160" y="144"/>
                  </a:lnTo>
                  <a:lnTo>
                    <a:pt x="144" y="140"/>
                  </a:lnTo>
                  <a:lnTo>
                    <a:pt x="130" y="138"/>
                  </a:lnTo>
                  <a:lnTo>
                    <a:pt x="130" y="84"/>
                  </a:lnTo>
                  <a:lnTo>
                    <a:pt x="130" y="84"/>
                  </a:lnTo>
                  <a:lnTo>
                    <a:pt x="136" y="86"/>
                  </a:lnTo>
                  <a:lnTo>
                    <a:pt x="140" y="88"/>
                  </a:lnTo>
                  <a:lnTo>
                    <a:pt x="150" y="94"/>
                  </a:lnTo>
                  <a:lnTo>
                    <a:pt x="156" y="104"/>
                  </a:lnTo>
                  <a:lnTo>
                    <a:pt x="158" y="116"/>
                  </a:lnTo>
                  <a:lnTo>
                    <a:pt x="210" y="116"/>
                  </a:lnTo>
                  <a:lnTo>
                    <a:pt x="210" y="116"/>
                  </a:lnTo>
                  <a:lnTo>
                    <a:pt x="208" y="98"/>
                  </a:lnTo>
                  <a:lnTo>
                    <a:pt x="202" y="82"/>
                  </a:lnTo>
                  <a:lnTo>
                    <a:pt x="192" y="68"/>
                  </a:lnTo>
                  <a:lnTo>
                    <a:pt x="182" y="56"/>
                  </a:lnTo>
                  <a:lnTo>
                    <a:pt x="170" y="48"/>
                  </a:lnTo>
                  <a:lnTo>
                    <a:pt x="156" y="40"/>
                  </a:lnTo>
                  <a:lnTo>
                    <a:pt x="142" y="36"/>
                  </a:lnTo>
                  <a:lnTo>
                    <a:pt x="130" y="34"/>
                  </a:lnTo>
                  <a:lnTo>
                    <a:pt x="130" y="0"/>
                  </a:lnTo>
                  <a:lnTo>
                    <a:pt x="82" y="0"/>
                  </a:lnTo>
                  <a:lnTo>
                    <a:pt x="82" y="0"/>
                  </a:lnTo>
                  <a:close/>
                  <a:moveTo>
                    <a:pt x="82" y="84"/>
                  </a:moveTo>
                  <a:lnTo>
                    <a:pt x="82" y="128"/>
                  </a:lnTo>
                  <a:lnTo>
                    <a:pt x="82" y="128"/>
                  </a:lnTo>
                  <a:lnTo>
                    <a:pt x="70" y="128"/>
                  </a:lnTo>
                  <a:lnTo>
                    <a:pt x="62" y="122"/>
                  </a:lnTo>
                  <a:lnTo>
                    <a:pt x="58" y="116"/>
                  </a:lnTo>
                  <a:lnTo>
                    <a:pt x="56" y="108"/>
                  </a:lnTo>
                  <a:lnTo>
                    <a:pt x="58" y="102"/>
                  </a:lnTo>
                  <a:lnTo>
                    <a:pt x="62" y="94"/>
                  </a:lnTo>
                  <a:lnTo>
                    <a:pt x="70" y="88"/>
                  </a:lnTo>
                  <a:lnTo>
                    <a:pt x="82" y="84"/>
                  </a:lnTo>
                  <a:lnTo>
                    <a:pt x="82" y="84"/>
                  </a:lnTo>
                  <a:close/>
                  <a:moveTo>
                    <a:pt x="130" y="190"/>
                  </a:moveTo>
                  <a:lnTo>
                    <a:pt x="130" y="190"/>
                  </a:lnTo>
                  <a:lnTo>
                    <a:pt x="144" y="192"/>
                  </a:lnTo>
                  <a:lnTo>
                    <a:pt x="156" y="196"/>
                  </a:lnTo>
                  <a:lnTo>
                    <a:pt x="162" y="204"/>
                  </a:lnTo>
                  <a:lnTo>
                    <a:pt x="164" y="212"/>
                  </a:lnTo>
                  <a:lnTo>
                    <a:pt x="162" y="222"/>
                  </a:lnTo>
                  <a:lnTo>
                    <a:pt x="156" y="230"/>
                  </a:lnTo>
                  <a:lnTo>
                    <a:pt x="146" y="236"/>
                  </a:lnTo>
                  <a:lnTo>
                    <a:pt x="130" y="240"/>
                  </a:lnTo>
                  <a:lnTo>
                    <a:pt x="130" y="19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14" name="Freeform 92"/>
          <p:cNvSpPr>
            <a:spLocks noEditPoints="1"/>
          </p:cNvSpPr>
          <p:nvPr/>
        </p:nvSpPr>
        <p:spPr bwMode="auto">
          <a:xfrm>
            <a:off x="3465742" y="2104915"/>
            <a:ext cx="533089" cy="530437"/>
          </a:xfrm>
          <a:custGeom>
            <a:avLst/>
            <a:gdLst/>
            <a:ahLst/>
            <a:cxnLst>
              <a:cxn ang="0">
                <a:pos x="44" y="44"/>
              </a:cxn>
              <a:cxn ang="0">
                <a:pos x="26" y="68"/>
              </a:cxn>
              <a:cxn ang="0">
                <a:pos x="12" y="92"/>
              </a:cxn>
              <a:cxn ang="0">
                <a:pos x="4" y="120"/>
              </a:cxn>
              <a:cxn ang="0">
                <a:pos x="0" y="150"/>
              </a:cxn>
              <a:cxn ang="0">
                <a:pos x="4" y="178"/>
              </a:cxn>
              <a:cxn ang="0">
                <a:pos x="12" y="206"/>
              </a:cxn>
              <a:cxn ang="0">
                <a:pos x="26" y="232"/>
              </a:cxn>
              <a:cxn ang="0">
                <a:pos x="44" y="254"/>
              </a:cxn>
              <a:cxn ang="0">
                <a:pos x="64" y="272"/>
              </a:cxn>
              <a:cxn ang="0">
                <a:pos x="110" y="292"/>
              </a:cxn>
              <a:cxn ang="0">
                <a:pos x="158" y="298"/>
              </a:cxn>
              <a:cxn ang="0">
                <a:pos x="206" y="288"/>
              </a:cxn>
              <a:cxn ang="0">
                <a:pos x="342" y="390"/>
              </a:cxn>
              <a:cxn ang="0">
                <a:pos x="348" y="394"/>
              </a:cxn>
              <a:cxn ang="0">
                <a:pos x="360" y="400"/>
              </a:cxn>
              <a:cxn ang="0">
                <a:pos x="374" y="400"/>
              </a:cxn>
              <a:cxn ang="0">
                <a:pos x="386" y="394"/>
              </a:cxn>
              <a:cxn ang="0">
                <a:pos x="392" y="390"/>
              </a:cxn>
              <a:cxn ang="0">
                <a:pos x="398" y="380"/>
              </a:cxn>
              <a:cxn ang="0">
                <a:pos x="402" y="366"/>
              </a:cxn>
              <a:cxn ang="0">
                <a:pos x="398" y="352"/>
              </a:cxn>
              <a:cxn ang="0">
                <a:pos x="392" y="342"/>
              </a:cxn>
              <a:cxn ang="0">
                <a:pos x="278" y="228"/>
              </a:cxn>
              <a:cxn ang="0">
                <a:pos x="296" y="182"/>
              </a:cxn>
              <a:cxn ang="0">
                <a:pos x="298" y="132"/>
              </a:cxn>
              <a:cxn ang="0">
                <a:pos x="284" y="86"/>
              </a:cxn>
              <a:cxn ang="0">
                <a:pos x="256" y="44"/>
              </a:cxn>
              <a:cxn ang="0">
                <a:pos x="244" y="34"/>
              </a:cxn>
              <a:cxn ang="0">
                <a:pos x="220" y="18"/>
              </a:cxn>
              <a:cxn ang="0">
                <a:pos x="192" y="6"/>
              </a:cxn>
              <a:cxn ang="0">
                <a:pos x="164" y="0"/>
              </a:cxn>
              <a:cxn ang="0">
                <a:pos x="136" y="0"/>
              </a:cxn>
              <a:cxn ang="0">
                <a:pos x="108" y="6"/>
              </a:cxn>
              <a:cxn ang="0">
                <a:pos x="80" y="18"/>
              </a:cxn>
              <a:cxn ang="0">
                <a:pos x="56" y="34"/>
              </a:cxn>
              <a:cxn ang="0">
                <a:pos x="222" y="220"/>
              </a:cxn>
              <a:cxn ang="0">
                <a:pos x="206" y="234"/>
              </a:cxn>
              <a:cxn ang="0">
                <a:pos x="170" y="248"/>
              </a:cxn>
              <a:cxn ang="0">
                <a:pos x="130" y="248"/>
              </a:cxn>
              <a:cxn ang="0">
                <a:pos x="94" y="234"/>
              </a:cxn>
              <a:cxn ang="0">
                <a:pos x="78" y="220"/>
              </a:cxn>
              <a:cxn ang="0">
                <a:pos x="56" y="188"/>
              </a:cxn>
              <a:cxn ang="0">
                <a:pos x="48" y="150"/>
              </a:cxn>
              <a:cxn ang="0">
                <a:pos x="56" y="110"/>
              </a:cxn>
              <a:cxn ang="0">
                <a:pos x="78" y="78"/>
              </a:cxn>
              <a:cxn ang="0">
                <a:pos x="94" y="64"/>
              </a:cxn>
              <a:cxn ang="0">
                <a:pos x="130" y="50"/>
              </a:cxn>
              <a:cxn ang="0">
                <a:pos x="170" y="50"/>
              </a:cxn>
              <a:cxn ang="0">
                <a:pos x="206" y="64"/>
              </a:cxn>
              <a:cxn ang="0">
                <a:pos x="222" y="78"/>
              </a:cxn>
              <a:cxn ang="0">
                <a:pos x="244" y="110"/>
              </a:cxn>
              <a:cxn ang="0">
                <a:pos x="252" y="150"/>
              </a:cxn>
              <a:cxn ang="0">
                <a:pos x="244" y="188"/>
              </a:cxn>
              <a:cxn ang="0">
                <a:pos x="222" y="220"/>
              </a:cxn>
            </a:cxnLst>
            <a:rect l="0" t="0" r="r" b="b"/>
            <a:pathLst>
              <a:path w="402" h="400">
                <a:moveTo>
                  <a:pt x="44" y="44"/>
                </a:moveTo>
                <a:lnTo>
                  <a:pt x="44" y="44"/>
                </a:lnTo>
                <a:lnTo>
                  <a:pt x="34" y="54"/>
                </a:lnTo>
                <a:lnTo>
                  <a:pt x="26" y="68"/>
                </a:lnTo>
                <a:lnTo>
                  <a:pt x="18" y="80"/>
                </a:lnTo>
                <a:lnTo>
                  <a:pt x="12" y="92"/>
                </a:lnTo>
                <a:lnTo>
                  <a:pt x="8" y="106"/>
                </a:lnTo>
                <a:lnTo>
                  <a:pt x="4" y="120"/>
                </a:lnTo>
                <a:lnTo>
                  <a:pt x="2" y="134"/>
                </a:lnTo>
                <a:lnTo>
                  <a:pt x="0" y="150"/>
                </a:lnTo>
                <a:lnTo>
                  <a:pt x="2" y="164"/>
                </a:lnTo>
                <a:lnTo>
                  <a:pt x="4" y="178"/>
                </a:lnTo>
                <a:lnTo>
                  <a:pt x="6" y="192"/>
                </a:lnTo>
                <a:lnTo>
                  <a:pt x="12" y="206"/>
                </a:lnTo>
                <a:lnTo>
                  <a:pt x="18" y="218"/>
                </a:lnTo>
                <a:lnTo>
                  <a:pt x="26" y="232"/>
                </a:lnTo>
                <a:lnTo>
                  <a:pt x="34" y="244"/>
                </a:lnTo>
                <a:lnTo>
                  <a:pt x="44" y="254"/>
                </a:lnTo>
                <a:lnTo>
                  <a:pt x="44" y="254"/>
                </a:lnTo>
                <a:lnTo>
                  <a:pt x="64" y="272"/>
                </a:lnTo>
                <a:lnTo>
                  <a:pt x="86" y="284"/>
                </a:lnTo>
                <a:lnTo>
                  <a:pt x="110" y="292"/>
                </a:lnTo>
                <a:lnTo>
                  <a:pt x="134" y="298"/>
                </a:lnTo>
                <a:lnTo>
                  <a:pt x="158" y="298"/>
                </a:lnTo>
                <a:lnTo>
                  <a:pt x="182" y="294"/>
                </a:lnTo>
                <a:lnTo>
                  <a:pt x="206" y="288"/>
                </a:lnTo>
                <a:lnTo>
                  <a:pt x="228" y="276"/>
                </a:lnTo>
                <a:lnTo>
                  <a:pt x="342" y="390"/>
                </a:lnTo>
                <a:lnTo>
                  <a:pt x="342" y="390"/>
                </a:lnTo>
                <a:lnTo>
                  <a:pt x="348" y="394"/>
                </a:lnTo>
                <a:lnTo>
                  <a:pt x="354" y="398"/>
                </a:lnTo>
                <a:lnTo>
                  <a:pt x="360" y="400"/>
                </a:lnTo>
                <a:lnTo>
                  <a:pt x="366" y="400"/>
                </a:lnTo>
                <a:lnTo>
                  <a:pt x="374" y="400"/>
                </a:lnTo>
                <a:lnTo>
                  <a:pt x="380" y="398"/>
                </a:lnTo>
                <a:lnTo>
                  <a:pt x="386" y="394"/>
                </a:lnTo>
                <a:lnTo>
                  <a:pt x="392" y="390"/>
                </a:lnTo>
                <a:lnTo>
                  <a:pt x="392" y="390"/>
                </a:lnTo>
                <a:lnTo>
                  <a:pt x="396" y="386"/>
                </a:lnTo>
                <a:lnTo>
                  <a:pt x="398" y="380"/>
                </a:lnTo>
                <a:lnTo>
                  <a:pt x="400" y="372"/>
                </a:lnTo>
                <a:lnTo>
                  <a:pt x="402" y="366"/>
                </a:lnTo>
                <a:lnTo>
                  <a:pt x="400" y="360"/>
                </a:lnTo>
                <a:lnTo>
                  <a:pt x="398" y="352"/>
                </a:lnTo>
                <a:lnTo>
                  <a:pt x="396" y="346"/>
                </a:lnTo>
                <a:lnTo>
                  <a:pt x="392" y="342"/>
                </a:lnTo>
                <a:lnTo>
                  <a:pt x="278" y="228"/>
                </a:lnTo>
                <a:lnTo>
                  <a:pt x="278" y="228"/>
                </a:lnTo>
                <a:lnTo>
                  <a:pt x="288" y="204"/>
                </a:lnTo>
                <a:lnTo>
                  <a:pt x="296" y="182"/>
                </a:lnTo>
                <a:lnTo>
                  <a:pt x="298" y="156"/>
                </a:lnTo>
                <a:lnTo>
                  <a:pt x="298" y="132"/>
                </a:lnTo>
                <a:lnTo>
                  <a:pt x="294" y="108"/>
                </a:lnTo>
                <a:lnTo>
                  <a:pt x="284" y="86"/>
                </a:lnTo>
                <a:lnTo>
                  <a:pt x="272" y="64"/>
                </a:lnTo>
                <a:lnTo>
                  <a:pt x="256" y="44"/>
                </a:lnTo>
                <a:lnTo>
                  <a:pt x="256" y="44"/>
                </a:lnTo>
                <a:lnTo>
                  <a:pt x="244" y="34"/>
                </a:lnTo>
                <a:lnTo>
                  <a:pt x="232" y="24"/>
                </a:lnTo>
                <a:lnTo>
                  <a:pt x="220" y="18"/>
                </a:lnTo>
                <a:lnTo>
                  <a:pt x="206" y="10"/>
                </a:lnTo>
                <a:lnTo>
                  <a:pt x="192" y="6"/>
                </a:lnTo>
                <a:lnTo>
                  <a:pt x="178" y="2"/>
                </a:lnTo>
                <a:lnTo>
                  <a:pt x="164" y="0"/>
                </a:lnTo>
                <a:lnTo>
                  <a:pt x="150" y="0"/>
                </a:lnTo>
                <a:lnTo>
                  <a:pt x="136" y="0"/>
                </a:lnTo>
                <a:lnTo>
                  <a:pt x="122" y="2"/>
                </a:lnTo>
                <a:lnTo>
                  <a:pt x="108" y="6"/>
                </a:lnTo>
                <a:lnTo>
                  <a:pt x="94" y="10"/>
                </a:lnTo>
                <a:lnTo>
                  <a:pt x="80" y="18"/>
                </a:lnTo>
                <a:lnTo>
                  <a:pt x="68" y="24"/>
                </a:lnTo>
                <a:lnTo>
                  <a:pt x="56" y="34"/>
                </a:lnTo>
                <a:lnTo>
                  <a:pt x="44" y="44"/>
                </a:lnTo>
                <a:close/>
                <a:moveTo>
                  <a:pt x="222" y="220"/>
                </a:moveTo>
                <a:lnTo>
                  <a:pt x="222" y="220"/>
                </a:lnTo>
                <a:lnTo>
                  <a:pt x="206" y="234"/>
                </a:lnTo>
                <a:lnTo>
                  <a:pt x="188" y="242"/>
                </a:lnTo>
                <a:lnTo>
                  <a:pt x="170" y="248"/>
                </a:lnTo>
                <a:lnTo>
                  <a:pt x="150" y="250"/>
                </a:lnTo>
                <a:lnTo>
                  <a:pt x="130" y="248"/>
                </a:lnTo>
                <a:lnTo>
                  <a:pt x="112" y="242"/>
                </a:lnTo>
                <a:lnTo>
                  <a:pt x="94" y="234"/>
                </a:lnTo>
                <a:lnTo>
                  <a:pt x="78" y="220"/>
                </a:lnTo>
                <a:lnTo>
                  <a:pt x="78" y="220"/>
                </a:lnTo>
                <a:lnTo>
                  <a:pt x="66" y="204"/>
                </a:lnTo>
                <a:lnTo>
                  <a:pt x="56" y="188"/>
                </a:lnTo>
                <a:lnTo>
                  <a:pt x="50" y="168"/>
                </a:lnTo>
                <a:lnTo>
                  <a:pt x="48" y="150"/>
                </a:lnTo>
                <a:lnTo>
                  <a:pt x="50" y="130"/>
                </a:lnTo>
                <a:lnTo>
                  <a:pt x="56" y="110"/>
                </a:lnTo>
                <a:lnTo>
                  <a:pt x="66" y="94"/>
                </a:lnTo>
                <a:lnTo>
                  <a:pt x="78" y="78"/>
                </a:lnTo>
                <a:lnTo>
                  <a:pt x="78" y="78"/>
                </a:lnTo>
                <a:lnTo>
                  <a:pt x="94" y="64"/>
                </a:lnTo>
                <a:lnTo>
                  <a:pt x="112" y="56"/>
                </a:lnTo>
                <a:lnTo>
                  <a:pt x="130" y="50"/>
                </a:lnTo>
                <a:lnTo>
                  <a:pt x="150" y="48"/>
                </a:lnTo>
                <a:lnTo>
                  <a:pt x="170" y="50"/>
                </a:lnTo>
                <a:lnTo>
                  <a:pt x="188" y="56"/>
                </a:lnTo>
                <a:lnTo>
                  <a:pt x="206" y="64"/>
                </a:lnTo>
                <a:lnTo>
                  <a:pt x="222" y="78"/>
                </a:lnTo>
                <a:lnTo>
                  <a:pt x="222" y="78"/>
                </a:lnTo>
                <a:lnTo>
                  <a:pt x="234" y="94"/>
                </a:lnTo>
                <a:lnTo>
                  <a:pt x="244" y="110"/>
                </a:lnTo>
                <a:lnTo>
                  <a:pt x="250" y="130"/>
                </a:lnTo>
                <a:lnTo>
                  <a:pt x="252" y="150"/>
                </a:lnTo>
                <a:lnTo>
                  <a:pt x="250" y="168"/>
                </a:lnTo>
                <a:lnTo>
                  <a:pt x="244" y="188"/>
                </a:lnTo>
                <a:lnTo>
                  <a:pt x="234" y="204"/>
                </a:lnTo>
                <a:lnTo>
                  <a:pt x="222" y="22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5" name="Freeform 124"/>
          <p:cNvSpPr>
            <a:spLocks noEditPoints="1"/>
          </p:cNvSpPr>
          <p:nvPr/>
        </p:nvSpPr>
        <p:spPr bwMode="auto">
          <a:xfrm>
            <a:off x="3830167" y="4158701"/>
            <a:ext cx="437610" cy="538393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u="sng"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37853" y="1698588"/>
            <a:ext cx="3295651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37853" y="1329258"/>
            <a:ext cx="2646874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defTabSz="913765">
              <a:defRPr/>
            </a:pPr>
            <a:r>
              <a:rPr lang="zh-CN" altLang="en-US" b="1" kern="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7291457" y="3331758"/>
            <a:ext cx="4239119" cy="5724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91457" y="2962428"/>
            <a:ext cx="2646874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defTabSz="913765">
              <a:defRPr/>
            </a:pPr>
            <a:r>
              <a:rPr lang="zh-CN" altLang="en-US" b="1" kern="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845241" y="4697094"/>
            <a:ext cx="2835573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382967" y="4327764"/>
            <a:ext cx="2646874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defTabSz="913765">
              <a:defRPr/>
            </a:pPr>
            <a:r>
              <a:rPr lang="zh-CN" altLang="en-US" b="1" kern="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1014936" y="1131360"/>
            <a:ext cx="2835573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52662" y="762030"/>
            <a:ext cx="2646874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defTabSz="913765">
              <a:defRPr/>
            </a:pPr>
            <a:r>
              <a:rPr lang="zh-CN" altLang="en-US" b="1" kern="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11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89468" y="3945632"/>
            <a:ext cx="5676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dirty="0">
                <a:ea typeface="微软雅黑" panose="020B0503020204020204" charset="-122"/>
              </a:rPr>
              <a:t>THE </a:t>
            </a:r>
          </a:p>
          <a:p>
            <a:pPr algn="r"/>
            <a:r>
              <a:rPr lang="en-US" altLang="zh-CN" sz="6600" dirty="0">
                <a:solidFill>
                  <a:schemeClr val="accent3"/>
                </a:solidFill>
                <a:ea typeface="微软雅黑" panose="020B0503020204020204" charset="-122"/>
              </a:rPr>
              <a:t>MAIN CONTENT</a:t>
            </a:r>
            <a:endParaRPr lang="zh-CN" altLang="en-US" sz="6600" dirty="0">
              <a:solidFill>
                <a:schemeClr val="accent3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组合 292"/>
          <p:cNvGrpSpPr/>
          <p:nvPr/>
        </p:nvGrpSpPr>
        <p:grpSpPr>
          <a:xfrm>
            <a:off x="2693122" y="2170402"/>
            <a:ext cx="6736903" cy="3639848"/>
            <a:chOff x="2693122" y="2170402"/>
            <a:chExt cx="6736903" cy="3639848"/>
          </a:xfrm>
        </p:grpSpPr>
        <p:sp>
          <p:nvSpPr>
            <p:cNvPr id="3" name="Freeform 559"/>
            <p:cNvSpPr/>
            <p:nvPr/>
          </p:nvSpPr>
          <p:spPr bwMode="auto">
            <a:xfrm>
              <a:off x="5751494" y="3307153"/>
              <a:ext cx="86099" cy="133515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" name="Freeform 560"/>
            <p:cNvSpPr/>
            <p:nvPr/>
          </p:nvSpPr>
          <p:spPr bwMode="auto">
            <a:xfrm>
              <a:off x="5825115" y="3196098"/>
              <a:ext cx="145993" cy="282004"/>
            </a:xfrm>
            <a:custGeom>
              <a:avLst/>
              <a:gdLst>
                <a:gd name="T0" fmla="*/ 2147483647 w 96"/>
                <a:gd name="T1" fmla="*/ 2147483647 h 184"/>
                <a:gd name="T2" fmla="*/ 2147483647 w 96"/>
                <a:gd name="T3" fmla="*/ 2147483647 h 184"/>
                <a:gd name="T4" fmla="*/ 2147483647 w 96"/>
                <a:gd name="T5" fmla="*/ 2147483647 h 184"/>
                <a:gd name="T6" fmla="*/ 2147483647 w 96"/>
                <a:gd name="T7" fmla="*/ 2147483647 h 184"/>
                <a:gd name="T8" fmla="*/ 2147483647 w 96"/>
                <a:gd name="T9" fmla="*/ 2147483647 h 184"/>
                <a:gd name="T10" fmla="*/ 2147483647 w 96"/>
                <a:gd name="T11" fmla="*/ 2147483647 h 184"/>
                <a:gd name="T12" fmla="*/ 2147483647 w 96"/>
                <a:gd name="T13" fmla="*/ 2147483647 h 184"/>
                <a:gd name="T14" fmla="*/ 2147483647 w 96"/>
                <a:gd name="T15" fmla="*/ 2147483647 h 184"/>
                <a:gd name="T16" fmla="*/ 2147483647 w 96"/>
                <a:gd name="T17" fmla="*/ 2147483647 h 184"/>
                <a:gd name="T18" fmla="*/ 2147483647 w 96"/>
                <a:gd name="T19" fmla="*/ 2147483647 h 184"/>
                <a:gd name="T20" fmla="*/ 2147483647 w 96"/>
                <a:gd name="T21" fmla="*/ 2147483647 h 184"/>
                <a:gd name="T22" fmla="*/ 2147483647 w 96"/>
                <a:gd name="T23" fmla="*/ 2147483647 h 184"/>
                <a:gd name="T24" fmla="*/ 2147483647 w 96"/>
                <a:gd name="T25" fmla="*/ 2147483647 h 184"/>
                <a:gd name="T26" fmla="*/ 2147483647 w 96"/>
                <a:gd name="T27" fmla="*/ 2147483647 h 184"/>
                <a:gd name="T28" fmla="*/ 2147483647 w 96"/>
                <a:gd name="T29" fmla="*/ 2147483647 h 184"/>
                <a:gd name="T30" fmla="*/ 0 w 96"/>
                <a:gd name="T31" fmla="*/ 2147483647 h 184"/>
                <a:gd name="T32" fmla="*/ 0 w 96"/>
                <a:gd name="T33" fmla="*/ 2147483647 h 184"/>
                <a:gd name="T34" fmla="*/ 0 w 96"/>
                <a:gd name="T35" fmla="*/ 2147483647 h 184"/>
                <a:gd name="T36" fmla="*/ 0 w 96"/>
                <a:gd name="T37" fmla="*/ 2147483647 h 184"/>
                <a:gd name="T38" fmla="*/ 0 w 96"/>
                <a:gd name="T39" fmla="*/ 2147483647 h 184"/>
                <a:gd name="T40" fmla="*/ 2147483647 w 96"/>
                <a:gd name="T41" fmla="*/ 2147483647 h 184"/>
                <a:gd name="T42" fmla="*/ 2147483647 w 96"/>
                <a:gd name="T43" fmla="*/ 0 h 184"/>
                <a:gd name="T44" fmla="*/ 2147483647 w 96"/>
                <a:gd name="T45" fmla="*/ 0 h 184"/>
                <a:gd name="T46" fmla="*/ 2147483647 w 96"/>
                <a:gd name="T47" fmla="*/ 0 h 184"/>
                <a:gd name="T48" fmla="*/ 2147483647 w 96"/>
                <a:gd name="T49" fmla="*/ 2147483647 h 184"/>
                <a:gd name="T50" fmla="*/ 2147483647 w 96"/>
                <a:gd name="T51" fmla="*/ 2147483647 h 184"/>
                <a:gd name="T52" fmla="*/ 2147483647 w 96"/>
                <a:gd name="T53" fmla="*/ 2147483647 h 184"/>
                <a:gd name="T54" fmla="*/ 2147483647 w 96"/>
                <a:gd name="T55" fmla="*/ 2147483647 h 184"/>
                <a:gd name="T56" fmla="*/ 2147483647 w 96"/>
                <a:gd name="T57" fmla="*/ 2147483647 h 184"/>
                <a:gd name="T58" fmla="*/ 2147483647 w 96"/>
                <a:gd name="T59" fmla="*/ 2147483647 h 184"/>
                <a:gd name="T60" fmla="*/ 2147483647 w 96"/>
                <a:gd name="T61" fmla="*/ 2147483647 h 184"/>
                <a:gd name="T62" fmla="*/ 2147483647 w 96"/>
                <a:gd name="T63" fmla="*/ 2147483647 h 184"/>
                <a:gd name="T64" fmla="*/ 2147483647 w 96"/>
                <a:gd name="T65" fmla="*/ 2147483647 h 184"/>
                <a:gd name="T66" fmla="*/ 2147483647 w 96"/>
                <a:gd name="T67" fmla="*/ 2147483647 h 184"/>
                <a:gd name="T68" fmla="*/ 2147483647 w 96"/>
                <a:gd name="T69" fmla="*/ 2147483647 h 184"/>
                <a:gd name="T70" fmla="*/ 2147483647 w 96"/>
                <a:gd name="T71" fmla="*/ 2147483647 h 184"/>
                <a:gd name="T72" fmla="*/ 2147483647 w 96"/>
                <a:gd name="T73" fmla="*/ 2147483647 h 184"/>
                <a:gd name="T74" fmla="*/ 2147483647 w 96"/>
                <a:gd name="T75" fmla="*/ 2147483647 h 184"/>
                <a:gd name="T76" fmla="*/ 2147483647 w 96"/>
                <a:gd name="T77" fmla="*/ 2147483647 h 184"/>
                <a:gd name="T78" fmla="*/ 2147483647 w 96"/>
                <a:gd name="T79" fmla="*/ 2147483647 h 184"/>
                <a:gd name="T80" fmla="*/ 2147483647 w 96"/>
                <a:gd name="T81" fmla="*/ 2147483647 h 184"/>
                <a:gd name="T82" fmla="*/ 2147483647 w 96"/>
                <a:gd name="T83" fmla="*/ 2147483647 h 184"/>
                <a:gd name="T84" fmla="*/ 2147483647 w 96"/>
                <a:gd name="T85" fmla="*/ 2147483647 h 184"/>
                <a:gd name="T86" fmla="*/ 2147483647 w 96"/>
                <a:gd name="T87" fmla="*/ 2147483647 h 184"/>
                <a:gd name="T88" fmla="*/ 2147483647 w 96"/>
                <a:gd name="T89" fmla="*/ 2147483647 h 184"/>
                <a:gd name="T90" fmla="*/ 2147483647 w 96"/>
                <a:gd name="T91" fmla="*/ 2147483647 h 184"/>
                <a:gd name="T92" fmla="*/ 2147483647 w 96"/>
                <a:gd name="T93" fmla="*/ 2147483647 h 184"/>
                <a:gd name="T94" fmla="*/ 2147483647 w 96"/>
                <a:gd name="T95" fmla="*/ 2147483647 h 184"/>
                <a:gd name="T96" fmla="*/ 2147483647 w 96"/>
                <a:gd name="T97" fmla="*/ 2147483647 h 184"/>
                <a:gd name="T98" fmla="*/ 2147483647 w 96"/>
                <a:gd name="T99" fmla="*/ 2147483647 h 184"/>
                <a:gd name="T100" fmla="*/ 2147483647 w 96"/>
                <a:gd name="T101" fmla="*/ 2147483647 h 184"/>
                <a:gd name="T102" fmla="*/ 2147483647 w 96"/>
                <a:gd name="T103" fmla="*/ 2147483647 h 184"/>
                <a:gd name="T104" fmla="*/ 2147483647 w 96"/>
                <a:gd name="T105" fmla="*/ 2147483647 h 184"/>
                <a:gd name="T106" fmla="*/ 2147483647 w 96"/>
                <a:gd name="T107" fmla="*/ 2147483647 h 184"/>
                <a:gd name="T108" fmla="*/ 2147483647 w 96"/>
                <a:gd name="T109" fmla="*/ 2147483647 h 184"/>
                <a:gd name="T110" fmla="*/ 2147483647 w 96"/>
                <a:gd name="T111" fmla="*/ 2147483647 h 184"/>
                <a:gd name="T112" fmla="*/ 2147483647 w 96"/>
                <a:gd name="T113" fmla="*/ 2147483647 h 184"/>
                <a:gd name="T114" fmla="*/ 2147483647 w 96"/>
                <a:gd name="T115" fmla="*/ 2147483647 h 184"/>
                <a:gd name="T116" fmla="*/ 2147483647 w 96"/>
                <a:gd name="T117" fmla="*/ 2147483647 h 184"/>
                <a:gd name="T118" fmla="*/ 2147483647 w 96"/>
                <a:gd name="T119" fmla="*/ 2147483647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"/>
                <a:gd name="T181" fmla="*/ 0 h 184"/>
                <a:gd name="T182" fmla="*/ 96 w 96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" h="184">
                  <a:moveTo>
                    <a:pt x="16" y="144"/>
                  </a:moveTo>
                  <a:lnTo>
                    <a:pt x="24" y="136"/>
                  </a:lnTo>
                  <a:lnTo>
                    <a:pt x="24" y="128"/>
                  </a:lnTo>
                  <a:lnTo>
                    <a:pt x="16" y="128"/>
                  </a:lnTo>
                  <a:lnTo>
                    <a:pt x="24" y="120"/>
                  </a:lnTo>
                  <a:lnTo>
                    <a:pt x="40" y="112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6" y="80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4" y="16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64" y="88"/>
                  </a:lnTo>
                  <a:lnTo>
                    <a:pt x="72" y="96"/>
                  </a:lnTo>
                  <a:lnTo>
                    <a:pt x="80" y="112"/>
                  </a:lnTo>
                  <a:lnTo>
                    <a:pt x="80" y="120"/>
                  </a:lnTo>
                  <a:lnTo>
                    <a:pt x="80" y="128"/>
                  </a:lnTo>
                  <a:lnTo>
                    <a:pt x="88" y="128"/>
                  </a:lnTo>
                  <a:lnTo>
                    <a:pt x="96" y="128"/>
                  </a:lnTo>
                  <a:lnTo>
                    <a:pt x="96" y="144"/>
                  </a:lnTo>
                  <a:lnTo>
                    <a:pt x="88" y="152"/>
                  </a:lnTo>
                  <a:lnTo>
                    <a:pt x="88" y="160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72" y="168"/>
                  </a:lnTo>
                  <a:lnTo>
                    <a:pt x="56" y="168"/>
                  </a:lnTo>
                  <a:lnTo>
                    <a:pt x="48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16" y="176"/>
                  </a:lnTo>
                  <a:lnTo>
                    <a:pt x="16" y="184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24" y="168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16" y="152"/>
                  </a:lnTo>
                  <a:lnTo>
                    <a:pt x="16" y="1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" name="Freeform 561"/>
            <p:cNvSpPr/>
            <p:nvPr/>
          </p:nvSpPr>
          <p:spPr bwMode="auto">
            <a:xfrm>
              <a:off x="6938157" y="2207836"/>
              <a:ext cx="341899" cy="426750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" name="Freeform 562"/>
            <p:cNvSpPr/>
            <p:nvPr/>
          </p:nvSpPr>
          <p:spPr bwMode="auto">
            <a:xfrm>
              <a:off x="5751494" y="3307153"/>
              <a:ext cx="86099" cy="133515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" name="Freeform 563"/>
            <p:cNvSpPr/>
            <p:nvPr/>
          </p:nvSpPr>
          <p:spPr bwMode="auto">
            <a:xfrm>
              <a:off x="6938157" y="2207836"/>
              <a:ext cx="341899" cy="426750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" name="Freeform 564"/>
            <p:cNvSpPr/>
            <p:nvPr/>
          </p:nvSpPr>
          <p:spPr bwMode="auto">
            <a:xfrm>
              <a:off x="6769703" y="4833218"/>
              <a:ext cx="122284" cy="269526"/>
            </a:xfrm>
            <a:custGeom>
              <a:avLst/>
              <a:gdLst>
                <a:gd name="T0" fmla="*/ 0 w 80"/>
                <a:gd name="T1" fmla="*/ 2147483647 h 176"/>
                <a:gd name="T2" fmla="*/ 0 w 80"/>
                <a:gd name="T3" fmla="*/ 2147483647 h 176"/>
                <a:gd name="T4" fmla="*/ 2147483647 w 80"/>
                <a:gd name="T5" fmla="*/ 2147483647 h 176"/>
                <a:gd name="T6" fmla="*/ 2147483647 w 80"/>
                <a:gd name="T7" fmla="*/ 2147483647 h 176"/>
                <a:gd name="T8" fmla="*/ 2147483647 w 80"/>
                <a:gd name="T9" fmla="*/ 2147483647 h 176"/>
                <a:gd name="T10" fmla="*/ 2147483647 w 80"/>
                <a:gd name="T11" fmla="*/ 2147483647 h 176"/>
                <a:gd name="T12" fmla="*/ 2147483647 w 80"/>
                <a:gd name="T13" fmla="*/ 2147483647 h 176"/>
                <a:gd name="T14" fmla="*/ 2147483647 w 80"/>
                <a:gd name="T15" fmla="*/ 2147483647 h 176"/>
                <a:gd name="T16" fmla="*/ 2147483647 w 80"/>
                <a:gd name="T17" fmla="*/ 0 h 176"/>
                <a:gd name="T18" fmla="*/ 2147483647 w 80"/>
                <a:gd name="T19" fmla="*/ 2147483647 h 176"/>
                <a:gd name="T20" fmla="*/ 2147483647 w 80"/>
                <a:gd name="T21" fmla="*/ 2147483647 h 176"/>
                <a:gd name="T22" fmla="*/ 2147483647 w 80"/>
                <a:gd name="T23" fmla="*/ 2147483647 h 176"/>
                <a:gd name="T24" fmla="*/ 2147483647 w 80"/>
                <a:gd name="T25" fmla="*/ 2147483647 h 176"/>
                <a:gd name="T26" fmla="*/ 2147483647 w 80"/>
                <a:gd name="T27" fmla="*/ 2147483647 h 176"/>
                <a:gd name="T28" fmla="*/ 2147483647 w 80"/>
                <a:gd name="T29" fmla="*/ 2147483647 h 176"/>
                <a:gd name="T30" fmla="*/ 0 w 80"/>
                <a:gd name="T31" fmla="*/ 2147483647 h 176"/>
                <a:gd name="T32" fmla="*/ 0 w 80"/>
                <a:gd name="T33" fmla="*/ 2147483647 h 1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76"/>
                <a:gd name="T53" fmla="*/ 80 w 80"/>
                <a:gd name="T54" fmla="*/ 176 h 1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76">
                  <a:moveTo>
                    <a:pt x="0" y="144"/>
                  </a:moveTo>
                  <a:lnTo>
                    <a:pt x="0" y="128"/>
                  </a:lnTo>
                  <a:lnTo>
                    <a:pt x="8" y="112"/>
                  </a:lnTo>
                  <a:lnTo>
                    <a:pt x="16" y="88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32" y="40"/>
                  </a:lnTo>
                  <a:lnTo>
                    <a:pt x="48" y="16"/>
                  </a:lnTo>
                  <a:lnTo>
                    <a:pt x="72" y="0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0" y="56"/>
                  </a:lnTo>
                  <a:lnTo>
                    <a:pt x="48" y="168"/>
                  </a:lnTo>
                  <a:lnTo>
                    <a:pt x="32" y="168"/>
                  </a:lnTo>
                  <a:lnTo>
                    <a:pt x="16" y="176"/>
                  </a:lnTo>
                  <a:lnTo>
                    <a:pt x="0" y="16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" name="Freeform 565"/>
            <p:cNvSpPr/>
            <p:nvPr/>
          </p:nvSpPr>
          <p:spPr bwMode="auto">
            <a:xfrm>
              <a:off x="7488439" y="4417699"/>
              <a:ext cx="36186" cy="49913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Freeform 566"/>
            <p:cNvSpPr/>
            <p:nvPr/>
          </p:nvSpPr>
          <p:spPr bwMode="auto">
            <a:xfrm>
              <a:off x="8049951" y="4198086"/>
              <a:ext cx="36186" cy="37434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" name="Freeform 567"/>
            <p:cNvSpPr/>
            <p:nvPr/>
          </p:nvSpPr>
          <p:spPr bwMode="auto">
            <a:xfrm>
              <a:off x="7488439" y="4417699"/>
              <a:ext cx="36186" cy="49913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" name="Freeform 568"/>
            <p:cNvSpPr/>
            <p:nvPr/>
          </p:nvSpPr>
          <p:spPr bwMode="auto">
            <a:xfrm>
              <a:off x="8049951" y="4198086"/>
              <a:ext cx="36186" cy="37434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" name="Freeform 569"/>
            <p:cNvSpPr/>
            <p:nvPr/>
          </p:nvSpPr>
          <p:spPr bwMode="auto">
            <a:xfrm>
              <a:off x="8269565" y="4088279"/>
              <a:ext cx="24956" cy="73620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" name="Freeform 570"/>
            <p:cNvSpPr/>
            <p:nvPr/>
          </p:nvSpPr>
          <p:spPr bwMode="auto">
            <a:xfrm>
              <a:off x="8452993" y="3904852"/>
              <a:ext cx="36186" cy="48664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" name="Freeform 571"/>
            <p:cNvSpPr/>
            <p:nvPr/>
          </p:nvSpPr>
          <p:spPr bwMode="auto">
            <a:xfrm>
              <a:off x="8269565" y="4088279"/>
              <a:ext cx="24956" cy="73620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" name="Freeform 572"/>
            <p:cNvSpPr/>
            <p:nvPr/>
          </p:nvSpPr>
          <p:spPr bwMode="auto">
            <a:xfrm>
              <a:off x="8452993" y="3904852"/>
              <a:ext cx="36186" cy="48664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" name="Freeform 573"/>
            <p:cNvSpPr/>
            <p:nvPr/>
          </p:nvSpPr>
          <p:spPr bwMode="auto">
            <a:xfrm>
              <a:off x="8501657" y="3624095"/>
              <a:ext cx="268279" cy="293233"/>
            </a:xfrm>
            <a:custGeom>
              <a:avLst/>
              <a:gdLst>
                <a:gd name="T0" fmla="*/ 0 w 176"/>
                <a:gd name="T1" fmla="*/ 2147483647 h 192"/>
                <a:gd name="T2" fmla="*/ 2147483647 w 176"/>
                <a:gd name="T3" fmla="*/ 2147483647 h 192"/>
                <a:gd name="T4" fmla="*/ 2147483647 w 176"/>
                <a:gd name="T5" fmla="*/ 2147483647 h 192"/>
                <a:gd name="T6" fmla="*/ 2147483647 w 176"/>
                <a:gd name="T7" fmla="*/ 2147483647 h 192"/>
                <a:gd name="T8" fmla="*/ 2147483647 w 176"/>
                <a:gd name="T9" fmla="*/ 2147483647 h 192"/>
                <a:gd name="T10" fmla="*/ 2147483647 w 176"/>
                <a:gd name="T11" fmla="*/ 2147483647 h 192"/>
                <a:gd name="T12" fmla="*/ 2147483647 w 176"/>
                <a:gd name="T13" fmla="*/ 2147483647 h 192"/>
                <a:gd name="T14" fmla="*/ 2147483647 w 176"/>
                <a:gd name="T15" fmla="*/ 2147483647 h 192"/>
                <a:gd name="T16" fmla="*/ 2147483647 w 176"/>
                <a:gd name="T17" fmla="*/ 2147483647 h 192"/>
                <a:gd name="T18" fmla="*/ 2147483647 w 176"/>
                <a:gd name="T19" fmla="*/ 2147483647 h 192"/>
                <a:gd name="T20" fmla="*/ 2147483647 w 176"/>
                <a:gd name="T21" fmla="*/ 0 h 192"/>
                <a:gd name="T22" fmla="*/ 2147483647 w 176"/>
                <a:gd name="T23" fmla="*/ 2147483647 h 192"/>
                <a:gd name="T24" fmla="*/ 2147483647 w 176"/>
                <a:gd name="T25" fmla="*/ 2147483647 h 192"/>
                <a:gd name="T26" fmla="*/ 2147483647 w 176"/>
                <a:gd name="T27" fmla="*/ 2147483647 h 192"/>
                <a:gd name="T28" fmla="*/ 2147483647 w 176"/>
                <a:gd name="T29" fmla="*/ 2147483647 h 192"/>
                <a:gd name="T30" fmla="*/ 2147483647 w 176"/>
                <a:gd name="T31" fmla="*/ 2147483647 h 192"/>
                <a:gd name="T32" fmla="*/ 2147483647 w 176"/>
                <a:gd name="T33" fmla="*/ 2147483647 h 192"/>
                <a:gd name="T34" fmla="*/ 2147483647 w 176"/>
                <a:gd name="T35" fmla="*/ 2147483647 h 192"/>
                <a:gd name="T36" fmla="*/ 2147483647 w 176"/>
                <a:gd name="T37" fmla="*/ 2147483647 h 192"/>
                <a:gd name="T38" fmla="*/ 2147483647 w 176"/>
                <a:gd name="T39" fmla="*/ 2147483647 h 192"/>
                <a:gd name="T40" fmla="*/ 2147483647 w 176"/>
                <a:gd name="T41" fmla="*/ 2147483647 h 192"/>
                <a:gd name="T42" fmla="*/ 2147483647 w 176"/>
                <a:gd name="T43" fmla="*/ 2147483647 h 192"/>
                <a:gd name="T44" fmla="*/ 2147483647 w 176"/>
                <a:gd name="T45" fmla="*/ 2147483647 h 192"/>
                <a:gd name="T46" fmla="*/ 2147483647 w 176"/>
                <a:gd name="T47" fmla="*/ 2147483647 h 192"/>
                <a:gd name="T48" fmla="*/ 2147483647 w 176"/>
                <a:gd name="T49" fmla="*/ 2147483647 h 192"/>
                <a:gd name="T50" fmla="*/ 2147483647 w 176"/>
                <a:gd name="T51" fmla="*/ 2147483647 h 192"/>
                <a:gd name="T52" fmla="*/ 2147483647 w 176"/>
                <a:gd name="T53" fmla="*/ 2147483647 h 192"/>
                <a:gd name="T54" fmla="*/ 2147483647 w 176"/>
                <a:gd name="T55" fmla="*/ 2147483647 h 192"/>
                <a:gd name="T56" fmla="*/ 2147483647 w 176"/>
                <a:gd name="T57" fmla="*/ 2147483647 h 192"/>
                <a:gd name="T58" fmla="*/ 2147483647 w 176"/>
                <a:gd name="T59" fmla="*/ 2147483647 h 192"/>
                <a:gd name="T60" fmla="*/ 2147483647 w 176"/>
                <a:gd name="T61" fmla="*/ 2147483647 h 192"/>
                <a:gd name="T62" fmla="*/ 2147483647 w 176"/>
                <a:gd name="T63" fmla="*/ 2147483647 h 192"/>
                <a:gd name="T64" fmla="*/ 2147483647 w 176"/>
                <a:gd name="T65" fmla="*/ 2147483647 h 192"/>
                <a:gd name="T66" fmla="*/ 0 w 176"/>
                <a:gd name="T67" fmla="*/ 2147483647 h 192"/>
                <a:gd name="T68" fmla="*/ 0 w 176"/>
                <a:gd name="T69" fmla="*/ 2147483647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192"/>
                <a:gd name="T107" fmla="*/ 176 w 17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192">
                  <a:moveTo>
                    <a:pt x="0" y="160"/>
                  </a:moveTo>
                  <a:lnTo>
                    <a:pt x="24" y="152"/>
                  </a:lnTo>
                  <a:lnTo>
                    <a:pt x="40" y="152"/>
                  </a:lnTo>
                  <a:lnTo>
                    <a:pt x="72" y="128"/>
                  </a:lnTo>
                  <a:lnTo>
                    <a:pt x="88" y="120"/>
                  </a:lnTo>
                  <a:lnTo>
                    <a:pt x="96" y="104"/>
                  </a:lnTo>
                  <a:lnTo>
                    <a:pt x="104" y="72"/>
                  </a:lnTo>
                  <a:lnTo>
                    <a:pt x="104" y="48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20" y="0"/>
                  </a:lnTo>
                  <a:lnTo>
                    <a:pt x="136" y="8"/>
                  </a:lnTo>
                  <a:lnTo>
                    <a:pt x="160" y="16"/>
                  </a:lnTo>
                  <a:lnTo>
                    <a:pt x="176" y="16"/>
                  </a:lnTo>
                  <a:lnTo>
                    <a:pt x="160" y="32"/>
                  </a:lnTo>
                  <a:lnTo>
                    <a:pt x="144" y="40"/>
                  </a:lnTo>
                  <a:lnTo>
                    <a:pt x="136" y="56"/>
                  </a:lnTo>
                  <a:lnTo>
                    <a:pt x="120" y="40"/>
                  </a:lnTo>
                  <a:lnTo>
                    <a:pt x="104" y="64"/>
                  </a:lnTo>
                  <a:lnTo>
                    <a:pt x="120" y="88"/>
                  </a:lnTo>
                  <a:lnTo>
                    <a:pt x="112" y="112"/>
                  </a:lnTo>
                  <a:lnTo>
                    <a:pt x="104" y="128"/>
                  </a:lnTo>
                  <a:lnTo>
                    <a:pt x="104" y="152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80" y="160"/>
                  </a:lnTo>
                  <a:lnTo>
                    <a:pt x="64" y="160"/>
                  </a:lnTo>
                  <a:lnTo>
                    <a:pt x="56" y="160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8" y="192"/>
                  </a:lnTo>
                  <a:lnTo>
                    <a:pt x="0" y="168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" name="Freeform 574"/>
            <p:cNvSpPr/>
            <p:nvPr/>
          </p:nvSpPr>
          <p:spPr bwMode="auto">
            <a:xfrm>
              <a:off x="8685084" y="3355816"/>
              <a:ext cx="48664" cy="232092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" name="Freeform 575"/>
            <p:cNvSpPr/>
            <p:nvPr/>
          </p:nvSpPr>
          <p:spPr bwMode="auto">
            <a:xfrm>
              <a:off x="9172976" y="5455873"/>
              <a:ext cx="134763" cy="159719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" name="Freeform 576"/>
            <p:cNvSpPr/>
            <p:nvPr/>
          </p:nvSpPr>
          <p:spPr bwMode="auto">
            <a:xfrm>
              <a:off x="8685084" y="3355816"/>
              <a:ext cx="48664" cy="232092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" name="Freeform 577"/>
            <p:cNvSpPr/>
            <p:nvPr/>
          </p:nvSpPr>
          <p:spPr bwMode="auto">
            <a:xfrm>
              <a:off x="9172976" y="5455873"/>
              <a:ext cx="134763" cy="159719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" name="Freeform 578"/>
            <p:cNvSpPr/>
            <p:nvPr/>
          </p:nvSpPr>
          <p:spPr bwMode="auto">
            <a:xfrm>
              <a:off x="9295261" y="5309880"/>
              <a:ext cx="98577" cy="158472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" name="Freeform 579"/>
            <p:cNvSpPr/>
            <p:nvPr/>
          </p:nvSpPr>
          <p:spPr bwMode="auto">
            <a:xfrm>
              <a:off x="8134802" y="4820740"/>
              <a:ext cx="769897" cy="586469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" name="Freeform 580"/>
            <p:cNvSpPr/>
            <p:nvPr/>
          </p:nvSpPr>
          <p:spPr bwMode="auto">
            <a:xfrm>
              <a:off x="9295261" y="5309880"/>
              <a:ext cx="98577" cy="158472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5" name="Freeform 581"/>
            <p:cNvSpPr/>
            <p:nvPr/>
          </p:nvSpPr>
          <p:spPr bwMode="auto">
            <a:xfrm>
              <a:off x="8134802" y="4820740"/>
              <a:ext cx="769897" cy="586469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6" name="Freeform 582"/>
            <p:cNvSpPr/>
            <p:nvPr/>
          </p:nvSpPr>
          <p:spPr bwMode="auto">
            <a:xfrm>
              <a:off x="8746227" y="5444643"/>
              <a:ext cx="61143" cy="84851"/>
            </a:xfrm>
            <a:custGeom>
              <a:avLst/>
              <a:gdLst>
                <a:gd name="T0" fmla="*/ 0 w 40"/>
                <a:gd name="T1" fmla="*/ 2147483647 h 56"/>
                <a:gd name="T2" fmla="*/ 2147483647 w 40"/>
                <a:gd name="T3" fmla="*/ 2147483647 h 56"/>
                <a:gd name="T4" fmla="*/ 2147483647 w 40"/>
                <a:gd name="T5" fmla="*/ 2147483647 h 56"/>
                <a:gd name="T6" fmla="*/ 2147483647 w 40"/>
                <a:gd name="T7" fmla="*/ 2147483647 h 56"/>
                <a:gd name="T8" fmla="*/ 2147483647 w 40"/>
                <a:gd name="T9" fmla="*/ 2147483647 h 56"/>
                <a:gd name="T10" fmla="*/ 2147483647 w 40"/>
                <a:gd name="T11" fmla="*/ 2147483647 h 56"/>
                <a:gd name="T12" fmla="*/ 2147483647 w 40"/>
                <a:gd name="T13" fmla="*/ 0 h 56"/>
                <a:gd name="T14" fmla="*/ 2147483647 w 40"/>
                <a:gd name="T15" fmla="*/ 2147483647 h 56"/>
                <a:gd name="T16" fmla="*/ 0 w 40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56"/>
                <a:gd name="T29" fmla="*/ 40 w 40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56">
                  <a:moveTo>
                    <a:pt x="0" y="8"/>
                  </a:moveTo>
                  <a:lnTo>
                    <a:pt x="8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32" y="40"/>
                  </a:lnTo>
                  <a:lnTo>
                    <a:pt x="40" y="16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7" name="Freeform 583"/>
            <p:cNvSpPr/>
            <p:nvPr/>
          </p:nvSpPr>
          <p:spPr bwMode="auto">
            <a:xfrm>
              <a:off x="7805381" y="4491319"/>
              <a:ext cx="195906" cy="208384"/>
            </a:xfrm>
            <a:custGeom>
              <a:avLst/>
              <a:gdLst>
                <a:gd name="T0" fmla="*/ 0 w 128"/>
                <a:gd name="T1" fmla="*/ 0 h 136"/>
                <a:gd name="T2" fmla="*/ 2147483647 w 128"/>
                <a:gd name="T3" fmla="*/ 0 h 136"/>
                <a:gd name="T4" fmla="*/ 2147483647 w 128"/>
                <a:gd name="T5" fmla="*/ 2147483647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2147483647 h 136"/>
                <a:gd name="T14" fmla="*/ 2147483647 w 128"/>
                <a:gd name="T15" fmla="*/ 2147483647 h 136"/>
                <a:gd name="T16" fmla="*/ 2147483647 w 128"/>
                <a:gd name="T17" fmla="*/ 2147483647 h 136"/>
                <a:gd name="T18" fmla="*/ 2147483647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0 w 128"/>
                <a:gd name="T33" fmla="*/ 0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36"/>
                <a:gd name="T53" fmla="*/ 128 w 128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36">
                  <a:moveTo>
                    <a:pt x="0" y="0"/>
                  </a:moveTo>
                  <a:lnTo>
                    <a:pt x="16" y="0"/>
                  </a:lnTo>
                  <a:lnTo>
                    <a:pt x="32" y="24"/>
                  </a:lnTo>
                  <a:lnTo>
                    <a:pt x="48" y="32"/>
                  </a:lnTo>
                  <a:lnTo>
                    <a:pt x="64" y="40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104"/>
                  </a:lnTo>
                  <a:lnTo>
                    <a:pt x="128" y="128"/>
                  </a:lnTo>
                  <a:lnTo>
                    <a:pt x="112" y="136"/>
                  </a:lnTo>
                  <a:lnTo>
                    <a:pt x="88" y="120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40" y="64"/>
                  </a:lnTo>
                  <a:lnTo>
                    <a:pt x="24" y="48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8" name="Freeform 584"/>
            <p:cNvSpPr/>
            <p:nvPr/>
          </p:nvSpPr>
          <p:spPr bwMode="auto">
            <a:xfrm>
              <a:off x="8062429" y="4455134"/>
              <a:ext cx="182180" cy="207135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9" name="Freeform 585"/>
            <p:cNvSpPr/>
            <p:nvPr/>
          </p:nvSpPr>
          <p:spPr bwMode="auto">
            <a:xfrm>
              <a:off x="8476701" y="4601126"/>
              <a:ext cx="354377" cy="195906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0" name="Freeform 586"/>
            <p:cNvSpPr/>
            <p:nvPr/>
          </p:nvSpPr>
          <p:spPr bwMode="auto">
            <a:xfrm>
              <a:off x="8062429" y="4455134"/>
              <a:ext cx="182180" cy="207135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1" name="Freeform 587"/>
            <p:cNvSpPr/>
            <p:nvPr/>
          </p:nvSpPr>
          <p:spPr bwMode="auto">
            <a:xfrm>
              <a:off x="8476701" y="4601126"/>
              <a:ext cx="354377" cy="195906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2" name="Freeform 588"/>
            <p:cNvSpPr/>
            <p:nvPr/>
          </p:nvSpPr>
          <p:spPr bwMode="auto">
            <a:xfrm>
              <a:off x="8257088" y="4235520"/>
              <a:ext cx="109807" cy="145993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3" name="Freeform 589"/>
            <p:cNvSpPr/>
            <p:nvPr/>
          </p:nvSpPr>
          <p:spPr bwMode="auto">
            <a:xfrm>
              <a:off x="8305752" y="4406468"/>
              <a:ext cx="86098" cy="72373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4" name="Freeform 590"/>
            <p:cNvSpPr/>
            <p:nvPr/>
          </p:nvSpPr>
          <p:spPr bwMode="auto">
            <a:xfrm>
              <a:off x="8262078" y="4235520"/>
              <a:ext cx="109807" cy="145993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5" name="Freeform 591"/>
            <p:cNvSpPr/>
            <p:nvPr/>
          </p:nvSpPr>
          <p:spPr bwMode="auto">
            <a:xfrm>
              <a:off x="8305752" y="4406468"/>
              <a:ext cx="86098" cy="72373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6" name="Freeform 592"/>
            <p:cNvSpPr/>
            <p:nvPr/>
          </p:nvSpPr>
          <p:spPr bwMode="auto">
            <a:xfrm>
              <a:off x="8244609" y="4564941"/>
              <a:ext cx="111055" cy="134763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0 w 72"/>
                <a:gd name="T5" fmla="*/ 2147483647 h 88"/>
                <a:gd name="T6" fmla="*/ 0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2147483647 h 88"/>
                <a:gd name="T14" fmla="*/ 2147483647 w 72"/>
                <a:gd name="T15" fmla="*/ 0 h 88"/>
                <a:gd name="T16" fmla="*/ 2147483647 w 72"/>
                <a:gd name="T17" fmla="*/ 2147483647 h 88"/>
                <a:gd name="T18" fmla="*/ 2147483647 w 72"/>
                <a:gd name="T19" fmla="*/ 2147483647 h 88"/>
                <a:gd name="T20" fmla="*/ 2147483647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2147483647 w 72"/>
                <a:gd name="T35" fmla="*/ 2147483647 h 88"/>
                <a:gd name="T36" fmla="*/ 2147483647 w 72"/>
                <a:gd name="T37" fmla="*/ 2147483647 h 88"/>
                <a:gd name="T38" fmla="*/ 2147483647 w 72"/>
                <a:gd name="T39" fmla="*/ 2147483647 h 88"/>
                <a:gd name="T40" fmla="*/ 2147483647 w 72"/>
                <a:gd name="T41" fmla="*/ 2147483647 h 88"/>
                <a:gd name="T42" fmla="*/ 2147483647 w 72"/>
                <a:gd name="T43" fmla="*/ 2147483647 h 88"/>
                <a:gd name="T44" fmla="*/ 2147483647 w 72"/>
                <a:gd name="T45" fmla="*/ 2147483647 h 88"/>
                <a:gd name="T46" fmla="*/ 2147483647 w 72"/>
                <a:gd name="T47" fmla="*/ 2147483647 h 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88"/>
                <a:gd name="T74" fmla="*/ 72 w 72"/>
                <a:gd name="T75" fmla="*/ 88 h 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88">
                  <a:moveTo>
                    <a:pt x="8" y="88"/>
                  </a:moveTo>
                  <a:lnTo>
                    <a:pt x="8" y="7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56" y="8"/>
                  </a:lnTo>
                  <a:lnTo>
                    <a:pt x="32" y="16"/>
                  </a:lnTo>
                  <a:lnTo>
                    <a:pt x="24" y="32"/>
                  </a:lnTo>
                  <a:lnTo>
                    <a:pt x="56" y="32"/>
                  </a:lnTo>
                  <a:lnTo>
                    <a:pt x="56" y="40"/>
                  </a:lnTo>
                  <a:lnTo>
                    <a:pt x="48" y="48"/>
                  </a:lnTo>
                  <a:lnTo>
                    <a:pt x="40" y="56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48" y="88"/>
                  </a:lnTo>
                  <a:lnTo>
                    <a:pt x="32" y="72"/>
                  </a:lnTo>
                  <a:lnTo>
                    <a:pt x="24" y="56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7" name="Freeform 593"/>
            <p:cNvSpPr/>
            <p:nvPr/>
          </p:nvSpPr>
          <p:spPr bwMode="auto">
            <a:xfrm>
              <a:off x="7988809" y="4723411"/>
              <a:ext cx="207135" cy="48664"/>
            </a:xfrm>
            <a:custGeom>
              <a:avLst/>
              <a:gdLst>
                <a:gd name="T0" fmla="*/ 0 w 136"/>
                <a:gd name="T1" fmla="*/ 0 h 32"/>
                <a:gd name="T2" fmla="*/ 2147483647 w 136"/>
                <a:gd name="T3" fmla="*/ 0 h 32"/>
                <a:gd name="T4" fmla="*/ 2147483647 w 136"/>
                <a:gd name="T5" fmla="*/ 0 h 32"/>
                <a:gd name="T6" fmla="*/ 2147483647 w 136"/>
                <a:gd name="T7" fmla="*/ 0 h 32"/>
                <a:gd name="T8" fmla="*/ 2147483647 w 136"/>
                <a:gd name="T9" fmla="*/ 2147483647 h 32"/>
                <a:gd name="T10" fmla="*/ 2147483647 w 136"/>
                <a:gd name="T11" fmla="*/ 2147483647 h 32"/>
                <a:gd name="T12" fmla="*/ 2147483647 w 136"/>
                <a:gd name="T13" fmla="*/ 2147483647 h 32"/>
                <a:gd name="T14" fmla="*/ 2147483647 w 136"/>
                <a:gd name="T15" fmla="*/ 2147483647 h 32"/>
                <a:gd name="T16" fmla="*/ 2147483647 w 136"/>
                <a:gd name="T17" fmla="*/ 2147483647 h 32"/>
                <a:gd name="T18" fmla="*/ 2147483647 w 136"/>
                <a:gd name="T19" fmla="*/ 2147483647 h 32"/>
                <a:gd name="T20" fmla="*/ 0 w 136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6"/>
                <a:gd name="T34" fmla="*/ 0 h 32"/>
                <a:gd name="T35" fmla="*/ 136 w 136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6" h="32">
                  <a:moveTo>
                    <a:pt x="0" y="0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80" y="0"/>
                  </a:lnTo>
                  <a:lnTo>
                    <a:pt x="96" y="8"/>
                  </a:lnTo>
                  <a:lnTo>
                    <a:pt x="128" y="16"/>
                  </a:lnTo>
                  <a:lnTo>
                    <a:pt x="136" y="32"/>
                  </a:lnTo>
                  <a:lnTo>
                    <a:pt x="104" y="24"/>
                  </a:lnTo>
                  <a:lnTo>
                    <a:pt x="80" y="24"/>
                  </a:lnTo>
                  <a:lnTo>
                    <a:pt x="32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8" name="Freeform 594"/>
            <p:cNvSpPr/>
            <p:nvPr/>
          </p:nvSpPr>
          <p:spPr bwMode="auto">
            <a:xfrm>
              <a:off x="4799419" y="3428189"/>
              <a:ext cx="122284" cy="147241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39" name="Freeform 595"/>
            <p:cNvSpPr/>
            <p:nvPr/>
          </p:nvSpPr>
          <p:spPr bwMode="auto">
            <a:xfrm>
              <a:off x="4286570" y="4136943"/>
              <a:ext cx="219613" cy="61143"/>
            </a:xfrm>
            <a:custGeom>
              <a:avLst/>
              <a:gdLst>
                <a:gd name="T0" fmla="*/ 2147483647 w 144"/>
                <a:gd name="T1" fmla="*/ 2147483647 h 40"/>
                <a:gd name="T2" fmla="*/ 2147483647 w 144"/>
                <a:gd name="T3" fmla="*/ 0 h 40"/>
                <a:gd name="T4" fmla="*/ 2147483647 w 144"/>
                <a:gd name="T5" fmla="*/ 0 h 40"/>
                <a:gd name="T6" fmla="*/ 2147483647 w 144"/>
                <a:gd name="T7" fmla="*/ 2147483647 h 40"/>
                <a:gd name="T8" fmla="*/ 2147483647 w 144"/>
                <a:gd name="T9" fmla="*/ 2147483647 h 40"/>
                <a:gd name="T10" fmla="*/ 2147483647 w 144"/>
                <a:gd name="T11" fmla="*/ 2147483647 h 40"/>
                <a:gd name="T12" fmla="*/ 2147483647 w 144"/>
                <a:gd name="T13" fmla="*/ 2147483647 h 40"/>
                <a:gd name="T14" fmla="*/ 2147483647 w 144"/>
                <a:gd name="T15" fmla="*/ 2147483647 h 40"/>
                <a:gd name="T16" fmla="*/ 2147483647 w 144"/>
                <a:gd name="T17" fmla="*/ 2147483647 h 40"/>
                <a:gd name="T18" fmla="*/ 2147483647 w 144"/>
                <a:gd name="T19" fmla="*/ 2147483647 h 40"/>
                <a:gd name="T20" fmla="*/ 2147483647 w 144"/>
                <a:gd name="T21" fmla="*/ 2147483647 h 40"/>
                <a:gd name="T22" fmla="*/ 2147483647 w 144"/>
                <a:gd name="T23" fmla="*/ 2147483647 h 40"/>
                <a:gd name="T24" fmla="*/ 2147483647 w 144"/>
                <a:gd name="T25" fmla="*/ 2147483647 h 40"/>
                <a:gd name="T26" fmla="*/ 2147483647 w 144"/>
                <a:gd name="T27" fmla="*/ 2147483647 h 40"/>
                <a:gd name="T28" fmla="*/ 0 w 144"/>
                <a:gd name="T29" fmla="*/ 2147483647 h 40"/>
                <a:gd name="T30" fmla="*/ 2147483647 w 144"/>
                <a:gd name="T31" fmla="*/ 2147483647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4"/>
                <a:gd name="T49" fmla="*/ 0 h 40"/>
                <a:gd name="T50" fmla="*/ 144 w 144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4" h="40">
                  <a:moveTo>
                    <a:pt x="8" y="8"/>
                  </a:moveTo>
                  <a:lnTo>
                    <a:pt x="32" y="0"/>
                  </a:lnTo>
                  <a:lnTo>
                    <a:pt x="80" y="0"/>
                  </a:lnTo>
                  <a:lnTo>
                    <a:pt x="104" y="16"/>
                  </a:lnTo>
                  <a:lnTo>
                    <a:pt x="112" y="24"/>
                  </a:lnTo>
                  <a:lnTo>
                    <a:pt x="136" y="32"/>
                  </a:lnTo>
                  <a:lnTo>
                    <a:pt x="144" y="40"/>
                  </a:lnTo>
                  <a:lnTo>
                    <a:pt x="136" y="40"/>
                  </a:lnTo>
                  <a:lnTo>
                    <a:pt x="104" y="40"/>
                  </a:lnTo>
                  <a:lnTo>
                    <a:pt x="96" y="32"/>
                  </a:lnTo>
                  <a:lnTo>
                    <a:pt x="88" y="24"/>
                  </a:lnTo>
                  <a:lnTo>
                    <a:pt x="64" y="16"/>
                  </a:lnTo>
                  <a:lnTo>
                    <a:pt x="40" y="16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0" name="Freeform 596"/>
            <p:cNvSpPr/>
            <p:nvPr/>
          </p:nvSpPr>
          <p:spPr bwMode="auto">
            <a:xfrm>
              <a:off x="4506185" y="4210564"/>
              <a:ext cx="133515" cy="36186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1" name="Freeform 597"/>
            <p:cNvSpPr/>
            <p:nvPr/>
          </p:nvSpPr>
          <p:spPr bwMode="auto">
            <a:xfrm>
              <a:off x="4799419" y="3428189"/>
              <a:ext cx="122284" cy="147241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2" name="Freeform 598"/>
            <p:cNvSpPr/>
            <p:nvPr/>
          </p:nvSpPr>
          <p:spPr bwMode="auto">
            <a:xfrm>
              <a:off x="4506185" y="4210564"/>
              <a:ext cx="133515" cy="36186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3" name="Freeform 599"/>
            <p:cNvSpPr/>
            <p:nvPr/>
          </p:nvSpPr>
          <p:spPr bwMode="auto">
            <a:xfrm>
              <a:off x="6168261" y="3795044"/>
              <a:ext cx="61143" cy="37434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4" name="Freeform 600"/>
            <p:cNvSpPr/>
            <p:nvPr/>
          </p:nvSpPr>
          <p:spPr bwMode="auto">
            <a:xfrm>
              <a:off x="6107119" y="3721424"/>
              <a:ext cx="24956" cy="49913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5" name="Freeform 601"/>
            <p:cNvSpPr/>
            <p:nvPr/>
          </p:nvSpPr>
          <p:spPr bwMode="auto">
            <a:xfrm>
              <a:off x="6168261" y="3795044"/>
              <a:ext cx="61143" cy="37434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6" name="Freeform 602"/>
            <p:cNvSpPr/>
            <p:nvPr/>
          </p:nvSpPr>
          <p:spPr bwMode="auto">
            <a:xfrm>
              <a:off x="6107119" y="3721424"/>
              <a:ext cx="24956" cy="49913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7" name="Freeform 603"/>
            <p:cNvSpPr/>
            <p:nvPr/>
          </p:nvSpPr>
          <p:spPr bwMode="auto">
            <a:xfrm>
              <a:off x="6095888" y="3672759"/>
              <a:ext cx="36186" cy="37434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8" name="Freeform 604"/>
            <p:cNvSpPr/>
            <p:nvPr/>
          </p:nvSpPr>
          <p:spPr bwMode="auto">
            <a:xfrm>
              <a:off x="6731022" y="3820001"/>
              <a:ext cx="36186" cy="12478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49" name="Freeform 605"/>
            <p:cNvSpPr/>
            <p:nvPr/>
          </p:nvSpPr>
          <p:spPr bwMode="auto">
            <a:xfrm>
              <a:off x="6095888" y="3672759"/>
              <a:ext cx="36186" cy="37434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0" name="Freeform 606"/>
            <p:cNvSpPr/>
            <p:nvPr/>
          </p:nvSpPr>
          <p:spPr bwMode="auto">
            <a:xfrm>
              <a:off x="6731022" y="3820001"/>
              <a:ext cx="36186" cy="12478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1" name="Rectangle 607"/>
            <p:cNvSpPr>
              <a:spLocks noChangeArrowheads="1"/>
            </p:cNvSpPr>
            <p:nvPr/>
          </p:nvSpPr>
          <p:spPr bwMode="auto">
            <a:xfrm>
              <a:off x="6619967" y="4003429"/>
              <a:ext cx="0" cy="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微软雅黑" panose="020B0503020204020204" charset="-122"/>
              </a:endParaRPr>
            </a:p>
          </p:txBody>
        </p:sp>
        <p:sp>
          <p:nvSpPr>
            <p:cNvPr id="52" name="Freeform 608"/>
            <p:cNvSpPr/>
            <p:nvPr/>
          </p:nvSpPr>
          <p:spPr bwMode="auto">
            <a:xfrm>
              <a:off x="6449018" y="3710193"/>
              <a:ext cx="354377" cy="133515"/>
            </a:xfrm>
            <a:custGeom>
              <a:avLst/>
              <a:gdLst>
                <a:gd name="T0" fmla="*/ 2147483647 w 232"/>
                <a:gd name="T1" fmla="*/ 2147483647 h 88"/>
                <a:gd name="T2" fmla="*/ 2147483647 w 232"/>
                <a:gd name="T3" fmla="*/ 2147483647 h 88"/>
                <a:gd name="T4" fmla="*/ 2147483647 w 232"/>
                <a:gd name="T5" fmla="*/ 2147483647 h 88"/>
                <a:gd name="T6" fmla="*/ 2147483647 w 232"/>
                <a:gd name="T7" fmla="*/ 2147483647 h 88"/>
                <a:gd name="T8" fmla="*/ 2147483647 w 232"/>
                <a:gd name="T9" fmla="*/ 2147483647 h 88"/>
                <a:gd name="T10" fmla="*/ 2147483647 w 232"/>
                <a:gd name="T11" fmla="*/ 2147483647 h 88"/>
                <a:gd name="T12" fmla="*/ 2147483647 w 232"/>
                <a:gd name="T13" fmla="*/ 2147483647 h 88"/>
                <a:gd name="T14" fmla="*/ 2147483647 w 232"/>
                <a:gd name="T15" fmla="*/ 2147483647 h 88"/>
                <a:gd name="T16" fmla="*/ 2147483647 w 232"/>
                <a:gd name="T17" fmla="*/ 2147483647 h 88"/>
                <a:gd name="T18" fmla="*/ 2147483647 w 232"/>
                <a:gd name="T19" fmla="*/ 0 h 88"/>
                <a:gd name="T20" fmla="*/ 2147483647 w 232"/>
                <a:gd name="T21" fmla="*/ 0 h 88"/>
                <a:gd name="T22" fmla="*/ 2147483647 w 232"/>
                <a:gd name="T23" fmla="*/ 0 h 88"/>
                <a:gd name="T24" fmla="*/ 2147483647 w 232"/>
                <a:gd name="T25" fmla="*/ 2147483647 h 88"/>
                <a:gd name="T26" fmla="*/ 2147483647 w 232"/>
                <a:gd name="T27" fmla="*/ 2147483647 h 88"/>
                <a:gd name="T28" fmla="*/ 2147483647 w 232"/>
                <a:gd name="T29" fmla="*/ 2147483647 h 88"/>
                <a:gd name="T30" fmla="*/ 2147483647 w 232"/>
                <a:gd name="T31" fmla="*/ 0 h 88"/>
                <a:gd name="T32" fmla="*/ 2147483647 w 232"/>
                <a:gd name="T33" fmla="*/ 0 h 88"/>
                <a:gd name="T34" fmla="*/ 2147483647 w 232"/>
                <a:gd name="T35" fmla="*/ 0 h 88"/>
                <a:gd name="T36" fmla="*/ 2147483647 w 232"/>
                <a:gd name="T37" fmla="*/ 0 h 88"/>
                <a:gd name="T38" fmla="*/ 2147483647 w 232"/>
                <a:gd name="T39" fmla="*/ 0 h 88"/>
                <a:gd name="T40" fmla="*/ 2147483647 w 232"/>
                <a:gd name="T41" fmla="*/ 2147483647 h 88"/>
                <a:gd name="T42" fmla="*/ 2147483647 w 232"/>
                <a:gd name="T43" fmla="*/ 2147483647 h 88"/>
                <a:gd name="T44" fmla="*/ 2147483647 w 232"/>
                <a:gd name="T45" fmla="*/ 2147483647 h 88"/>
                <a:gd name="T46" fmla="*/ 2147483647 w 232"/>
                <a:gd name="T47" fmla="*/ 2147483647 h 88"/>
                <a:gd name="T48" fmla="*/ 2147483647 w 232"/>
                <a:gd name="T49" fmla="*/ 2147483647 h 88"/>
                <a:gd name="T50" fmla="*/ 0 w 232"/>
                <a:gd name="T51" fmla="*/ 2147483647 h 88"/>
                <a:gd name="T52" fmla="*/ 2147483647 w 232"/>
                <a:gd name="T53" fmla="*/ 2147483647 h 88"/>
                <a:gd name="T54" fmla="*/ 2147483647 w 232"/>
                <a:gd name="T55" fmla="*/ 2147483647 h 88"/>
                <a:gd name="T56" fmla="*/ 2147483647 w 232"/>
                <a:gd name="T57" fmla="*/ 2147483647 h 88"/>
                <a:gd name="T58" fmla="*/ 2147483647 w 232"/>
                <a:gd name="T59" fmla="*/ 2147483647 h 88"/>
                <a:gd name="T60" fmla="*/ 2147483647 w 232"/>
                <a:gd name="T61" fmla="*/ 2147483647 h 88"/>
                <a:gd name="T62" fmla="*/ 2147483647 w 232"/>
                <a:gd name="T63" fmla="*/ 2147483647 h 88"/>
                <a:gd name="T64" fmla="*/ 2147483647 w 232"/>
                <a:gd name="T65" fmla="*/ 2147483647 h 88"/>
                <a:gd name="T66" fmla="*/ 2147483647 w 232"/>
                <a:gd name="T67" fmla="*/ 2147483647 h 88"/>
                <a:gd name="T68" fmla="*/ 2147483647 w 232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2"/>
                <a:gd name="T106" fmla="*/ 0 h 88"/>
                <a:gd name="T107" fmla="*/ 232 w 232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2" h="88">
                  <a:moveTo>
                    <a:pt x="136" y="80"/>
                  </a:moveTo>
                  <a:lnTo>
                    <a:pt x="144" y="80"/>
                  </a:lnTo>
                  <a:lnTo>
                    <a:pt x="184" y="80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32" y="72"/>
                  </a:lnTo>
                  <a:lnTo>
                    <a:pt x="232" y="64"/>
                  </a:lnTo>
                  <a:lnTo>
                    <a:pt x="232" y="32"/>
                  </a:lnTo>
                  <a:lnTo>
                    <a:pt x="216" y="8"/>
                  </a:lnTo>
                  <a:lnTo>
                    <a:pt x="208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52" y="8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64" y="8"/>
                  </a:lnTo>
                  <a:lnTo>
                    <a:pt x="48" y="16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80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36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3" name="Freeform 609"/>
            <p:cNvSpPr/>
            <p:nvPr/>
          </p:nvSpPr>
          <p:spPr bwMode="auto">
            <a:xfrm>
              <a:off x="6619967" y="3820001"/>
              <a:ext cx="134763" cy="122284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0 w 88"/>
                <a:gd name="T25" fmla="*/ 2147483647 h 80"/>
                <a:gd name="T26" fmla="*/ 2147483647 w 88"/>
                <a:gd name="T27" fmla="*/ 2147483647 h 80"/>
                <a:gd name="T28" fmla="*/ 2147483647 w 88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8"/>
                <a:gd name="T46" fmla="*/ 0 h 80"/>
                <a:gd name="T47" fmla="*/ 88 w 88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4" name="Freeform 610"/>
            <p:cNvSpPr/>
            <p:nvPr/>
          </p:nvSpPr>
          <p:spPr bwMode="auto">
            <a:xfrm>
              <a:off x="6596258" y="3917329"/>
              <a:ext cx="97329" cy="86099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56"/>
                <a:gd name="T50" fmla="*/ 64 w 64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5" name="Freeform 611"/>
            <p:cNvSpPr/>
            <p:nvPr/>
          </p:nvSpPr>
          <p:spPr bwMode="auto">
            <a:xfrm>
              <a:off x="6619967" y="3820001"/>
              <a:ext cx="134763" cy="122284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2147483647 w 88"/>
                <a:gd name="T25" fmla="*/ 2147483647 h 80"/>
                <a:gd name="T26" fmla="*/ 0 w 88"/>
                <a:gd name="T27" fmla="*/ 2147483647 h 80"/>
                <a:gd name="T28" fmla="*/ 2147483647 w 88"/>
                <a:gd name="T29" fmla="*/ 2147483647 h 80"/>
                <a:gd name="T30" fmla="*/ 2147483647 w 88"/>
                <a:gd name="T31" fmla="*/ 2147483647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8"/>
                <a:gd name="T49" fmla="*/ 0 h 80"/>
                <a:gd name="T50" fmla="*/ 88 w 88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6" name="Freeform 612"/>
            <p:cNvSpPr/>
            <p:nvPr/>
          </p:nvSpPr>
          <p:spPr bwMode="auto">
            <a:xfrm>
              <a:off x="6596258" y="3917329"/>
              <a:ext cx="97329" cy="86099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2147483647 w 64"/>
                <a:gd name="T33" fmla="*/ 2147483647 h 56"/>
                <a:gd name="T34" fmla="*/ 2147483647 w 64"/>
                <a:gd name="T35" fmla="*/ 2147483647 h 56"/>
                <a:gd name="T36" fmla="*/ 2147483647 w 64"/>
                <a:gd name="T37" fmla="*/ 2147483647 h 56"/>
                <a:gd name="T38" fmla="*/ 2147483647 w 64"/>
                <a:gd name="T39" fmla="*/ 2147483647 h 56"/>
                <a:gd name="T40" fmla="*/ 2147483647 w 64"/>
                <a:gd name="T41" fmla="*/ 0 h 56"/>
                <a:gd name="T42" fmla="*/ 2147483647 w 64"/>
                <a:gd name="T43" fmla="*/ 0 h 56"/>
                <a:gd name="T44" fmla="*/ 2147483647 w 64"/>
                <a:gd name="T45" fmla="*/ 2147483647 h 56"/>
                <a:gd name="T46" fmla="*/ 2147483647 w 64"/>
                <a:gd name="T47" fmla="*/ 2147483647 h 56"/>
                <a:gd name="T48" fmla="*/ 2147483647 w 64"/>
                <a:gd name="T49" fmla="*/ 2147483647 h 56"/>
                <a:gd name="T50" fmla="*/ 2147483647 w 64"/>
                <a:gd name="T51" fmla="*/ 2147483647 h 56"/>
                <a:gd name="T52" fmla="*/ 0 w 64"/>
                <a:gd name="T53" fmla="*/ 2147483647 h 56"/>
                <a:gd name="T54" fmla="*/ 2147483647 w 64"/>
                <a:gd name="T55" fmla="*/ 2147483647 h 56"/>
                <a:gd name="T56" fmla="*/ 2147483647 w 64"/>
                <a:gd name="T57" fmla="*/ 2147483647 h 56"/>
                <a:gd name="T58" fmla="*/ 2147483647 w 64"/>
                <a:gd name="T59" fmla="*/ 2147483647 h 56"/>
                <a:gd name="T60" fmla="*/ 2147483647 w 64"/>
                <a:gd name="T61" fmla="*/ 2147483647 h 56"/>
                <a:gd name="T62" fmla="*/ 2147483647 w 64"/>
                <a:gd name="T63" fmla="*/ 2147483647 h 56"/>
                <a:gd name="T64" fmla="*/ 2147483647 w 64"/>
                <a:gd name="T65" fmla="*/ 2147483647 h 56"/>
                <a:gd name="T66" fmla="*/ 2147483647 w 64"/>
                <a:gd name="T67" fmla="*/ 2147483647 h 56"/>
                <a:gd name="T68" fmla="*/ 2147483647 w 64"/>
                <a:gd name="T69" fmla="*/ 2147483647 h 56"/>
                <a:gd name="T70" fmla="*/ 2147483647 w 64"/>
                <a:gd name="T71" fmla="*/ 2147483647 h 56"/>
                <a:gd name="T72" fmla="*/ 2147483647 w 64"/>
                <a:gd name="T73" fmla="*/ 2147483647 h 56"/>
                <a:gd name="T74" fmla="*/ 2147483647 w 64"/>
                <a:gd name="T75" fmla="*/ 2147483647 h 56"/>
                <a:gd name="T76" fmla="*/ 2147483647 w 64"/>
                <a:gd name="T77" fmla="*/ 2147483647 h 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56"/>
                <a:gd name="T119" fmla="*/ 64 w 64"/>
                <a:gd name="T120" fmla="*/ 56 h 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7" name="Freeform 613"/>
            <p:cNvSpPr/>
            <p:nvPr/>
          </p:nvSpPr>
          <p:spPr bwMode="auto">
            <a:xfrm>
              <a:off x="6938157" y="4088279"/>
              <a:ext cx="97329" cy="61142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8" name="Freeform 614"/>
            <p:cNvSpPr/>
            <p:nvPr/>
          </p:nvSpPr>
          <p:spPr bwMode="auto">
            <a:xfrm>
              <a:off x="6950636" y="4113235"/>
              <a:ext cx="145993" cy="170949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0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2147483647 h 112"/>
                <a:gd name="T16" fmla="*/ 2147483647 w 96"/>
                <a:gd name="T17" fmla="*/ 2147483647 h 112"/>
                <a:gd name="T18" fmla="*/ 2147483647 w 96"/>
                <a:gd name="T19" fmla="*/ 2147483647 h 112"/>
                <a:gd name="T20" fmla="*/ 2147483647 w 96"/>
                <a:gd name="T21" fmla="*/ 0 h 112"/>
                <a:gd name="T22" fmla="*/ 2147483647 w 96"/>
                <a:gd name="T23" fmla="*/ 0 h 112"/>
                <a:gd name="T24" fmla="*/ 2147483647 w 96"/>
                <a:gd name="T25" fmla="*/ 0 h 112"/>
                <a:gd name="T26" fmla="*/ 2147483647 w 96"/>
                <a:gd name="T27" fmla="*/ 2147483647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12"/>
                <a:gd name="T44" fmla="*/ 96 w 96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12">
                  <a:moveTo>
                    <a:pt x="40" y="24"/>
                  </a:moveTo>
                  <a:lnTo>
                    <a:pt x="40" y="48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112"/>
                  </a:lnTo>
                  <a:lnTo>
                    <a:pt x="48" y="88"/>
                  </a:lnTo>
                  <a:lnTo>
                    <a:pt x="72" y="56"/>
                  </a:lnTo>
                  <a:lnTo>
                    <a:pt x="80" y="40"/>
                  </a:lnTo>
                  <a:lnTo>
                    <a:pt x="96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59" name="Freeform 615"/>
            <p:cNvSpPr/>
            <p:nvPr/>
          </p:nvSpPr>
          <p:spPr bwMode="auto">
            <a:xfrm>
              <a:off x="6767208" y="4223042"/>
              <a:ext cx="207135" cy="122284"/>
            </a:xfrm>
            <a:custGeom>
              <a:avLst/>
              <a:gdLst>
                <a:gd name="T0" fmla="*/ 2147483647 w 136"/>
                <a:gd name="T1" fmla="*/ 0 h 80"/>
                <a:gd name="T2" fmla="*/ 2147483647 w 136"/>
                <a:gd name="T3" fmla="*/ 2147483647 h 80"/>
                <a:gd name="T4" fmla="*/ 2147483647 w 136"/>
                <a:gd name="T5" fmla="*/ 2147483647 h 80"/>
                <a:gd name="T6" fmla="*/ 2147483647 w 136"/>
                <a:gd name="T7" fmla="*/ 2147483647 h 80"/>
                <a:gd name="T8" fmla="*/ 0 w 136"/>
                <a:gd name="T9" fmla="*/ 2147483647 h 80"/>
                <a:gd name="T10" fmla="*/ 2147483647 w 136"/>
                <a:gd name="T11" fmla="*/ 2147483647 h 80"/>
                <a:gd name="T12" fmla="*/ 2147483647 w 136"/>
                <a:gd name="T13" fmla="*/ 2147483647 h 80"/>
                <a:gd name="T14" fmla="*/ 2147483647 w 136"/>
                <a:gd name="T15" fmla="*/ 2147483647 h 80"/>
                <a:gd name="T16" fmla="*/ 2147483647 w 136"/>
                <a:gd name="T17" fmla="*/ 2147483647 h 80"/>
                <a:gd name="T18" fmla="*/ 2147483647 w 136"/>
                <a:gd name="T19" fmla="*/ 2147483647 h 80"/>
                <a:gd name="T20" fmla="*/ 2147483647 w 136"/>
                <a:gd name="T21" fmla="*/ 2147483647 h 80"/>
                <a:gd name="T22" fmla="*/ 2147483647 w 136"/>
                <a:gd name="T23" fmla="*/ 2147483647 h 80"/>
                <a:gd name="T24" fmla="*/ 2147483647 w 136"/>
                <a:gd name="T25" fmla="*/ 2147483647 h 80"/>
                <a:gd name="T26" fmla="*/ 2147483647 w 136"/>
                <a:gd name="T27" fmla="*/ 0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80"/>
                <a:gd name="T44" fmla="*/ 136 w 136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80">
                  <a:moveTo>
                    <a:pt x="120" y="0"/>
                  </a:moveTo>
                  <a:lnTo>
                    <a:pt x="72" y="16"/>
                  </a:lnTo>
                  <a:lnTo>
                    <a:pt x="56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80" y="56"/>
                  </a:lnTo>
                  <a:lnTo>
                    <a:pt x="104" y="48"/>
                  </a:lnTo>
                  <a:lnTo>
                    <a:pt x="136" y="40"/>
                  </a:lnTo>
                  <a:lnTo>
                    <a:pt x="128" y="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0" name="Freeform 616"/>
            <p:cNvSpPr/>
            <p:nvPr/>
          </p:nvSpPr>
          <p:spPr bwMode="auto">
            <a:xfrm>
              <a:off x="6619967" y="3942285"/>
              <a:ext cx="391811" cy="329421"/>
            </a:xfrm>
            <a:custGeom>
              <a:avLst/>
              <a:gdLst>
                <a:gd name="T0" fmla="*/ 2147483647 w 256"/>
                <a:gd name="T1" fmla="*/ 2147483647 h 216"/>
                <a:gd name="T2" fmla="*/ 2147483647 w 256"/>
                <a:gd name="T3" fmla="*/ 2147483647 h 216"/>
                <a:gd name="T4" fmla="*/ 2147483647 w 256"/>
                <a:gd name="T5" fmla="*/ 2147483647 h 216"/>
                <a:gd name="T6" fmla="*/ 2147483647 w 256"/>
                <a:gd name="T7" fmla="*/ 2147483647 h 216"/>
                <a:gd name="T8" fmla="*/ 2147483647 w 256"/>
                <a:gd name="T9" fmla="*/ 2147483647 h 216"/>
                <a:gd name="T10" fmla="*/ 2147483647 w 256"/>
                <a:gd name="T11" fmla="*/ 2147483647 h 216"/>
                <a:gd name="T12" fmla="*/ 2147483647 w 256"/>
                <a:gd name="T13" fmla="*/ 2147483647 h 216"/>
                <a:gd name="T14" fmla="*/ 2147483647 w 256"/>
                <a:gd name="T15" fmla="*/ 2147483647 h 216"/>
                <a:gd name="T16" fmla="*/ 2147483647 w 256"/>
                <a:gd name="T17" fmla="*/ 2147483647 h 216"/>
                <a:gd name="T18" fmla="*/ 2147483647 w 256"/>
                <a:gd name="T19" fmla="*/ 2147483647 h 216"/>
                <a:gd name="T20" fmla="*/ 2147483647 w 256"/>
                <a:gd name="T21" fmla="*/ 2147483647 h 216"/>
                <a:gd name="T22" fmla="*/ 2147483647 w 256"/>
                <a:gd name="T23" fmla="*/ 2147483647 h 216"/>
                <a:gd name="T24" fmla="*/ 2147483647 w 256"/>
                <a:gd name="T25" fmla="*/ 0 h 216"/>
                <a:gd name="T26" fmla="*/ 2147483647 w 256"/>
                <a:gd name="T27" fmla="*/ 0 h 216"/>
                <a:gd name="T28" fmla="*/ 2147483647 w 256"/>
                <a:gd name="T29" fmla="*/ 0 h 216"/>
                <a:gd name="T30" fmla="*/ 2147483647 w 256"/>
                <a:gd name="T31" fmla="*/ 2147483647 h 216"/>
                <a:gd name="T32" fmla="*/ 2147483647 w 256"/>
                <a:gd name="T33" fmla="*/ 2147483647 h 216"/>
                <a:gd name="T34" fmla="*/ 2147483647 w 256"/>
                <a:gd name="T35" fmla="*/ 2147483647 h 216"/>
                <a:gd name="T36" fmla="*/ 2147483647 w 256"/>
                <a:gd name="T37" fmla="*/ 2147483647 h 216"/>
                <a:gd name="T38" fmla="*/ 2147483647 w 256"/>
                <a:gd name="T39" fmla="*/ 2147483647 h 216"/>
                <a:gd name="T40" fmla="*/ 0 w 256"/>
                <a:gd name="T41" fmla="*/ 2147483647 h 216"/>
                <a:gd name="T42" fmla="*/ 2147483647 w 256"/>
                <a:gd name="T43" fmla="*/ 2147483647 h 216"/>
                <a:gd name="T44" fmla="*/ 2147483647 w 256"/>
                <a:gd name="T45" fmla="*/ 2147483647 h 216"/>
                <a:gd name="T46" fmla="*/ 2147483647 w 256"/>
                <a:gd name="T47" fmla="*/ 2147483647 h 216"/>
                <a:gd name="T48" fmla="*/ 2147483647 w 256"/>
                <a:gd name="T49" fmla="*/ 2147483647 h 216"/>
                <a:gd name="T50" fmla="*/ 2147483647 w 256"/>
                <a:gd name="T51" fmla="*/ 2147483647 h 216"/>
                <a:gd name="T52" fmla="*/ 2147483647 w 256"/>
                <a:gd name="T53" fmla="*/ 2147483647 h 216"/>
                <a:gd name="T54" fmla="*/ 2147483647 w 256"/>
                <a:gd name="T55" fmla="*/ 2147483647 h 216"/>
                <a:gd name="T56" fmla="*/ 2147483647 w 256"/>
                <a:gd name="T57" fmla="*/ 2147483647 h 216"/>
                <a:gd name="T58" fmla="*/ 2147483647 w 256"/>
                <a:gd name="T59" fmla="*/ 2147483647 h 216"/>
                <a:gd name="T60" fmla="*/ 2147483647 w 256"/>
                <a:gd name="T61" fmla="*/ 2147483647 h 216"/>
                <a:gd name="T62" fmla="*/ 2147483647 w 256"/>
                <a:gd name="T63" fmla="*/ 2147483647 h 216"/>
                <a:gd name="T64" fmla="*/ 2147483647 w 256"/>
                <a:gd name="T65" fmla="*/ 2147483647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16"/>
                <a:gd name="T101" fmla="*/ 256 w 256"/>
                <a:gd name="T102" fmla="*/ 216 h 2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16">
                  <a:moveTo>
                    <a:pt x="256" y="136"/>
                  </a:moveTo>
                  <a:lnTo>
                    <a:pt x="224" y="128"/>
                  </a:lnTo>
                  <a:lnTo>
                    <a:pt x="208" y="112"/>
                  </a:lnTo>
                  <a:lnTo>
                    <a:pt x="216" y="96"/>
                  </a:lnTo>
                  <a:lnTo>
                    <a:pt x="208" y="96"/>
                  </a:lnTo>
                  <a:lnTo>
                    <a:pt x="192" y="88"/>
                  </a:lnTo>
                  <a:lnTo>
                    <a:pt x="184" y="64"/>
                  </a:lnTo>
                  <a:lnTo>
                    <a:pt x="168" y="48"/>
                  </a:lnTo>
                  <a:lnTo>
                    <a:pt x="160" y="48"/>
                  </a:lnTo>
                  <a:lnTo>
                    <a:pt x="144" y="40"/>
                  </a:lnTo>
                  <a:lnTo>
                    <a:pt x="112" y="32"/>
                  </a:lnTo>
                  <a:lnTo>
                    <a:pt x="104" y="24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40" y="112"/>
                  </a:lnTo>
                  <a:lnTo>
                    <a:pt x="56" y="128"/>
                  </a:lnTo>
                  <a:lnTo>
                    <a:pt x="64" y="152"/>
                  </a:lnTo>
                  <a:lnTo>
                    <a:pt x="72" y="184"/>
                  </a:lnTo>
                  <a:lnTo>
                    <a:pt x="96" y="208"/>
                  </a:lnTo>
                  <a:lnTo>
                    <a:pt x="96" y="216"/>
                  </a:lnTo>
                  <a:lnTo>
                    <a:pt x="112" y="208"/>
                  </a:lnTo>
                  <a:lnTo>
                    <a:pt x="152" y="208"/>
                  </a:lnTo>
                  <a:lnTo>
                    <a:pt x="168" y="200"/>
                  </a:lnTo>
                  <a:lnTo>
                    <a:pt x="216" y="184"/>
                  </a:lnTo>
                  <a:lnTo>
                    <a:pt x="256" y="1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1" name="Freeform 617"/>
            <p:cNvSpPr/>
            <p:nvPr/>
          </p:nvSpPr>
          <p:spPr bwMode="auto">
            <a:xfrm>
              <a:off x="6950636" y="4149421"/>
              <a:ext cx="61142" cy="73621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0 h 48"/>
                <a:gd name="T8" fmla="*/ 0 w 4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48"/>
                <a:gd name="T17" fmla="*/ 40 w 4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48">
                  <a:moveTo>
                    <a:pt x="0" y="48"/>
                  </a:moveTo>
                  <a:lnTo>
                    <a:pt x="16" y="40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2" name="Freeform 618"/>
            <p:cNvSpPr/>
            <p:nvPr/>
          </p:nvSpPr>
          <p:spPr bwMode="auto">
            <a:xfrm>
              <a:off x="6693588" y="3820001"/>
              <a:ext cx="195905" cy="194657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3" name="Freeform 619"/>
            <p:cNvSpPr/>
            <p:nvPr/>
          </p:nvSpPr>
          <p:spPr bwMode="auto">
            <a:xfrm>
              <a:off x="6938157" y="4088279"/>
              <a:ext cx="97329" cy="61142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4" name="Freeform 620"/>
            <p:cNvSpPr/>
            <p:nvPr/>
          </p:nvSpPr>
          <p:spPr bwMode="auto">
            <a:xfrm>
              <a:off x="6693588" y="3820001"/>
              <a:ext cx="195905" cy="194657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5" name="Freeform 621"/>
            <p:cNvSpPr/>
            <p:nvPr/>
          </p:nvSpPr>
          <p:spPr bwMode="auto">
            <a:xfrm>
              <a:off x="6803395" y="3758859"/>
              <a:ext cx="366855" cy="341899"/>
            </a:xfrm>
            <a:custGeom>
              <a:avLst/>
              <a:gdLst>
                <a:gd name="T0" fmla="*/ 2147483647 w 240"/>
                <a:gd name="T1" fmla="*/ 2147483647 h 224"/>
                <a:gd name="T2" fmla="*/ 2147483647 w 240"/>
                <a:gd name="T3" fmla="*/ 2147483647 h 224"/>
                <a:gd name="T4" fmla="*/ 2147483647 w 240"/>
                <a:gd name="T5" fmla="*/ 2147483647 h 224"/>
                <a:gd name="T6" fmla="*/ 2147483647 w 240"/>
                <a:gd name="T7" fmla="*/ 2147483647 h 224"/>
                <a:gd name="T8" fmla="*/ 2147483647 w 240"/>
                <a:gd name="T9" fmla="*/ 2147483647 h 224"/>
                <a:gd name="T10" fmla="*/ 2147483647 w 240"/>
                <a:gd name="T11" fmla="*/ 2147483647 h 224"/>
                <a:gd name="T12" fmla="*/ 2147483647 w 240"/>
                <a:gd name="T13" fmla="*/ 2147483647 h 224"/>
                <a:gd name="T14" fmla="*/ 2147483647 w 240"/>
                <a:gd name="T15" fmla="*/ 2147483647 h 224"/>
                <a:gd name="T16" fmla="*/ 2147483647 w 240"/>
                <a:gd name="T17" fmla="*/ 2147483647 h 224"/>
                <a:gd name="T18" fmla="*/ 2147483647 w 240"/>
                <a:gd name="T19" fmla="*/ 2147483647 h 224"/>
                <a:gd name="T20" fmla="*/ 2147483647 w 240"/>
                <a:gd name="T21" fmla="*/ 2147483647 h 224"/>
                <a:gd name="T22" fmla="*/ 2147483647 w 240"/>
                <a:gd name="T23" fmla="*/ 2147483647 h 224"/>
                <a:gd name="T24" fmla="*/ 2147483647 w 240"/>
                <a:gd name="T25" fmla="*/ 2147483647 h 224"/>
                <a:gd name="T26" fmla="*/ 2147483647 w 240"/>
                <a:gd name="T27" fmla="*/ 2147483647 h 224"/>
                <a:gd name="T28" fmla="*/ 2147483647 w 240"/>
                <a:gd name="T29" fmla="*/ 2147483647 h 224"/>
                <a:gd name="T30" fmla="*/ 2147483647 w 240"/>
                <a:gd name="T31" fmla="*/ 2147483647 h 224"/>
                <a:gd name="T32" fmla="*/ 2147483647 w 240"/>
                <a:gd name="T33" fmla="*/ 2147483647 h 224"/>
                <a:gd name="T34" fmla="*/ 2147483647 w 240"/>
                <a:gd name="T35" fmla="*/ 2147483647 h 224"/>
                <a:gd name="T36" fmla="*/ 2147483647 w 240"/>
                <a:gd name="T37" fmla="*/ 2147483647 h 224"/>
                <a:gd name="T38" fmla="*/ 2147483647 w 240"/>
                <a:gd name="T39" fmla="*/ 0 h 224"/>
                <a:gd name="T40" fmla="*/ 2147483647 w 240"/>
                <a:gd name="T41" fmla="*/ 2147483647 h 224"/>
                <a:gd name="T42" fmla="*/ 2147483647 w 240"/>
                <a:gd name="T43" fmla="*/ 2147483647 h 224"/>
                <a:gd name="T44" fmla="*/ 0 w 240"/>
                <a:gd name="T45" fmla="*/ 0 h 224"/>
                <a:gd name="T46" fmla="*/ 0 w 240"/>
                <a:gd name="T47" fmla="*/ 2147483647 h 224"/>
                <a:gd name="T48" fmla="*/ 0 w 240"/>
                <a:gd name="T49" fmla="*/ 2147483647 h 224"/>
                <a:gd name="T50" fmla="*/ 2147483647 w 240"/>
                <a:gd name="T51" fmla="*/ 2147483647 h 224"/>
                <a:gd name="T52" fmla="*/ 2147483647 w 240"/>
                <a:gd name="T53" fmla="*/ 2147483647 h 224"/>
                <a:gd name="T54" fmla="*/ 2147483647 w 240"/>
                <a:gd name="T55" fmla="*/ 2147483647 h 224"/>
                <a:gd name="T56" fmla="*/ 2147483647 w 240"/>
                <a:gd name="T57" fmla="*/ 2147483647 h 224"/>
                <a:gd name="T58" fmla="*/ 2147483647 w 240"/>
                <a:gd name="T59" fmla="*/ 2147483647 h 224"/>
                <a:gd name="T60" fmla="*/ 2147483647 w 240"/>
                <a:gd name="T61" fmla="*/ 2147483647 h 224"/>
                <a:gd name="T62" fmla="*/ 2147483647 w 240"/>
                <a:gd name="T63" fmla="*/ 2147483647 h 224"/>
                <a:gd name="T64" fmla="*/ 2147483647 w 240"/>
                <a:gd name="T65" fmla="*/ 2147483647 h 224"/>
                <a:gd name="T66" fmla="*/ 2147483647 w 240"/>
                <a:gd name="T67" fmla="*/ 2147483647 h 224"/>
                <a:gd name="T68" fmla="*/ 2147483647 w 240"/>
                <a:gd name="T69" fmla="*/ 2147483647 h 224"/>
                <a:gd name="T70" fmla="*/ 2147483647 w 240"/>
                <a:gd name="T71" fmla="*/ 2147483647 h 224"/>
                <a:gd name="T72" fmla="*/ 2147483647 w 240"/>
                <a:gd name="T73" fmla="*/ 2147483647 h 224"/>
                <a:gd name="T74" fmla="*/ 2147483647 w 240"/>
                <a:gd name="T75" fmla="*/ 2147483647 h 224"/>
                <a:gd name="T76" fmla="*/ 2147483647 w 240"/>
                <a:gd name="T77" fmla="*/ 2147483647 h 224"/>
                <a:gd name="T78" fmla="*/ 2147483647 w 240"/>
                <a:gd name="T79" fmla="*/ 2147483647 h 224"/>
                <a:gd name="T80" fmla="*/ 2147483647 w 240"/>
                <a:gd name="T81" fmla="*/ 2147483647 h 224"/>
                <a:gd name="T82" fmla="*/ 2147483647 w 240"/>
                <a:gd name="T83" fmla="*/ 2147483647 h 224"/>
                <a:gd name="T84" fmla="*/ 2147483647 w 240"/>
                <a:gd name="T85" fmla="*/ 2147483647 h 224"/>
                <a:gd name="T86" fmla="*/ 2147483647 w 240"/>
                <a:gd name="T87" fmla="*/ 2147483647 h 224"/>
                <a:gd name="T88" fmla="*/ 2147483647 w 240"/>
                <a:gd name="T89" fmla="*/ 2147483647 h 224"/>
                <a:gd name="T90" fmla="*/ 2147483647 w 240"/>
                <a:gd name="T91" fmla="*/ 2147483647 h 2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0"/>
                <a:gd name="T139" fmla="*/ 0 h 224"/>
                <a:gd name="T140" fmla="*/ 240 w 240"/>
                <a:gd name="T141" fmla="*/ 224 h 2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0" h="224">
                  <a:moveTo>
                    <a:pt x="208" y="152"/>
                  </a:moveTo>
                  <a:lnTo>
                    <a:pt x="216" y="128"/>
                  </a:lnTo>
                  <a:lnTo>
                    <a:pt x="200" y="120"/>
                  </a:lnTo>
                  <a:lnTo>
                    <a:pt x="200" y="104"/>
                  </a:lnTo>
                  <a:lnTo>
                    <a:pt x="208" y="88"/>
                  </a:lnTo>
                  <a:lnTo>
                    <a:pt x="208" y="48"/>
                  </a:lnTo>
                  <a:lnTo>
                    <a:pt x="192" y="48"/>
                  </a:lnTo>
                  <a:lnTo>
                    <a:pt x="176" y="32"/>
                  </a:lnTo>
                  <a:lnTo>
                    <a:pt x="160" y="24"/>
                  </a:lnTo>
                  <a:lnTo>
                    <a:pt x="144" y="24"/>
                  </a:lnTo>
                  <a:lnTo>
                    <a:pt x="120" y="32"/>
                  </a:lnTo>
                  <a:lnTo>
                    <a:pt x="120" y="40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72" y="40"/>
                  </a:lnTo>
                  <a:lnTo>
                    <a:pt x="56" y="40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4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80"/>
                  </a:lnTo>
                  <a:lnTo>
                    <a:pt x="16" y="96"/>
                  </a:lnTo>
                  <a:lnTo>
                    <a:pt x="40" y="120"/>
                  </a:lnTo>
                  <a:lnTo>
                    <a:pt x="48" y="136"/>
                  </a:lnTo>
                  <a:lnTo>
                    <a:pt x="56" y="152"/>
                  </a:lnTo>
                  <a:lnTo>
                    <a:pt x="56" y="144"/>
                  </a:lnTo>
                  <a:lnTo>
                    <a:pt x="72" y="160"/>
                  </a:lnTo>
                  <a:lnTo>
                    <a:pt x="88" y="176"/>
                  </a:lnTo>
                  <a:lnTo>
                    <a:pt x="112" y="192"/>
                  </a:lnTo>
                  <a:lnTo>
                    <a:pt x="136" y="200"/>
                  </a:lnTo>
                  <a:lnTo>
                    <a:pt x="152" y="192"/>
                  </a:lnTo>
                  <a:lnTo>
                    <a:pt x="168" y="208"/>
                  </a:lnTo>
                  <a:lnTo>
                    <a:pt x="208" y="224"/>
                  </a:lnTo>
                  <a:lnTo>
                    <a:pt x="216" y="224"/>
                  </a:lnTo>
                  <a:lnTo>
                    <a:pt x="216" y="208"/>
                  </a:lnTo>
                  <a:lnTo>
                    <a:pt x="240" y="200"/>
                  </a:lnTo>
                  <a:lnTo>
                    <a:pt x="232" y="184"/>
                  </a:lnTo>
                  <a:lnTo>
                    <a:pt x="232" y="176"/>
                  </a:lnTo>
                  <a:lnTo>
                    <a:pt x="216" y="160"/>
                  </a:lnTo>
                  <a:lnTo>
                    <a:pt x="208" y="1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6" name="Freeform 622"/>
            <p:cNvSpPr/>
            <p:nvPr/>
          </p:nvSpPr>
          <p:spPr bwMode="auto">
            <a:xfrm>
              <a:off x="7121585" y="3832479"/>
              <a:ext cx="316943" cy="291986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2147483647 h 192"/>
                <a:gd name="T24" fmla="*/ 2147483647 w 208"/>
                <a:gd name="T25" fmla="*/ 0 h 192"/>
                <a:gd name="T26" fmla="*/ 2147483647 w 208"/>
                <a:gd name="T27" fmla="*/ 0 h 192"/>
                <a:gd name="T28" fmla="*/ 2147483647 w 208"/>
                <a:gd name="T29" fmla="*/ 0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2147483647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0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2147483647 w 208"/>
                <a:gd name="T67" fmla="*/ 2147483647 h 192"/>
                <a:gd name="T68" fmla="*/ 2147483647 w 208"/>
                <a:gd name="T69" fmla="*/ 2147483647 h 192"/>
                <a:gd name="T70" fmla="*/ 2147483647 w 208"/>
                <a:gd name="T71" fmla="*/ 2147483647 h 192"/>
                <a:gd name="T72" fmla="*/ 2147483647 w 208"/>
                <a:gd name="T73" fmla="*/ 2147483647 h 192"/>
                <a:gd name="T74" fmla="*/ 2147483647 w 208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192"/>
                <a:gd name="T116" fmla="*/ 208 w 208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192">
                  <a:moveTo>
                    <a:pt x="112" y="184"/>
                  </a:moveTo>
                  <a:lnTo>
                    <a:pt x="128" y="176"/>
                  </a:lnTo>
                  <a:lnTo>
                    <a:pt x="120" y="160"/>
                  </a:lnTo>
                  <a:lnTo>
                    <a:pt x="112" y="144"/>
                  </a:lnTo>
                  <a:lnTo>
                    <a:pt x="120" y="136"/>
                  </a:lnTo>
                  <a:lnTo>
                    <a:pt x="136" y="136"/>
                  </a:lnTo>
                  <a:lnTo>
                    <a:pt x="160" y="96"/>
                  </a:lnTo>
                  <a:lnTo>
                    <a:pt x="168" y="80"/>
                  </a:lnTo>
                  <a:lnTo>
                    <a:pt x="176" y="64"/>
                  </a:lnTo>
                  <a:lnTo>
                    <a:pt x="168" y="56"/>
                  </a:lnTo>
                  <a:lnTo>
                    <a:pt x="168" y="32"/>
                  </a:lnTo>
                  <a:lnTo>
                    <a:pt x="208" y="24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52" y="0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0" y="40"/>
                  </a:lnTo>
                  <a:lnTo>
                    <a:pt x="112" y="48"/>
                  </a:lnTo>
                  <a:lnTo>
                    <a:pt x="112" y="56"/>
                  </a:lnTo>
                  <a:lnTo>
                    <a:pt x="104" y="72"/>
                  </a:lnTo>
                  <a:lnTo>
                    <a:pt x="80" y="80"/>
                  </a:lnTo>
                  <a:lnTo>
                    <a:pt x="72" y="88"/>
                  </a:lnTo>
                  <a:lnTo>
                    <a:pt x="56" y="112"/>
                  </a:lnTo>
                  <a:lnTo>
                    <a:pt x="32" y="112"/>
                  </a:lnTo>
                  <a:lnTo>
                    <a:pt x="16" y="104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8" y="160"/>
                  </a:lnTo>
                  <a:lnTo>
                    <a:pt x="8" y="176"/>
                  </a:lnTo>
                  <a:lnTo>
                    <a:pt x="32" y="168"/>
                  </a:lnTo>
                  <a:lnTo>
                    <a:pt x="72" y="168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112" y="1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7" name="Freeform 623"/>
            <p:cNvSpPr/>
            <p:nvPr/>
          </p:nvSpPr>
          <p:spPr bwMode="auto">
            <a:xfrm>
              <a:off x="7256347" y="3856187"/>
              <a:ext cx="561512" cy="586469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2147483647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2147483647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84"/>
                <a:gd name="T110" fmla="*/ 368 w 368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8" name="Freeform 624"/>
            <p:cNvSpPr/>
            <p:nvPr/>
          </p:nvSpPr>
          <p:spPr bwMode="auto">
            <a:xfrm>
              <a:off x="7109106" y="3795044"/>
              <a:ext cx="280757" cy="208384"/>
            </a:xfrm>
            <a:custGeom>
              <a:avLst/>
              <a:gdLst>
                <a:gd name="T0" fmla="*/ 2147483647 w 184"/>
                <a:gd name="T1" fmla="*/ 2147483647 h 136"/>
                <a:gd name="T2" fmla="*/ 2147483647 w 184"/>
                <a:gd name="T3" fmla="*/ 2147483647 h 136"/>
                <a:gd name="T4" fmla="*/ 2147483647 w 184"/>
                <a:gd name="T5" fmla="*/ 2147483647 h 136"/>
                <a:gd name="T6" fmla="*/ 2147483647 w 184"/>
                <a:gd name="T7" fmla="*/ 0 h 136"/>
                <a:gd name="T8" fmla="*/ 2147483647 w 184"/>
                <a:gd name="T9" fmla="*/ 2147483647 h 136"/>
                <a:gd name="T10" fmla="*/ 2147483647 w 184"/>
                <a:gd name="T11" fmla="*/ 2147483647 h 136"/>
                <a:gd name="T12" fmla="*/ 2147483647 w 184"/>
                <a:gd name="T13" fmla="*/ 2147483647 h 136"/>
                <a:gd name="T14" fmla="*/ 2147483647 w 184"/>
                <a:gd name="T15" fmla="*/ 2147483647 h 136"/>
                <a:gd name="T16" fmla="*/ 2147483647 w 184"/>
                <a:gd name="T17" fmla="*/ 2147483647 h 136"/>
                <a:gd name="T18" fmla="*/ 2147483647 w 184"/>
                <a:gd name="T19" fmla="*/ 2147483647 h 136"/>
                <a:gd name="T20" fmla="*/ 2147483647 w 184"/>
                <a:gd name="T21" fmla="*/ 2147483647 h 136"/>
                <a:gd name="T22" fmla="*/ 2147483647 w 184"/>
                <a:gd name="T23" fmla="*/ 2147483647 h 136"/>
                <a:gd name="T24" fmla="*/ 2147483647 w 184"/>
                <a:gd name="T25" fmla="*/ 2147483647 h 136"/>
                <a:gd name="T26" fmla="*/ 2147483647 w 184"/>
                <a:gd name="T27" fmla="*/ 2147483647 h 136"/>
                <a:gd name="T28" fmla="*/ 2147483647 w 184"/>
                <a:gd name="T29" fmla="*/ 2147483647 h 136"/>
                <a:gd name="T30" fmla="*/ 2147483647 w 184"/>
                <a:gd name="T31" fmla="*/ 2147483647 h 136"/>
                <a:gd name="T32" fmla="*/ 0 w 184"/>
                <a:gd name="T33" fmla="*/ 2147483647 h 136"/>
                <a:gd name="T34" fmla="*/ 0 w 184"/>
                <a:gd name="T35" fmla="*/ 2147483647 h 136"/>
                <a:gd name="T36" fmla="*/ 2147483647 w 184"/>
                <a:gd name="T37" fmla="*/ 2147483647 h 136"/>
                <a:gd name="T38" fmla="*/ 2147483647 w 184"/>
                <a:gd name="T39" fmla="*/ 2147483647 h 136"/>
                <a:gd name="T40" fmla="*/ 2147483647 w 184"/>
                <a:gd name="T41" fmla="*/ 2147483647 h 136"/>
                <a:gd name="T42" fmla="*/ 2147483647 w 184"/>
                <a:gd name="T43" fmla="*/ 2147483647 h 136"/>
                <a:gd name="T44" fmla="*/ 2147483647 w 184"/>
                <a:gd name="T45" fmla="*/ 2147483647 h 136"/>
                <a:gd name="T46" fmla="*/ 2147483647 w 184"/>
                <a:gd name="T47" fmla="*/ 2147483647 h 136"/>
                <a:gd name="T48" fmla="*/ 2147483647 w 184"/>
                <a:gd name="T49" fmla="*/ 2147483647 h 136"/>
                <a:gd name="T50" fmla="*/ 2147483647 w 184"/>
                <a:gd name="T51" fmla="*/ 2147483647 h 136"/>
                <a:gd name="T52" fmla="*/ 2147483647 w 184"/>
                <a:gd name="T53" fmla="*/ 2147483647 h 136"/>
                <a:gd name="T54" fmla="*/ 2147483647 w 184"/>
                <a:gd name="T55" fmla="*/ 2147483647 h 136"/>
                <a:gd name="T56" fmla="*/ 2147483647 w 184"/>
                <a:gd name="T57" fmla="*/ 2147483647 h 136"/>
                <a:gd name="T58" fmla="*/ 2147483647 w 184"/>
                <a:gd name="T59" fmla="*/ 2147483647 h 136"/>
                <a:gd name="T60" fmla="*/ 2147483647 w 184"/>
                <a:gd name="T61" fmla="*/ 2147483647 h 136"/>
                <a:gd name="T62" fmla="*/ 2147483647 w 184"/>
                <a:gd name="T63" fmla="*/ 2147483647 h 136"/>
                <a:gd name="T64" fmla="*/ 2147483647 w 184"/>
                <a:gd name="T65" fmla="*/ 2147483647 h 136"/>
                <a:gd name="T66" fmla="*/ 2147483647 w 184"/>
                <a:gd name="T67" fmla="*/ 2147483647 h 136"/>
                <a:gd name="T68" fmla="*/ 2147483647 w 184"/>
                <a:gd name="T69" fmla="*/ 2147483647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36"/>
                <a:gd name="T107" fmla="*/ 184 w 184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36">
                  <a:moveTo>
                    <a:pt x="168" y="8"/>
                  </a:moveTo>
                  <a:lnTo>
                    <a:pt x="152" y="16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8"/>
                  </a:lnTo>
                  <a:lnTo>
                    <a:pt x="112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32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64"/>
                  </a:lnTo>
                  <a:lnTo>
                    <a:pt x="0" y="80"/>
                  </a:lnTo>
                  <a:lnTo>
                    <a:pt x="0" y="96"/>
                  </a:lnTo>
                  <a:lnTo>
                    <a:pt x="16" y="104"/>
                  </a:lnTo>
                  <a:lnTo>
                    <a:pt x="8" y="128"/>
                  </a:lnTo>
                  <a:lnTo>
                    <a:pt x="24" y="128"/>
                  </a:lnTo>
                  <a:lnTo>
                    <a:pt x="40" y="136"/>
                  </a:lnTo>
                  <a:lnTo>
                    <a:pt x="64" y="136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112" y="96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36" y="32"/>
                  </a:lnTo>
                  <a:lnTo>
                    <a:pt x="160" y="24"/>
                  </a:lnTo>
                  <a:lnTo>
                    <a:pt x="184" y="24"/>
                  </a:lnTo>
                  <a:lnTo>
                    <a:pt x="176" y="8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9" name="Freeform 625"/>
            <p:cNvSpPr/>
            <p:nvPr/>
          </p:nvSpPr>
          <p:spPr bwMode="auto">
            <a:xfrm>
              <a:off x="7731761" y="4027136"/>
              <a:ext cx="232092" cy="537804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2147483647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2147483647 w 152"/>
                <a:gd name="T17" fmla="*/ 2147483647 h 352"/>
                <a:gd name="T18" fmla="*/ 2147483647 w 152"/>
                <a:gd name="T19" fmla="*/ 0 h 352"/>
                <a:gd name="T20" fmla="*/ 2147483647 w 152"/>
                <a:gd name="T21" fmla="*/ 0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0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2147483647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2147483647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0" name="Freeform 626"/>
            <p:cNvSpPr/>
            <p:nvPr/>
          </p:nvSpPr>
          <p:spPr bwMode="auto">
            <a:xfrm>
              <a:off x="7256347" y="3856187"/>
              <a:ext cx="561512" cy="586469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0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0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2147483647 w 368"/>
                <a:gd name="T73" fmla="*/ 2147483647 h 384"/>
                <a:gd name="T74" fmla="*/ 2147483647 w 368"/>
                <a:gd name="T75" fmla="*/ 2147483647 h 3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8"/>
                <a:gd name="T115" fmla="*/ 0 h 384"/>
                <a:gd name="T116" fmla="*/ 368 w 368"/>
                <a:gd name="T117" fmla="*/ 384 h 3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1" name="Freeform 627"/>
            <p:cNvSpPr/>
            <p:nvPr/>
          </p:nvSpPr>
          <p:spPr bwMode="auto">
            <a:xfrm>
              <a:off x="7731761" y="4027136"/>
              <a:ext cx="232092" cy="537804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0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0 w 152"/>
                <a:gd name="T17" fmla="*/ 2147483647 h 352"/>
                <a:gd name="T18" fmla="*/ 2147483647 w 152"/>
                <a:gd name="T19" fmla="*/ 2147483647 h 352"/>
                <a:gd name="T20" fmla="*/ 2147483647 w 152"/>
                <a:gd name="T21" fmla="*/ 2147483647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2147483647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0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0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2" name="Freeform 628"/>
            <p:cNvSpPr/>
            <p:nvPr/>
          </p:nvSpPr>
          <p:spPr bwMode="auto">
            <a:xfrm>
              <a:off x="7841569" y="4185608"/>
              <a:ext cx="147241" cy="170949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3" name="Freeform 629"/>
            <p:cNvSpPr/>
            <p:nvPr/>
          </p:nvSpPr>
          <p:spPr bwMode="auto">
            <a:xfrm>
              <a:off x="7634432" y="4075800"/>
              <a:ext cx="97329" cy="86098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56"/>
                <a:gd name="T44" fmla="*/ 64 w 64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4" name="Freeform 630"/>
            <p:cNvSpPr/>
            <p:nvPr/>
          </p:nvSpPr>
          <p:spPr bwMode="auto">
            <a:xfrm>
              <a:off x="7841569" y="4185608"/>
              <a:ext cx="147241" cy="170949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5" name="Freeform 631"/>
            <p:cNvSpPr/>
            <p:nvPr/>
          </p:nvSpPr>
          <p:spPr bwMode="auto">
            <a:xfrm>
              <a:off x="7634432" y="4075800"/>
              <a:ext cx="97329" cy="86098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56"/>
                <a:gd name="T47" fmla="*/ 64 w 64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6" name="Freeform 632"/>
            <p:cNvSpPr/>
            <p:nvPr/>
          </p:nvSpPr>
          <p:spPr bwMode="auto">
            <a:xfrm>
              <a:off x="6339211" y="3269718"/>
              <a:ext cx="122284" cy="86098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0 h 56"/>
                <a:gd name="T6" fmla="*/ 2147483647 w 80"/>
                <a:gd name="T7" fmla="*/ 2147483647 h 56"/>
                <a:gd name="T8" fmla="*/ 2147483647 w 80"/>
                <a:gd name="T9" fmla="*/ 0 h 56"/>
                <a:gd name="T10" fmla="*/ 2147483647 w 80"/>
                <a:gd name="T11" fmla="*/ 0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0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2147483647 h 56"/>
                <a:gd name="T24" fmla="*/ 2147483647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2147483647 w 80"/>
                <a:gd name="T39" fmla="*/ 2147483647 h 56"/>
                <a:gd name="T40" fmla="*/ 2147483647 w 80"/>
                <a:gd name="T41" fmla="*/ 2147483647 h 56"/>
                <a:gd name="T42" fmla="*/ 2147483647 w 80"/>
                <a:gd name="T43" fmla="*/ 214748364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"/>
                <a:gd name="T67" fmla="*/ 0 h 56"/>
                <a:gd name="T68" fmla="*/ 80 w 80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" h="56">
                  <a:moveTo>
                    <a:pt x="80" y="16"/>
                  </a:moveTo>
                  <a:lnTo>
                    <a:pt x="72" y="8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8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72" y="32"/>
                  </a:lnTo>
                  <a:lnTo>
                    <a:pt x="8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7" name="Freeform 633"/>
            <p:cNvSpPr/>
            <p:nvPr/>
          </p:nvSpPr>
          <p:spPr bwMode="auto">
            <a:xfrm>
              <a:off x="6400352" y="3159912"/>
              <a:ext cx="86099" cy="7362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8" name="Freeform 634"/>
            <p:cNvSpPr/>
            <p:nvPr/>
          </p:nvSpPr>
          <p:spPr bwMode="auto">
            <a:xfrm>
              <a:off x="6387875" y="3282196"/>
              <a:ext cx="183428" cy="158471"/>
            </a:xfrm>
            <a:custGeom>
              <a:avLst/>
              <a:gdLst>
                <a:gd name="T0" fmla="*/ 2147483647 w 120"/>
                <a:gd name="T1" fmla="*/ 2147483647 h 104"/>
                <a:gd name="T2" fmla="*/ 2147483647 w 120"/>
                <a:gd name="T3" fmla="*/ 2147483647 h 104"/>
                <a:gd name="T4" fmla="*/ 2147483647 w 120"/>
                <a:gd name="T5" fmla="*/ 2147483647 h 104"/>
                <a:gd name="T6" fmla="*/ 2147483647 w 120"/>
                <a:gd name="T7" fmla="*/ 2147483647 h 104"/>
                <a:gd name="T8" fmla="*/ 2147483647 w 120"/>
                <a:gd name="T9" fmla="*/ 0 h 104"/>
                <a:gd name="T10" fmla="*/ 2147483647 w 120"/>
                <a:gd name="T11" fmla="*/ 2147483647 h 104"/>
                <a:gd name="T12" fmla="*/ 2147483647 w 120"/>
                <a:gd name="T13" fmla="*/ 2147483647 h 104"/>
                <a:gd name="T14" fmla="*/ 2147483647 w 120"/>
                <a:gd name="T15" fmla="*/ 2147483647 h 104"/>
                <a:gd name="T16" fmla="*/ 2147483647 w 120"/>
                <a:gd name="T17" fmla="*/ 2147483647 h 104"/>
                <a:gd name="T18" fmla="*/ 2147483647 w 120"/>
                <a:gd name="T19" fmla="*/ 2147483647 h 104"/>
                <a:gd name="T20" fmla="*/ 2147483647 w 120"/>
                <a:gd name="T21" fmla="*/ 2147483647 h 104"/>
                <a:gd name="T22" fmla="*/ 2147483647 w 120"/>
                <a:gd name="T23" fmla="*/ 2147483647 h 104"/>
                <a:gd name="T24" fmla="*/ 2147483647 w 120"/>
                <a:gd name="T25" fmla="*/ 2147483647 h 104"/>
                <a:gd name="T26" fmla="*/ 2147483647 w 120"/>
                <a:gd name="T27" fmla="*/ 2147483647 h 104"/>
                <a:gd name="T28" fmla="*/ 2147483647 w 120"/>
                <a:gd name="T29" fmla="*/ 2147483647 h 104"/>
                <a:gd name="T30" fmla="*/ 0 w 120"/>
                <a:gd name="T31" fmla="*/ 2147483647 h 104"/>
                <a:gd name="T32" fmla="*/ 2147483647 w 120"/>
                <a:gd name="T33" fmla="*/ 2147483647 h 104"/>
                <a:gd name="T34" fmla="*/ 2147483647 w 120"/>
                <a:gd name="T35" fmla="*/ 2147483647 h 104"/>
                <a:gd name="T36" fmla="*/ 2147483647 w 120"/>
                <a:gd name="T37" fmla="*/ 2147483647 h 104"/>
                <a:gd name="T38" fmla="*/ 2147483647 w 120"/>
                <a:gd name="T39" fmla="*/ 2147483647 h 104"/>
                <a:gd name="T40" fmla="*/ 2147483647 w 120"/>
                <a:gd name="T41" fmla="*/ 2147483647 h 104"/>
                <a:gd name="T42" fmla="*/ 2147483647 w 120"/>
                <a:gd name="T43" fmla="*/ 2147483647 h 104"/>
                <a:gd name="T44" fmla="*/ 2147483647 w 120"/>
                <a:gd name="T45" fmla="*/ 2147483647 h 104"/>
                <a:gd name="T46" fmla="*/ 2147483647 w 120"/>
                <a:gd name="T47" fmla="*/ 2147483647 h 104"/>
                <a:gd name="T48" fmla="*/ 2147483647 w 120"/>
                <a:gd name="T49" fmla="*/ 2147483647 h 104"/>
                <a:gd name="T50" fmla="*/ 2147483647 w 120"/>
                <a:gd name="T51" fmla="*/ 2147483647 h 104"/>
                <a:gd name="T52" fmla="*/ 2147483647 w 120"/>
                <a:gd name="T53" fmla="*/ 2147483647 h 104"/>
                <a:gd name="T54" fmla="*/ 2147483647 w 120"/>
                <a:gd name="T55" fmla="*/ 2147483647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104"/>
                <a:gd name="T86" fmla="*/ 120 w 120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104">
                  <a:moveTo>
                    <a:pt x="120" y="56"/>
                  </a:moveTo>
                  <a:lnTo>
                    <a:pt x="112" y="40"/>
                  </a:lnTo>
                  <a:lnTo>
                    <a:pt x="96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0" y="24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56"/>
                  </a:lnTo>
                  <a:lnTo>
                    <a:pt x="8" y="72"/>
                  </a:lnTo>
                  <a:lnTo>
                    <a:pt x="0" y="80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32" y="96"/>
                  </a:lnTo>
                  <a:lnTo>
                    <a:pt x="56" y="104"/>
                  </a:lnTo>
                  <a:lnTo>
                    <a:pt x="80" y="104"/>
                  </a:lnTo>
                  <a:lnTo>
                    <a:pt x="96" y="104"/>
                  </a:lnTo>
                  <a:lnTo>
                    <a:pt x="104" y="80"/>
                  </a:lnTo>
                  <a:lnTo>
                    <a:pt x="112" y="80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9" name="Freeform 635"/>
            <p:cNvSpPr/>
            <p:nvPr/>
          </p:nvSpPr>
          <p:spPr bwMode="auto">
            <a:xfrm>
              <a:off x="6351689" y="3208576"/>
              <a:ext cx="147241" cy="86099"/>
            </a:xfrm>
            <a:custGeom>
              <a:avLst/>
              <a:gdLst>
                <a:gd name="T0" fmla="*/ 2147483647 w 96"/>
                <a:gd name="T1" fmla="*/ 2147483647 h 56"/>
                <a:gd name="T2" fmla="*/ 2147483647 w 96"/>
                <a:gd name="T3" fmla="*/ 2147483647 h 56"/>
                <a:gd name="T4" fmla="*/ 2147483647 w 96"/>
                <a:gd name="T5" fmla="*/ 2147483647 h 56"/>
                <a:gd name="T6" fmla="*/ 2147483647 w 96"/>
                <a:gd name="T7" fmla="*/ 2147483647 h 56"/>
                <a:gd name="T8" fmla="*/ 2147483647 w 96"/>
                <a:gd name="T9" fmla="*/ 2147483647 h 56"/>
                <a:gd name="T10" fmla="*/ 2147483647 w 96"/>
                <a:gd name="T11" fmla="*/ 2147483647 h 56"/>
                <a:gd name="T12" fmla="*/ 2147483647 w 96"/>
                <a:gd name="T13" fmla="*/ 2147483647 h 56"/>
                <a:gd name="T14" fmla="*/ 2147483647 w 96"/>
                <a:gd name="T15" fmla="*/ 2147483647 h 56"/>
                <a:gd name="T16" fmla="*/ 2147483647 w 96"/>
                <a:gd name="T17" fmla="*/ 2147483647 h 56"/>
                <a:gd name="T18" fmla="*/ 2147483647 w 96"/>
                <a:gd name="T19" fmla="*/ 2147483647 h 56"/>
                <a:gd name="T20" fmla="*/ 2147483647 w 96"/>
                <a:gd name="T21" fmla="*/ 2147483647 h 56"/>
                <a:gd name="T22" fmla="*/ 2147483647 w 96"/>
                <a:gd name="T23" fmla="*/ 0 h 56"/>
                <a:gd name="T24" fmla="*/ 2147483647 w 96"/>
                <a:gd name="T25" fmla="*/ 2147483647 h 56"/>
                <a:gd name="T26" fmla="*/ 2147483647 w 96"/>
                <a:gd name="T27" fmla="*/ 2147483647 h 56"/>
                <a:gd name="T28" fmla="*/ 2147483647 w 96"/>
                <a:gd name="T29" fmla="*/ 2147483647 h 56"/>
                <a:gd name="T30" fmla="*/ 2147483647 w 96"/>
                <a:gd name="T31" fmla="*/ 2147483647 h 56"/>
                <a:gd name="T32" fmla="*/ 0 w 96"/>
                <a:gd name="T33" fmla="*/ 2147483647 h 56"/>
                <a:gd name="T34" fmla="*/ 0 w 96"/>
                <a:gd name="T35" fmla="*/ 2147483647 h 56"/>
                <a:gd name="T36" fmla="*/ 2147483647 w 96"/>
                <a:gd name="T37" fmla="*/ 2147483647 h 56"/>
                <a:gd name="T38" fmla="*/ 2147483647 w 96"/>
                <a:gd name="T39" fmla="*/ 214748364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56"/>
                <a:gd name="T62" fmla="*/ 96 w 96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56">
                  <a:moveTo>
                    <a:pt x="32" y="40"/>
                  </a:moveTo>
                  <a:lnTo>
                    <a:pt x="48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96" y="48"/>
                  </a:lnTo>
                  <a:lnTo>
                    <a:pt x="88" y="4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16" y="40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0" name="Freeform 636"/>
            <p:cNvSpPr/>
            <p:nvPr/>
          </p:nvSpPr>
          <p:spPr bwMode="auto">
            <a:xfrm>
              <a:off x="5641688" y="4345327"/>
              <a:ext cx="147241" cy="10980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2147483647 h 72"/>
                <a:gd name="T14" fmla="*/ 2147483647 w 96"/>
                <a:gd name="T15" fmla="*/ 2147483647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2147483647 w 96"/>
                <a:gd name="T21" fmla="*/ 2147483647 h 72"/>
                <a:gd name="T22" fmla="*/ 2147483647 w 96"/>
                <a:gd name="T23" fmla="*/ 2147483647 h 72"/>
                <a:gd name="T24" fmla="*/ 2147483647 w 96"/>
                <a:gd name="T25" fmla="*/ 2147483647 h 72"/>
                <a:gd name="T26" fmla="*/ 2147483647 w 96"/>
                <a:gd name="T27" fmla="*/ 0 h 72"/>
                <a:gd name="T28" fmla="*/ 2147483647 w 96"/>
                <a:gd name="T29" fmla="*/ 0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0 w 96"/>
                <a:gd name="T37" fmla="*/ 2147483647 h 72"/>
                <a:gd name="T38" fmla="*/ 2147483647 w 96"/>
                <a:gd name="T39" fmla="*/ 2147483647 h 72"/>
                <a:gd name="T40" fmla="*/ 2147483647 w 96"/>
                <a:gd name="T41" fmla="*/ 2147483647 h 72"/>
                <a:gd name="T42" fmla="*/ 2147483647 w 96"/>
                <a:gd name="T43" fmla="*/ 2147483647 h 72"/>
                <a:gd name="T44" fmla="*/ 2147483647 w 96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72"/>
                <a:gd name="T71" fmla="*/ 96 w 96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72">
                  <a:moveTo>
                    <a:pt x="40" y="40"/>
                  </a:moveTo>
                  <a:lnTo>
                    <a:pt x="56" y="40"/>
                  </a:lnTo>
                  <a:lnTo>
                    <a:pt x="64" y="56"/>
                  </a:lnTo>
                  <a:lnTo>
                    <a:pt x="72" y="64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96" y="64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0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1" name="Freeform 637"/>
            <p:cNvSpPr/>
            <p:nvPr/>
          </p:nvSpPr>
          <p:spPr bwMode="auto">
            <a:xfrm>
              <a:off x="5605501" y="4271706"/>
              <a:ext cx="122284" cy="84851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0 h 56"/>
                <a:gd name="T20" fmla="*/ 2147483647 w 80"/>
                <a:gd name="T21" fmla="*/ 0 h 56"/>
                <a:gd name="T22" fmla="*/ 2147483647 w 80"/>
                <a:gd name="T23" fmla="*/ 0 h 56"/>
                <a:gd name="T24" fmla="*/ 0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"/>
                <a:gd name="T49" fmla="*/ 0 h 56"/>
                <a:gd name="T50" fmla="*/ 80 w 80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2" name="Freeform 638"/>
            <p:cNvSpPr/>
            <p:nvPr/>
          </p:nvSpPr>
          <p:spPr bwMode="auto">
            <a:xfrm>
              <a:off x="6400352" y="3159912"/>
              <a:ext cx="86099" cy="7362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2147483647 w 56"/>
                <a:gd name="T15" fmla="*/ 0 h 48"/>
                <a:gd name="T16" fmla="*/ 0 w 56"/>
                <a:gd name="T17" fmla="*/ 2147483647 h 48"/>
                <a:gd name="T18" fmla="*/ 0 w 56"/>
                <a:gd name="T19" fmla="*/ 2147483647 h 48"/>
                <a:gd name="T20" fmla="*/ 0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2147483647 w 56"/>
                <a:gd name="T29" fmla="*/ 2147483647 h 48"/>
                <a:gd name="T30" fmla="*/ 2147483647 w 56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48"/>
                <a:gd name="T50" fmla="*/ 56 w 56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3" name="Freeform 639"/>
            <p:cNvSpPr/>
            <p:nvPr/>
          </p:nvSpPr>
          <p:spPr bwMode="auto">
            <a:xfrm>
              <a:off x="5605501" y="4271706"/>
              <a:ext cx="122284" cy="84851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0 h 56"/>
                <a:gd name="T24" fmla="*/ 2147483647 w 80"/>
                <a:gd name="T25" fmla="*/ 0 h 56"/>
                <a:gd name="T26" fmla="*/ 2147483647 w 80"/>
                <a:gd name="T27" fmla="*/ 0 h 56"/>
                <a:gd name="T28" fmla="*/ 0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56"/>
                <a:gd name="T59" fmla="*/ 80 w 80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4" name="Freeform 640"/>
            <p:cNvSpPr/>
            <p:nvPr/>
          </p:nvSpPr>
          <p:spPr bwMode="auto">
            <a:xfrm>
              <a:off x="5617979" y="4052092"/>
              <a:ext cx="232092" cy="255801"/>
            </a:xfrm>
            <a:custGeom>
              <a:avLst/>
              <a:gdLst>
                <a:gd name="T0" fmla="*/ 2147483647 w 152"/>
                <a:gd name="T1" fmla="*/ 2147483647 h 168"/>
                <a:gd name="T2" fmla="*/ 2147483647 w 152"/>
                <a:gd name="T3" fmla="*/ 2147483647 h 168"/>
                <a:gd name="T4" fmla="*/ 2147483647 w 152"/>
                <a:gd name="T5" fmla="*/ 2147483647 h 168"/>
                <a:gd name="T6" fmla="*/ 2147483647 w 152"/>
                <a:gd name="T7" fmla="*/ 2147483647 h 168"/>
                <a:gd name="T8" fmla="*/ 2147483647 w 152"/>
                <a:gd name="T9" fmla="*/ 2147483647 h 168"/>
                <a:gd name="T10" fmla="*/ 2147483647 w 152"/>
                <a:gd name="T11" fmla="*/ 2147483647 h 168"/>
                <a:gd name="T12" fmla="*/ 2147483647 w 152"/>
                <a:gd name="T13" fmla="*/ 2147483647 h 168"/>
                <a:gd name="T14" fmla="*/ 2147483647 w 152"/>
                <a:gd name="T15" fmla="*/ 2147483647 h 168"/>
                <a:gd name="T16" fmla="*/ 2147483647 w 152"/>
                <a:gd name="T17" fmla="*/ 2147483647 h 168"/>
                <a:gd name="T18" fmla="*/ 2147483647 w 152"/>
                <a:gd name="T19" fmla="*/ 2147483647 h 168"/>
                <a:gd name="T20" fmla="*/ 2147483647 w 152"/>
                <a:gd name="T21" fmla="*/ 2147483647 h 168"/>
                <a:gd name="T22" fmla="*/ 2147483647 w 152"/>
                <a:gd name="T23" fmla="*/ 0 h 168"/>
                <a:gd name="T24" fmla="*/ 2147483647 w 152"/>
                <a:gd name="T25" fmla="*/ 2147483647 h 168"/>
                <a:gd name="T26" fmla="*/ 2147483647 w 152"/>
                <a:gd name="T27" fmla="*/ 2147483647 h 168"/>
                <a:gd name="T28" fmla="*/ 2147483647 w 152"/>
                <a:gd name="T29" fmla="*/ 2147483647 h 168"/>
                <a:gd name="T30" fmla="*/ 2147483647 w 152"/>
                <a:gd name="T31" fmla="*/ 2147483647 h 168"/>
                <a:gd name="T32" fmla="*/ 2147483647 w 152"/>
                <a:gd name="T33" fmla="*/ 2147483647 h 168"/>
                <a:gd name="T34" fmla="*/ 0 w 152"/>
                <a:gd name="T35" fmla="*/ 2147483647 h 168"/>
                <a:gd name="T36" fmla="*/ 2147483647 w 152"/>
                <a:gd name="T37" fmla="*/ 2147483647 h 168"/>
                <a:gd name="T38" fmla="*/ 2147483647 w 152"/>
                <a:gd name="T39" fmla="*/ 2147483647 h 168"/>
                <a:gd name="T40" fmla="*/ 0 w 152"/>
                <a:gd name="T41" fmla="*/ 2147483647 h 168"/>
                <a:gd name="T42" fmla="*/ 2147483647 w 152"/>
                <a:gd name="T43" fmla="*/ 2147483647 h 168"/>
                <a:gd name="T44" fmla="*/ 2147483647 w 152"/>
                <a:gd name="T45" fmla="*/ 2147483647 h 1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168"/>
                <a:gd name="T71" fmla="*/ 152 w 152"/>
                <a:gd name="T72" fmla="*/ 168 h 1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168">
                  <a:moveTo>
                    <a:pt x="24" y="144"/>
                  </a:moveTo>
                  <a:lnTo>
                    <a:pt x="40" y="152"/>
                  </a:lnTo>
                  <a:lnTo>
                    <a:pt x="48" y="160"/>
                  </a:lnTo>
                  <a:lnTo>
                    <a:pt x="56" y="168"/>
                  </a:lnTo>
                  <a:lnTo>
                    <a:pt x="72" y="152"/>
                  </a:lnTo>
                  <a:lnTo>
                    <a:pt x="80" y="160"/>
                  </a:lnTo>
                  <a:lnTo>
                    <a:pt x="136" y="160"/>
                  </a:lnTo>
                  <a:lnTo>
                    <a:pt x="152" y="152"/>
                  </a:lnTo>
                  <a:lnTo>
                    <a:pt x="144" y="144"/>
                  </a:lnTo>
                  <a:lnTo>
                    <a:pt x="128" y="32"/>
                  </a:lnTo>
                  <a:lnTo>
                    <a:pt x="144" y="32"/>
                  </a:lnTo>
                  <a:lnTo>
                    <a:pt x="104" y="0"/>
                  </a:lnTo>
                  <a:lnTo>
                    <a:pt x="104" y="16"/>
                  </a:lnTo>
                  <a:lnTo>
                    <a:pt x="64" y="16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0" y="80"/>
                  </a:lnTo>
                  <a:lnTo>
                    <a:pt x="8" y="104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16" y="144"/>
                  </a:lnTo>
                  <a:lnTo>
                    <a:pt x="24" y="1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5" name="Freeform 641"/>
            <p:cNvSpPr/>
            <p:nvPr/>
          </p:nvSpPr>
          <p:spPr bwMode="auto">
            <a:xfrm>
              <a:off x="6412831" y="3953516"/>
              <a:ext cx="219613" cy="208384"/>
            </a:xfrm>
            <a:custGeom>
              <a:avLst/>
              <a:gdLst>
                <a:gd name="T0" fmla="*/ 0 w 144"/>
                <a:gd name="T1" fmla="*/ 2147483647 h 136"/>
                <a:gd name="T2" fmla="*/ 2147483647 w 144"/>
                <a:gd name="T3" fmla="*/ 2147483647 h 136"/>
                <a:gd name="T4" fmla="*/ 2147483647 w 144"/>
                <a:gd name="T5" fmla="*/ 2147483647 h 136"/>
                <a:gd name="T6" fmla="*/ 2147483647 w 144"/>
                <a:gd name="T7" fmla="*/ 2147483647 h 136"/>
                <a:gd name="T8" fmla="*/ 2147483647 w 144"/>
                <a:gd name="T9" fmla="*/ 2147483647 h 136"/>
                <a:gd name="T10" fmla="*/ 2147483647 w 144"/>
                <a:gd name="T11" fmla="*/ 2147483647 h 136"/>
                <a:gd name="T12" fmla="*/ 2147483647 w 144"/>
                <a:gd name="T13" fmla="*/ 2147483647 h 136"/>
                <a:gd name="T14" fmla="*/ 2147483647 w 144"/>
                <a:gd name="T15" fmla="*/ 2147483647 h 136"/>
                <a:gd name="T16" fmla="*/ 2147483647 w 144"/>
                <a:gd name="T17" fmla="*/ 2147483647 h 136"/>
                <a:gd name="T18" fmla="*/ 2147483647 w 144"/>
                <a:gd name="T19" fmla="*/ 2147483647 h 136"/>
                <a:gd name="T20" fmla="*/ 2147483647 w 144"/>
                <a:gd name="T21" fmla="*/ 2147483647 h 136"/>
                <a:gd name="T22" fmla="*/ 2147483647 w 144"/>
                <a:gd name="T23" fmla="*/ 2147483647 h 136"/>
                <a:gd name="T24" fmla="*/ 2147483647 w 144"/>
                <a:gd name="T25" fmla="*/ 2147483647 h 136"/>
                <a:gd name="T26" fmla="*/ 2147483647 w 144"/>
                <a:gd name="T27" fmla="*/ 0 h 136"/>
                <a:gd name="T28" fmla="*/ 2147483647 w 144"/>
                <a:gd name="T29" fmla="*/ 2147483647 h 136"/>
                <a:gd name="T30" fmla="*/ 2147483647 w 144"/>
                <a:gd name="T31" fmla="*/ 2147483647 h 136"/>
                <a:gd name="T32" fmla="*/ 2147483647 w 144"/>
                <a:gd name="T33" fmla="*/ 0 h 136"/>
                <a:gd name="T34" fmla="*/ 2147483647 w 144"/>
                <a:gd name="T35" fmla="*/ 2147483647 h 136"/>
                <a:gd name="T36" fmla="*/ 2147483647 w 144"/>
                <a:gd name="T37" fmla="*/ 0 h 136"/>
                <a:gd name="T38" fmla="*/ 2147483647 w 144"/>
                <a:gd name="T39" fmla="*/ 0 h 136"/>
                <a:gd name="T40" fmla="*/ 2147483647 w 144"/>
                <a:gd name="T41" fmla="*/ 2147483647 h 136"/>
                <a:gd name="T42" fmla="*/ 0 w 144"/>
                <a:gd name="T43" fmla="*/ 2147483647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36"/>
                <a:gd name="T68" fmla="*/ 144 w 144"/>
                <a:gd name="T69" fmla="*/ 136 h 1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36">
                  <a:moveTo>
                    <a:pt x="0" y="16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136"/>
                  </a:lnTo>
                  <a:lnTo>
                    <a:pt x="16" y="136"/>
                  </a:lnTo>
                  <a:lnTo>
                    <a:pt x="120" y="136"/>
                  </a:lnTo>
                  <a:lnTo>
                    <a:pt x="136" y="128"/>
                  </a:lnTo>
                  <a:lnTo>
                    <a:pt x="144" y="120"/>
                  </a:lnTo>
                  <a:lnTo>
                    <a:pt x="136" y="88"/>
                  </a:lnTo>
                  <a:lnTo>
                    <a:pt x="120" y="56"/>
                  </a:lnTo>
                  <a:lnTo>
                    <a:pt x="96" y="32"/>
                  </a:lnTo>
                  <a:lnTo>
                    <a:pt x="128" y="48"/>
                  </a:lnTo>
                  <a:lnTo>
                    <a:pt x="136" y="32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88" y="8"/>
                  </a:lnTo>
                  <a:lnTo>
                    <a:pt x="80" y="0"/>
                  </a:lnTo>
                  <a:lnTo>
                    <a:pt x="48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6" name="Freeform 642"/>
            <p:cNvSpPr/>
            <p:nvPr/>
          </p:nvSpPr>
          <p:spPr bwMode="auto">
            <a:xfrm>
              <a:off x="6119597" y="3917329"/>
              <a:ext cx="318190" cy="305712"/>
            </a:xfrm>
            <a:custGeom>
              <a:avLst/>
              <a:gdLst>
                <a:gd name="T0" fmla="*/ 2147483647 w 208"/>
                <a:gd name="T1" fmla="*/ 2147483647 h 200"/>
                <a:gd name="T2" fmla="*/ 2147483647 w 208"/>
                <a:gd name="T3" fmla="*/ 2147483647 h 200"/>
                <a:gd name="T4" fmla="*/ 2147483647 w 208"/>
                <a:gd name="T5" fmla="*/ 2147483647 h 200"/>
                <a:gd name="T6" fmla="*/ 0 w 208"/>
                <a:gd name="T7" fmla="*/ 2147483647 h 200"/>
                <a:gd name="T8" fmla="*/ 0 w 208"/>
                <a:gd name="T9" fmla="*/ 2147483647 h 200"/>
                <a:gd name="T10" fmla="*/ 2147483647 w 208"/>
                <a:gd name="T11" fmla="*/ 2147483647 h 200"/>
                <a:gd name="T12" fmla="*/ 2147483647 w 208"/>
                <a:gd name="T13" fmla="*/ 2147483647 h 200"/>
                <a:gd name="T14" fmla="*/ 2147483647 w 208"/>
                <a:gd name="T15" fmla="*/ 2147483647 h 200"/>
                <a:gd name="T16" fmla="*/ 2147483647 w 208"/>
                <a:gd name="T17" fmla="*/ 2147483647 h 200"/>
                <a:gd name="T18" fmla="*/ 2147483647 w 208"/>
                <a:gd name="T19" fmla="*/ 2147483647 h 200"/>
                <a:gd name="T20" fmla="*/ 2147483647 w 208"/>
                <a:gd name="T21" fmla="*/ 2147483647 h 200"/>
                <a:gd name="T22" fmla="*/ 2147483647 w 208"/>
                <a:gd name="T23" fmla="*/ 2147483647 h 200"/>
                <a:gd name="T24" fmla="*/ 2147483647 w 208"/>
                <a:gd name="T25" fmla="*/ 2147483647 h 200"/>
                <a:gd name="T26" fmla="*/ 2147483647 w 208"/>
                <a:gd name="T27" fmla="*/ 2147483647 h 200"/>
                <a:gd name="T28" fmla="*/ 2147483647 w 208"/>
                <a:gd name="T29" fmla="*/ 2147483647 h 200"/>
                <a:gd name="T30" fmla="*/ 2147483647 w 208"/>
                <a:gd name="T31" fmla="*/ 2147483647 h 200"/>
                <a:gd name="T32" fmla="*/ 2147483647 w 208"/>
                <a:gd name="T33" fmla="*/ 2147483647 h 200"/>
                <a:gd name="T34" fmla="*/ 2147483647 w 208"/>
                <a:gd name="T35" fmla="*/ 2147483647 h 200"/>
                <a:gd name="T36" fmla="*/ 2147483647 w 208"/>
                <a:gd name="T37" fmla="*/ 2147483647 h 200"/>
                <a:gd name="T38" fmla="*/ 2147483647 w 208"/>
                <a:gd name="T39" fmla="*/ 2147483647 h 200"/>
                <a:gd name="T40" fmla="*/ 2147483647 w 208"/>
                <a:gd name="T41" fmla="*/ 2147483647 h 200"/>
                <a:gd name="T42" fmla="*/ 2147483647 w 208"/>
                <a:gd name="T43" fmla="*/ 2147483647 h 200"/>
                <a:gd name="T44" fmla="*/ 2147483647 w 208"/>
                <a:gd name="T45" fmla="*/ 2147483647 h 200"/>
                <a:gd name="T46" fmla="*/ 2147483647 w 208"/>
                <a:gd name="T47" fmla="*/ 2147483647 h 200"/>
                <a:gd name="T48" fmla="*/ 2147483647 w 208"/>
                <a:gd name="T49" fmla="*/ 2147483647 h 200"/>
                <a:gd name="T50" fmla="*/ 2147483647 w 208"/>
                <a:gd name="T51" fmla="*/ 2147483647 h 200"/>
                <a:gd name="T52" fmla="*/ 2147483647 w 208"/>
                <a:gd name="T53" fmla="*/ 2147483647 h 200"/>
                <a:gd name="T54" fmla="*/ 2147483647 w 208"/>
                <a:gd name="T55" fmla="*/ 2147483647 h 200"/>
                <a:gd name="T56" fmla="*/ 2147483647 w 208"/>
                <a:gd name="T57" fmla="*/ 2147483647 h 200"/>
                <a:gd name="T58" fmla="*/ 2147483647 w 208"/>
                <a:gd name="T59" fmla="*/ 2147483647 h 200"/>
                <a:gd name="T60" fmla="*/ 2147483647 w 208"/>
                <a:gd name="T61" fmla="*/ 2147483647 h 200"/>
                <a:gd name="T62" fmla="*/ 2147483647 w 208"/>
                <a:gd name="T63" fmla="*/ 0 h 200"/>
                <a:gd name="T64" fmla="*/ 2147483647 w 208"/>
                <a:gd name="T65" fmla="*/ 2147483647 h 200"/>
                <a:gd name="T66" fmla="*/ 2147483647 w 208"/>
                <a:gd name="T67" fmla="*/ 2147483647 h 2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8"/>
                <a:gd name="T103" fmla="*/ 0 h 200"/>
                <a:gd name="T104" fmla="*/ 208 w 208"/>
                <a:gd name="T105" fmla="*/ 200 h 20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8" h="200">
                  <a:moveTo>
                    <a:pt x="16" y="24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0" y="112"/>
                  </a:lnTo>
                  <a:lnTo>
                    <a:pt x="24" y="136"/>
                  </a:lnTo>
                  <a:lnTo>
                    <a:pt x="32" y="136"/>
                  </a:lnTo>
                  <a:lnTo>
                    <a:pt x="64" y="144"/>
                  </a:lnTo>
                  <a:lnTo>
                    <a:pt x="72" y="152"/>
                  </a:lnTo>
                  <a:lnTo>
                    <a:pt x="88" y="144"/>
                  </a:lnTo>
                  <a:lnTo>
                    <a:pt x="184" y="192"/>
                  </a:lnTo>
                  <a:lnTo>
                    <a:pt x="192" y="200"/>
                  </a:lnTo>
                  <a:lnTo>
                    <a:pt x="192" y="184"/>
                  </a:lnTo>
                  <a:lnTo>
                    <a:pt x="200" y="184"/>
                  </a:lnTo>
                  <a:lnTo>
                    <a:pt x="208" y="160"/>
                  </a:lnTo>
                  <a:lnTo>
                    <a:pt x="200" y="160"/>
                  </a:lnTo>
                  <a:lnTo>
                    <a:pt x="200" y="64"/>
                  </a:lnTo>
                  <a:lnTo>
                    <a:pt x="200" y="56"/>
                  </a:lnTo>
                  <a:lnTo>
                    <a:pt x="192" y="40"/>
                  </a:lnTo>
                  <a:lnTo>
                    <a:pt x="200" y="32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36" y="16"/>
                  </a:lnTo>
                  <a:lnTo>
                    <a:pt x="136" y="32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7" name="Freeform 643"/>
            <p:cNvSpPr/>
            <p:nvPr/>
          </p:nvSpPr>
          <p:spPr bwMode="auto">
            <a:xfrm>
              <a:off x="6083410" y="3820001"/>
              <a:ext cx="84851" cy="158472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104"/>
                <a:gd name="T65" fmla="*/ 56 w 56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8" name="Freeform 644"/>
            <p:cNvSpPr/>
            <p:nvPr/>
          </p:nvSpPr>
          <p:spPr bwMode="auto">
            <a:xfrm>
              <a:off x="5690352" y="3856187"/>
              <a:ext cx="232092" cy="183427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89" name="Freeform 645"/>
            <p:cNvSpPr/>
            <p:nvPr/>
          </p:nvSpPr>
          <p:spPr bwMode="auto">
            <a:xfrm>
              <a:off x="6083410" y="3820001"/>
              <a:ext cx="84851" cy="158472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2147483647 w 56"/>
                <a:gd name="T43" fmla="*/ 2147483647 h 10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6"/>
                <a:gd name="T67" fmla="*/ 0 h 104"/>
                <a:gd name="T68" fmla="*/ 56 w 56"/>
                <a:gd name="T69" fmla="*/ 104 h 10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0" name="Freeform 646"/>
            <p:cNvSpPr/>
            <p:nvPr/>
          </p:nvSpPr>
          <p:spPr bwMode="auto">
            <a:xfrm>
              <a:off x="5690352" y="3856187"/>
              <a:ext cx="232092" cy="183427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1" name="Freeform 647"/>
            <p:cNvSpPr/>
            <p:nvPr/>
          </p:nvSpPr>
          <p:spPr bwMode="auto">
            <a:xfrm>
              <a:off x="5617979" y="4039614"/>
              <a:ext cx="158471" cy="134763"/>
            </a:xfrm>
            <a:custGeom>
              <a:avLst/>
              <a:gdLst>
                <a:gd name="T0" fmla="*/ 2147483647 w 104"/>
                <a:gd name="T1" fmla="*/ 2147483647 h 88"/>
                <a:gd name="T2" fmla="*/ 2147483647 w 104"/>
                <a:gd name="T3" fmla="*/ 2147483647 h 88"/>
                <a:gd name="T4" fmla="*/ 2147483647 w 104"/>
                <a:gd name="T5" fmla="*/ 2147483647 h 88"/>
                <a:gd name="T6" fmla="*/ 2147483647 w 104"/>
                <a:gd name="T7" fmla="*/ 2147483647 h 88"/>
                <a:gd name="T8" fmla="*/ 2147483647 w 104"/>
                <a:gd name="T9" fmla="*/ 2147483647 h 88"/>
                <a:gd name="T10" fmla="*/ 2147483647 w 104"/>
                <a:gd name="T11" fmla="*/ 0 h 88"/>
                <a:gd name="T12" fmla="*/ 2147483647 w 104"/>
                <a:gd name="T13" fmla="*/ 0 h 88"/>
                <a:gd name="T14" fmla="*/ 2147483647 w 104"/>
                <a:gd name="T15" fmla="*/ 2147483647 h 88"/>
                <a:gd name="T16" fmla="*/ 2147483647 w 104"/>
                <a:gd name="T17" fmla="*/ 2147483647 h 88"/>
                <a:gd name="T18" fmla="*/ 0 w 104"/>
                <a:gd name="T19" fmla="*/ 2147483647 h 88"/>
                <a:gd name="T20" fmla="*/ 2147483647 w 104"/>
                <a:gd name="T21" fmla="*/ 2147483647 h 88"/>
                <a:gd name="T22" fmla="*/ 2147483647 w 104"/>
                <a:gd name="T23" fmla="*/ 214748364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88"/>
                <a:gd name="T38" fmla="*/ 104 w 104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88">
                  <a:moveTo>
                    <a:pt x="56" y="64"/>
                  </a:moveTo>
                  <a:lnTo>
                    <a:pt x="64" y="56"/>
                  </a:lnTo>
                  <a:lnTo>
                    <a:pt x="64" y="24"/>
                  </a:lnTo>
                  <a:lnTo>
                    <a:pt x="104" y="24"/>
                  </a:lnTo>
                  <a:lnTo>
                    <a:pt x="104" y="8"/>
                  </a:lnTo>
                  <a:lnTo>
                    <a:pt x="104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16" y="48"/>
                  </a:lnTo>
                  <a:lnTo>
                    <a:pt x="0" y="88"/>
                  </a:lnTo>
                  <a:lnTo>
                    <a:pt x="48" y="88"/>
                  </a:lnTo>
                  <a:lnTo>
                    <a:pt x="56" y="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2" name="Freeform 648"/>
            <p:cNvSpPr/>
            <p:nvPr/>
          </p:nvSpPr>
          <p:spPr bwMode="auto">
            <a:xfrm>
              <a:off x="5629209" y="4345327"/>
              <a:ext cx="48664" cy="36186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4"/>
                <a:gd name="T26" fmla="*/ 32 w 3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3" name="Freeform 649"/>
            <p:cNvSpPr/>
            <p:nvPr/>
          </p:nvSpPr>
          <p:spPr bwMode="auto">
            <a:xfrm>
              <a:off x="6364167" y="4136943"/>
              <a:ext cx="316943" cy="391811"/>
            </a:xfrm>
            <a:custGeom>
              <a:avLst/>
              <a:gdLst>
                <a:gd name="T0" fmla="*/ 2147483647 w 208"/>
                <a:gd name="T1" fmla="*/ 2147483647 h 256"/>
                <a:gd name="T2" fmla="*/ 2147483647 w 208"/>
                <a:gd name="T3" fmla="*/ 2147483647 h 256"/>
                <a:gd name="T4" fmla="*/ 2147483647 w 208"/>
                <a:gd name="T5" fmla="*/ 2147483647 h 256"/>
                <a:gd name="T6" fmla="*/ 2147483647 w 208"/>
                <a:gd name="T7" fmla="*/ 2147483647 h 256"/>
                <a:gd name="T8" fmla="*/ 2147483647 w 208"/>
                <a:gd name="T9" fmla="*/ 2147483647 h 256"/>
                <a:gd name="T10" fmla="*/ 2147483647 w 208"/>
                <a:gd name="T11" fmla="*/ 2147483647 h 256"/>
                <a:gd name="T12" fmla="*/ 2147483647 w 208"/>
                <a:gd name="T13" fmla="*/ 2147483647 h 256"/>
                <a:gd name="T14" fmla="*/ 2147483647 w 208"/>
                <a:gd name="T15" fmla="*/ 2147483647 h 256"/>
                <a:gd name="T16" fmla="*/ 2147483647 w 208"/>
                <a:gd name="T17" fmla="*/ 2147483647 h 256"/>
                <a:gd name="T18" fmla="*/ 0 w 208"/>
                <a:gd name="T19" fmla="*/ 2147483647 h 256"/>
                <a:gd name="T20" fmla="*/ 2147483647 w 208"/>
                <a:gd name="T21" fmla="*/ 2147483647 h 256"/>
                <a:gd name="T22" fmla="*/ 2147483647 w 208"/>
                <a:gd name="T23" fmla="*/ 2147483647 h 256"/>
                <a:gd name="T24" fmla="*/ 2147483647 w 208"/>
                <a:gd name="T25" fmla="*/ 2147483647 h 256"/>
                <a:gd name="T26" fmla="*/ 2147483647 w 208"/>
                <a:gd name="T27" fmla="*/ 2147483647 h 256"/>
                <a:gd name="T28" fmla="*/ 2147483647 w 208"/>
                <a:gd name="T29" fmla="*/ 2147483647 h 256"/>
                <a:gd name="T30" fmla="*/ 2147483647 w 208"/>
                <a:gd name="T31" fmla="*/ 2147483647 h 256"/>
                <a:gd name="T32" fmla="*/ 2147483647 w 208"/>
                <a:gd name="T33" fmla="*/ 2147483647 h 256"/>
                <a:gd name="T34" fmla="*/ 2147483647 w 208"/>
                <a:gd name="T35" fmla="*/ 2147483647 h 256"/>
                <a:gd name="T36" fmla="*/ 2147483647 w 208"/>
                <a:gd name="T37" fmla="*/ 2147483647 h 256"/>
                <a:gd name="T38" fmla="*/ 2147483647 w 208"/>
                <a:gd name="T39" fmla="*/ 2147483647 h 256"/>
                <a:gd name="T40" fmla="*/ 2147483647 w 208"/>
                <a:gd name="T41" fmla="*/ 2147483647 h 256"/>
                <a:gd name="T42" fmla="*/ 2147483647 w 208"/>
                <a:gd name="T43" fmla="*/ 2147483647 h 256"/>
                <a:gd name="T44" fmla="*/ 2147483647 w 208"/>
                <a:gd name="T45" fmla="*/ 2147483647 h 256"/>
                <a:gd name="T46" fmla="*/ 2147483647 w 208"/>
                <a:gd name="T47" fmla="*/ 2147483647 h 256"/>
                <a:gd name="T48" fmla="*/ 2147483647 w 208"/>
                <a:gd name="T49" fmla="*/ 2147483647 h 256"/>
                <a:gd name="T50" fmla="*/ 2147483647 w 208"/>
                <a:gd name="T51" fmla="*/ 2147483647 h 256"/>
                <a:gd name="T52" fmla="*/ 2147483647 w 208"/>
                <a:gd name="T53" fmla="*/ 2147483647 h 256"/>
                <a:gd name="T54" fmla="*/ 2147483647 w 208"/>
                <a:gd name="T55" fmla="*/ 2147483647 h 256"/>
                <a:gd name="T56" fmla="*/ 2147483647 w 208"/>
                <a:gd name="T57" fmla="*/ 2147483647 h 256"/>
                <a:gd name="T58" fmla="*/ 2147483647 w 208"/>
                <a:gd name="T59" fmla="*/ 2147483647 h 256"/>
                <a:gd name="T60" fmla="*/ 2147483647 w 208"/>
                <a:gd name="T61" fmla="*/ 2147483647 h 256"/>
                <a:gd name="T62" fmla="*/ 2147483647 w 208"/>
                <a:gd name="T63" fmla="*/ 2147483647 h 256"/>
                <a:gd name="T64" fmla="*/ 2147483647 w 208"/>
                <a:gd name="T65" fmla="*/ 2147483647 h 256"/>
                <a:gd name="T66" fmla="*/ 2147483647 w 208"/>
                <a:gd name="T67" fmla="*/ 2147483647 h 256"/>
                <a:gd name="T68" fmla="*/ 2147483647 w 208"/>
                <a:gd name="T69" fmla="*/ 2147483647 h 256"/>
                <a:gd name="T70" fmla="*/ 2147483647 w 208"/>
                <a:gd name="T71" fmla="*/ 0 h 256"/>
                <a:gd name="T72" fmla="*/ 2147483647 w 208"/>
                <a:gd name="T73" fmla="*/ 2147483647 h 256"/>
                <a:gd name="T74" fmla="*/ 2147483647 w 208"/>
                <a:gd name="T75" fmla="*/ 2147483647 h 2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256"/>
                <a:gd name="T116" fmla="*/ 208 w 208"/>
                <a:gd name="T117" fmla="*/ 256 h 2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256">
                  <a:moveTo>
                    <a:pt x="152" y="16"/>
                  </a:moveTo>
                  <a:lnTo>
                    <a:pt x="48" y="16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56"/>
                  </a:lnTo>
                  <a:lnTo>
                    <a:pt x="24" y="48"/>
                  </a:lnTo>
                  <a:lnTo>
                    <a:pt x="24" y="96"/>
                  </a:lnTo>
                  <a:lnTo>
                    <a:pt x="8" y="104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16" y="160"/>
                  </a:lnTo>
                  <a:lnTo>
                    <a:pt x="24" y="176"/>
                  </a:lnTo>
                  <a:lnTo>
                    <a:pt x="32" y="200"/>
                  </a:lnTo>
                  <a:lnTo>
                    <a:pt x="48" y="208"/>
                  </a:lnTo>
                  <a:lnTo>
                    <a:pt x="72" y="232"/>
                  </a:lnTo>
                  <a:lnTo>
                    <a:pt x="80" y="240"/>
                  </a:lnTo>
                  <a:lnTo>
                    <a:pt x="104" y="240"/>
                  </a:lnTo>
                  <a:lnTo>
                    <a:pt x="120" y="256"/>
                  </a:lnTo>
                  <a:lnTo>
                    <a:pt x="144" y="248"/>
                  </a:lnTo>
                  <a:lnTo>
                    <a:pt x="168" y="240"/>
                  </a:lnTo>
                  <a:lnTo>
                    <a:pt x="176" y="240"/>
                  </a:lnTo>
                  <a:lnTo>
                    <a:pt x="176" y="232"/>
                  </a:lnTo>
                  <a:lnTo>
                    <a:pt x="168" y="224"/>
                  </a:lnTo>
                  <a:lnTo>
                    <a:pt x="160" y="216"/>
                  </a:lnTo>
                  <a:lnTo>
                    <a:pt x="144" y="200"/>
                  </a:lnTo>
                  <a:lnTo>
                    <a:pt x="144" y="192"/>
                  </a:lnTo>
                  <a:lnTo>
                    <a:pt x="152" y="192"/>
                  </a:lnTo>
                  <a:lnTo>
                    <a:pt x="160" y="168"/>
                  </a:lnTo>
                  <a:lnTo>
                    <a:pt x="176" y="152"/>
                  </a:lnTo>
                  <a:lnTo>
                    <a:pt x="184" y="128"/>
                  </a:lnTo>
                  <a:lnTo>
                    <a:pt x="192" y="80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00" y="48"/>
                  </a:lnTo>
                  <a:lnTo>
                    <a:pt x="192" y="16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52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4" name="Freeform 650"/>
            <p:cNvSpPr/>
            <p:nvPr/>
          </p:nvSpPr>
          <p:spPr bwMode="auto">
            <a:xfrm>
              <a:off x="5776450" y="4393991"/>
              <a:ext cx="122284" cy="109807"/>
            </a:xfrm>
            <a:custGeom>
              <a:avLst/>
              <a:gdLst>
                <a:gd name="T0" fmla="*/ 2147483647 w 80"/>
                <a:gd name="T1" fmla="*/ 2147483647 h 72"/>
                <a:gd name="T2" fmla="*/ 2147483647 w 80"/>
                <a:gd name="T3" fmla="*/ 2147483647 h 72"/>
                <a:gd name="T4" fmla="*/ 2147483647 w 80"/>
                <a:gd name="T5" fmla="*/ 2147483647 h 72"/>
                <a:gd name="T6" fmla="*/ 2147483647 w 80"/>
                <a:gd name="T7" fmla="*/ 2147483647 h 72"/>
                <a:gd name="T8" fmla="*/ 2147483647 w 80"/>
                <a:gd name="T9" fmla="*/ 0 h 72"/>
                <a:gd name="T10" fmla="*/ 2147483647 w 80"/>
                <a:gd name="T11" fmla="*/ 0 h 72"/>
                <a:gd name="T12" fmla="*/ 2147483647 w 80"/>
                <a:gd name="T13" fmla="*/ 0 h 72"/>
                <a:gd name="T14" fmla="*/ 2147483647 w 80"/>
                <a:gd name="T15" fmla="*/ 0 h 72"/>
                <a:gd name="T16" fmla="*/ 2147483647 w 80"/>
                <a:gd name="T17" fmla="*/ 0 h 72"/>
                <a:gd name="T18" fmla="*/ 2147483647 w 80"/>
                <a:gd name="T19" fmla="*/ 2147483647 h 72"/>
                <a:gd name="T20" fmla="*/ 2147483647 w 80"/>
                <a:gd name="T21" fmla="*/ 2147483647 h 72"/>
                <a:gd name="T22" fmla="*/ 0 w 80"/>
                <a:gd name="T23" fmla="*/ 2147483647 h 72"/>
                <a:gd name="T24" fmla="*/ 2147483647 w 80"/>
                <a:gd name="T25" fmla="*/ 2147483647 h 72"/>
                <a:gd name="T26" fmla="*/ 2147483647 w 80"/>
                <a:gd name="T27" fmla="*/ 2147483647 h 72"/>
                <a:gd name="T28" fmla="*/ 2147483647 w 80"/>
                <a:gd name="T29" fmla="*/ 2147483647 h 72"/>
                <a:gd name="T30" fmla="*/ 2147483647 w 80"/>
                <a:gd name="T31" fmla="*/ 2147483647 h 72"/>
                <a:gd name="T32" fmla="*/ 2147483647 w 80"/>
                <a:gd name="T33" fmla="*/ 2147483647 h 72"/>
                <a:gd name="T34" fmla="*/ 2147483647 w 80"/>
                <a:gd name="T35" fmla="*/ 2147483647 h 72"/>
                <a:gd name="T36" fmla="*/ 2147483647 w 80"/>
                <a:gd name="T37" fmla="*/ 2147483647 h 72"/>
                <a:gd name="T38" fmla="*/ 2147483647 w 80"/>
                <a:gd name="T39" fmla="*/ 2147483647 h 72"/>
                <a:gd name="T40" fmla="*/ 2147483647 w 80"/>
                <a:gd name="T41" fmla="*/ 2147483647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0"/>
                <a:gd name="T64" fmla="*/ 0 h 72"/>
                <a:gd name="T65" fmla="*/ 80 w 80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0" h="72">
                  <a:moveTo>
                    <a:pt x="72" y="40"/>
                  </a:moveTo>
                  <a:lnTo>
                    <a:pt x="80" y="24"/>
                  </a:lnTo>
                  <a:lnTo>
                    <a:pt x="72" y="8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48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5" name="Freeform 651"/>
            <p:cNvSpPr/>
            <p:nvPr/>
          </p:nvSpPr>
          <p:spPr bwMode="auto">
            <a:xfrm>
              <a:off x="5715308" y="4430177"/>
              <a:ext cx="84851" cy="7362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2147483647 h 48"/>
                <a:gd name="T10" fmla="*/ 2147483647 w 56"/>
                <a:gd name="T11" fmla="*/ 0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0 w 56"/>
                <a:gd name="T17" fmla="*/ 2147483647 h 48"/>
                <a:gd name="T18" fmla="*/ 2147483647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48" y="32"/>
                  </a:moveTo>
                  <a:lnTo>
                    <a:pt x="48" y="16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48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6" name="Freeform 652"/>
            <p:cNvSpPr/>
            <p:nvPr/>
          </p:nvSpPr>
          <p:spPr bwMode="auto">
            <a:xfrm>
              <a:off x="5677874" y="4406468"/>
              <a:ext cx="61142" cy="61143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0 h 40"/>
                <a:gd name="T6" fmla="*/ 2147483647 w 40"/>
                <a:gd name="T7" fmla="*/ 0 h 40"/>
                <a:gd name="T8" fmla="*/ 2147483647 w 40"/>
                <a:gd name="T9" fmla="*/ 2147483647 h 40"/>
                <a:gd name="T10" fmla="*/ 0 w 40"/>
                <a:gd name="T11" fmla="*/ 2147483647 h 40"/>
                <a:gd name="T12" fmla="*/ 2147483647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40"/>
                <a:gd name="T32" fmla="*/ 40 w 40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7" name="Freeform 653"/>
            <p:cNvSpPr/>
            <p:nvPr/>
          </p:nvSpPr>
          <p:spPr bwMode="auto">
            <a:xfrm>
              <a:off x="5634200" y="4345327"/>
              <a:ext cx="48664" cy="36186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0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4"/>
                <a:gd name="T29" fmla="*/ 32 w 3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8" name="Freeform 654"/>
            <p:cNvSpPr/>
            <p:nvPr/>
          </p:nvSpPr>
          <p:spPr bwMode="auto">
            <a:xfrm>
              <a:off x="5682865" y="4406468"/>
              <a:ext cx="61142" cy="61143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2147483647 h 40"/>
                <a:gd name="T6" fmla="*/ 2147483647 w 40"/>
                <a:gd name="T7" fmla="*/ 0 h 40"/>
                <a:gd name="T8" fmla="*/ 2147483647 w 40"/>
                <a:gd name="T9" fmla="*/ 0 h 40"/>
                <a:gd name="T10" fmla="*/ 2147483647 w 40"/>
                <a:gd name="T11" fmla="*/ 2147483647 h 40"/>
                <a:gd name="T12" fmla="*/ 0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2147483647 w 40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40"/>
                <a:gd name="T35" fmla="*/ 40 w 40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99" name="Freeform 655"/>
            <p:cNvSpPr/>
            <p:nvPr/>
          </p:nvSpPr>
          <p:spPr bwMode="auto">
            <a:xfrm>
              <a:off x="5776450" y="4039614"/>
              <a:ext cx="1248" cy="12478"/>
            </a:xfrm>
            <a:custGeom>
              <a:avLst/>
              <a:gdLst>
                <a:gd name="T0" fmla="*/ 0 w 1942"/>
                <a:gd name="T1" fmla="*/ 0 h 8"/>
                <a:gd name="T2" fmla="*/ 0 w 1942"/>
                <a:gd name="T3" fmla="*/ 2147483647 h 8"/>
                <a:gd name="T4" fmla="*/ 0 w 1942"/>
                <a:gd name="T5" fmla="*/ 0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0" name="Freeform 656"/>
            <p:cNvSpPr/>
            <p:nvPr/>
          </p:nvSpPr>
          <p:spPr bwMode="auto">
            <a:xfrm>
              <a:off x="5776450" y="3820001"/>
              <a:ext cx="391811" cy="403041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2147483647 w 257"/>
                <a:gd name="T39" fmla="*/ 2147483647 h 264"/>
                <a:gd name="T40" fmla="*/ 2147483647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0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0 w 257"/>
                <a:gd name="T73" fmla="*/ 2147483647 h 264"/>
                <a:gd name="T74" fmla="*/ 0 w 257"/>
                <a:gd name="T75" fmla="*/ 2147483647 h 264"/>
                <a:gd name="T76" fmla="*/ 0 w 257"/>
                <a:gd name="T77" fmla="*/ 2147483647 h 264"/>
                <a:gd name="T78" fmla="*/ 2147483647 w 257"/>
                <a:gd name="T79" fmla="*/ 2147483647 h 2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7"/>
                <a:gd name="T121" fmla="*/ 0 h 264"/>
                <a:gd name="T122" fmla="*/ 257 w 257"/>
                <a:gd name="T123" fmla="*/ 264 h 2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1" name="Rectangle 657"/>
            <p:cNvSpPr>
              <a:spLocks noChangeArrowheads="1"/>
            </p:cNvSpPr>
            <p:nvPr/>
          </p:nvSpPr>
          <p:spPr bwMode="auto">
            <a:xfrm>
              <a:off x="5776450" y="4039614"/>
              <a:ext cx="0" cy="124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微软雅黑" panose="020B0503020204020204" charset="-122"/>
              </a:endParaRPr>
            </a:p>
          </p:txBody>
        </p:sp>
        <p:sp>
          <p:nvSpPr>
            <p:cNvPr id="102" name="Freeform 658"/>
            <p:cNvSpPr/>
            <p:nvPr/>
          </p:nvSpPr>
          <p:spPr bwMode="auto">
            <a:xfrm>
              <a:off x="5776450" y="3820001"/>
              <a:ext cx="391811" cy="403041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0 w 257"/>
                <a:gd name="T39" fmla="*/ 2147483647 h 264"/>
                <a:gd name="T40" fmla="*/ 0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2147483647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2147483647 w 257"/>
                <a:gd name="T73" fmla="*/ 2147483647 h 264"/>
                <a:gd name="T74" fmla="*/ 2147483647 w 257"/>
                <a:gd name="T75" fmla="*/ 2147483647 h 264"/>
                <a:gd name="T76" fmla="*/ 2147483647 w 257"/>
                <a:gd name="T77" fmla="*/ 2147483647 h 264"/>
                <a:gd name="T78" fmla="*/ 2147483647 w 257"/>
                <a:gd name="T79" fmla="*/ 2147483647 h 264"/>
                <a:gd name="T80" fmla="*/ 0 w 257"/>
                <a:gd name="T81" fmla="*/ 2147483647 h 264"/>
                <a:gd name="T82" fmla="*/ 0 w 257"/>
                <a:gd name="T83" fmla="*/ 2147483647 h 2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7"/>
                <a:gd name="T127" fmla="*/ 0 h 264"/>
                <a:gd name="T128" fmla="*/ 257 w 257"/>
                <a:gd name="T129" fmla="*/ 264 h 2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3" name="Freeform 659"/>
            <p:cNvSpPr/>
            <p:nvPr/>
          </p:nvSpPr>
          <p:spPr bwMode="auto">
            <a:xfrm>
              <a:off x="5800159" y="3795044"/>
              <a:ext cx="12478" cy="1248"/>
            </a:xfrm>
            <a:custGeom>
              <a:avLst/>
              <a:gdLst>
                <a:gd name="T0" fmla="*/ 2147483647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4" name="Freeform 660"/>
            <p:cNvSpPr/>
            <p:nvPr/>
          </p:nvSpPr>
          <p:spPr bwMode="auto">
            <a:xfrm>
              <a:off x="5812636" y="3710193"/>
              <a:ext cx="12478" cy="1248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5" name="Rectangle 661"/>
            <p:cNvSpPr>
              <a:spLocks noChangeArrowheads="1"/>
            </p:cNvSpPr>
            <p:nvPr/>
          </p:nvSpPr>
          <p:spPr bwMode="auto">
            <a:xfrm>
              <a:off x="5800159" y="3795044"/>
              <a:ext cx="12478" cy="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微软雅黑" panose="020B0503020204020204" charset="-122"/>
              </a:endParaRPr>
            </a:p>
          </p:txBody>
        </p:sp>
        <p:sp>
          <p:nvSpPr>
            <p:cNvPr id="106" name="Freeform 662"/>
            <p:cNvSpPr/>
            <p:nvPr/>
          </p:nvSpPr>
          <p:spPr bwMode="auto">
            <a:xfrm>
              <a:off x="5812636" y="3710193"/>
              <a:ext cx="12478" cy="1248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w 8"/>
                <a:gd name="T7" fmla="*/ 0 h 19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943"/>
                <a:gd name="T14" fmla="*/ 8 w 8"/>
                <a:gd name="T15" fmla="*/ 1943 h 19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7" name="Freeform 663"/>
            <p:cNvSpPr/>
            <p:nvPr/>
          </p:nvSpPr>
          <p:spPr bwMode="auto">
            <a:xfrm>
              <a:off x="5763972" y="3660282"/>
              <a:ext cx="232092" cy="183428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0 h 120"/>
                <a:gd name="T12" fmla="*/ 2147483647 w 152"/>
                <a:gd name="T13" fmla="*/ 0 h 120"/>
                <a:gd name="T14" fmla="*/ 2147483647 w 152"/>
                <a:gd name="T15" fmla="*/ 0 h 120"/>
                <a:gd name="T16" fmla="*/ 2147483647 w 152"/>
                <a:gd name="T17" fmla="*/ 0 h 120"/>
                <a:gd name="T18" fmla="*/ 0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2147483647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2147483647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2147483647 w 152"/>
                <a:gd name="T45" fmla="*/ 2147483647 h 120"/>
                <a:gd name="T46" fmla="*/ 2147483647 w 152"/>
                <a:gd name="T47" fmla="*/ 2147483647 h 120"/>
                <a:gd name="T48" fmla="*/ 2147483647 w 152"/>
                <a:gd name="T49" fmla="*/ 2147483647 h 120"/>
                <a:gd name="T50" fmla="*/ 2147483647 w 152"/>
                <a:gd name="T51" fmla="*/ 2147483647 h 120"/>
                <a:gd name="T52" fmla="*/ 2147483647 w 152"/>
                <a:gd name="T53" fmla="*/ 2147483647 h 120"/>
                <a:gd name="T54" fmla="*/ 2147483647 w 152"/>
                <a:gd name="T55" fmla="*/ 2147483647 h 120"/>
                <a:gd name="T56" fmla="*/ 2147483647 w 152"/>
                <a:gd name="T57" fmla="*/ 2147483647 h 120"/>
                <a:gd name="T58" fmla="*/ 2147483647 w 152"/>
                <a:gd name="T59" fmla="*/ 2147483647 h 120"/>
                <a:gd name="T60" fmla="*/ 2147483647 w 152"/>
                <a:gd name="T61" fmla="*/ 2147483647 h 120"/>
                <a:gd name="T62" fmla="*/ 2147483647 w 152"/>
                <a:gd name="T63" fmla="*/ 2147483647 h 120"/>
                <a:gd name="T64" fmla="*/ 2147483647 w 152"/>
                <a:gd name="T65" fmla="*/ 2147483647 h 120"/>
                <a:gd name="T66" fmla="*/ 2147483647 w 152"/>
                <a:gd name="T67" fmla="*/ 2147483647 h 1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20"/>
                <a:gd name="T104" fmla="*/ 152 w 152"/>
                <a:gd name="T105" fmla="*/ 120 h 12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20">
                  <a:moveTo>
                    <a:pt x="136" y="16"/>
                  </a:moveTo>
                  <a:lnTo>
                    <a:pt x="128" y="16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32" y="48"/>
                  </a:lnTo>
                  <a:lnTo>
                    <a:pt x="32" y="64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32" y="104"/>
                  </a:lnTo>
                  <a:lnTo>
                    <a:pt x="48" y="120"/>
                  </a:lnTo>
                  <a:lnTo>
                    <a:pt x="72" y="112"/>
                  </a:lnTo>
                  <a:lnTo>
                    <a:pt x="96" y="104"/>
                  </a:lnTo>
                  <a:lnTo>
                    <a:pt x="104" y="88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8" name="Freeform 664"/>
            <p:cNvSpPr/>
            <p:nvPr/>
          </p:nvSpPr>
          <p:spPr bwMode="auto">
            <a:xfrm>
              <a:off x="5763972" y="3697715"/>
              <a:ext cx="61143" cy="122284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0 h 80"/>
                <a:gd name="T20" fmla="*/ 2147483647 w 40"/>
                <a:gd name="T21" fmla="*/ 0 h 80"/>
                <a:gd name="T22" fmla="*/ 2147483647 w 40"/>
                <a:gd name="T23" fmla="*/ 0 h 80"/>
                <a:gd name="T24" fmla="*/ 2147483647 w 40"/>
                <a:gd name="T25" fmla="*/ 2147483647 h 80"/>
                <a:gd name="T26" fmla="*/ 0 w 40"/>
                <a:gd name="T27" fmla="*/ 2147483647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2147483647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0"/>
                <a:gd name="T67" fmla="*/ 0 h 80"/>
                <a:gd name="T68" fmla="*/ 40 w 40"/>
                <a:gd name="T69" fmla="*/ 80 h 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0" h="80">
                  <a:moveTo>
                    <a:pt x="24" y="64"/>
                  </a:move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09" name="Freeform 665"/>
            <p:cNvSpPr/>
            <p:nvPr/>
          </p:nvSpPr>
          <p:spPr bwMode="auto">
            <a:xfrm>
              <a:off x="5812636" y="3710193"/>
              <a:ext cx="12478" cy="48664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0" name="Freeform 666"/>
            <p:cNvSpPr/>
            <p:nvPr/>
          </p:nvSpPr>
          <p:spPr bwMode="auto">
            <a:xfrm>
              <a:off x="5763972" y="3697715"/>
              <a:ext cx="61143" cy="122284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2147483647 h 80"/>
                <a:gd name="T20" fmla="*/ 2147483647 w 40"/>
                <a:gd name="T21" fmla="*/ 2147483647 h 80"/>
                <a:gd name="T22" fmla="*/ 2147483647 w 40"/>
                <a:gd name="T23" fmla="*/ 0 h 80"/>
                <a:gd name="T24" fmla="*/ 2147483647 w 40"/>
                <a:gd name="T25" fmla="*/ 0 h 80"/>
                <a:gd name="T26" fmla="*/ 2147483647 w 40"/>
                <a:gd name="T27" fmla="*/ 0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0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2147483647 w 40"/>
                <a:gd name="T45" fmla="*/ 2147483647 h 80"/>
                <a:gd name="T46" fmla="*/ 2147483647 w 40"/>
                <a:gd name="T47" fmla="*/ 2147483647 h 80"/>
                <a:gd name="T48" fmla="*/ 2147483647 w 40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80"/>
                <a:gd name="T77" fmla="*/ 40 w 40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80">
                  <a:moveTo>
                    <a:pt x="24" y="64"/>
                  </a:moveTo>
                  <a:lnTo>
                    <a:pt x="24" y="6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1" name="Freeform 667"/>
            <p:cNvSpPr/>
            <p:nvPr/>
          </p:nvSpPr>
          <p:spPr bwMode="auto">
            <a:xfrm>
              <a:off x="5812636" y="3710193"/>
              <a:ext cx="12478" cy="48664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2" name="Freeform 668"/>
            <p:cNvSpPr/>
            <p:nvPr/>
          </p:nvSpPr>
          <p:spPr bwMode="auto">
            <a:xfrm>
              <a:off x="5800159" y="3795044"/>
              <a:ext cx="2495" cy="24956"/>
            </a:xfrm>
            <a:custGeom>
              <a:avLst/>
              <a:gdLst>
                <a:gd name="T0" fmla="*/ 0 w 1942"/>
                <a:gd name="T1" fmla="*/ 0 h 16"/>
                <a:gd name="T2" fmla="*/ 0 w 1942"/>
                <a:gd name="T3" fmla="*/ 2147483647 h 16"/>
                <a:gd name="T4" fmla="*/ 0 w 1942"/>
                <a:gd name="T5" fmla="*/ 2147483647 h 16"/>
                <a:gd name="T6" fmla="*/ 0 w 1942"/>
                <a:gd name="T7" fmla="*/ 2147483647 h 16"/>
                <a:gd name="T8" fmla="*/ 0 w 1942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2"/>
                <a:gd name="T16" fmla="*/ 0 h 16"/>
                <a:gd name="T17" fmla="*/ 1942 w 194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2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3" name="Freeform 669"/>
            <p:cNvSpPr/>
            <p:nvPr/>
          </p:nvSpPr>
          <p:spPr bwMode="auto">
            <a:xfrm>
              <a:off x="5800159" y="3758859"/>
              <a:ext cx="12478" cy="23707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4" name="Freeform 670"/>
            <p:cNvSpPr/>
            <p:nvPr/>
          </p:nvSpPr>
          <p:spPr bwMode="auto">
            <a:xfrm>
              <a:off x="5800159" y="3782566"/>
              <a:ext cx="2495" cy="12478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5" name="Freeform 671"/>
            <p:cNvSpPr/>
            <p:nvPr/>
          </p:nvSpPr>
          <p:spPr bwMode="auto">
            <a:xfrm>
              <a:off x="5800159" y="3758859"/>
              <a:ext cx="12478" cy="23707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6" name="Freeform 672"/>
            <p:cNvSpPr/>
            <p:nvPr/>
          </p:nvSpPr>
          <p:spPr bwMode="auto">
            <a:xfrm>
              <a:off x="5800159" y="3782566"/>
              <a:ext cx="2495" cy="12478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w 1942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42"/>
                <a:gd name="T13" fmla="*/ 0 h 8"/>
                <a:gd name="T14" fmla="*/ 1942 w 194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7" name="Freeform 673"/>
            <p:cNvSpPr/>
            <p:nvPr/>
          </p:nvSpPr>
          <p:spPr bwMode="auto">
            <a:xfrm>
              <a:off x="6913201" y="3820001"/>
              <a:ext cx="12478" cy="12478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  <a:gd name="T9" fmla="*/ 0 w 8"/>
                <a:gd name="T10" fmla="*/ 0 h 8"/>
                <a:gd name="T11" fmla="*/ 8 w 8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8" name="Freeform 674"/>
            <p:cNvSpPr/>
            <p:nvPr/>
          </p:nvSpPr>
          <p:spPr bwMode="auto">
            <a:xfrm>
              <a:off x="6877015" y="3782566"/>
              <a:ext cx="12478" cy="24956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19" name="Freeform 675"/>
            <p:cNvSpPr/>
            <p:nvPr/>
          </p:nvSpPr>
          <p:spPr bwMode="auto">
            <a:xfrm>
              <a:off x="6913201" y="3820001"/>
              <a:ext cx="12478" cy="12478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0 w 8"/>
                <a:gd name="T7" fmla="*/ 0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0" name="Freeform 676"/>
            <p:cNvSpPr/>
            <p:nvPr/>
          </p:nvSpPr>
          <p:spPr bwMode="auto">
            <a:xfrm>
              <a:off x="6877015" y="3782566"/>
              <a:ext cx="12478" cy="24956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1" name="Freeform 677"/>
            <p:cNvSpPr/>
            <p:nvPr/>
          </p:nvSpPr>
          <p:spPr bwMode="auto">
            <a:xfrm>
              <a:off x="7879002" y="4161900"/>
              <a:ext cx="145993" cy="232092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2147483647 h 152"/>
                <a:gd name="T26" fmla="*/ 0 w 96"/>
                <a:gd name="T27" fmla="*/ 2147483647 h 152"/>
                <a:gd name="T28" fmla="*/ 2147483647 w 96"/>
                <a:gd name="T29" fmla="*/ 2147483647 h 152"/>
                <a:gd name="T30" fmla="*/ 2147483647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152"/>
                <a:gd name="T83" fmla="*/ 96 w 96"/>
                <a:gd name="T84" fmla="*/ 152 h 1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2" name="Freeform 678"/>
            <p:cNvSpPr/>
            <p:nvPr/>
          </p:nvSpPr>
          <p:spPr bwMode="auto">
            <a:xfrm>
              <a:off x="7927667" y="4136943"/>
              <a:ext cx="134763" cy="280757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2147483647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0 h 1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"/>
                <a:gd name="T85" fmla="*/ 0 h 184"/>
                <a:gd name="T86" fmla="*/ 88 w 88"/>
                <a:gd name="T87" fmla="*/ 184 h 1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3" name="Freeform 679"/>
            <p:cNvSpPr/>
            <p:nvPr/>
          </p:nvSpPr>
          <p:spPr bwMode="auto">
            <a:xfrm>
              <a:off x="7879002" y="4161900"/>
              <a:ext cx="145993" cy="232092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0 h 152"/>
                <a:gd name="T26" fmla="*/ 2147483647 w 96"/>
                <a:gd name="T27" fmla="*/ 2147483647 h 152"/>
                <a:gd name="T28" fmla="*/ 0 w 96"/>
                <a:gd name="T29" fmla="*/ 2147483647 h 152"/>
                <a:gd name="T30" fmla="*/ 0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2147483647 w 96"/>
                <a:gd name="T55" fmla="*/ 2147483647 h 152"/>
                <a:gd name="T56" fmla="*/ 2147483647 w 96"/>
                <a:gd name="T57" fmla="*/ 2147483647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152"/>
                <a:gd name="T89" fmla="*/ 96 w 96"/>
                <a:gd name="T90" fmla="*/ 152 h 15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4" name="Freeform 680"/>
            <p:cNvSpPr/>
            <p:nvPr/>
          </p:nvSpPr>
          <p:spPr bwMode="auto">
            <a:xfrm>
              <a:off x="7932657" y="4136943"/>
              <a:ext cx="134763" cy="280757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0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2147483647 h 184"/>
                <a:gd name="T56" fmla="*/ 2147483647 w 88"/>
                <a:gd name="T57" fmla="*/ 0 h 1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8"/>
                <a:gd name="T88" fmla="*/ 0 h 184"/>
                <a:gd name="T89" fmla="*/ 88 w 88"/>
                <a:gd name="T90" fmla="*/ 184 h 18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5" name="Freeform 681"/>
            <p:cNvSpPr/>
            <p:nvPr/>
          </p:nvSpPr>
          <p:spPr bwMode="auto">
            <a:xfrm>
              <a:off x="7488439" y="3990950"/>
              <a:ext cx="158472" cy="73620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48"/>
                <a:gd name="T38" fmla="*/ 104 w 104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6" name="Freeform 682"/>
            <p:cNvSpPr/>
            <p:nvPr/>
          </p:nvSpPr>
          <p:spPr bwMode="auto">
            <a:xfrm>
              <a:off x="7377384" y="3379526"/>
              <a:ext cx="1172937" cy="818560"/>
            </a:xfrm>
            <a:custGeom>
              <a:avLst/>
              <a:gdLst>
                <a:gd name="T0" fmla="*/ 2147483647 w 768"/>
                <a:gd name="T1" fmla="*/ 2147483647 h 536"/>
                <a:gd name="T2" fmla="*/ 2147483647 w 768"/>
                <a:gd name="T3" fmla="*/ 0 h 536"/>
                <a:gd name="T4" fmla="*/ 2147483647 w 768"/>
                <a:gd name="T5" fmla="*/ 2147483647 h 536"/>
                <a:gd name="T6" fmla="*/ 2147483647 w 768"/>
                <a:gd name="T7" fmla="*/ 2147483647 h 536"/>
                <a:gd name="T8" fmla="*/ 2147483647 w 768"/>
                <a:gd name="T9" fmla="*/ 2147483647 h 536"/>
                <a:gd name="T10" fmla="*/ 2147483647 w 768"/>
                <a:gd name="T11" fmla="*/ 2147483647 h 536"/>
                <a:gd name="T12" fmla="*/ 2147483647 w 768"/>
                <a:gd name="T13" fmla="*/ 2147483647 h 536"/>
                <a:gd name="T14" fmla="*/ 2147483647 w 768"/>
                <a:gd name="T15" fmla="*/ 2147483647 h 536"/>
                <a:gd name="T16" fmla="*/ 2147483647 w 768"/>
                <a:gd name="T17" fmla="*/ 2147483647 h 536"/>
                <a:gd name="T18" fmla="*/ 2147483647 w 768"/>
                <a:gd name="T19" fmla="*/ 2147483647 h 536"/>
                <a:gd name="T20" fmla="*/ 2147483647 w 768"/>
                <a:gd name="T21" fmla="*/ 2147483647 h 536"/>
                <a:gd name="T22" fmla="*/ 2147483647 w 768"/>
                <a:gd name="T23" fmla="*/ 2147483647 h 536"/>
                <a:gd name="T24" fmla="*/ 2147483647 w 768"/>
                <a:gd name="T25" fmla="*/ 2147483647 h 536"/>
                <a:gd name="T26" fmla="*/ 2147483647 w 768"/>
                <a:gd name="T27" fmla="*/ 2147483647 h 536"/>
                <a:gd name="T28" fmla="*/ 0 w 768"/>
                <a:gd name="T29" fmla="*/ 2147483647 h 536"/>
                <a:gd name="T30" fmla="*/ 0 w 768"/>
                <a:gd name="T31" fmla="*/ 2147483647 h 536"/>
                <a:gd name="T32" fmla="*/ 2147483647 w 768"/>
                <a:gd name="T33" fmla="*/ 2147483647 h 536"/>
                <a:gd name="T34" fmla="*/ 2147483647 w 768"/>
                <a:gd name="T35" fmla="*/ 2147483647 h 536"/>
                <a:gd name="T36" fmla="*/ 2147483647 w 768"/>
                <a:gd name="T37" fmla="*/ 2147483647 h 536"/>
                <a:gd name="T38" fmla="*/ 2147483647 w 768"/>
                <a:gd name="T39" fmla="*/ 2147483647 h 536"/>
                <a:gd name="T40" fmla="*/ 2147483647 w 768"/>
                <a:gd name="T41" fmla="*/ 2147483647 h 536"/>
                <a:gd name="T42" fmla="*/ 2147483647 w 768"/>
                <a:gd name="T43" fmla="*/ 2147483647 h 536"/>
                <a:gd name="T44" fmla="*/ 2147483647 w 768"/>
                <a:gd name="T45" fmla="*/ 2147483647 h 536"/>
                <a:gd name="T46" fmla="*/ 2147483647 w 768"/>
                <a:gd name="T47" fmla="*/ 2147483647 h 536"/>
                <a:gd name="T48" fmla="*/ 2147483647 w 768"/>
                <a:gd name="T49" fmla="*/ 2147483647 h 536"/>
                <a:gd name="T50" fmla="*/ 2147483647 w 768"/>
                <a:gd name="T51" fmla="*/ 2147483647 h 536"/>
                <a:gd name="T52" fmla="*/ 2147483647 w 768"/>
                <a:gd name="T53" fmla="*/ 2147483647 h 536"/>
                <a:gd name="T54" fmla="*/ 2147483647 w 768"/>
                <a:gd name="T55" fmla="*/ 2147483647 h 536"/>
                <a:gd name="T56" fmla="*/ 2147483647 w 768"/>
                <a:gd name="T57" fmla="*/ 2147483647 h 536"/>
                <a:gd name="T58" fmla="*/ 2147483647 w 768"/>
                <a:gd name="T59" fmla="*/ 2147483647 h 536"/>
                <a:gd name="T60" fmla="*/ 2147483647 w 768"/>
                <a:gd name="T61" fmla="*/ 2147483647 h 536"/>
                <a:gd name="T62" fmla="*/ 2147483647 w 768"/>
                <a:gd name="T63" fmla="*/ 2147483647 h 536"/>
                <a:gd name="T64" fmla="*/ 2147483647 w 768"/>
                <a:gd name="T65" fmla="*/ 2147483647 h 536"/>
                <a:gd name="T66" fmla="*/ 2147483647 w 768"/>
                <a:gd name="T67" fmla="*/ 2147483647 h 536"/>
                <a:gd name="T68" fmla="*/ 2147483647 w 768"/>
                <a:gd name="T69" fmla="*/ 2147483647 h 536"/>
                <a:gd name="T70" fmla="*/ 2147483647 w 768"/>
                <a:gd name="T71" fmla="*/ 2147483647 h 536"/>
                <a:gd name="T72" fmla="*/ 2147483647 w 768"/>
                <a:gd name="T73" fmla="*/ 2147483647 h 536"/>
                <a:gd name="T74" fmla="*/ 2147483647 w 768"/>
                <a:gd name="T75" fmla="*/ 2147483647 h 536"/>
                <a:gd name="T76" fmla="*/ 2147483647 w 768"/>
                <a:gd name="T77" fmla="*/ 2147483647 h 536"/>
                <a:gd name="T78" fmla="*/ 2147483647 w 768"/>
                <a:gd name="T79" fmla="*/ 2147483647 h 536"/>
                <a:gd name="T80" fmla="*/ 2147483647 w 768"/>
                <a:gd name="T81" fmla="*/ 2147483647 h 536"/>
                <a:gd name="T82" fmla="*/ 2147483647 w 768"/>
                <a:gd name="T83" fmla="*/ 2147483647 h 536"/>
                <a:gd name="T84" fmla="*/ 2147483647 w 768"/>
                <a:gd name="T85" fmla="*/ 2147483647 h 536"/>
                <a:gd name="T86" fmla="*/ 2147483647 w 768"/>
                <a:gd name="T87" fmla="*/ 2147483647 h 536"/>
                <a:gd name="T88" fmla="*/ 2147483647 w 768"/>
                <a:gd name="T89" fmla="*/ 2147483647 h 536"/>
                <a:gd name="T90" fmla="*/ 2147483647 w 768"/>
                <a:gd name="T91" fmla="*/ 2147483647 h 536"/>
                <a:gd name="T92" fmla="*/ 2147483647 w 768"/>
                <a:gd name="T93" fmla="*/ 2147483647 h 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8"/>
                <a:gd name="T142" fmla="*/ 0 h 536"/>
                <a:gd name="T143" fmla="*/ 768 w 768"/>
                <a:gd name="T144" fmla="*/ 536 h 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8" h="536">
                  <a:moveTo>
                    <a:pt x="744" y="152"/>
                  </a:moveTo>
                  <a:lnTo>
                    <a:pt x="768" y="96"/>
                  </a:lnTo>
                  <a:lnTo>
                    <a:pt x="720" y="96"/>
                  </a:lnTo>
                  <a:lnTo>
                    <a:pt x="712" y="80"/>
                  </a:lnTo>
                  <a:lnTo>
                    <a:pt x="680" y="72"/>
                  </a:lnTo>
                  <a:lnTo>
                    <a:pt x="640" y="0"/>
                  </a:lnTo>
                  <a:lnTo>
                    <a:pt x="600" y="0"/>
                  </a:lnTo>
                  <a:lnTo>
                    <a:pt x="592" y="16"/>
                  </a:lnTo>
                  <a:lnTo>
                    <a:pt x="568" y="64"/>
                  </a:lnTo>
                  <a:lnTo>
                    <a:pt x="544" y="64"/>
                  </a:lnTo>
                  <a:lnTo>
                    <a:pt x="536" y="72"/>
                  </a:lnTo>
                  <a:lnTo>
                    <a:pt x="544" y="72"/>
                  </a:lnTo>
                  <a:lnTo>
                    <a:pt x="536" y="72"/>
                  </a:lnTo>
                  <a:lnTo>
                    <a:pt x="528" y="88"/>
                  </a:lnTo>
                  <a:lnTo>
                    <a:pt x="528" y="104"/>
                  </a:lnTo>
                  <a:lnTo>
                    <a:pt x="568" y="112"/>
                  </a:lnTo>
                  <a:lnTo>
                    <a:pt x="576" y="128"/>
                  </a:lnTo>
                  <a:lnTo>
                    <a:pt x="536" y="136"/>
                  </a:lnTo>
                  <a:lnTo>
                    <a:pt x="512" y="152"/>
                  </a:lnTo>
                  <a:lnTo>
                    <a:pt x="480" y="160"/>
                  </a:lnTo>
                  <a:lnTo>
                    <a:pt x="472" y="192"/>
                  </a:lnTo>
                  <a:lnTo>
                    <a:pt x="432" y="192"/>
                  </a:lnTo>
                  <a:lnTo>
                    <a:pt x="384" y="224"/>
                  </a:lnTo>
                  <a:lnTo>
                    <a:pt x="344" y="200"/>
                  </a:lnTo>
                  <a:lnTo>
                    <a:pt x="296" y="200"/>
                  </a:lnTo>
                  <a:lnTo>
                    <a:pt x="264" y="160"/>
                  </a:lnTo>
                  <a:lnTo>
                    <a:pt x="208" y="144"/>
                  </a:lnTo>
                  <a:lnTo>
                    <a:pt x="208" y="104"/>
                  </a:lnTo>
                  <a:lnTo>
                    <a:pt x="184" y="96"/>
                  </a:lnTo>
                  <a:lnTo>
                    <a:pt x="176" y="88"/>
                  </a:lnTo>
                  <a:lnTo>
                    <a:pt x="176" y="96"/>
                  </a:lnTo>
                  <a:lnTo>
                    <a:pt x="176" y="88"/>
                  </a:lnTo>
                  <a:lnTo>
                    <a:pt x="168" y="88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12" y="112"/>
                  </a:lnTo>
                  <a:lnTo>
                    <a:pt x="104" y="152"/>
                  </a:lnTo>
                  <a:lnTo>
                    <a:pt x="80" y="160"/>
                  </a:lnTo>
                  <a:lnTo>
                    <a:pt x="72" y="208"/>
                  </a:lnTo>
                  <a:lnTo>
                    <a:pt x="56" y="224"/>
                  </a:lnTo>
                  <a:lnTo>
                    <a:pt x="32" y="240"/>
                  </a:lnTo>
                  <a:lnTo>
                    <a:pt x="0" y="248"/>
                  </a:lnTo>
                  <a:lnTo>
                    <a:pt x="0" y="264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0" y="288"/>
                  </a:lnTo>
                  <a:lnTo>
                    <a:pt x="8" y="296"/>
                  </a:lnTo>
                  <a:lnTo>
                    <a:pt x="24" y="296"/>
                  </a:lnTo>
                  <a:lnTo>
                    <a:pt x="32" y="312"/>
                  </a:lnTo>
                  <a:lnTo>
                    <a:pt x="48" y="312"/>
                  </a:lnTo>
                  <a:lnTo>
                    <a:pt x="72" y="312"/>
                  </a:lnTo>
                  <a:lnTo>
                    <a:pt x="80" y="320"/>
                  </a:lnTo>
                  <a:lnTo>
                    <a:pt x="64" y="344"/>
                  </a:lnTo>
                  <a:lnTo>
                    <a:pt x="64" y="360"/>
                  </a:lnTo>
                  <a:lnTo>
                    <a:pt x="56" y="368"/>
                  </a:lnTo>
                  <a:lnTo>
                    <a:pt x="64" y="384"/>
                  </a:lnTo>
                  <a:lnTo>
                    <a:pt x="88" y="392"/>
                  </a:lnTo>
                  <a:lnTo>
                    <a:pt x="80" y="400"/>
                  </a:lnTo>
                  <a:lnTo>
                    <a:pt x="88" y="400"/>
                  </a:lnTo>
                  <a:lnTo>
                    <a:pt x="120" y="408"/>
                  </a:lnTo>
                  <a:lnTo>
                    <a:pt x="144" y="424"/>
                  </a:lnTo>
                  <a:lnTo>
                    <a:pt x="168" y="424"/>
                  </a:lnTo>
                  <a:lnTo>
                    <a:pt x="176" y="432"/>
                  </a:lnTo>
                  <a:lnTo>
                    <a:pt x="184" y="432"/>
                  </a:lnTo>
                  <a:lnTo>
                    <a:pt x="192" y="440"/>
                  </a:lnTo>
                  <a:lnTo>
                    <a:pt x="208" y="440"/>
                  </a:lnTo>
                  <a:lnTo>
                    <a:pt x="224" y="440"/>
                  </a:lnTo>
                  <a:lnTo>
                    <a:pt x="240" y="424"/>
                  </a:lnTo>
                  <a:lnTo>
                    <a:pt x="256" y="416"/>
                  </a:lnTo>
                  <a:lnTo>
                    <a:pt x="272" y="416"/>
                  </a:lnTo>
                  <a:lnTo>
                    <a:pt x="288" y="424"/>
                  </a:lnTo>
                  <a:lnTo>
                    <a:pt x="296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04" y="472"/>
                  </a:lnTo>
                  <a:lnTo>
                    <a:pt x="304" y="480"/>
                  </a:lnTo>
                  <a:lnTo>
                    <a:pt x="312" y="488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44" y="512"/>
                  </a:lnTo>
                  <a:lnTo>
                    <a:pt x="336" y="520"/>
                  </a:lnTo>
                  <a:lnTo>
                    <a:pt x="360" y="512"/>
                  </a:lnTo>
                  <a:lnTo>
                    <a:pt x="360" y="496"/>
                  </a:lnTo>
                  <a:lnTo>
                    <a:pt x="400" y="496"/>
                  </a:lnTo>
                  <a:lnTo>
                    <a:pt x="416" y="512"/>
                  </a:lnTo>
                  <a:lnTo>
                    <a:pt x="424" y="520"/>
                  </a:lnTo>
                  <a:lnTo>
                    <a:pt x="432" y="520"/>
                  </a:lnTo>
                  <a:lnTo>
                    <a:pt x="456" y="536"/>
                  </a:lnTo>
                  <a:lnTo>
                    <a:pt x="456" y="520"/>
                  </a:lnTo>
                  <a:lnTo>
                    <a:pt x="488" y="512"/>
                  </a:lnTo>
                  <a:lnTo>
                    <a:pt x="496" y="504"/>
                  </a:lnTo>
                  <a:lnTo>
                    <a:pt x="504" y="504"/>
                  </a:lnTo>
                  <a:lnTo>
                    <a:pt x="512" y="504"/>
                  </a:lnTo>
                  <a:lnTo>
                    <a:pt x="528" y="496"/>
                  </a:lnTo>
                  <a:lnTo>
                    <a:pt x="544" y="488"/>
                  </a:lnTo>
                  <a:lnTo>
                    <a:pt x="568" y="472"/>
                  </a:lnTo>
                  <a:lnTo>
                    <a:pt x="576" y="456"/>
                  </a:lnTo>
                  <a:lnTo>
                    <a:pt x="584" y="440"/>
                  </a:lnTo>
                  <a:lnTo>
                    <a:pt x="600" y="416"/>
                  </a:lnTo>
                  <a:lnTo>
                    <a:pt x="600" y="400"/>
                  </a:lnTo>
                  <a:lnTo>
                    <a:pt x="592" y="392"/>
                  </a:lnTo>
                  <a:lnTo>
                    <a:pt x="600" y="384"/>
                  </a:lnTo>
                  <a:lnTo>
                    <a:pt x="592" y="368"/>
                  </a:lnTo>
                  <a:lnTo>
                    <a:pt x="576" y="328"/>
                  </a:lnTo>
                  <a:lnTo>
                    <a:pt x="576" y="320"/>
                  </a:lnTo>
                  <a:lnTo>
                    <a:pt x="592" y="304"/>
                  </a:lnTo>
                  <a:lnTo>
                    <a:pt x="608" y="296"/>
                  </a:lnTo>
                  <a:lnTo>
                    <a:pt x="608" y="288"/>
                  </a:lnTo>
                  <a:lnTo>
                    <a:pt x="584" y="288"/>
                  </a:lnTo>
                  <a:lnTo>
                    <a:pt x="576" y="288"/>
                  </a:lnTo>
                  <a:lnTo>
                    <a:pt x="568" y="288"/>
                  </a:lnTo>
                  <a:lnTo>
                    <a:pt x="560" y="272"/>
                  </a:lnTo>
                  <a:lnTo>
                    <a:pt x="552" y="264"/>
                  </a:lnTo>
                  <a:lnTo>
                    <a:pt x="568" y="256"/>
                  </a:lnTo>
                  <a:lnTo>
                    <a:pt x="584" y="248"/>
                  </a:lnTo>
                  <a:lnTo>
                    <a:pt x="600" y="232"/>
                  </a:lnTo>
                  <a:lnTo>
                    <a:pt x="608" y="232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56"/>
                  </a:lnTo>
                  <a:lnTo>
                    <a:pt x="640" y="248"/>
                  </a:lnTo>
                  <a:lnTo>
                    <a:pt x="656" y="256"/>
                  </a:lnTo>
                  <a:lnTo>
                    <a:pt x="664" y="272"/>
                  </a:lnTo>
                  <a:lnTo>
                    <a:pt x="664" y="280"/>
                  </a:lnTo>
                  <a:lnTo>
                    <a:pt x="664" y="304"/>
                  </a:lnTo>
                  <a:lnTo>
                    <a:pt x="656" y="328"/>
                  </a:lnTo>
                  <a:lnTo>
                    <a:pt x="672" y="328"/>
                  </a:lnTo>
                  <a:lnTo>
                    <a:pt x="688" y="320"/>
                  </a:lnTo>
                  <a:lnTo>
                    <a:pt x="696" y="312"/>
                  </a:lnTo>
                  <a:lnTo>
                    <a:pt x="704" y="304"/>
                  </a:lnTo>
                  <a:lnTo>
                    <a:pt x="688" y="272"/>
                  </a:lnTo>
                  <a:lnTo>
                    <a:pt x="688" y="264"/>
                  </a:lnTo>
                  <a:lnTo>
                    <a:pt x="688" y="248"/>
                  </a:lnTo>
                  <a:lnTo>
                    <a:pt x="688" y="240"/>
                  </a:lnTo>
                  <a:lnTo>
                    <a:pt x="680" y="224"/>
                  </a:lnTo>
                  <a:lnTo>
                    <a:pt x="688" y="216"/>
                  </a:lnTo>
                  <a:lnTo>
                    <a:pt x="704" y="200"/>
                  </a:lnTo>
                  <a:lnTo>
                    <a:pt x="720" y="200"/>
                  </a:lnTo>
                  <a:lnTo>
                    <a:pt x="728" y="160"/>
                  </a:lnTo>
                  <a:lnTo>
                    <a:pt x="744" y="1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7" name="Freeform 683"/>
            <p:cNvSpPr/>
            <p:nvPr/>
          </p:nvSpPr>
          <p:spPr bwMode="auto">
            <a:xfrm>
              <a:off x="7646911" y="3416960"/>
              <a:ext cx="610176" cy="30446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8" name="Freeform 684"/>
            <p:cNvSpPr/>
            <p:nvPr/>
          </p:nvSpPr>
          <p:spPr bwMode="auto">
            <a:xfrm>
              <a:off x="7488439" y="3990950"/>
              <a:ext cx="158472" cy="73620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2147483647 w 104"/>
                <a:gd name="T25" fmla="*/ 21474836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4"/>
                <a:gd name="T40" fmla="*/ 0 h 48"/>
                <a:gd name="T41" fmla="*/ 104 w 104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29" name="Freeform 685"/>
            <p:cNvSpPr/>
            <p:nvPr/>
          </p:nvSpPr>
          <p:spPr bwMode="auto">
            <a:xfrm>
              <a:off x="7646911" y="3416960"/>
              <a:ext cx="610176" cy="30446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0" name="Freeform 686"/>
            <p:cNvSpPr/>
            <p:nvPr/>
          </p:nvSpPr>
          <p:spPr bwMode="auto">
            <a:xfrm>
              <a:off x="6339211" y="2683251"/>
              <a:ext cx="208384" cy="452952"/>
            </a:xfrm>
            <a:custGeom>
              <a:avLst/>
              <a:gdLst>
                <a:gd name="T0" fmla="*/ 2147483647 w 136"/>
                <a:gd name="T1" fmla="*/ 2147483647 h 296"/>
                <a:gd name="T2" fmla="*/ 2147483647 w 136"/>
                <a:gd name="T3" fmla="*/ 2147483647 h 296"/>
                <a:gd name="T4" fmla="*/ 2147483647 w 136"/>
                <a:gd name="T5" fmla="*/ 2147483647 h 296"/>
                <a:gd name="T6" fmla="*/ 2147483647 w 136"/>
                <a:gd name="T7" fmla="*/ 2147483647 h 296"/>
                <a:gd name="T8" fmla="*/ 2147483647 w 136"/>
                <a:gd name="T9" fmla="*/ 2147483647 h 296"/>
                <a:gd name="T10" fmla="*/ 2147483647 w 136"/>
                <a:gd name="T11" fmla="*/ 2147483647 h 296"/>
                <a:gd name="T12" fmla="*/ 2147483647 w 136"/>
                <a:gd name="T13" fmla="*/ 2147483647 h 296"/>
                <a:gd name="T14" fmla="*/ 2147483647 w 136"/>
                <a:gd name="T15" fmla="*/ 2147483647 h 296"/>
                <a:gd name="T16" fmla="*/ 2147483647 w 136"/>
                <a:gd name="T17" fmla="*/ 2147483647 h 296"/>
                <a:gd name="T18" fmla="*/ 2147483647 w 136"/>
                <a:gd name="T19" fmla="*/ 2147483647 h 296"/>
                <a:gd name="T20" fmla="*/ 2147483647 w 136"/>
                <a:gd name="T21" fmla="*/ 2147483647 h 296"/>
                <a:gd name="T22" fmla="*/ 2147483647 w 136"/>
                <a:gd name="T23" fmla="*/ 2147483647 h 296"/>
                <a:gd name="T24" fmla="*/ 2147483647 w 136"/>
                <a:gd name="T25" fmla="*/ 2147483647 h 296"/>
                <a:gd name="T26" fmla="*/ 2147483647 w 136"/>
                <a:gd name="T27" fmla="*/ 2147483647 h 296"/>
                <a:gd name="T28" fmla="*/ 2147483647 w 136"/>
                <a:gd name="T29" fmla="*/ 2147483647 h 296"/>
                <a:gd name="T30" fmla="*/ 2147483647 w 136"/>
                <a:gd name="T31" fmla="*/ 2147483647 h 296"/>
                <a:gd name="T32" fmla="*/ 2147483647 w 136"/>
                <a:gd name="T33" fmla="*/ 2147483647 h 296"/>
                <a:gd name="T34" fmla="*/ 2147483647 w 136"/>
                <a:gd name="T35" fmla="*/ 0 h 296"/>
                <a:gd name="T36" fmla="*/ 2147483647 w 136"/>
                <a:gd name="T37" fmla="*/ 0 h 296"/>
                <a:gd name="T38" fmla="*/ 2147483647 w 136"/>
                <a:gd name="T39" fmla="*/ 2147483647 h 296"/>
                <a:gd name="T40" fmla="*/ 2147483647 w 136"/>
                <a:gd name="T41" fmla="*/ 2147483647 h 296"/>
                <a:gd name="T42" fmla="*/ 2147483647 w 136"/>
                <a:gd name="T43" fmla="*/ 2147483647 h 296"/>
                <a:gd name="T44" fmla="*/ 2147483647 w 136"/>
                <a:gd name="T45" fmla="*/ 2147483647 h 296"/>
                <a:gd name="T46" fmla="*/ 2147483647 w 136"/>
                <a:gd name="T47" fmla="*/ 2147483647 h 296"/>
                <a:gd name="T48" fmla="*/ 2147483647 w 136"/>
                <a:gd name="T49" fmla="*/ 2147483647 h 296"/>
                <a:gd name="T50" fmla="*/ 2147483647 w 136"/>
                <a:gd name="T51" fmla="*/ 2147483647 h 296"/>
                <a:gd name="T52" fmla="*/ 2147483647 w 136"/>
                <a:gd name="T53" fmla="*/ 2147483647 h 296"/>
                <a:gd name="T54" fmla="*/ 0 w 136"/>
                <a:gd name="T55" fmla="*/ 2147483647 h 296"/>
                <a:gd name="T56" fmla="*/ 2147483647 w 136"/>
                <a:gd name="T57" fmla="*/ 2147483647 h 296"/>
                <a:gd name="T58" fmla="*/ 2147483647 w 136"/>
                <a:gd name="T59" fmla="*/ 2147483647 h 296"/>
                <a:gd name="T60" fmla="*/ 2147483647 w 136"/>
                <a:gd name="T61" fmla="*/ 2147483647 h 296"/>
                <a:gd name="T62" fmla="*/ 2147483647 w 136"/>
                <a:gd name="T63" fmla="*/ 2147483647 h 296"/>
                <a:gd name="T64" fmla="*/ 2147483647 w 136"/>
                <a:gd name="T65" fmla="*/ 2147483647 h 296"/>
                <a:gd name="T66" fmla="*/ 2147483647 w 136"/>
                <a:gd name="T67" fmla="*/ 2147483647 h 296"/>
                <a:gd name="T68" fmla="*/ 2147483647 w 136"/>
                <a:gd name="T69" fmla="*/ 2147483647 h 296"/>
                <a:gd name="T70" fmla="*/ 2147483647 w 136"/>
                <a:gd name="T71" fmla="*/ 2147483647 h 296"/>
                <a:gd name="T72" fmla="*/ 2147483647 w 136"/>
                <a:gd name="T73" fmla="*/ 2147483647 h 296"/>
                <a:gd name="T74" fmla="*/ 2147483647 w 136"/>
                <a:gd name="T75" fmla="*/ 2147483647 h 296"/>
                <a:gd name="T76" fmla="*/ 2147483647 w 136"/>
                <a:gd name="T77" fmla="*/ 2147483647 h 296"/>
                <a:gd name="T78" fmla="*/ 2147483647 w 136"/>
                <a:gd name="T79" fmla="*/ 2147483647 h 296"/>
                <a:gd name="T80" fmla="*/ 2147483647 w 136"/>
                <a:gd name="T81" fmla="*/ 2147483647 h 296"/>
                <a:gd name="T82" fmla="*/ 2147483647 w 136"/>
                <a:gd name="T83" fmla="*/ 2147483647 h 296"/>
                <a:gd name="T84" fmla="*/ 2147483647 w 136"/>
                <a:gd name="T85" fmla="*/ 2147483647 h 296"/>
                <a:gd name="T86" fmla="*/ 2147483647 w 136"/>
                <a:gd name="T87" fmla="*/ 2147483647 h 296"/>
                <a:gd name="T88" fmla="*/ 2147483647 w 136"/>
                <a:gd name="T89" fmla="*/ 2147483647 h 296"/>
                <a:gd name="T90" fmla="*/ 2147483647 w 136"/>
                <a:gd name="T91" fmla="*/ 2147483647 h 296"/>
                <a:gd name="T92" fmla="*/ 2147483647 w 136"/>
                <a:gd name="T93" fmla="*/ 2147483647 h 296"/>
                <a:gd name="T94" fmla="*/ 2147483647 w 136"/>
                <a:gd name="T95" fmla="*/ 2147483647 h 296"/>
                <a:gd name="T96" fmla="*/ 2147483647 w 136"/>
                <a:gd name="T97" fmla="*/ 2147483647 h 296"/>
                <a:gd name="T98" fmla="*/ 2147483647 w 136"/>
                <a:gd name="T99" fmla="*/ 2147483647 h 296"/>
                <a:gd name="T100" fmla="*/ 2147483647 w 136"/>
                <a:gd name="T101" fmla="*/ 2147483647 h 296"/>
                <a:gd name="T102" fmla="*/ 2147483647 w 136"/>
                <a:gd name="T103" fmla="*/ 2147483647 h 296"/>
                <a:gd name="T104" fmla="*/ 2147483647 w 136"/>
                <a:gd name="T105" fmla="*/ 2147483647 h 2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6"/>
                <a:gd name="T160" fmla="*/ 0 h 296"/>
                <a:gd name="T161" fmla="*/ 136 w 136"/>
                <a:gd name="T162" fmla="*/ 296 h 29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6" h="296">
                  <a:moveTo>
                    <a:pt x="136" y="216"/>
                  </a:moveTo>
                  <a:lnTo>
                    <a:pt x="128" y="216"/>
                  </a:lnTo>
                  <a:lnTo>
                    <a:pt x="120" y="208"/>
                  </a:lnTo>
                  <a:lnTo>
                    <a:pt x="128" y="184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20" y="160"/>
                  </a:lnTo>
                  <a:lnTo>
                    <a:pt x="112" y="152"/>
                  </a:lnTo>
                  <a:lnTo>
                    <a:pt x="120" y="144"/>
                  </a:lnTo>
                  <a:lnTo>
                    <a:pt x="112" y="104"/>
                  </a:lnTo>
                  <a:lnTo>
                    <a:pt x="120" y="80"/>
                  </a:lnTo>
                  <a:lnTo>
                    <a:pt x="112" y="64"/>
                  </a:lnTo>
                  <a:lnTo>
                    <a:pt x="104" y="56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12" y="24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48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48" y="144"/>
                  </a:lnTo>
                  <a:lnTo>
                    <a:pt x="56" y="160"/>
                  </a:lnTo>
                  <a:lnTo>
                    <a:pt x="40" y="192"/>
                  </a:lnTo>
                  <a:lnTo>
                    <a:pt x="16" y="208"/>
                  </a:lnTo>
                  <a:lnTo>
                    <a:pt x="8" y="232"/>
                  </a:lnTo>
                  <a:lnTo>
                    <a:pt x="8" y="264"/>
                  </a:lnTo>
                  <a:lnTo>
                    <a:pt x="16" y="280"/>
                  </a:lnTo>
                  <a:lnTo>
                    <a:pt x="24" y="288"/>
                  </a:lnTo>
                  <a:lnTo>
                    <a:pt x="32" y="296"/>
                  </a:lnTo>
                  <a:lnTo>
                    <a:pt x="48" y="296"/>
                  </a:lnTo>
                  <a:lnTo>
                    <a:pt x="80" y="288"/>
                  </a:lnTo>
                  <a:lnTo>
                    <a:pt x="88" y="288"/>
                  </a:lnTo>
                  <a:lnTo>
                    <a:pt x="136" y="232"/>
                  </a:lnTo>
                  <a:lnTo>
                    <a:pt x="136" y="2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1" name="Freeform 687"/>
            <p:cNvSpPr/>
            <p:nvPr/>
          </p:nvSpPr>
          <p:spPr bwMode="auto">
            <a:xfrm>
              <a:off x="6560072" y="3404482"/>
              <a:ext cx="11231" cy="12478"/>
            </a:xfrm>
            <a:custGeom>
              <a:avLst/>
              <a:gdLst>
                <a:gd name="T0" fmla="*/ 2147483647 w 8"/>
                <a:gd name="T1" fmla="*/ 2147483647 h 8"/>
                <a:gd name="T2" fmla="*/ 0 w 8"/>
                <a:gd name="T3" fmla="*/ 0 h 8"/>
                <a:gd name="T4" fmla="*/ 0 w 8"/>
                <a:gd name="T5" fmla="*/ 2147483647 h 8"/>
                <a:gd name="T6" fmla="*/ 2147483647 w 8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8" y="8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2" name="Freeform 688"/>
            <p:cNvSpPr/>
            <p:nvPr/>
          </p:nvSpPr>
          <p:spPr bwMode="auto">
            <a:xfrm>
              <a:off x="6473974" y="2170402"/>
              <a:ext cx="2956051" cy="1588457"/>
            </a:xfrm>
            <a:custGeom>
              <a:avLst/>
              <a:gdLst>
                <a:gd name="T0" fmla="*/ 2147483647 w 1936"/>
                <a:gd name="T1" fmla="*/ 2147483647 h 1040"/>
                <a:gd name="T2" fmla="*/ 2147483647 w 1936"/>
                <a:gd name="T3" fmla="*/ 2147483647 h 1040"/>
                <a:gd name="T4" fmla="*/ 2147483647 w 1936"/>
                <a:gd name="T5" fmla="*/ 2147483647 h 1040"/>
                <a:gd name="T6" fmla="*/ 2147483647 w 1936"/>
                <a:gd name="T7" fmla="*/ 2147483647 h 1040"/>
                <a:gd name="T8" fmla="*/ 2147483647 w 1936"/>
                <a:gd name="T9" fmla="*/ 2147483647 h 1040"/>
                <a:gd name="T10" fmla="*/ 2147483647 w 1936"/>
                <a:gd name="T11" fmla="*/ 2147483647 h 1040"/>
                <a:gd name="T12" fmla="*/ 2147483647 w 1936"/>
                <a:gd name="T13" fmla="*/ 2147483647 h 1040"/>
                <a:gd name="T14" fmla="*/ 2147483647 w 1936"/>
                <a:gd name="T15" fmla="*/ 2147483647 h 1040"/>
                <a:gd name="T16" fmla="*/ 2147483647 w 1936"/>
                <a:gd name="T17" fmla="*/ 2147483647 h 1040"/>
                <a:gd name="T18" fmla="*/ 2147483647 w 1936"/>
                <a:gd name="T19" fmla="*/ 2147483647 h 1040"/>
                <a:gd name="T20" fmla="*/ 2147483647 w 1936"/>
                <a:gd name="T21" fmla="*/ 2147483647 h 1040"/>
                <a:gd name="T22" fmla="*/ 2147483647 w 1936"/>
                <a:gd name="T23" fmla="*/ 2147483647 h 1040"/>
                <a:gd name="T24" fmla="*/ 2147483647 w 1936"/>
                <a:gd name="T25" fmla="*/ 2147483647 h 1040"/>
                <a:gd name="T26" fmla="*/ 2147483647 w 1936"/>
                <a:gd name="T27" fmla="*/ 2147483647 h 1040"/>
                <a:gd name="T28" fmla="*/ 2147483647 w 1936"/>
                <a:gd name="T29" fmla="*/ 2147483647 h 1040"/>
                <a:gd name="T30" fmla="*/ 2147483647 w 1936"/>
                <a:gd name="T31" fmla="*/ 2147483647 h 1040"/>
                <a:gd name="T32" fmla="*/ 2147483647 w 1936"/>
                <a:gd name="T33" fmla="*/ 2147483647 h 1040"/>
                <a:gd name="T34" fmla="*/ 2147483647 w 1936"/>
                <a:gd name="T35" fmla="*/ 2147483647 h 1040"/>
                <a:gd name="T36" fmla="*/ 2147483647 w 1936"/>
                <a:gd name="T37" fmla="*/ 2147483647 h 1040"/>
                <a:gd name="T38" fmla="*/ 2147483647 w 1936"/>
                <a:gd name="T39" fmla="*/ 2147483647 h 1040"/>
                <a:gd name="T40" fmla="*/ 2147483647 w 1936"/>
                <a:gd name="T41" fmla="*/ 2147483647 h 1040"/>
                <a:gd name="T42" fmla="*/ 2147483647 w 1936"/>
                <a:gd name="T43" fmla="*/ 2147483647 h 1040"/>
                <a:gd name="T44" fmla="*/ 2147483647 w 1936"/>
                <a:gd name="T45" fmla="*/ 2147483647 h 1040"/>
                <a:gd name="T46" fmla="*/ 2147483647 w 1936"/>
                <a:gd name="T47" fmla="*/ 2147483647 h 1040"/>
                <a:gd name="T48" fmla="*/ 2147483647 w 1936"/>
                <a:gd name="T49" fmla="*/ 2147483647 h 1040"/>
                <a:gd name="T50" fmla="*/ 2147483647 w 1936"/>
                <a:gd name="T51" fmla="*/ 2147483647 h 1040"/>
                <a:gd name="T52" fmla="*/ 2147483647 w 1936"/>
                <a:gd name="T53" fmla="*/ 2147483647 h 1040"/>
                <a:gd name="T54" fmla="*/ 2147483647 w 1936"/>
                <a:gd name="T55" fmla="*/ 2147483647 h 1040"/>
                <a:gd name="T56" fmla="*/ 2147483647 w 1936"/>
                <a:gd name="T57" fmla="*/ 2147483647 h 1040"/>
                <a:gd name="T58" fmla="*/ 2147483647 w 1936"/>
                <a:gd name="T59" fmla="*/ 2147483647 h 1040"/>
                <a:gd name="T60" fmla="*/ 2147483647 w 1936"/>
                <a:gd name="T61" fmla="*/ 2147483647 h 1040"/>
                <a:gd name="T62" fmla="*/ 2147483647 w 1936"/>
                <a:gd name="T63" fmla="*/ 2147483647 h 1040"/>
                <a:gd name="T64" fmla="*/ 2147483647 w 1936"/>
                <a:gd name="T65" fmla="*/ 2147483647 h 1040"/>
                <a:gd name="T66" fmla="*/ 2147483647 w 1936"/>
                <a:gd name="T67" fmla="*/ 2147483647 h 1040"/>
                <a:gd name="T68" fmla="*/ 2147483647 w 1936"/>
                <a:gd name="T69" fmla="*/ 2147483647 h 1040"/>
                <a:gd name="T70" fmla="*/ 2147483647 w 1936"/>
                <a:gd name="T71" fmla="*/ 2147483647 h 1040"/>
                <a:gd name="T72" fmla="*/ 2147483647 w 1936"/>
                <a:gd name="T73" fmla="*/ 2147483647 h 1040"/>
                <a:gd name="T74" fmla="*/ 2147483647 w 1936"/>
                <a:gd name="T75" fmla="*/ 2147483647 h 1040"/>
                <a:gd name="T76" fmla="*/ 2147483647 w 1936"/>
                <a:gd name="T77" fmla="*/ 2147483647 h 1040"/>
                <a:gd name="T78" fmla="*/ 2147483647 w 1936"/>
                <a:gd name="T79" fmla="*/ 2147483647 h 1040"/>
                <a:gd name="T80" fmla="*/ 2147483647 w 1936"/>
                <a:gd name="T81" fmla="*/ 2147483647 h 1040"/>
                <a:gd name="T82" fmla="*/ 2147483647 w 1936"/>
                <a:gd name="T83" fmla="*/ 2147483647 h 1040"/>
                <a:gd name="T84" fmla="*/ 2147483647 w 1936"/>
                <a:gd name="T85" fmla="*/ 2147483647 h 1040"/>
                <a:gd name="T86" fmla="*/ 2147483647 w 1936"/>
                <a:gd name="T87" fmla="*/ 2147483647 h 1040"/>
                <a:gd name="T88" fmla="*/ 2147483647 w 1936"/>
                <a:gd name="T89" fmla="*/ 2147483647 h 1040"/>
                <a:gd name="T90" fmla="*/ 2147483647 w 1936"/>
                <a:gd name="T91" fmla="*/ 2147483647 h 1040"/>
                <a:gd name="T92" fmla="*/ 2147483647 w 1936"/>
                <a:gd name="T93" fmla="*/ 2147483647 h 1040"/>
                <a:gd name="T94" fmla="*/ 2147483647 w 1936"/>
                <a:gd name="T95" fmla="*/ 2147483647 h 1040"/>
                <a:gd name="T96" fmla="*/ 2147483647 w 1936"/>
                <a:gd name="T97" fmla="*/ 2147483647 h 1040"/>
                <a:gd name="T98" fmla="*/ 2147483647 w 1936"/>
                <a:gd name="T99" fmla="*/ 2147483647 h 1040"/>
                <a:gd name="T100" fmla="*/ 2147483647 w 1936"/>
                <a:gd name="T101" fmla="*/ 2147483647 h 1040"/>
                <a:gd name="T102" fmla="*/ 2147483647 w 1936"/>
                <a:gd name="T103" fmla="*/ 2147483647 h 1040"/>
                <a:gd name="T104" fmla="*/ 2147483647 w 1936"/>
                <a:gd name="T105" fmla="*/ 2147483647 h 1040"/>
                <a:gd name="T106" fmla="*/ 2147483647 w 1936"/>
                <a:gd name="T107" fmla="*/ 2147483647 h 1040"/>
                <a:gd name="T108" fmla="*/ 2147483647 w 1936"/>
                <a:gd name="T109" fmla="*/ 2147483647 h 1040"/>
                <a:gd name="T110" fmla="*/ 2147483647 w 1936"/>
                <a:gd name="T111" fmla="*/ 2147483647 h 1040"/>
                <a:gd name="T112" fmla="*/ 2147483647 w 1936"/>
                <a:gd name="T113" fmla="*/ 2147483647 h 1040"/>
                <a:gd name="T114" fmla="*/ 2147483647 w 1936"/>
                <a:gd name="T115" fmla="*/ 2147483647 h 1040"/>
                <a:gd name="T116" fmla="*/ 2147483647 w 1936"/>
                <a:gd name="T117" fmla="*/ 2147483647 h 1040"/>
                <a:gd name="T118" fmla="*/ 2147483647 w 1936"/>
                <a:gd name="T119" fmla="*/ 2147483647 h 1040"/>
                <a:gd name="T120" fmla="*/ 2147483647 w 1936"/>
                <a:gd name="T121" fmla="*/ 2147483647 h 10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36"/>
                <a:gd name="T184" fmla="*/ 0 h 1040"/>
                <a:gd name="T185" fmla="*/ 1936 w 1936"/>
                <a:gd name="T186" fmla="*/ 1040 h 10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36" h="1040">
                  <a:moveTo>
                    <a:pt x="1928" y="504"/>
                  </a:moveTo>
                  <a:lnTo>
                    <a:pt x="1936" y="384"/>
                  </a:lnTo>
                  <a:lnTo>
                    <a:pt x="1920" y="376"/>
                  </a:lnTo>
                  <a:lnTo>
                    <a:pt x="1912" y="376"/>
                  </a:lnTo>
                  <a:lnTo>
                    <a:pt x="1896" y="360"/>
                  </a:lnTo>
                  <a:lnTo>
                    <a:pt x="1880" y="352"/>
                  </a:lnTo>
                  <a:lnTo>
                    <a:pt x="1856" y="352"/>
                  </a:lnTo>
                  <a:lnTo>
                    <a:pt x="1840" y="344"/>
                  </a:lnTo>
                  <a:lnTo>
                    <a:pt x="1824" y="344"/>
                  </a:lnTo>
                  <a:lnTo>
                    <a:pt x="1816" y="344"/>
                  </a:lnTo>
                  <a:lnTo>
                    <a:pt x="1824" y="376"/>
                  </a:lnTo>
                  <a:lnTo>
                    <a:pt x="1808" y="384"/>
                  </a:lnTo>
                  <a:lnTo>
                    <a:pt x="1792" y="376"/>
                  </a:lnTo>
                  <a:lnTo>
                    <a:pt x="1784" y="360"/>
                  </a:lnTo>
                  <a:lnTo>
                    <a:pt x="1784" y="352"/>
                  </a:lnTo>
                  <a:lnTo>
                    <a:pt x="1760" y="352"/>
                  </a:lnTo>
                  <a:lnTo>
                    <a:pt x="1752" y="360"/>
                  </a:lnTo>
                  <a:lnTo>
                    <a:pt x="1728" y="352"/>
                  </a:lnTo>
                  <a:lnTo>
                    <a:pt x="1704" y="352"/>
                  </a:lnTo>
                  <a:lnTo>
                    <a:pt x="1696" y="360"/>
                  </a:lnTo>
                  <a:lnTo>
                    <a:pt x="1680" y="344"/>
                  </a:lnTo>
                  <a:lnTo>
                    <a:pt x="1680" y="320"/>
                  </a:lnTo>
                  <a:lnTo>
                    <a:pt x="1656" y="304"/>
                  </a:lnTo>
                  <a:lnTo>
                    <a:pt x="1616" y="304"/>
                  </a:lnTo>
                  <a:lnTo>
                    <a:pt x="1576" y="304"/>
                  </a:lnTo>
                  <a:lnTo>
                    <a:pt x="1576" y="296"/>
                  </a:lnTo>
                  <a:lnTo>
                    <a:pt x="1568" y="288"/>
                  </a:lnTo>
                  <a:lnTo>
                    <a:pt x="1544" y="272"/>
                  </a:lnTo>
                  <a:lnTo>
                    <a:pt x="1544" y="256"/>
                  </a:lnTo>
                  <a:lnTo>
                    <a:pt x="1448" y="232"/>
                  </a:lnTo>
                  <a:lnTo>
                    <a:pt x="1448" y="240"/>
                  </a:lnTo>
                  <a:lnTo>
                    <a:pt x="1424" y="256"/>
                  </a:lnTo>
                  <a:lnTo>
                    <a:pt x="1432" y="280"/>
                  </a:lnTo>
                  <a:lnTo>
                    <a:pt x="1408" y="288"/>
                  </a:lnTo>
                  <a:lnTo>
                    <a:pt x="1392" y="288"/>
                  </a:lnTo>
                  <a:lnTo>
                    <a:pt x="1368" y="280"/>
                  </a:lnTo>
                  <a:lnTo>
                    <a:pt x="1360" y="288"/>
                  </a:lnTo>
                  <a:lnTo>
                    <a:pt x="1344" y="280"/>
                  </a:lnTo>
                  <a:lnTo>
                    <a:pt x="1328" y="272"/>
                  </a:lnTo>
                  <a:lnTo>
                    <a:pt x="1328" y="296"/>
                  </a:lnTo>
                  <a:lnTo>
                    <a:pt x="1312" y="312"/>
                  </a:lnTo>
                  <a:lnTo>
                    <a:pt x="1296" y="288"/>
                  </a:lnTo>
                  <a:lnTo>
                    <a:pt x="1280" y="264"/>
                  </a:lnTo>
                  <a:lnTo>
                    <a:pt x="1296" y="240"/>
                  </a:lnTo>
                  <a:lnTo>
                    <a:pt x="1296" y="224"/>
                  </a:lnTo>
                  <a:lnTo>
                    <a:pt x="1280" y="208"/>
                  </a:lnTo>
                  <a:lnTo>
                    <a:pt x="1264" y="200"/>
                  </a:lnTo>
                  <a:lnTo>
                    <a:pt x="1248" y="200"/>
                  </a:lnTo>
                  <a:lnTo>
                    <a:pt x="1240" y="192"/>
                  </a:lnTo>
                  <a:lnTo>
                    <a:pt x="1224" y="184"/>
                  </a:lnTo>
                  <a:lnTo>
                    <a:pt x="1216" y="200"/>
                  </a:lnTo>
                  <a:lnTo>
                    <a:pt x="1208" y="216"/>
                  </a:lnTo>
                  <a:lnTo>
                    <a:pt x="1168" y="216"/>
                  </a:lnTo>
                  <a:lnTo>
                    <a:pt x="1152" y="208"/>
                  </a:lnTo>
                  <a:lnTo>
                    <a:pt x="1144" y="192"/>
                  </a:lnTo>
                  <a:lnTo>
                    <a:pt x="1112" y="192"/>
                  </a:lnTo>
                  <a:lnTo>
                    <a:pt x="1088" y="208"/>
                  </a:lnTo>
                  <a:lnTo>
                    <a:pt x="1088" y="192"/>
                  </a:lnTo>
                  <a:lnTo>
                    <a:pt x="1072" y="176"/>
                  </a:lnTo>
                  <a:lnTo>
                    <a:pt x="1056" y="176"/>
                  </a:lnTo>
                  <a:lnTo>
                    <a:pt x="1040" y="192"/>
                  </a:lnTo>
                  <a:lnTo>
                    <a:pt x="1016" y="208"/>
                  </a:lnTo>
                  <a:lnTo>
                    <a:pt x="992" y="224"/>
                  </a:lnTo>
                  <a:lnTo>
                    <a:pt x="1008" y="200"/>
                  </a:lnTo>
                  <a:lnTo>
                    <a:pt x="1024" y="192"/>
                  </a:lnTo>
                  <a:lnTo>
                    <a:pt x="1048" y="152"/>
                  </a:lnTo>
                  <a:lnTo>
                    <a:pt x="1064" y="136"/>
                  </a:lnTo>
                  <a:lnTo>
                    <a:pt x="1080" y="112"/>
                  </a:lnTo>
                  <a:lnTo>
                    <a:pt x="1072" y="72"/>
                  </a:lnTo>
                  <a:lnTo>
                    <a:pt x="1040" y="48"/>
                  </a:lnTo>
                  <a:lnTo>
                    <a:pt x="1016" y="40"/>
                  </a:lnTo>
                  <a:lnTo>
                    <a:pt x="1016" y="32"/>
                  </a:lnTo>
                  <a:lnTo>
                    <a:pt x="1000" y="0"/>
                  </a:lnTo>
                  <a:lnTo>
                    <a:pt x="968" y="0"/>
                  </a:lnTo>
                  <a:lnTo>
                    <a:pt x="936" y="32"/>
                  </a:lnTo>
                  <a:lnTo>
                    <a:pt x="928" y="64"/>
                  </a:lnTo>
                  <a:lnTo>
                    <a:pt x="888" y="88"/>
                  </a:lnTo>
                  <a:lnTo>
                    <a:pt x="864" y="72"/>
                  </a:lnTo>
                  <a:lnTo>
                    <a:pt x="824" y="88"/>
                  </a:lnTo>
                  <a:lnTo>
                    <a:pt x="784" y="112"/>
                  </a:lnTo>
                  <a:lnTo>
                    <a:pt x="760" y="136"/>
                  </a:lnTo>
                  <a:lnTo>
                    <a:pt x="752" y="184"/>
                  </a:lnTo>
                  <a:lnTo>
                    <a:pt x="688" y="200"/>
                  </a:lnTo>
                  <a:lnTo>
                    <a:pt x="680" y="216"/>
                  </a:lnTo>
                  <a:lnTo>
                    <a:pt x="680" y="256"/>
                  </a:lnTo>
                  <a:lnTo>
                    <a:pt x="672" y="248"/>
                  </a:lnTo>
                  <a:lnTo>
                    <a:pt x="648" y="240"/>
                  </a:lnTo>
                  <a:lnTo>
                    <a:pt x="632" y="264"/>
                  </a:lnTo>
                  <a:lnTo>
                    <a:pt x="624" y="256"/>
                  </a:lnTo>
                  <a:lnTo>
                    <a:pt x="624" y="248"/>
                  </a:lnTo>
                  <a:lnTo>
                    <a:pt x="608" y="232"/>
                  </a:lnTo>
                  <a:lnTo>
                    <a:pt x="600" y="232"/>
                  </a:lnTo>
                  <a:lnTo>
                    <a:pt x="592" y="256"/>
                  </a:lnTo>
                  <a:lnTo>
                    <a:pt x="592" y="280"/>
                  </a:lnTo>
                  <a:lnTo>
                    <a:pt x="592" y="312"/>
                  </a:lnTo>
                  <a:lnTo>
                    <a:pt x="584" y="320"/>
                  </a:lnTo>
                  <a:lnTo>
                    <a:pt x="576" y="304"/>
                  </a:lnTo>
                  <a:lnTo>
                    <a:pt x="584" y="272"/>
                  </a:lnTo>
                  <a:lnTo>
                    <a:pt x="576" y="248"/>
                  </a:lnTo>
                  <a:lnTo>
                    <a:pt x="576" y="232"/>
                  </a:lnTo>
                  <a:lnTo>
                    <a:pt x="552" y="224"/>
                  </a:lnTo>
                  <a:lnTo>
                    <a:pt x="528" y="224"/>
                  </a:lnTo>
                  <a:lnTo>
                    <a:pt x="512" y="280"/>
                  </a:lnTo>
                  <a:lnTo>
                    <a:pt x="504" y="288"/>
                  </a:lnTo>
                  <a:lnTo>
                    <a:pt x="496" y="304"/>
                  </a:lnTo>
                  <a:lnTo>
                    <a:pt x="504" y="320"/>
                  </a:lnTo>
                  <a:lnTo>
                    <a:pt x="504" y="344"/>
                  </a:lnTo>
                  <a:lnTo>
                    <a:pt x="504" y="352"/>
                  </a:lnTo>
                  <a:lnTo>
                    <a:pt x="528" y="376"/>
                  </a:lnTo>
                  <a:lnTo>
                    <a:pt x="512" y="400"/>
                  </a:lnTo>
                  <a:lnTo>
                    <a:pt x="488" y="376"/>
                  </a:lnTo>
                  <a:lnTo>
                    <a:pt x="456" y="352"/>
                  </a:lnTo>
                  <a:lnTo>
                    <a:pt x="432" y="352"/>
                  </a:lnTo>
                  <a:lnTo>
                    <a:pt x="416" y="352"/>
                  </a:lnTo>
                  <a:lnTo>
                    <a:pt x="416" y="376"/>
                  </a:lnTo>
                  <a:lnTo>
                    <a:pt x="408" y="384"/>
                  </a:lnTo>
                  <a:lnTo>
                    <a:pt x="392" y="376"/>
                  </a:lnTo>
                  <a:lnTo>
                    <a:pt x="376" y="384"/>
                  </a:lnTo>
                  <a:lnTo>
                    <a:pt x="360" y="392"/>
                  </a:lnTo>
                  <a:lnTo>
                    <a:pt x="344" y="392"/>
                  </a:lnTo>
                  <a:lnTo>
                    <a:pt x="336" y="384"/>
                  </a:lnTo>
                  <a:lnTo>
                    <a:pt x="320" y="392"/>
                  </a:lnTo>
                  <a:lnTo>
                    <a:pt x="296" y="408"/>
                  </a:lnTo>
                  <a:lnTo>
                    <a:pt x="264" y="424"/>
                  </a:lnTo>
                  <a:lnTo>
                    <a:pt x="256" y="424"/>
                  </a:lnTo>
                  <a:lnTo>
                    <a:pt x="248" y="448"/>
                  </a:lnTo>
                  <a:lnTo>
                    <a:pt x="240" y="448"/>
                  </a:lnTo>
                  <a:lnTo>
                    <a:pt x="224" y="432"/>
                  </a:lnTo>
                  <a:lnTo>
                    <a:pt x="232" y="424"/>
                  </a:lnTo>
                  <a:lnTo>
                    <a:pt x="240" y="416"/>
                  </a:lnTo>
                  <a:lnTo>
                    <a:pt x="240" y="400"/>
                  </a:lnTo>
                  <a:lnTo>
                    <a:pt x="224" y="392"/>
                  </a:lnTo>
                  <a:lnTo>
                    <a:pt x="216" y="392"/>
                  </a:lnTo>
                  <a:lnTo>
                    <a:pt x="200" y="392"/>
                  </a:lnTo>
                  <a:lnTo>
                    <a:pt x="208" y="408"/>
                  </a:lnTo>
                  <a:lnTo>
                    <a:pt x="208" y="432"/>
                  </a:lnTo>
                  <a:lnTo>
                    <a:pt x="216" y="448"/>
                  </a:lnTo>
                  <a:lnTo>
                    <a:pt x="208" y="472"/>
                  </a:lnTo>
                  <a:lnTo>
                    <a:pt x="200" y="464"/>
                  </a:lnTo>
                  <a:lnTo>
                    <a:pt x="184" y="464"/>
                  </a:lnTo>
                  <a:lnTo>
                    <a:pt x="176" y="472"/>
                  </a:lnTo>
                  <a:lnTo>
                    <a:pt x="160" y="480"/>
                  </a:lnTo>
                  <a:lnTo>
                    <a:pt x="152" y="488"/>
                  </a:lnTo>
                  <a:lnTo>
                    <a:pt x="168" y="520"/>
                  </a:lnTo>
                  <a:lnTo>
                    <a:pt x="160" y="512"/>
                  </a:lnTo>
                  <a:lnTo>
                    <a:pt x="136" y="512"/>
                  </a:lnTo>
                  <a:lnTo>
                    <a:pt x="120" y="504"/>
                  </a:lnTo>
                  <a:lnTo>
                    <a:pt x="120" y="512"/>
                  </a:lnTo>
                  <a:lnTo>
                    <a:pt x="128" y="528"/>
                  </a:lnTo>
                  <a:lnTo>
                    <a:pt x="136" y="536"/>
                  </a:lnTo>
                  <a:lnTo>
                    <a:pt x="128" y="544"/>
                  </a:lnTo>
                  <a:lnTo>
                    <a:pt x="104" y="528"/>
                  </a:lnTo>
                  <a:lnTo>
                    <a:pt x="96" y="520"/>
                  </a:lnTo>
                  <a:lnTo>
                    <a:pt x="96" y="512"/>
                  </a:lnTo>
                  <a:lnTo>
                    <a:pt x="88" y="488"/>
                  </a:lnTo>
                  <a:lnTo>
                    <a:pt x="96" y="480"/>
                  </a:lnTo>
                  <a:lnTo>
                    <a:pt x="96" y="472"/>
                  </a:lnTo>
                  <a:lnTo>
                    <a:pt x="80" y="464"/>
                  </a:lnTo>
                  <a:lnTo>
                    <a:pt x="64" y="448"/>
                  </a:lnTo>
                  <a:lnTo>
                    <a:pt x="56" y="440"/>
                  </a:lnTo>
                  <a:lnTo>
                    <a:pt x="64" y="440"/>
                  </a:lnTo>
                  <a:lnTo>
                    <a:pt x="72" y="448"/>
                  </a:lnTo>
                  <a:lnTo>
                    <a:pt x="88" y="448"/>
                  </a:lnTo>
                  <a:lnTo>
                    <a:pt x="96" y="464"/>
                  </a:lnTo>
                  <a:lnTo>
                    <a:pt x="128" y="472"/>
                  </a:lnTo>
                  <a:lnTo>
                    <a:pt x="152" y="464"/>
                  </a:lnTo>
                  <a:lnTo>
                    <a:pt x="168" y="456"/>
                  </a:lnTo>
                  <a:lnTo>
                    <a:pt x="176" y="432"/>
                  </a:lnTo>
                  <a:lnTo>
                    <a:pt x="144" y="400"/>
                  </a:lnTo>
                  <a:lnTo>
                    <a:pt x="120" y="384"/>
                  </a:lnTo>
                  <a:lnTo>
                    <a:pt x="104" y="368"/>
                  </a:lnTo>
                  <a:lnTo>
                    <a:pt x="80" y="360"/>
                  </a:lnTo>
                  <a:lnTo>
                    <a:pt x="72" y="360"/>
                  </a:lnTo>
                  <a:lnTo>
                    <a:pt x="72" y="344"/>
                  </a:lnTo>
                  <a:lnTo>
                    <a:pt x="56" y="344"/>
                  </a:lnTo>
                  <a:lnTo>
                    <a:pt x="40" y="344"/>
                  </a:lnTo>
                  <a:lnTo>
                    <a:pt x="32" y="352"/>
                  </a:lnTo>
                  <a:lnTo>
                    <a:pt x="16" y="368"/>
                  </a:lnTo>
                  <a:lnTo>
                    <a:pt x="16" y="376"/>
                  </a:lnTo>
                  <a:lnTo>
                    <a:pt x="16" y="384"/>
                  </a:lnTo>
                  <a:lnTo>
                    <a:pt x="8" y="392"/>
                  </a:lnTo>
                  <a:lnTo>
                    <a:pt x="16" y="400"/>
                  </a:lnTo>
                  <a:lnTo>
                    <a:pt x="24" y="408"/>
                  </a:lnTo>
                  <a:lnTo>
                    <a:pt x="32" y="424"/>
                  </a:lnTo>
                  <a:lnTo>
                    <a:pt x="16" y="448"/>
                  </a:lnTo>
                  <a:lnTo>
                    <a:pt x="32" y="488"/>
                  </a:lnTo>
                  <a:lnTo>
                    <a:pt x="24" y="496"/>
                  </a:lnTo>
                  <a:lnTo>
                    <a:pt x="32" y="504"/>
                  </a:lnTo>
                  <a:lnTo>
                    <a:pt x="24" y="504"/>
                  </a:lnTo>
                  <a:lnTo>
                    <a:pt x="32" y="512"/>
                  </a:lnTo>
                  <a:lnTo>
                    <a:pt x="32" y="520"/>
                  </a:lnTo>
                  <a:lnTo>
                    <a:pt x="40" y="528"/>
                  </a:lnTo>
                  <a:lnTo>
                    <a:pt x="32" y="544"/>
                  </a:lnTo>
                  <a:lnTo>
                    <a:pt x="40" y="560"/>
                  </a:lnTo>
                  <a:lnTo>
                    <a:pt x="48" y="560"/>
                  </a:lnTo>
                  <a:lnTo>
                    <a:pt x="48" y="568"/>
                  </a:lnTo>
                  <a:lnTo>
                    <a:pt x="0" y="624"/>
                  </a:lnTo>
                  <a:lnTo>
                    <a:pt x="8" y="624"/>
                  </a:lnTo>
                  <a:lnTo>
                    <a:pt x="16" y="632"/>
                  </a:lnTo>
                  <a:lnTo>
                    <a:pt x="16" y="648"/>
                  </a:lnTo>
                  <a:lnTo>
                    <a:pt x="8" y="648"/>
                  </a:lnTo>
                  <a:lnTo>
                    <a:pt x="8" y="656"/>
                  </a:lnTo>
                  <a:lnTo>
                    <a:pt x="8" y="672"/>
                  </a:lnTo>
                  <a:lnTo>
                    <a:pt x="8" y="680"/>
                  </a:lnTo>
                  <a:lnTo>
                    <a:pt x="0" y="712"/>
                  </a:lnTo>
                  <a:lnTo>
                    <a:pt x="8" y="728"/>
                  </a:lnTo>
                  <a:lnTo>
                    <a:pt x="24" y="736"/>
                  </a:lnTo>
                  <a:lnTo>
                    <a:pt x="40" y="744"/>
                  </a:lnTo>
                  <a:lnTo>
                    <a:pt x="56" y="776"/>
                  </a:lnTo>
                  <a:lnTo>
                    <a:pt x="64" y="784"/>
                  </a:lnTo>
                  <a:lnTo>
                    <a:pt x="64" y="792"/>
                  </a:lnTo>
                  <a:lnTo>
                    <a:pt x="48" y="800"/>
                  </a:lnTo>
                  <a:lnTo>
                    <a:pt x="56" y="816"/>
                  </a:lnTo>
                  <a:lnTo>
                    <a:pt x="64" y="816"/>
                  </a:lnTo>
                  <a:lnTo>
                    <a:pt x="72" y="816"/>
                  </a:lnTo>
                  <a:lnTo>
                    <a:pt x="88" y="832"/>
                  </a:lnTo>
                  <a:lnTo>
                    <a:pt x="136" y="856"/>
                  </a:lnTo>
                  <a:lnTo>
                    <a:pt x="144" y="856"/>
                  </a:lnTo>
                  <a:lnTo>
                    <a:pt x="136" y="872"/>
                  </a:lnTo>
                  <a:lnTo>
                    <a:pt x="128" y="880"/>
                  </a:lnTo>
                  <a:lnTo>
                    <a:pt x="120" y="888"/>
                  </a:lnTo>
                  <a:lnTo>
                    <a:pt x="112" y="896"/>
                  </a:lnTo>
                  <a:lnTo>
                    <a:pt x="128" y="896"/>
                  </a:lnTo>
                  <a:lnTo>
                    <a:pt x="120" y="912"/>
                  </a:lnTo>
                  <a:lnTo>
                    <a:pt x="104" y="928"/>
                  </a:lnTo>
                  <a:lnTo>
                    <a:pt x="120" y="944"/>
                  </a:lnTo>
                  <a:lnTo>
                    <a:pt x="144" y="952"/>
                  </a:lnTo>
                  <a:lnTo>
                    <a:pt x="160" y="976"/>
                  </a:lnTo>
                  <a:lnTo>
                    <a:pt x="160" y="984"/>
                  </a:lnTo>
                  <a:lnTo>
                    <a:pt x="168" y="992"/>
                  </a:lnTo>
                  <a:lnTo>
                    <a:pt x="184" y="992"/>
                  </a:lnTo>
                  <a:lnTo>
                    <a:pt x="192" y="1000"/>
                  </a:lnTo>
                  <a:lnTo>
                    <a:pt x="200" y="1016"/>
                  </a:lnTo>
                  <a:lnTo>
                    <a:pt x="200" y="1024"/>
                  </a:lnTo>
                  <a:lnTo>
                    <a:pt x="208" y="1032"/>
                  </a:lnTo>
                  <a:lnTo>
                    <a:pt x="224" y="1032"/>
                  </a:lnTo>
                  <a:lnTo>
                    <a:pt x="240" y="1024"/>
                  </a:lnTo>
                  <a:lnTo>
                    <a:pt x="248" y="1032"/>
                  </a:lnTo>
                  <a:lnTo>
                    <a:pt x="248" y="1040"/>
                  </a:lnTo>
                  <a:lnTo>
                    <a:pt x="256" y="1024"/>
                  </a:lnTo>
                  <a:lnTo>
                    <a:pt x="272" y="1008"/>
                  </a:lnTo>
                  <a:lnTo>
                    <a:pt x="256" y="976"/>
                  </a:lnTo>
                  <a:lnTo>
                    <a:pt x="224" y="936"/>
                  </a:lnTo>
                  <a:lnTo>
                    <a:pt x="240" y="912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40" y="888"/>
                  </a:lnTo>
                  <a:lnTo>
                    <a:pt x="256" y="856"/>
                  </a:lnTo>
                  <a:lnTo>
                    <a:pt x="296" y="840"/>
                  </a:lnTo>
                  <a:lnTo>
                    <a:pt x="328" y="832"/>
                  </a:lnTo>
                  <a:lnTo>
                    <a:pt x="352" y="848"/>
                  </a:lnTo>
                  <a:lnTo>
                    <a:pt x="376" y="840"/>
                  </a:lnTo>
                  <a:lnTo>
                    <a:pt x="400" y="848"/>
                  </a:lnTo>
                  <a:lnTo>
                    <a:pt x="432" y="840"/>
                  </a:lnTo>
                  <a:lnTo>
                    <a:pt x="424" y="816"/>
                  </a:lnTo>
                  <a:lnTo>
                    <a:pt x="440" y="784"/>
                  </a:lnTo>
                  <a:lnTo>
                    <a:pt x="488" y="760"/>
                  </a:lnTo>
                  <a:lnTo>
                    <a:pt x="536" y="752"/>
                  </a:lnTo>
                  <a:lnTo>
                    <a:pt x="568" y="792"/>
                  </a:lnTo>
                  <a:lnTo>
                    <a:pt x="608" y="776"/>
                  </a:lnTo>
                  <a:lnTo>
                    <a:pt x="624" y="776"/>
                  </a:lnTo>
                  <a:lnTo>
                    <a:pt x="640" y="808"/>
                  </a:lnTo>
                  <a:lnTo>
                    <a:pt x="656" y="848"/>
                  </a:lnTo>
                  <a:lnTo>
                    <a:pt x="696" y="848"/>
                  </a:lnTo>
                  <a:lnTo>
                    <a:pt x="728" y="864"/>
                  </a:lnTo>
                  <a:lnTo>
                    <a:pt x="760" y="864"/>
                  </a:lnTo>
                  <a:lnTo>
                    <a:pt x="760" y="888"/>
                  </a:lnTo>
                  <a:lnTo>
                    <a:pt x="768" y="888"/>
                  </a:lnTo>
                  <a:lnTo>
                    <a:pt x="776" y="872"/>
                  </a:lnTo>
                  <a:lnTo>
                    <a:pt x="808" y="856"/>
                  </a:lnTo>
                  <a:lnTo>
                    <a:pt x="848" y="848"/>
                  </a:lnTo>
                  <a:lnTo>
                    <a:pt x="880" y="864"/>
                  </a:lnTo>
                  <a:lnTo>
                    <a:pt x="896" y="840"/>
                  </a:lnTo>
                  <a:lnTo>
                    <a:pt x="912" y="824"/>
                  </a:lnTo>
                  <a:lnTo>
                    <a:pt x="960" y="840"/>
                  </a:lnTo>
                  <a:lnTo>
                    <a:pt x="976" y="856"/>
                  </a:lnTo>
                  <a:lnTo>
                    <a:pt x="1016" y="856"/>
                  </a:lnTo>
                  <a:lnTo>
                    <a:pt x="1040" y="880"/>
                  </a:lnTo>
                  <a:lnTo>
                    <a:pt x="1104" y="864"/>
                  </a:lnTo>
                  <a:lnTo>
                    <a:pt x="1128" y="872"/>
                  </a:lnTo>
                  <a:lnTo>
                    <a:pt x="1136" y="864"/>
                  </a:lnTo>
                  <a:lnTo>
                    <a:pt x="1160" y="864"/>
                  </a:lnTo>
                  <a:lnTo>
                    <a:pt x="1184" y="816"/>
                  </a:lnTo>
                  <a:lnTo>
                    <a:pt x="1192" y="800"/>
                  </a:lnTo>
                  <a:lnTo>
                    <a:pt x="1232" y="800"/>
                  </a:lnTo>
                  <a:lnTo>
                    <a:pt x="1272" y="872"/>
                  </a:lnTo>
                  <a:lnTo>
                    <a:pt x="1304" y="880"/>
                  </a:lnTo>
                  <a:lnTo>
                    <a:pt x="1312" y="896"/>
                  </a:lnTo>
                  <a:lnTo>
                    <a:pt x="1360" y="888"/>
                  </a:lnTo>
                  <a:lnTo>
                    <a:pt x="1336" y="952"/>
                  </a:lnTo>
                  <a:lnTo>
                    <a:pt x="1320" y="952"/>
                  </a:lnTo>
                  <a:lnTo>
                    <a:pt x="1304" y="1000"/>
                  </a:lnTo>
                  <a:lnTo>
                    <a:pt x="1312" y="1000"/>
                  </a:lnTo>
                  <a:lnTo>
                    <a:pt x="1320" y="1000"/>
                  </a:lnTo>
                  <a:lnTo>
                    <a:pt x="1328" y="992"/>
                  </a:lnTo>
                  <a:lnTo>
                    <a:pt x="1344" y="1000"/>
                  </a:lnTo>
                  <a:lnTo>
                    <a:pt x="1368" y="976"/>
                  </a:lnTo>
                  <a:lnTo>
                    <a:pt x="1384" y="960"/>
                  </a:lnTo>
                  <a:lnTo>
                    <a:pt x="1416" y="920"/>
                  </a:lnTo>
                  <a:lnTo>
                    <a:pt x="1432" y="888"/>
                  </a:lnTo>
                  <a:lnTo>
                    <a:pt x="1432" y="856"/>
                  </a:lnTo>
                  <a:lnTo>
                    <a:pt x="1440" y="808"/>
                  </a:lnTo>
                  <a:lnTo>
                    <a:pt x="1440" y="792"/>
                  </a:lnTo>
                  <a:lnTo>
                    <a:pt x="1424" y="776"/>
                  </a:lnTo>
                  <a:lnTo>
                    <a:pt x="1400" y="792"/>
                  </a:lnTo>
                  <a:lnTo>
                    <a:pt x="1384" y="784"/>
                  </a:lnTo>
                  <a:lnTo>
                    <a:pt x="1376" y="768"/>
                  </a:lnTo>
                  <a:lnTo>
                    <a:pt x="1368" y="768"/>
                  </a:lnTo>
                  <a:lnTo>
                    <a:pt x="1376" y="760"/>
                  </a:lnTo>
                  <a:lnTo>
                    <a:pt x="1400" y="736"/>
                  </a:lnTo>
                  <a:lnTo>
                    <a:pt x="1416" y="720"/>
                  </a:lnTo>
                  <a:lnTo>
                    <a:pt x="1416" y="712"/>
                  </a:lnTo>
                  <a:lnTo>
                    <a:pt x="1472" y="656"/>
                  </a:lnTo>
                  <a:lnTo>
                    <a:pt x="1488" y="656"/>
                  </a:lnTo>
                  <a:lnTo>
                    <a:pt x="1528" y="656"/>
                  </a:lnTo>
                  <a:lnTo>
                    <a:pt x="1544" y="648"/>
                  </a:lnTo>
                  <a:lnTo>
                    <a:pt x="1568" y="656"/>
                  </a:lnTo>
                  <a:lnTo>
                    <a:pt x="1568" y="672"/>
                  </a:lnTo>
                  <a:lnTo>
                    <a:pt x="1608" y="664"/>
                  </a:lnTo>
                  <a:lnTo>
                    <a:pt x="1616" y="664"/>
                  </a:lnTo>
                  <a:lnTo>
                    <a:pt x="1608" y="656"/>
                  </a:lnTo>
                  <a:lnTo>
                    <a:pt x="1616" y="632"/>
                  </a:lnTo>
                  <a:lnTo>
                    <a:pt x="1624" y="608"/>
                  </a:lnTo>
                  <a:lnTo>
                    <a:pt x="1648" y="592"/>
                  </a:lnTo>
                  <a:lnTo>
                    <a:pt x="1680" y="600"/>
                  </a:lnTo>
                  <a:lnTo>
                    <a:pt x="1688" y="616"/>
                  </a:lnTo>
                  <a:lnTo>
                    <a:pt x="1704" y="600"/>
                  </a:lnTo>
                  <a:lnTo>
                    <a:pt x="1736" y="576"/>
                  </a:lnTo>
                  <a:lnTo>
                    <a:pt x="1736" y="608"/>
                  </a:lnTo>
                  <a:lnTo>
                    <a:pt x="1712" y="632"/>
                  </a:lnTo>
                  <a:lnTo>
                    <a:pt x="1696" y="640"/>
                  </a:lnTo>
                  <a:lnTo>
                    <a:pt x="1680" y="664"/>
                  </a:lnTo>
                  <a:lnTo>
                    <a:pt x="1664" y="680"/>
                  </a:lnTo>
                  <a:lnTo>
                    <a:pt x="1648" y="696"/>
                  </a:lnTo>
                  <a:lnTo>
                    <a:pt x="1640" y="696"/>
                  </a:lnTo>
                  <a:lnTo>
                    <a:pt x="1624" y="744"/>
                  </a:lnTo>
                  <a:lnTo>
                    <a:pt x="1640" y="840"/>
                  </a:lnTo>
                  <a:lnTo>
                    <a:pt x="1664" y="808"/>
                  </a:lnTo>
                  <a:lnTo>
                    <a:pt x="1672" y="800"/>
                  </a:lnTo>
                  <a:lnTo>
                    <a:pt x="1680" y="784"/>
                  </a:lnTo>
                  <a:lnTo>
                    <a:pt x="1688" y="768"/>
                  </a:lnTo>
                  <a:lnTo>
                    <a:pt x="1704" y="760"/>
                  </a:lnTo>
                  <a:lnTo>
                    <a:pt x="1704" y="744"/>
                  </a:lnTo>
                  <a:lnTo>
                    <a:pt x="1712" y="736"/>
                  </a:lnTo>
                  <a:lnTo>
                    <a:pt x="1720" y="704"/>
                  </a:lnTo>
                  <a:lnTo>
                    <a:pt x="1720" y="696"/>
                  </a:lnTo>
                  <a:lnTo>
                    <a:pt x="1704" y="696"/>
                  </a:lnTo>
                  <a:lnTo>
                    <a:pt x="1720" y="656"/>
                  </a:lnTo>
                  <a:lnTo>
                    <a:pt x="1728" y="648"/>
                  </a:lnTo>
                  <a:lnTo>
                    <a:pt x="1744" y="640"/>
                  </a:lnTo>
                  <a:lnTo>
                    <a:pt x="1752" y="640"/>
                  </a:lnTo>
                  <a:lnTo>
                    <a:pt x="1760" y="648"/>
                  </a:lnTo>
                  <a:lnTo>
                    <a:pt x="1784" y="624"/>
                  </a:lnTo>
                  <a:lnTo>
                    <a:pt x="1808" y="648"/>
                  </a:lnTo>
                  <a:lnTo>
                    <a:pt x="1816" y="624"/>
                  </a:lnTo>
                  <a:lnTo>
                    <a:pt x="1832" y="624"/>
                  </a:lnTo>
                  <a:lnTo>
                    <a:pt x="1856" y="592"/>
                  </a:lnTo>
                  <a:lnTo>
                    <a:pt x="1888" y="576"/>
                  </a:lnTo>
                  <a:lnTo>
                    <a:pt x="1904" y="576"/>
                  </a:lnTo>
                  <a:lnTo>
                    <a:pt x="1920" y="584"/>
                  </a:lnTo>
                  <a:lnTo>
                    <a:pt x="1920" y="576"/>
                  </a:lnTo>
                  <a:lnTo>
                    <a:pt x="1920" y="560"/>
                  </a:lnTo>
                  <a:lnTo>
                    <a:pt x="1912" y="536"/>
                  </a:lnTo>
                  <a:lnTo>
                    <a:pt x="1896" y="520"/>
                  </a:lnTo>
                  <a:lnTo>
                    <a:pt x="1912" y="512"/>
                  </a:lnTo>
                  <a:lnTo>
                    <a:pt x="1928" y="5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3" name="Freeform 689"/>
            <p:cNvSpPr/>
            <p:nvPr/>
          </p:nvSpPr>
          <p:spPr bwMode="auto">
            <a:xfrm>
              <a:off x="6925679" y="3820001"/>
              <a:ext cx="61142" cy="12478"/>
            </a:xfrm>
            <a:custGeom>
              <a:avLst/>
              <a:gdLst>
                <a:gd name="T0" fmla="*/ 2147483647 w 40"/>
                <a:gd name="T1" fmla="*/ 2147483647 h 8"/>
                <a:gd name="T2" fmla="*/ 2147483647 w 40"/>
                <a:gd name="T3" fmla="*/ 2147483647 h 8"/>
                <a:gd name="T4" fmla="*/ 2147483647 w 40"/>
                <a:gd name="T5" fmla="*/ 0 h 8"/>
                <a:gd name="T6" fmla="*/ 0 w 40"/>
                <a:gd name="T7" fmla="*/ 2147483647 h 8"/>
                <a:gd name="T8" fmla="*/ 2147483647 w 40"/>
                <a:gd name="T9" fmla="*/ 214748364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8"/>
                <a:gd name="T17" fmla="*/ 40 w 4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8">
                  <a:moveTo>
                    <a:pt x="8" y="8"/>
                  </a:moveTo>
                  <a:lnTo>
                    <a:pt x="24" y="8"/>
                  </a:lnTo>
                  <a:lnTo>
                    <a:pt x="4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4" name="Freeform 690"/>
            <p:cNvSpPr/>
            <p:nvPr/>
          </p:nvSpPr>
          <p:spPr bwMode="auto">
            <a:xfrm>
              <a:off x="6840828" y="3307153"/>
              <a:ext cx="793604" cy="561512"/>
            </a:xfrm>
            <a:custGeom>
              <a:avLst/>
              <a:gdLst>
                <a:gd name="T0" fmla="*/ 2147483647 w 520"/>
                <a:gd name="T1" fmla="*/ 2147483647 h 368"/>
                <a:gd name="T2" fmla="*/ 2147483647 w 520"/>
                <a:gd name="T3" fmla="*/ 2147483647 h 368"/>
                <a:gd name="T4" fmla="*/ 2147483647 w 520"/>
                <a:gd name="T5" fmla="*/ 2147483647 h 368"/>
                <a:gd name="T6" fmla="*/ 2147483647 w 520"/>
                <a:gd name="T7" fmla="*/ 2147483647 h 368"/>
                <a:gd name="T8" fmla="*/ 2147483647 w 520"/>
                <a:gd name="T9" fmla="*/ 2147483647 h 368"/>
                <a:gd name="T10" fmla="*/ 2147483647 w 520"/>
                <a:gd name="T11" fmla="*/ 2147483647 h 368"/>
                <a:gd name="T12" fmla="*/ 2147483647 w 520"/>
                <a:gd name="T13" fmla="*/ 2147483647 h 368"/>
                <a:gd name="T14" fmla="*/ 2147483647 w 520"/>
                <a:gd name="T15" fmla="*/ 2147483647 h 368"/>
                <a:gd name="T16" fmla="*/ 2147483647 w 520"/>
                <a:gd name="T17" fmla="*/ 2147483647 h 368"/>
                <a:gd name="T18" fmla="*/ 2147483647 w 520"/>
                <a:gd name="T19" fmla="*/ 2147483647 h 368"/>
                <a:gd name="T20" fmla="*/ 2147483647 w 520"/>
                <a:gd name="T21" fmla="*/ 2147483647 h 368"/>
                <a:gd name="T22" fmla="*/ 2147483647 w 520"/>
                <a:gd name="T23" fmla="*/ 2147483647 h 368"/>
                <a:gd name="T24" fmla="*/ 2147483647 w 520"/>
                <a:gd name="T25" fmla="*/ 2147483647 h 368"/>
                <a:gd name="T26" fmla="*/ 2147483647 w 520"/>
                <a:gd name="T27" fmla="*/ 2147483647 h 368"/>
                <a:gd name="T28" fmla="*/ 2147483647 w 520"/>
                <a:gd name="T29" fmla="*/ 2147483647 h 368"/>
                <a:gd name="T30" fmla="*/ 0 w 520"/>
                <a:gd name="T31" fmla="*/ 2147483647 h 368"/>
                <a:gd name="T32" fmla="*/ 2147483647 w 520"/>
                <a:gd name="T33" fmla="*/ 2147483647 h 368"/>
                <a:gd name="T34" fmla="*/ 2147483647 w 520"/>
                <a:gd name="T35" fmla="*/ 2147483647 h 368"/>
                <a:gd name="T36" fmla="*/ 2147483647 w 520"/>
                <a:gd name="T37" fmla="*/ 2147483647 h 368"/>
                <a:gd name="T38" fmla="*/ 2147483647 w 520"/>
                <a:gd name="T39" fmla="*/ 2147483647 h 368"/>
                <a:gd name="T40" fmla="*/ 2147483647 w 520"/>
                <a:gd name="T41" fmla="*/ 2147483647 h 368"/>
                <a:gd name="T42" fmla="*/ 2147483647 w 520"/>
                <a:gd name="T43" fmla="*/ 2147483647 h 368"/>
                <a:gd name="T44" fmla="*/ 2147483647 w 520"/>
                <a:gd name="T45" fmla="*/ 2147483647 h 368"/>
                <a:gd name="T46" fmla="*/ 2147483647 w 520"/>
                <a:gd name="T47" fmla="*/ 2147483647 h 368"/>
                <a:gd name="T48" fmla="*/ 2147483647 w 520"/>
                <a:gd name="T49" fmla="*/ 2147483647 h 368"/>
                <a:gd name="T50" fmla="*/ 2147483647 w 520"/>
                <a:gd name="T51" fmla="*/ 2147483647 h 368"/>
                <a:gd name="T52" fmla="*/ 2147483647 w 520"/>
                <a:gd name="T53" fmla="*/ 2147483647 h 368"/>
                <a:gd name="T54" fmla="*/ 2147483647 w 520"/>
                <a:gd name="T55" fmla="*/ 2147483647 h 368"/>
                <a:gd name="T56" fmla="*/ 2147483647 w 520"/>
                <a:gd name="T57" fmla="*/ 2147483647 h 368"/>
                <a:gd name="T58" fmla="*/ 2147483647 w 520"/>
                <a:gd name="T59" fmla="*/ 2147483647 h 368"/>
                <a:gd name="T60" fmla="*/ 2147483647 w 520"/>
                <a:gd name="T61" fmla="*/ 2147483647 h 368"/>
                <a:gd name="T62" fmla="*/ 2147483647 w 520"/>
                <a:gd name="T63" fmla="*/ 2147483647 h 368"/>
                <a:gd name="T64" fmla="*/ 2147483647 w 520"/>
                <a:gd name="T65" fmla="*/ 2147483647 h 368"/>
                <a:gd name="T66" fmla="*/ 2147483647 w 520"/>
                <a:gd name="T67" fmla="*/ 2147483647 h 368"/>
                <a:gd name="T68" fmla="*/ 2147483647 w 520"/>
                <a:gd name="T69" fmla="*/ 2147483647 h 3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0"/>
                <a:gd name="T106" fmla="*/ 0 h 368"/>
                <a:gd name="T107" fmla="*/ 520 w 520"/>
                <a:gd name="T108" fmla="*/ 368 h 3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0" h="368">
                  <a:moveTo>
                    <a:pt x="360" y="320"/>
                  </a:moveTo>
                  <a:lnTo>
                    <a:pt x="352" y="312"/>
                  </a:lnTo>
                  <a:lnTo>
                    <a:pt x="352" y="296"/>
                  </a:lnTo>
                  <a:lnTo>
                    <a:pt x="384" y="288"/>
                  </a:lnTo>
                  <a:lnTo>
                    <a:pt x="408" y="272"/>
                  </a:lnTo>
                  <a:lnTo>
                    <a:pt x="424" y="256"/>
                  </a:lnTo>
                  <a:lnTo>
                    <a:pt x="432" y="208"/>
                  </a:lnTo>
                  <a:lnTo>
                    <a:pt x="456" y="200"/>
                  </a:lnTo>
                  <a:lnTo>
                    <a:pt x="464" y="160"/>
                  </a:lnTo>
                  <a:lnTo>
                    <a:pt x="496" y="168"/>
                  </a:lnTo>
                  <a:lnTo>
                    <a:pt x="504" y="144"/>
                  </a:lnTo>
                  <a:lnTo>
                    <a:pt x="520" y="136"/>
                  </a:lnTo>
                  <a:lnTo>
                    <a:pt x="520" y="120"/>
                  </a:lnTo>
                  <a:lnTo>
                    <a:pt x="488" y="112"/>
                  </a:lnTo>
                  <a:lnTo>
                    <a:pt x="456" y="96"/>
                  </a:lnTo>
                  <a:lnTo>
                    <a:pt x="416" y="96"/>
                  </a:lnTo>
                  <a:lnTo>
                    <a:pt x="400" y="56"/>
                  </a:lnTo>
                  <a:lnTo>
                    <a:pt x="384" y="24"/>
                  </a:lnTo>
                  <a:lnTo>
                    <a:pt x="368" y="24"/>
                  </a:lnTo>
                  <a:lnTo>
                    <a:pt x="328" y="40"/>
                  </a:lnTo>
                  <a:lnTo>
                    <a:pt x="296" y="0"/>
                  </a:lnTo>
                  <a:lnTo>
                    <a:pt x="248" y="16"/>
                  </a:lnTo>
                  <a:lnTo>
                    <a:pt x="200" y="32"/>
                  </a:lnTo>
                  <a:lnTo>
                    <a:pt x="184" y="64"/>
                  </a:lnTo>
                  <a:lnTo>
                    <a:pt x="192" y="96"/>
                  </a:lnTo>
                  <a:lnTo>
                    <a:pt x="160" y="96"/>
                  </a:lnTo>
                  <a:lnTo>
                    <a:pt x="136" y="96"/>
                  </a:lnTo>
                  <a:lnTo>
                    <a:pt x="112" y="96"/>
                  </a:lnTo>
                  <a:lnTo>
                    <a:pt x="88" y="80"/>
                  </a:lnTo>
                  <a:lnTo>
                    <a:pt x="56" y="88"/>
                  </a:lnTo>
                  <a:lnTo>
                    <a:pt x="16" y="104"/>
                  </a:lnTo>
                  <a:lnTo>
                    <a:pt x="0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56" y="168"/>
                  </a:lnTo>
                  <a:lnTo>
                    <a:pt x="80" y="168"/>
                  </a:lnTo>
                  <a:lnTo>
                    <a:pt x="104" y="200"/>
                  </a:lnTo>
                  <a:lnTo>
                    <a:pt x="80" y="200"/>
                  </a:lnTo>
                  <a:lnTo>
                    <a:pt x="64" y="200"/>
                  </a:lnTo>
                  <a:lnTo>
                    <a:pt x="56" y="208"/>
                  </a:lnTo>
                  <a:lnTo>
                    <a:pt x="64" y="240"/>
                  </a:lnTo>
                  <a:lnTo>
                    <a:pt x="80" y="256"/>
                  </a:lnTo>
                  <a:lnTo>
                    <a:pt x="80" y="288"/>
                  </a:lnTo>
                  <a:lnTo>
                    <a:pt x="96" y="304"/>
                  </a:lnTo>
                  <a:lnTo>
                    <a:pt x="96" y="336"/>
                  </a:lnTo>
                  <a:lnTo>
                    <a:pt x="96" y="328"/>
                  </a:lnTo>
                  <a:lnTo>
                    <a:pt x="120" y="320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68" y="344"/>
                  </a:lnTo>
                  <a:lnTo>
                    <a:pt x="184" y="344"/>
                  </a:lnTo>
                  <a:lnTo>
                    <a:pt x="184" y="360"/>
                  </a:lnTo>
                  <a:lnTo>
                    <a:pt x="192" y="360"/>
                  </a:lnTo>
                  <a:lnTo>
                    <a:pt x="208" y="368"/>
                  </a:lnTo>
                  <a:lnTo>
                    <a:pt x="216" y="360"/>
                  </a:lnTo>
                  <a:lnTo>
                    <a:pt x="232" y="352"/>
                  </a:lnTo>
                  <a:lnTo>
                    <a:pt x="240" y="328"/>
                  </a:lnTo>
                  <a:lnTo>
                    <a:pt x="256" y="336"/>
                  </a:lnTo>
                  <a:lnTo>
                    <a:pt x="264" y="336"/>
                  </a:lnTo>
                  <a:lnTo>
                    <a:pt x="272" y="344"/>
                  </a:lnTo>
                  <a:lnTo>
                    <a:pt x="288" y="336"/>
                  </a:lnTo>
                  <a:lnTo>
                    <a:pt x="296" y="328"/>
                  </a:lnTo>
                  <a:lnTo>
                    <a:pt x="312" y="320"/>
                  </a:lnTo>
                  <a:lnTo>
                    <a:pt x="320" y="336"/>
                  </a:lnTo>
                  <a:lnTo>
                    <a:pt x="328" y="336"/>
                  </a:lnTo>
                  <a:lnTo>
                    <a:pt x="344" y="328"/>
                  </a:lnTo>
                  <a:lnTo>
                    <a:pt x="352" y="328"/>
                  </a:lnTo>
                  <a:lnTo>
                    <a:pt x="352" y="336"/>
                  </a:lnTo>
                  <a:lnTo>
                    <a:pt x="360" y="328"/>
                  </a:lnTo>
                  <a:lnTo>
                    <a:pt x="360" y="3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5" name="Freeform 691"/>
            <p:cNvSpPr/>
            <p:nvPr/>
          </p:nvSpPr>
          <p:spPr bwMode="auto">
            <a:xfrm>
              <a:off x="6889492" y="3807523"/>
              <a:ext cx="23709" cy="12478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6" name="Freeform 692"/>
            <p:cNvSpPr/>
            <p:nvPr/>
          </p:nvSpPr>
          <p:spPr bwMode="auto">
            <a:xfrm>
              <a:off x="6254360" y="3514288"/>
              <a:ext cx="12478" cy="124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7" name="Freeform 693"/>
            <p:cNvSpPr/>
            <p:nvPr/>
          </p:nvSpPr>
          <p:spPr bwMode="auto">
            <a:xfrm>
              <a:off x="6889492" y="3807523"/>
              <a:ext cx="23709" cy="12478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38" name="Rectangle 694"/>
            <p:cNvSpPr>
              <a:spLocks noChangeArrowheads="1"/>
            </p:cNvSpPr>
            <p:nvPr/>
          </p:nvSpPr>
          <p:spPr bwMode="auto">
            <a:xfrm>
              <a:off x="6254360" y="3514288"/>
              <a:ext cx="12478" cy="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微软雅黑" panose="020B0503020204020204" charset="-122"/>
              </a:endParaRPr>
            </a:p>
          </p:txBody>
        </p:sp>
        <p:sp>
          <p:nvSpPr>
            <p:cNvPr id="139" name="Freeform 695"/>
            <p:cNvSpPr/>
            <p:nvPr/>
          </p:nvSpPr>
          <p:spPr bwMode="auto">
            <a:xfrm>
              <a:off x="6119597" y="3514288"/>
              <a:ext cx="147241" cy="61142"/>
            </a:xfrm>
            <a:custGeom>
              <a:avLst/>
              <a:gdLst>
                <a:gd name="T0" fmla="*/ 2147483647 w 96"/>
                <a:gd name="T1" fmla="*/ 2147483647 h 40"/>
                <a:gd name="T2" fmla="*/ 2147483647 w 96"/>
                <a:gd name="T3" fmla="*/ 2147483647 h 40"/>
                <a:gd name="T4" fmla="*/ 2147483647 w 96"/>
                <a:gd name="T5" fmla="*/ 2147483647 h 40"/>
                <a:gd name="T6" fmla="*/ 2147483647 w 96"/>
                <a:gd name="T7" fmla="*/ 0 h 40"/>
                <a:gd name="T8" fmla="*/ 2147483647 w 96"/>
                <a:gd name="T9" fmla="*/ 0 h 40"/>
                <a:gd name="T10" fmla="*/ 2147483647 w 96"/>
                <a:gd name="T11" fmla="*/ 0 h 40"/>
                <a:gd name="T12" fmla="*/ 2147483647 w 96"/>
                <a:gd name="T13" fmla="*/ 0 h 40"/>
                <a:gd name="T14" fmla="*/ 2147483647 w 96"/>
                <a:gd name="T15" fmla="*/ 2147483647 h 40"/>
                <a:gd name="T16" fmla="*/ 2147483647 w 96"/>
                <a:gd name="T17" fmla="*/ 2147483647 h 40"/>
                <a:gd name="T18" fmla="*/ 2147483647 w 96"/>
                <a:gd name="T19" fmla="*/ 2147483647 h 40"/>
                <a:gd name="T20" fmla="*/ 2147483647 w 96"/>
                <a:gd name="T21" fmla="*/ 2147483647 h 40"/>
                <a:gd name="T22" fmla="*/ 2147483647 w 96"/>
                <a:gd name="T23" fmla="*/ 2147483647 h 40"/>
                <a:gd name="T24" fmla="*/ 2147483647 w 96"/>
                <a:gd name="T25" fmla="*/ 2147483647 h 40"/>
                <a:gd name="T26" fmla="*/ 2147483647 w 96"/>
                <a:gd name="T27" fmla="*/ 2147483647 h 40"/>
                <a:gd name="T28" fmla="*/ 2147483647 w 96"/>
                <a:gd name="T29" fmla="*/ 2147483647 h 40"/>
                <a:gd name="T30" fmla="*/ 0 w 96"/>
                <a:gd name="T31" fmla="*/ 2147483647 h 40"/>
                <a:gd name="T32" fmla="*/ 2147483647 w 96"/>
                <a:gd name="T33" fmla="*/ 2147483647 h 40"/>
                <a:gd name="T34" fmla="*/ 2147483647 w 96"/>
                <a:gd name="T35" fmla="*/ 2147483647 h 40"/>
                <a:gd name="T36" fmla="*/ 2147483647 w 96"/>
                <a:gd name="T37" fmla="*/ 2147483647 h 40"/>
                <a:gd name="T38" fmla="*/ 2147483647 w 96"/>
                <a:gd name="T39" fmla="*/ 2147483647 h 40"/>
                <a:gd name="T40" fmla="*/ 2147483647 w 96"/>
                <a:gd name="T41" fmla="*/ 2147483647 h 40"/>
                <a:gd name="T42" fmla="*/ 2147483647 w 96"/>
                <a:gd name="T43" fmla="*/ 2147483647 h 40"/>
                <a:gd name="T44" fmla="*/ 2147483647 w 96"/>
                <a:gd name="T45" fmla="*/ 2147483647 h 40"/>
                <a:gd name="T46" fmla="*/ 2147483647 w 96"/>
                <a:gd name="T47" fmla="*/ 2147483647 h 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"/>
                <a:gd name="T73" fmla="*/ 0 h 40"/>
                <a:gd name="T74" fmla="*/ 96 w 96"/>
                <a:gd name="T75" fmla="*/ 40 h 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" h="40">
                  <a:moveTo>
                    <a:pt x="96" y="24"/>
                  </a:moveTo>
                  <a:lnTo>
                    <a:pt x="96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40" y="40"/>
                  </a:lnTo>
                  <a:lnTo>
                    <a:pt x="56" y="4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96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0" name="Freeform 696"/>
            <p:cNvSpPr/>
            <p:nvPr/>
          </p:nvSpPr>
          <p:spPr bwMode="auto">
            <a:xfrm>
              <a:off x="5850071" y="3440667"/>
              <a:ext cx="245817" cy="257048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2147483647 h 168"/>
                <a:gd name="T6" fmla="*/ 2147483647 w 161"/>
                <a:gd name="T7" fmla="*/ 2147483647 h 168"/>
                <a:gd name="T8" fmla="*/ 2147483647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2147483647 w 161"/>
                <a:gd name="T19" fmla="*/ 2147483647 h 168"/>
                <a:gd name="T20" fmla="*/ 2147483647 w 161"/>
                <a:gd name="T21" fmla="*/ 2147483647 h 168"/>
                <a:gd name="T22" fmla="*/ 2147483647 w 161"/>
                <a:gd name="T23" fmla="*/ 2147483647 h 168"/>
                <a:gd name="T24" fmla="*/ 2147483647 w 161"/>
                <a:gd name="T25" fmla="*/ 2147483647 h 168"/>
                <a:gd name="T26" fmla="*/ 2147483647 w 161"/>
                <a:gd name="T27" fmla="*/ 2147483647 h 168"/>
                <a:gd name="T28" fmla="*/ 2147483647 w 161"/>
                <a:gd name="T29" fmla="*/ 2147483647 h 168"/>
                <a:gd name="T30" fmla="*/ 2147483647 w 161"/>
                <a:gd name="T31" fmla="*/ 2147483647 h 168"/>
                <a:gd name="T32" fmla="*/ 2147483647 w 161"/>
                <a:gd name="T33" fmla="*/ 0 h 168"/>
                <a:gd name="T34" fmla="*/ 2147483647 w 161"/>
                <a:gd name="T35" fmla="*/ 2147483647 h 168"/>
                <a:gd name="T36" fmla="*/ 2147483647 w 161"/>
                <a:gd name="T37" fmla="*/ 2147483647 h 168"/>
                <a:gd name="T38" fmla="*/ 2147483647 w 161"/>
                <a:gd name="T39" fmla="*/ 2147483647 h 168"/>
                <a:gd name="T40" fmla="*/ 2147483647 w 161"/>
                <a:gd name="T41" fmla="*/ 2147483647 h 168"/>
                <a:gd name="T42" fmla="*/ 2147483647 w 161"/>
                <a:gd name="T43" fmla="*/ 2147483647 h 168"/>
                <a:gd name="T44" fmla="*/ 2147483647 w 161"/>
                <a:gd name="T45" fmla="*/ 2147483647 h 168"/>
                <a:gd name="T46" fmla="*/ 2147483647 w 161"/>
                <a:gd name="T47" fmla="*/ 2147483647 h 168"/>
                <a:gd name="T48" fmla="*/ 2147483647 w 161"/>
                <a:gd name="T49" fmla="*/ 2147483647 h 168"/>
                <a:gd name="T50" fmla="*/ 2147483647 w 161"/>
                <a:gd name="T51" fmla="*/ 2147483647 h 168"/>
                <a:gd name="T52" fmla="*/ 2147483647 w 161"/>
                <a:gd name="T53" fmla="*/ 2147483647 h 168"/>
                <a:gd name="T54" fmla="*/ 2147483647 w 161"/>
                <a:gd name="T55" fmla="*/ 2147483647 h 168"/>
                <a:gd name="T56" fmla="*/ 2147483647 w 161"/>
                <a:gd name="T57" fmla="*/ 2147483647 h 168"/>
                <a:gd name="T58" fmla="*/ 0 w 161"/>
                <a:gd name="T59" fmla="*/ 2147483647 h 168"/>
                <a:gd name="T60" fmla="*/ 0 w 161"/>
                <a:gd name="T61" fmla="*/ 2147483647 h 168"/>
                <a:gd name="T62" fmla="*/ 2147483647 w 161"/>
                <a:gd name="T63" fmla="*/ 2147483647 h 168"/>
                <a:gd name="T64" fmla="*/ 2147483647 w 161"/>
                <a:gd name="T65" fmla="*/ 2147483647 h 168"/>
                <a:gd name="T66" fmla="*/ 2147483647 w 161"/>
                <a:gd name="T67" fmla="*/ 2147483647 h 168"/>
                <a:gd name="T68" fmla="*/ 2147483647 w 161"/>
                <a:gd name="T69" fmla="*/ 2147483647 h 168"/>
                <a:gd name="T70" fmla="*/ 2147483647 w 161"/>
                <a:gd name="T71" fmla="*/ 2147483647 h 168"/>
                <a:gd name="T72" fmla="*/ 2147483647 w 161"/>
                <a:gd name="T73" fmla="*/ 2147483647 h 168"/>
                <a:gd name="T74" fmla="*/ 2147483647 w 161"/>
                <a:gd name="T75" fmla="*/ 2147483647 h 168"/>
                <a:gd name="T76" fmla="*/ 2147483647 w 161"/>
                <a:gd name="T77" fmla="*/ 2147483647 h 168"/>
                <a:gd name="T78" fmla="*/ 2147483647 w 161"/>
                <a:gd name="T79" fmla="*/ 2147483647 h 168"/>
                <a:gd name="T80" fmla="*/ 2147483647 w 161"/>
                <a:gd name="T81" fmla="*/ 2147483647 h 168"/>
                <a:gd name="T82" fmla="*/ 2147483647 w 161"/>
                <a:gd name="T83" fmla="*/ 2147483647 h 168"/>
                <a:gd name="T84" fmla="*/ 2147483647 w 161"/>
                <a:gd name="T85" fmla="*/ 2147483647 h 168"/>
                <a:gd name="T86" fmla="*/ 2147483647 w 161"/>
                <a:gd name="T87" fmla="*/ 2147483647 h 168"/>
                <a:gd name="T88" fmla="*/ 2147483647 w 161"/>
                <a:gd name="T89" fmla="*/ 2147483647 h 168"/>
                <a:gd name="T90" fmla="*/ 2147483647 w 161"/>
                <a:gd name="T91" fmla="*/ 2147483647 h 168"/>
                <a:gd name="T92" fmla="*/ 2147483647 w 161"/>
                <a:gd name="T93" fmla="*/ 2147483647 h 168"/>
                <a:gd name="T94" fmla="*/ 2147483647 w 161"/>
                <a:gd name="T95" fmla="*/ 2147483647 h 168"/>
                <a:gd name="T96" fmla="*/ 2147483647 w 161"/>
                <a:gd name="T97" fmla="*/ 2147483647 h 168"/>
                <a:gd name="T98" fmla="*/ 2147483647 w 161"/>
                <a:gd name="T99" fmla="*/ 2147483647 h 168"/>
                <a:gd name="T100" fmla="*/ 2147483647 w 161"/>
                <a:gd name="T101" fmla="*/ 2147483647 h 168"/>
                <a:gd name="T102" fmla="*/ 2147483647 w 161"/>
                <a:gd name="T103" fmla="*/ 2147483647 h 1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1"/>
                <a:gd name="T157" fmla="*/ 0 h 168"/>
                <a:gd name="T158" fmla="*/ 161 w 161"/>
                <a:gd name="T159" fmla="*/ 168 h 1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1" h="168">
                  <a:moveTo>
                    <a:pt x="145" y="120"/>
                  </a:moveTo>
                  <a:lnTo>
                    <a:pt x="153" y="112"/>
                  </a:lnTo>
                  <a:lnTo>
                    <a:pt x="153" y="104"/>
                  </a:lnTo>
                  <a:lnTo>
                    <a:pt x="145" y="96"/>
                  </a:lnTo>
                  <a:lnTo>
                    <a:pt x="137" y="96"/>
                  </a:lnTo>
                  <a:lnTo>
                    <a:pt x="137" y="88"/>
                  </a:lnTo>
                  <a:lnTo>
                    <a:pt x="153" y="72"/>
                  </a:lnTo>
                  <a:lnTo>
                    <a:pt x="153" y="56"/>
                  </a:lnTo>
                  <a:lnTo>
                    <a:pt x="161" y="48"/>
                  </a:lnTo>
                  <a:lnTo>
                    <a:pt x="153" y="40"/>
                  </a:lnTo>
                  <a:lnTo>
                    <a:pt x="145" y="40"/>
                  </a:lnTo>
                  <a:lnTo>
                    <a:pt x="128" y="32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8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48" y="40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20"/>
                  </a:lnTo>
                  <a:lnTo>
                    <a:pt x="40" y="152"/>
                  </a:lnTo>
                  <a:lnTo>
                    <a:pt x="48" y="160"/>
                  </a:lnTo>
                  <a:lnTo>
                    <a:pt x="56" y="160"/>
                  </a:lnTo>
                  <a:lnTo>
                    <a:pt x="72" y="160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96" y="168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52"/>
                  </a:lnTo>
                  <a:lnTo>
                    <a:pt x="153" y="136"/>
                  </a:lnTo>
                  <a:lnTo>
                    <a:pt x="161" y="136"/>
                  </a:lnTo>
                  <a:lnTo>
                    <a:pt x="153" y="128"/>
                  </a:lnTo>
                  <a:lnTo>
                    <a:pt x="145" y="1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1" name="Freeform 697"/>
            <p:cNvSpPr/>
            <p:nvPr/>
          </p:nvSpPr>
          <p:spPr bwMode="auto">
            <a:xfrm>
              <a:off x="6070933" y="3575431"/>
              <a:ext cx="232092" cy="219613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2147483647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0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2147483647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0 h 14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2"/>
                <a:gd name="T94" fmla="*/ 0 h 144"/>
                <a:gd name="T95" fmla="*/ 152 w 152"/>
                <a:gd name="T96" fmla="*/ 144 h 14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2" name="Freeform 698"/>
            <p:cNvSpPr/>
            <p:nvPr/>
          </p:nvSpPr>
          <p:spPr bwMode="auto">
            <a:xfrm>
              <a:off x="6044729" y="3318383"/>
              <a:ext cx="184675" cy="232092"/>
            </a:xfrm>
            <a:custGeom>
              <a:avLst/>
              <a:gdLst>
                <a:gd name="T0" fmla="*/ 2147483647 w 121"/>
                <a:gd name="T1" fmla="*/ 2147483647 h 152"/>
                <a:gd name="T2" fmla="*/ 2147483647 w 121"/>
                <a:gd name="T3" fmla="*/ 2147483647 h 152"/>
                <a:gd name="T4" fmla="*/ 2147483647 w 121"/>
                <a:gd name="T5" fmla="*/ 2147483647 h 152"/>
                <a:gd name="T6" fmla="*/ 2147483647 w 121"/>
                <a:gd name="T7" fmla="*/ 2147483647 h 152"/>
                <a:gd name="T8" fmla="*/ 2147483647 w 121"/>
                <a:gd name="T9" fmla="*/ 2147483647 h 152"/>
                <a:gd name="T10" fmla="*/ 2147483647 w 121"/>
                <a:gd name="T11" fmla="*/ 2147483647 h 152"/>
                <a:gd name="T12" fmla="*/ 2147483647 w 121"/>
                <a:gd name="T13" fmla="*/ 2147483647 h 152"/>
                <a:gd name="T14" fmla="*/ 2147483647 w 121"/>
                <a:gd name="T15" fmla="*/ 2147483647 h 152"/>
                <a:gd name="T16" fmla="*/ 0 w 121"/>
                <a:gd name="T17" fmla="*/ 2147483647 h 152"/>
                <a:gd name="T18" fmla="*/ 2147483647 w 121"/>
                <a:gd name="T19" fmla="*/ 2147483647 h 152"/>
                <a:gd name="T20" fmla="*/ 2147483647 w 121"/>
                <a:gd name="T21" fmla="*/ 2147483647 h 152"/>
                <a:gd name="T22" fmla="*/ 2147483647 w 121"/>
                <a:gd name="T23" fmla="*/ 2147483647 h 152"/>
                <a:gd name="T24" fmla="*/ 2147483647 w 121"/>
                <a:gd name="T25" fmla="*/ 2147483647 h 152"/>
                <a:gd name="T26" fmla="*/ 2147483647 w 121"/>
                <a:gd name="T27" fmla="*/ 2147483647 h 152"/>
                <a:gd name="T28" fmla="*/ 2147483647 w 121"/>
                <a:gd name="T29" fmla="*/ 2147483647 h 152"/>
                <a:gd name="T30" fmla="*/ 2147483647 w 121"/>
                <a:gd name="T31" fmla="*/ 2147483647 h 152"/>
                <a:gd name="T32" fmla="*/ 2147483647 w 121"/>
                <a:gd name="T33" fmla="*/ 2147483647 h 152"/>
                <a:gd name="T34" fmla="*/ 2147483647 w 121"/>
                <a:gd name="T35" fmla="*/ 2147483647 h 152"/>
                <a:gd name="T36" fmla="*/ 2147483647 w 121"/>
                <a:gd name="T37" fmla="*/ 2147483647 h 152"/>
                <a:gd name="T38" fmla="*/ 2147483647 w 121"/>
                <a:gd name="T39" fmla="*/ 2147483647 h 152"/>
                <a:gd name="T40" fmla="*/ 2147483647 w 121"/>
                <a:gd name="T41" fmla="*/ 2147483647 h 152"/>
                <a:gd name="T42" fmla="*/ 2147483647 w 121"/>
                <a:gd name="T43" fmla="*/ 2147483647 h 152"/>
                <a:gd name="T44" fmla="*/ 2147483647 w 121"/>
                <a:gd name="T45" fmla="*/ 2147483647 h 152"/>
                <a:gd name="T46" fmla="*/ 2147483647 w 121"/>
                <a:gd name="T47" fmla="*/ 2147483647 h 152"/>
                <a:gd name="T48" fmla="*/ 2147483647 w 121"/>
                <a:gd name="T49" fmla="*/ 2147483647 h 152"/>
                <a:gd name="T50" fmla="*/ 2147483647 w 121"/>
                <a:gd name="T51" fmla="*/ 2147483647 h 152"/>
                <a:gd name="T52" fmla="*/ 2147483647 w 121"/>
                <a:gd name="T53" fmla="*/ 2147483647 h 152"/>
                <a:gd name="T54" fmla="*/ 2147483647 w 121"/>
                <a:gd name="T55" fmla="*/ 2147483647 h 152"/>
                <a:gd name="T56" fmla="*/ 2147483647 w 121"/>
                <a:gd name="T57" fmla="*/ 2147483647 h 152"/>
                <a:gd name="T58" fmla="*/ 2147483647 w 121"/>
                <a:gd name="T59" fmla="*/ 2147483647 h 152"/>
                <a:gd name="T60" fmla="*/ 2147483647 w 121"/>
                <a:gd name="T61" fmla="*/ 2147483647 h 152"/>
                <a:gd name="T62" fmla="*/ 2147483647 w 121"/>
                <a:gd name="T63" fmla="*/ 2147483647 h 152"/>
                <a:gd name="T64" fmla="*/ 2147483647 w 121"/>
                <a:gd name="T65" fmla="*/ 2147483647 h 152"/>
                <a:gd name="T66" fmla="*/ 2147483647 w 121"/>
                <a:gd name="T67" fmla="*/ 2147483647 h 152"/>
                <a:gd name="T68" fmla="*/ 2147483647 w 121"/>
                <a:gd name="T69" fmla="*/ 2147483647 h 152"/>
                <a:gd name="T70" fmla="*/ 2147483647 w 121"/>
                <a:gd name="T71" fmla="*/ 2147483647 h 152"/>
                <a:gd name="T72" fmla="*/ 2147483647 w 121"/>
                <a:gd name="T73" fmla="*/ 2147483647 h 152"/>
                <a:gd name="T74" fmla="*/ 2147483647 w 121"/>
                <a:gd name="T75" fmla="*/ 2147483647 h 152"/>
                <a:gd name="T76" fmla="*/ 2147483647 w 121"/>
                <a:gd name="T77" fmla="*/ 2147483647 h 152"/>
                <a:gd name="T78" fmla="*/ 2147483647 w 121"/>
                <a:gd name="T79" fmla="*/ 2147483647 h 152"/>
                <a:gd name="T80" fmla="*/ 2147483647 w 121"/>
                <a:gd name="T81" fmla="*/ 2147483647 h 152"/>
                <a:gd name="T82" fmla="*/ 2147483647 w 121"/>
                <a:gd name="T83" fmla="*/ 2147483647 h 152"/>
                <a:gd name="T84" fmla="*/ 2147483647 w 121"/>
                <a:gd name="T85" fmla="*/ 2147483647 h 152"/>
                <a:gd name="T86" fmla="*/ 2147483647 w 121"/>
                <a:gd name="T87" fmla="*/ 2147483647 h 152"/>
                <a:gd name="T88" fmla="*/ 2147483647 w 121"/>
                <a:gd name="T89" fmla="*/ 2147483647 h 152"/>
                <a:gd name="T90" fmla="*/ 2147483647 w 121"/>
                <a:gd name="T91" fmla="*/ 0 h 152"/>
                <a:gd name="T92" fmla="*/ 2147483647 w 121"/>
                <a:gd name="T93" fmla="*/ 2147483647 h 152"/>
                <a:gd name="T94" fmla="*/ 2147483647 w 121"/>
                <a:gd name="T95" fmla="*/ 2147483647 h 152"/>
                <a:gd name="T96" fmla="*/ 2147483647 w 121"/>
                <a:gd name="T97" fmla="*/ 2147483647 h 152"/>
                <a:gd name="T98" fmla="*/ 2147483647 w 121"/>
                <a:gd name="T99" fmla="*/ 2147483647 h 152"/>
                <a:gd name="T100" fmla="*/ 2147483647 w 121"/>
                <a:gd name="T101" fmla="*/ 2147483647 h 152"/>
                <a:gd name="T102" fmla="*/ 2147483647 w 121"/>
                <a:gd name="T103" fmla="*/ 2147483647 h 1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1"/>
                <a:gd name="T157" fmla="*/ 0 h 152"/>
                <a:gd name="T158" fmla="*/ 121 w 121"/>
                <a:gd name="T159" fmla="*/ 152 h 1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1" h="152">
                  <a:moveTo>
                    <a:pt x="25" y="40"/>
                  </a:moveTo>
                  <a:lnTo>
                    <a:pt x="17" y="48"/>
                  </a:lnTo>
                  <a:lnTo>
                    <a:pt x="17" y="64"/>
                  </a:lnTo>
                  <a:lnTo>
                    <a:pt x="9" y="72"/>
                  </a:lnTo>
                  <a:lnTo>
                    <a:pt x="9" y="80"/>
                  </a:lnTo>
                  <a:lnTo>
                    <a:pt x="9" y="88"/>
                  </a:lnTo>
                  <a:lnTo>
                    <a:pt x="9" y="96"/>
                  </a:lnTo>
                  <a:lnTo>
                    <a:pt x="9" y="104"/>
                  </a:lnTo>
                  <a:lnTo>
                    <a:pt x="0" y="112"/>
                  </a:lnTo>
                  <a:lnTo>
                    <a:pt x="17" y="120"/>
                  </a:lnTo>
                  <a:lnTo>
                    <a:pt x="25" y="120"/>
                  </a:lnTo>
                  <a:lnTo>
                    <a:pt x="33" y="128"/>
                  </a:lnTo>
                  <a:lnTo>
                    <a:pt x="25" y="136"/>
                  </a:lnTo>
                  <a:lnTo>
                    <a:pt x="25" y="152"/>
                  </a:lnTo>
                  <a:lnTo>
                    <a:pt x="33" y="152"/>
                  </a:lnTo>
                  <a:lnTo>
                    <a:pt x="41" y="152"/>
                  </a:lnTo>
                  <a:lnTo>
                    <a:pt x="49" y="152"/>
                  </a:lnTo>
                  <a:lnTo>
                    <a:pt x="57" y="152"/>
                  </a:lnTo>
                  <a:lnTo>
                    <a:pt x="65" y="152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97" y="152"/>
                  </a:lnTo>
                  <a:lnTo>
                    <a:pt x="97" y="144"/>
                  </a:lnTo>
                  <a:lnTo>
                    <a:pt x="97" y="136"/>
                  </a:lnTo>
                  <a:lnTo>
                    <a:pt x="105" y="136"/>
                  </a:lnTo>
                  <a:lnTo>
                    <a:pt x="105" y="128"/>
                  </a:lnTo>
                  <a:lnTo>
                    <a:pt x="97" y="112"/>
                  </a:lnTo>
                  <a:lnTo>
                    <a:pt x="89" y="104"/>
                  </a:lnTo>
                  <a:lnTo>
                    <a:pt x="81" y="104"/>
                  </a:lnTo>
                  <a:lnTo>
                    <a:pt x="89" y="96"/>
                  </a:lnTo>
                  <a:lnTo>
                    <a:pt x="97" y="96"/>
                  </a:lnTo>
                  <a:lnTo>
                    <a:pt x="105" y="88"/>
                  </a:lnTo>
                  <a:lnTo>
                    <a:pt x="113" y="88"/>
                  </a:lnTo>
                  <a:lnTo>
                    <a:pt x="121" y="88"/>
                  </a:lnTo>
                  <a:lnTo>
                    <a:pt x="121" y="72"/>
                  </a:lnTo>
                  <a:lnTo>
                    <a:pt x="113" y="56"/>
                  </a:lnTo>
                  <a:lnTo>
                    <a:pt x="113" y="48"/>
                  </a:lnTo>
                  <a:lnTo>
                    <a:pt x="113" y="40"/>
                  </a:lnTo>
                  <a:lnTo>
                    <a:pt x="113" y="32"/>
                  </a:lnTo>
                  <a:lnTo>
                    <a:pt x="113" y="24"/>
                  </a:lnTo>
                  <a:lnTo>
                    <a:pt x="97" y="16"/>
                  </a:lnTo>
                  <a:lnTo>
                    <a:pt x="81" y="24"/>
                  </a:lnTo>
                  <a:lnTo>
                    <a:pt x="73" y="16"/>
                  </a:lnTo>
                  <a:lnTo>
                    <a:pt x="73" y="8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49" y="8"/>
                  </a:lnTo>
                  <a:lnTo>
                    <a:pt x="41" y="24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5" y="32"/>
                  </a:lnTo>
                  <a:lnTo>
                    <a:pt x="25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3" name="Freeform 699"/>
            <p:cNvSpPr/>
            <p:nvPr/>
          </p:nvSpPr>
          <p:spPr bwMode="auto">
            <a:xfrm>
              <a:off x="6008542" y="3368295"/>
              <a:ext cx="74868" cy="84851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2147483647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0 w 49"/>
                <a:gd name="T31" fmla="*/ 2147483647 h 56"/>
                <a:gd name="T32" fmla="*/ 2147483647 w 49"/>
                <a:gd name="T33" fmla="*/ 2147483647 h 56"/>
                <a:gd name="T34" fmla="*/ 2147483647 w 49"/>
                <a:gd name="T35" fmla="*/ 2147483647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"/>
                <a:gd name="T55" fmla="*/ 0 h 56"/>
                <a:gd name="T56" fmla="*/ 49 w 49"/>
                <a:gd name="T57" fmla="*/ 56 h 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4" name="Freeform 700"/>
            <p:cNvSpPr/>
            <p:nvPr/>
          </p:nvSpPr>
          <p:spPr bwMode="auto">
            <a:xfrm>
              <a:off x="6070933" y="3575431"/>
              <a:ext cx="232092" cy="219613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0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2147483647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0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2147483647 h 144"/>
                <a:gd name="T62" fmla="*/ 2147483647 w 152"/>
                <a:gd name="T63" fmla="*/ 2147483647 h 144"/>
                <a:gd name="T64" fmla="*/ 2147483647 w 152"/>
                <a:gd name="T65" fmla="*/ 2147483647 h 144"/>
                <a:gd name="T66" fmla="*/ 2147483647 w 152"/>
                <a:gd name="T67" fmla="*/ 0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44"/>
                <a:gd name="T104" fmla="*/ 152 w 152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5" name="Freeform 701"/>
            <p:cNvSpPr/>
            <p:nvPr/>
          </p:nvSpPr>
          <p:spPr bwMode="auto">
            <a:xfrm>
              <a:off x="6008542" y="3368295"/>
              <a:ext cx="74868" cy="84851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0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2147483647 w 49"/>
                <a:gd name="T31" fmla="*/ 2147483647 h 56"/>
                <a:gd name="T32" fmla="*/ 0 w 49"/>
                <a:gd name="T33" fmla="*/ 2147483647 h 56"/>
                <a:gd name="T34" fmla="*/ 2147483647 w 49"/>
                <a:gd name="T35" fmla="*/ 2147483647 h 56"/>
                <a:gd name="T36" fmla="*/ 2147483647 w 49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56"/>
                <a:gd name="T59" fmla="*/ 49 w 49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6" name="Freeform 702"/>
            <p:cNvSpPr/>
            <p:nvPr/>
          </p:nvSpPr>
          <p:spPr bwMode="auto">
            <a:xfrm>
              <a:off x="6327981" y="3710193"/>
              <a:ext cx="121037" cy="122284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0 w 80"/>
                <a:gd name="T17" fmla="*/ 2147483647 h 80"/>
                <a:gd name="T18" fmla="*/ 2147483647 w 80"/>
                <a:gd name="T19" fmla="*/ 2147483647 h 80"/>
                <a:gd name="T20" fmla="*/ 2147483647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80"/>
                <a:gd name="T74" fmla="*/ 80 w 80"/>
                <a:gd name="T75" fmla="*/ 80 h 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7" name="Freeform 703"/>
            <p:cNvSpPr/>
            <p:nvPr/>
          </p:nvSpPr>
          <p:spPr bwMode="auto">
            <a:xfrm>
              <a:off x="6032251" y="2610878"/>
              <a:ext cx="502865" cy="597698"/>
            </a:xfrm>
            <a:custGeom>
              <a:avLst/>
              <a:gdLst>
                <a:gd name="T0" fmla="*/ 2147483647 w 329"/>
                <a:gd name="T1" fmla="*/ 2147483647 h 392"/>
                <a:gd name="T2" fmla="*/ 2147483647 w 329"/>
                <a:gd name="T3" fmla="*/ 2147483647 h 392"/>
                <a:gd name="T4" fmla="*/ 2147483647 w 329"/>
                <a:gd name="T5" fmla="*/ 2147483647 h 392"/>
                <a:gd name="T6" fmla="*/ 2147483647 w 329"/>
                <a:gd name="T7" fmla="*/ 2147483647 h 392"/>
                <a:gd name="T8" fmla="*/ 2147483647 w 329"/>
                <a:gd name="T9" fmla="*/ 2147483647 h 392"/>
                <a:gd name="T10" fmla="*/ 2147483647 w 329"/>
                <a:gd name="T11" fmla="*/ 2147483647 h 392"/>
                <a:gd name="T12" fmla="*/ 2147483647 w 329"/>
                <a:gd name="T13" fmla="*/ 2147483647 h 392"/>
                <a:gd name="T14" fmla="*/ 2147483647 w 329"/>
                <a:gd name="T15" fmla="*/ 2147483647 h 392"/>
                <a:gd name="T16" fmla="*/ 2147483647 w 329"/>
                <a:gd name="T17" fmla="*/ 2147483647 h 392"/>
                <a:gd name="T18" fmla="*/ 2147483647 w 329"/>
                <a:gd name="T19" fmla="*/ 2147483647 h 392"/>
                <a:gd name="T20" fmla="*/ 2147483647 w 329"/>
                <a:gd name="T21" fmla="*/ 2147483647 h 392"/>
                <a:gd name="T22" fmla="*/ 2147483647 w 329"/>
                <a:gd name="T23" fmla="*/ 2147483647 h 392"/>
                <a:gd name="T24" fmla="*/ 2147483647 w 329"/>
                <a:gd name="T25" fmla="*/ 2147483647 h 392"/>
                <a:gd name="T26" fmla="*/ 2147483647 w 329"/>
                <a:gd name="T27" fmla="*/ 2147483647 h 392"/>
                <a:gd name="T28" fmla="*/ 2147483647 w 329"/>
                <a:gd name="T29" fmla="*/ 2147483647 h 392"/>
                <a:gd name="T30" fmla="*/ 2147483647 w 329"/>
                <a:gd name="T31" fmla="*/ 2147483647 h 392"/>
                <a:gd name="T32" fmla="*/ 2147483647 w 329"/>
                <a:gd name="T33" fmla="*/ 2147483647 h 392"/>
                <a:gd name="T34" fmla="*/ 2147483647 w 329"/>
                <a:gd name="T35" fmla="*/ 2147483647 h 392"/>
                <a:gd name="T36" fmla="*/ 2147483647 w 329"/>
                <a:gd name="T37" fmla="*/ 2147483647 h 392"/>
                <a:gd name="T38" fmla="*/ 2147483647 w 329"/>
                <a:gd name="T39" fmla="*/ 2147483647 h 392"/>
                <a:gd name="T40" fmla="*/ 2147483647 w 329"/>
                <a:gd name="T41" fmla="*/ 2147483647 h 392"/>
                <a:gd name="T42" fmla="*/ 2147483647 w 329"/>
                <a:gd name="T43" fmla="*/ 2147483647 h 392"/>
                <a:gd name="T44" fmla="*/ 2147483647 w 329"/>
                <a:gd name="T45" fmla="*/ 2147483647 h 392"/>
                <a:gd name="T46" fmla="*/ 2147483647 w 329"/>
                <a:gd name="T47" fmla="*/ 2147483647 h 392"/>
                <a:gd name="T48" fmla="*/ 2147483647 w 329"/>
                <a:gd name="T49" fmla="*/ 2147483647 h 392"/>
                <a:gd name="T50" fmla="*/ 2147483647 w 329"/>
                <a:gd name="T51" fmla="*/ 2147483647 h 392"/>
                <a:gd name="T52" fmla="*/ 2147483647 w 329"/>
                <a:gd name="T53" fmla="*/ 2147483647 h 392"/>
                <a:gd name="T54" fmla="*/ 2147483647 w 329"/>
                <a:gd name="T55" fmla="*/ 2147483647 h 392"/>
                <a:gd name="T56" fmla="*/ 2147483647 w 329"/>
                <a:gd name="T57" fmla="*/ 2147483647 h 392"/>
                <a:gd name="T58" fmla="*/ 2147483647 w 329"/>
                <a:gd name="T59" fmla="*/ 2147483647 h 392"/>
                <a:gd name="T60" fmla="*/ 2147483647 w 329"/>
                <a:gd name="T61" fmla="*/ 2147483647 h 392"/>
                <a:gd name="T62" fmla="*/ 2147483647 w 329"/>
                <a:gd name="T63" fmla="*/ 2147483647 h 392"/>
                <a:gd name="T64" fmla="*/ 2147483647 w 329"/>
                <a:gd name="T65" fmla="*/ 2147483647 h 392"/>
                <a:gd name="T66" fmla="*/ 2147483647 w 329"/>
                <a:gd name="T67" fmla="*/ 2147483647 h 392"/>
                <a:gd name="T68" fmla="*/ 2147483647 w 329"/>
                <a:gd name="T69" fmla="*/ 2147483647 h 392"/>
                <a:gd name="T70" fmla="*/ 2147483647 w 329"/>
                <a:gd name="T71" fmla="*/ 2147483647 h 392"/>
                <a:gd name="T72" fmla="*/ 2147483647 w 329"/>
                <a:gd name="T73" fmla="*/ 2147483647 h 392"/>
                <a:gd name="T74" fmla="*/ 2147483647 w 329"/>
                <a:gd name="T75" fmla="*/ 2147483647 h 392"/>
                <a:gd name="T76" fmla="*/ 0 w 329"/>
                <a:gd name="T77" fmla="*/ 2147483647 h 392"/>
                <a:gd name="T78" fmla="*/ 2147483647 w 329"/>
                <a:gd name="T79" fmla="*/ 2147483647 h 392"/>
                <a:gd name="T80" fmla="*/ 2147483647 w 329"/>
                <a:gd name="T81" fmla="*/ 2147483647 h 392"/>
                <a:gd name="T82" fmla="*/ 2147483647 w 329"/>
                <a:gd name="T83" fmla="*/ 2147483647 h 392"/>
                <a:gd name="T84" fmla="*/ 2147483647 w 329"/>
                <a:gd name="T85" fmla="*/ 2147483647 h 392"/>
                <a:gd name="T86" fmla="*/ 2147483647 w 329"/>
                <a:gd name="T87" fmla="*/ 2147483647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9"/>
                <a:gd name="T133" fmla="*/ 0 h 392"/>
                <a:gd name="T134" fmla="*/ 329 w 329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9" h="392">
                  <a:moveTo>
                    <a:pt x="89" y="352"/>
                  </a:moveTo>
                  <a:lnTo>
                    <a:pt x="97" y="344"/>
                  </a:lnTo>
                  <a:lnTo>
                    <a:pt x="97" y="328"/>
                  </a:lnTo>
                  <a:lnTo>
                    <a:pt x="97" y="320"/>
                  </a:lnTo>
                  <a:lnTo>
                    <a:pt x="105" y="312"/>
                  </a:lnTo>
                  <a:lnTo>
                    <a:pt x="97" y="304"/>
                  </a:lnTo>
                  <a:lnTo>
                    <a:pt x="89" y="280"/>
                  </a:lnTo>
                  <a:lnTo>
                    <a:pt x="97" y="264"/>
                  </a:lnTo>
                  <a:lnTo>
                    <a:pt x="97" y="248"/>
                  </a:lnTo>
                  <a:lnTo>
                    <a:pt x="105" y="240"/>
                  </a:lnTo>
                  <a:lnTo>
                    <a:pt x="121" y="240"/>
                  </a:lnTo>
                  <a:lnTo>
                    <a:pt x="121" y="224"/>
                  </a:lnTo>
                  <a:lnTo>
                    <a:pt x="113" y="216"/>
                  </a:lnTo>
                  <a:lnTo>
                    <a:pt x="121" y="200"/>
                  </a:lnTo>
                  <a:lnTo>
                    <a:pt x="129" y="176"/>
                  </a:lnTo>
                  <a:lnTo>
                    <a:pt x="137" y="176"/>
                  </a:lnTo>
                  <a:lnTo>
                    <a:pt x="145" y="152"/>
                  </a:lnTo>
                  <a:lnTo>
                    <a:pt x="153" y="144"/>
                  </a:lnTo>
                  <a:lnTo>
                    <a:pt x="145" y="128"/>
                  </a:lnTo>
                  <a:lnTo>
                    <a:pt x="153" y="120"/>
                  </a:lnTo>
                  <a:lnTo>
                    <a:pt x="161" y="112"/>
                  </a:lnTo>
                  <a:lnTo>
                    <a:pt x="169" y="112"/>
                  </a:lnTo>
                  <a:lnTo>
                    <a:pt x="177" y="96"/>
                  </a:lnTo>
                  <a:lnTo>
                    <a:pt x="185" y="96"/>
                  </a:lnTo>
                  <a:lnTo>
                    <a:pt x="193" y="96"/>
                  </a:lnTo>
                  <a:lnTo>
                    <a:pt x="193" y="88"/>
                  </a:lnTo>
                  <a:lnTo>
                    <a:pt x="201" y="80"/>
                  </a:lnTo>
                  <a:lnTo>
                    <a:pt x="209" y="80"/>
                  </a:lnTo>
                  <a:lnTo>
                    <a:pt x="209" y="72"/>
                  </a:lnTo>
                  <a:lnTo>
                    <a:pt x="217" y="80"/>
                  </a:lnTo>
                  <a:lnTo>
                    <a:pt x="225" y="88"/>
                  </a:lnTo>
                  <a:lnTo>
                    <a:pt x="233" y="88"/>
                  </a:lnTo>
                  <a:lnTo>
                    <a:pt x="249" y="88"/>
                  </a:lnTo>
                  <a:lnTo>
                    <a:pt x="265" y="80"/>
                  </a:lnTo>
                  <a:lnTo>
                    <a:pt x="273" y="56"/>
                  </a:lnTo>
                  <a:lnTo>
                    <a:pt x="281" y="48"/>
                  </a:lnTo>
                  <a:lnTo>
                    <a:pt x="297" y="48"/>
                  </a:lnTo>
                  <a:lnTo>
                    <a:pt x="313" y="56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21" y="64"/>
                  </a:lnTo>
                  <a:lnTo>
                    <a:pt x="329" y="56"/>
                  </a:lnTo>
                  <a:lnTo>
                    <a:pt x="321" y="48"/>
                  </a:lnTo>
                  <a:lnTo>
                    <a:pt x="321" y="40"/>
                  </a:lnTo>
                  <a:lnTo>
                    <a:pt x="329" y="24"/>
                  </a:lnTo>
                  <a:lnTo>
                    <a:pt x="321" y="16"/>
                  </a:lnTo>
                  <a:lnTo>
                    <a:pt x="305" y="0"/>
                  </a:lnTo>
                  <a:lnTo>
                    <a:pt x="289" y="16"/>
                  </a:lnTo>
                  <a:lnTo>
                    <a:pt x="273" y="8"/>
                  </a:lnTo>
                  <a:lnTo>
                    <a:pt x="265" y="8"/>
                  </a:lnTo>
                  <a:lnTo>
                    <a:pt x="249" y="8"/>
                  </a:lnTo>
                  <a:lnTo>
                    <a:pt x="233" y="24"/>
                  </a:lnTo>
                  <a:lnTo>
                    <a:pt x="225" y="24"/>
                  </a:lnTo>
                  <a:lnTo>
                    <a:pt x="217" y="24"/>
                  </a:lnTo>
                  <a:lnTo>
                    <a:pt x="209" y="32"/>
                  </a:lnTo>
                  <a:lnTo>
                    <a:pt x="201" y="32"/>
                  </a:lnTo>
                  <a:lnTo>
                    <a:pt x="193" y="56"/>
                  </a:lnTo>
                  <a:lnTo>
                    <a:pt x="169" y="56"/>
                  </a:lnTo>
                  <a:lnTo>
                    <a:pt x="161" y="80"/>
                  </a:lnTo>
                  <a:lnTo>
                    <a:pt x="161" y="88"/>
                  </a:lnTo>
                  <a:lnTo>
                    <a:pt x="145" y="88"/>
                  </a:lnTo>
                  <a:lnTo>
                    <a:pt x="129" y="112"/>
                  </a:lnTo>
                  <a:lnTo>
                    <a:pt x="129" y="128"/>
                  </a:lnTo>
                  <a:lnTo>
                    <a:pt x="113" y="152"/>
                  </a:lnTo>
                  <a:lnTo>
                    <a:pt x="105" y="168"/>
                  </a:lnTo>
                  <a:lnTo>
                    <a:pt x="97" y="184"/>
                  </a:lnTo>
                  <a:lnTo>
                    <a:pt x="89" y="200"/>
                  </a:lnTo>
                  <a:lnTo>
                    <a:pt x="65" y="240"/>
                  </a:lnTo>
                  <a:lnTo>
                    <a:pt x="49" y="256"/>
                  </a:lnTo>
                  <a:lnTo>
                    <a:pt x="33" y="264"/>
                  </a:lnTo>
                  <a:lnTo>
                    <a:pt x="25" y="280"/>
                  </a:lnTo>
                  <a:lnTo>
                    <a:pt x="17" y="288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0" y="32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25" y="392"/>
                  </a:lnTo>
                  <a:lnTo>
                    <a:pt x="41" y="392"/>
                  </a:lnTo>
                  <a:lnTo>
                    <a:pt x="65" y="376"/>
                  </a:lnTo>
                  <a:lnTo>
                    <a:pt x="73" y="368"/>
                  </a:lnTo>
                  <a:lnTo>
                    <a:pt x="81" y="368"/>
                  </a:lnTo>
                  <a:lnTo>
                    <a:pt x="81" y="376"/>
                  </a:lnTo>
                  <a:lnTo>
                    <a:pt x="81" y="368"/>
                  </a:lnTo>
                  <a:lnTo>
                    <a:pt x="89" y="3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8" name="Freeform 704"/>
            <p:cNvSpPr/>
            <p:nvPr/>
          </p:nvSpPr>
          <p:spPr bwMode="auto">
            <a:xfrm>
              <a:off x="6155783" y="2733162"/>
              <a:ext cx="244570" cy="573990"/>
            </a:xfrm>
            <a:custGeom>
              <a:avLst/>
              <a:gdLst>
                <a:gd name="T0" fmla="*/ 2147483647 w 160"/>
                <a:gd name="T1" fmla="*/ 2147483647 h 376"/>
                <a:gd name="T2" fmla="*/ 2147483647 w 160"/>
                <a:gd name="T3" fmla="*/ 2147483647 h 376"/>
                <a:gd name="T4" fmla="*/ 2147483647 w 160"/>
                <a:gd name="T5" fmla="*/ 2147483647 h 376"/>
                <a:gd name="T6" fmla="*/ 2147483647 w 160"/>
                <a:gd name="T7" fmla="*/ 2147483647 h 376"/>
                <a:gd name="T8" fmla="*/ 2147483647 w 160"/>
                <a:gd name="T9" fmla="*/ 0 h 376"/>
                <a:gd name="T10" fmla="*/ 2147483647 w 160"/>
                <a:gd name="T11" fmla="*/ 2147483647 h 376"/>
                <a:gd name="T12" fmla="*/ 2147483647 w 160"/>
                <a:gd name="T13" fmla="*/ 2147483647 h 376"/>
                <a:gd name="T14" fmla="*/ 2147483647 w 160"/>
                <a:gd name="T15" fmla="*/ 2147483647 h 376"/>
                <a:gd name="T16" fmla="*/ 2147483647 w 160"/>
                <a:gd name="T17" fmla="*/ 2147483647 h 376"/>
                <a:gd name="T18" fmla="*/ 2147483647 w 160"/>
                <a:gd name="T19" fmla="*/ 2147483647 h 376"/>
                <a:gd name="T20" fmla="*/ 2147483647 w 160"/>
                <a:gd name="T21" fmla="*/ 2147483647 h 376"/>
                <a:gd name="T22" fmla="*/ 2147483647 w 160"/>
                <a:gd name="T23" fmla="*/ 2147483647 h 376"/>
                <a:gd name="T24" fmla="*/ 2147483647 w 160"/>
                <a:gd name="T25" fmla="*/ 2147483647 h 376"/>
                <a:gd name="T26" fmla="*/ 2147483647 w 160"/>
                <a:gd name="T27" fmla="*/ 2147483647 h 376"/>
                <a:gd name="T28" fmla="*/ 2147483647 w 160"/>
                <a:gd name="T29" fmla="*/ 2147483647 h 376"/>
                <a:gd name="T30" fmla="*/ 2147483647 w 160"/>
                <a:gd name="T31" fmla="*/ 2147483647 h 376"/>
                <a:gd name="T32" fmla="*/ 2147483647 w 160"/>
                <a:gd name="T33" fmla="*/ 2147483647 h 376"/>
                <a:gd name="T34" fmla="*/ 2147483647 w 160"/>
                <a:gd name="T35" fmla="*/ 2147483647 h 376"/>
                <a:gd name="T36" fmla="*/ 0 w 160"/>
                <a:gd name="T37" fmla="*/ 2147483647 h 376"/>
                <a:gd name="T38" fmla="*/ 2147483647 w 160"/>
                <a:gd name="T39" fmla="*/ 2147483647 h 376"/>
                <a:gd name="T40" fmla="*/ 2147483647 w 160"/>
                <a:gd name="T41" fmla="*/ 2147483647 h 376"/>
                <a:gd name="T42" fmla="*/ 2147483647 w 160"/>
                <a:gd name="T43" fmla="*/ 2147483647 h 376"/>
                <a:gd name="T44" fmla="*/ 2147483647 w 160"/>
                <a:gd name="T45" fmla="*/ 2147483647 h 376"/>
                <a:gd name="T46" fmla="*/ 2147483647 w 160"/>
                <a:gd name="T47" fmla="*/ 2147483647 h 376"/>
                <a:gd name="T48" fmla="*/ 2147483647 w 160"/>
                <a:gd name="T49" fmla="*/ 2147483647 h 376"/>
                <a:gd name="T50" fmla="*/ 2147483647 w 160"/>
                <a:gd name="T51" fmla="*/ 2147483647 h 376"/>
                <a:gd name="T52" fmla="*/ 2147483647 w 160"/>
                <a:gd name="T53" fmla="*/ 2147483647 h 376"/>
                <a:gd name="T54" fmla="*/ 2147483647 w 160"/>
                <a:gd name="T55" fmla="*/ 2147483647 h 376"/>
                <a:gd name="T56" fmla="*/ 2147483647 w 160"/>
                <a:gd name="T57" fmla="*/ 2147483647 h 376"/>
                <a:gd name="T58" fmla="*/ 2147483647 w 160"/>
                <a:gd name="T59" fmla="*/ 2147483647 h 376"/>
                <a:gd name="T60" fmla="*/ 2147483647 w 160"/>
                <a:gd name="T61" fmla="*/ 2147483647 h 376"/>
                <a:gd name="T62" fmla="*/ 2147483647 w 160"/>
                <a:gd name="T63" fmla="*/ 2147483647 h 376"/>
                <a:gd name="T64" fmla="*/ 2147483647 w 160"/>
                <a:gd name="T65" fmla="*/ 2147483647 h 376"/>
                <a:gd name="T66" fmla="*/ 2147483647 w 160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376"/>
                <a:gd name="T104" fmla="*/ 160 w 160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376">
                  <a:moveTo>
                    <a:pt x="160" y="88"/>
                  </a:moveTo>
                  <a:lnTo>
                    <a:pt x="160" y="80"/>
                  </a:lnTo>
                  <a:lnTo>
                    <a:pt x="160" y="72"/>
                  </a:lnTo>
                  <a:lnTo>
                    <a:pt x="160" y="56"/>
                  </a:lnTo>
                  <a:lnTo>
                    <a:pt x="160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lnTo>
                    <a:pt x="128" y="8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16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40"/>
                  </a:lnTo>
                  <a:lnTo>
                    <a:pt x="64" y="48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0" y="120"/>
                  </a:lnTo>
                  <a:lnTo>
                    <a:pt x="32" y="136"/>
                  </a:lnTo>
                  <a:lnTo>
                    <a:pt x="40" y="144"/>
                  </a:lnTo>
                  <a:lnTo>
                    <a:pt x="40" y="16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84"/>
                  </a:lnTo>
                  <a:lnTo>
                    <a:pt x="8" y="200"/>
                  </a:lnTo>
                  <a:lnTo>
                    <a:pt x="16" y="224"/>
                  </a:lnTo>
                  <a:lnTo>
                    <a:pt x="24" y="232"/>
                  </a:lnTo>
                  <a:lnTo>
                    <a:pt x="16" y="240"/>
                  </a:lnTo>
                  <a:lnTo>
                    <a:pt x="16" y="248"/>
                  </a:lnTo>
                  <a:lnTo>
                    <a:pt x="16" y="264"/>
                  </a:lnTo>
                  <a:lnTo>
                    <a:pt x="8" y="272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8" y="312"/>
                  </a:lnTo>
                  <a:lnTo>
                    <a:pt x="8" y="328"/>
                  </a:lnTo>
                  <a:lnTo>
                    <a:pt x="16" y="352"/>
                  </a:lnTo>
                  <a:lnTo>
                    <a:pt x="16" y="360"/>
                  </a:lnTo>
                  <a:lnTo>
                    <a:pt x="24" y="368"/>
                  </a:lnTo>
                  <a:lnTo>
                    <a:pt x="24" y="376"/>
                  </a:lnTo>
                  <a:lnTo>
                    <a:pt x="40" y="376"/>
                  </a:lnTo>
                  <a:lnTo>
                    <a:pt x="40" y="368"/>
                  </a:lnTo>
                  <a:lnTo>
                    <a:pt x="48" y="360"/>
                  </a:lnTo>
                  <a:lnTo>
                    <a:pt x="64" y="360"/>
                  </a:lnTo>
                  <a:lnTo>
                    <a:pt x="72" y="344"/>
                  </a:lnTo>
                  <a:lnTo>
                    <a:pt x="72" y="312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96" y="288"/>
                  </a:lnTo>
                  <a:lnTo>
                    <a:pt x="96" y="272"/>
                  </a:lnTo>
                  <a:lnTo>
                    <a:pt x="88" y="256"/>
                  </a:lnTo>
                  <a:lnTo>
                    <a:pt x="80" y="248"/>
                  </a:lnTo>
                  <a:lnTo>
                    <a:pt x="80" y="224"/>
                  </a:lnTo>
                  <a:lnTo>
                    <a:pt x="80" y="200"/>
                  </a:lnTo>
                  <a:lnTo>
                    <a:pt x="96" y="184"/>
                  </a:lnTo>
                  <a:lnTo>
                    <a:pt x="104" y="176"/>
                  </a:lnTo>
                  <a:lnTo>
                    <a:pt x="128" y="160"/>
                  </a:lnTo>
                  <a:lnTo>
                    <a:pt x="136" y="144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60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49" name="Freeform 705"/>
            <p:cNvSpPr/>
            <p:nvPr/>
          </p:nvSpPr>
          <p:spPr bwMode="auto">
            <a:xfrm>
              <a:off x="6364167" y="3404482"/>
              <a:ext cx="354377" cy="232092"/>
            </a:xfrm>
            <a:custGeom>
              <a:avLst/>
              <a:gdLst>
                <a:gd name="T0" fmla="*/ 2147483647 w 232"/>
                <a:gd name="T1" fmla="*/ 2147483647 h 152"/>
                <a:gd name="T2" fmla="*/ 2147483647 w 232"/>
                <a:gd name="T3" fmla="*/ 2147483647 h 152"/>
                <a:gd name="T4" fmla="*/ 2147483647 w 232"/>
                <a:gd name="T5" fmla="*/ 2147483647 h 152"/>
                <a:gd name="T6" fmla="*/ 2147483647 w 232"/>
                <a:gd name="T7" fmla="*/ 2147483647 h 152"/>
                <a:gd name="T8" fmla="*/ 2147483647 w 232"/>
                <a:gd name="T9" fmla="*/ 2147483647 h 152"/>
                <a:gd name="T10" fmla="*/ 2147483647 w 232"/>
                <a:gd name="T11" fmla="*/ 2147483647 h 152"/>
                <a:gd name="T12" fmla="*/ 2147483647 w 232"/>
                <a:gd name="T13" fmla="*/ 2147483647 h 152"/>
                <a:gd name="T14" fmla="*/ 2147483647 w 232"/>
                <a:gd name="T15" fmla="*/ 2147483647 h 152"/>
                <a:gd name="T16" fmla="*/ 2147483647 w 232"/>
                <a:gd name="T17" fmla="*/ 2147483647 h 152"/>
                <a:gd name="T18" fmla="*/ 2147483647 w 232"/>
                <a:gd name="T19" fmla="*/ 2147483647 h 152"/>
                <a:gd name="T20" fmla="*/ 2147483647 w 232"/>
                <a:gd name="T21" fmla="*/ 2147483647 h 152"/>
                <a:gd name="T22" fmla="*/ 2147483647 w 232"/>
                <a:gd name="T23" fmla="*/ 0 h 152"/>
                <a:gd name="T24" fmla="*/ 2147483647 w 232"/>
                <a:gd name="T25" fmla="*/ 0 h 152"/>
                <a:gd name="T26" fmla="*/ 2147483647 w 232"/>
                <a:gd name="T27" fmla="*/ 2147483647 h 152"/>
                <a:gd name="T28" fmla="*/ 2147483647 w 232"/>
                <a:gd name="T29" fmla="*/ 2147483647 h 152"/>
                <a:gd name="T30" fmla="*/ 2147483647 w 232"/>
                <a:gd name="T31" fmla="*/ 2147483647 h 152"/>
                <a:gd name="T32" fmla="*/ 2147483647 w 232"/>
                <a:gd name="T33" fmla="*/ 2147483647 h 152"/>
                <a:gd name="T34" fmla="*/ 2147483647 w 232"/>
                <a:gd name="T35" fmla="*/ 2147483647 h 152"/>
                <a:gd name="T36" fmla="*/ 2147483647 w 232"/>
                <a:gd name="T37" fmla="*/ 2147483647 h 152"/>
                <a:gd name="T38" fmla="*/ 2147483647 w 232"/>
                <a:gd name="T39" fmla="*/ 2147483647 h 152"/>
                <a:gd name="T40" fmla="*/ 2147483647 w 232"/>
                <a:gd name="T41" fmla="*/ 2147483647 h 152"/>
                <a:gd name="T42" fmla="*/ 2147483647 w 232"/>
                <a:gd name="T43" fmla="*/ 2147483647 h 152"/>
                <a:gd name="T44" fmla="*/ 0 w 232"/>
                <a:gd name="T45" fmla="*/ 2147483647 h 152"/>
                <a:gd name="T46" fmla="*/ 0 w 232"/>
                <a:gd name="T47" fmla="*/ 2147483647 h 152"/>
                <a:gd name="T48" fmla="*/ 2147483647 w 232"/>
                <a:gd name="T49" fmla="*/ 2147483647 h 152"/>
                <a:gd name="T50" fmla="*/ 2147483647 w 232"/>
                <a:gd name="T51" fmla="*/ 2147483647 h 152"/>
                <a:gd name="T52" fmla="*/ 2147483647 w 232"/>
                <a:gd name="T53" fmla="*/ 2147483647 h 152"/>
                <a:gd name="T54" fmla="*/ 2147483647 w 232"/>
                <a:gd name="T55" fmla="*/ 2147483647 h 152"/>
                <a:gd name="T56" fmla="*/ 2147483647 w 232"/>
                <a:gd name="T57" fmla="*/ 2147483647 h 152"/>
                <a:gd name="T58" fmla="*/ 2147483647 w 232"/>
                <a:gd name="T59" fmla="*/ 2147483647 h 152"/>
                <a:gd name="T60" fmla="*/ 2147483647 w 232"/>
                <a:gd name="T61" fmla="*/ 2147483647 h 152"/>
                <a:gd name="T62" fmla="*/ 2147483647 w 232"/>
                <a:gd name="T63" fmla="*/ 2147483647 h 152"/>
                <a:gd name="T64" fmla="*/ 2147483647 w 232"/>
                <a:gd name="T65" fmla="*/ 2147483647 h 152"/>
                <a:gd name="T66" fmla="*/ 2147483647 w 232"/>
                <a:gd name="T67" fmla="*/ 2147483647 h 152"/>
                <a:gd name="T68" fmla="*/ 2147483647 w 232"/>
                <a:gd name="T69" fmla="*/ 2147483647 h 152"/>
                <a:gd name="T70" fmla="*/ 2147483647 w 232"/>
                <a:gd name="T71" fmla="*/ 2147483647 h 152"/>
                <a:gd name="T72" fmla="*/ 2147483647 w 232"/>
                <a:gd name="T73" fmla="*/ 2147483647 h 152"/>
                <a:gd name="T74" fmla="*/ 2147483647 w 232"/>
                <a:gd name="T75" fmla="*/ 2147483647 h 152"/>
                <a:gd name="T76" fmla="*/ 2147483647 w 232"/>
                <a:gd name="T77" fmla="*/ 2147483647 h 152"/>
                <a:gd name="T78" fmla="*/ 2147483647 w 232"/>
                <a:gd name="T79" fmla="*/ 2147483647 h 152"/>
                <a:gd name="T80" fmla="*/ 2147483647 w 232"/>
                <a:gd name="T81" fmla="*/ 2147483647 h 152"/>
                <a:gd name="T82" fmla="*/ 2147483647 w 232"/>
                <a:gd name="T83" fmla="*/ 2147483647 h 152"/>
                <a:gd name="T84" fmla="*/ 2147483647 w 232"/>
                <a:gd name="T85" fmla="*/ 2147483647 h 152"/>
                <a:gd name="T86" fmla="*/ 2147483647 w 232"/>
                <a:gd name="T87" fmla="*/ 2147483647 h 152"/>
                <a:gd name="T88" fmla="*/ 2147483647 w 232"/>
                <a:gd name="T89" fmla="*/ 2147483647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2"/>
                <a:gd name="T136" fmla="*/ 0 h 152"/>
                <a:gd name="T137" fmla="*/ 232 w 232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2" h="152">
                  <a:moveTo>
                    <a:pt x="216" y="88"/>
                  </a:moveTo>
                  <a:lnTo>
                    <a:pt x="224" y="88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08" y="48"/>
                  </a:lnTo>
                  <a:lnTo>
                    <a:pt x="192" y="40"/>
                  </a:lnTo>
                  <a:lnTo>
                    <a:pt x="184" y="40"/>
                  </a:lnTo>
                  <a:lnTo>
                    <a:pt x="168" y="32"/>
                  </a:lnTo>
                  <a:lnTo>
                    <a:pt x="160" y="16"/>
                  </a:lnTo>
                  <a:lnTo>
                    <a:pt x="136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24"/>
                  </a:lnTo>
                  <a:lnTo>
                    <a:pt x="96" y="24"/>
                  </a:lnTo>
                  <a:lnTo>
                    <a:pt x="72" y="24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6" y="40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88"/>
                  </a:lnTo>
                  <a:lnTo>
                    <a:pt x="48" y="80"/>
                  </a:lnTo>
                  <a:lnTo>
                    <a:pt x="72" y="80"/>
                  </a:lnTo>
                  <a:lnTo>
                    <a:pt x="96" y="96"/>
                  </a:lnTo>
                  <a:lnTo>
                    <a:pt x="104" y="112"/>
                  </a:lnTo>
                  <a:lnTo>
                    <a:pt x="88" y="120"/>
                  </a:lnTo>
                  <a:lnTo>
                    <a:pt x="88" y="136"/>
                  </a:lnTo>
                  <a:lnTo>
                    <a:pt x="96" y="136"/>
                  </a:lnTo>
                  <a:lnTo>
                    <a:pt x="104" y="128"/>
                  </a:lnTo>
                  <a:lnTo>
                    <a:pt x="120" y="120"/>
                  </a:lnTo>
                  <a:lnTo>
                    <a:pt x="136" y="120"/>
                  </a:lnTo>
                  <a:lnTo>
                    <a:pt x="144" y="128"/>
                  </a:lnTo>
                  <a:lnTo>
                    <a:pt x="136" y="136"/>
                  </a:lnTo>
                  <a:lnTo>
                    <a:pt x="152" y="152"/>
                  </a:lnTo>
                  <a:lnTo>
                    <a:pt x="184" y="136"/>
                  </a:lnTo>
                  <a:lnTo>
                    <a:pt x="168" y="128"/>
                  </a:lnTo>
                  <a:lnTo>
                    <a:pt x="176" y="112"/>
                  </a:lnTo>
                  <a:lnTo>
                    <a:pt x="200" y="112"/>
                  </a:lnTo>
                  <a:lnTo>
                    <a:pt x="208" y="104"/>
                  </a:lnTo>
                  <a:lnTo>
                    <a:pt x="216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0" name="Freeform 706"/>
            <p:cNvSpPr/>
            <p:nvPr/>
          </p:nvSpPr>
          <p:spPr bwMode="auto">
            <a:xfrm>
              <a:off x="6571302" y="3404482"/>
              <a:ext cx="37434" cy="23707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1" name="Freeform 707"/>
            <p:cNvSpPr/>
            <p:nvPr/>
          </p:nvSpPr>
          <p:spPr bwMode="auto">
            <a:xfrm>
              <a:off x="6327981" y="3710193"/>
              <a:ext cx="121037" cy="122284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2147483647 w 80"/>
                <a:gd name="T49" fmla="*/ 2147483647 h 80"/>
                <a:gd name="T50" fmla="*/ 2147483647 w 80"/>
                <a:gd name="T51" fmla="*/ 2147483647 h 80"/>
                <a:gd name="T52" fmla="*/ 2147483647 w 80"/>
                <a:gd name="T53" fmla="*/ 2147483647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0"/>
                <a:gd name="T82" fmla="*/ 0 h 80"/>
                <a:gd name="T83" fmla="*/ 80 w 80"/>
                <a:gd name="T84" fmla="*/ 80 h 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2" name="Freeform 708"/>
            <p:cNvSpPr/>
            <p:nvPr/>
          </p:nvSpPr>
          <p:spPr bwMode="auto">
            <a:xfrm>
              <a:off x="6571302" y="3404482"/>
              <a:ext cx="37434" cy="23707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6"/>
                <a:gd name="T17" fmla="*/ 24 w 2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3" name="Freeform 709"/>
            <p:cNvSpPr/>
            <p:nvPr/>
          </p:nvSpPr>
          <p:spPr bwMode="auto">
            <a:xfrm>
              <a:off x="6327981" y="3526766"/>
              <a:ext cx="194657" cy="133515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0 h 88"/>
                <a:gd name="T8" fmla="*/ 2147483647 w 128"/>
                <a:gd name="T9" fmla="*/ 0 h 88"/>
                <a:gd name="T10" fmla="*/ 2147483647 w 128"/>
                <a:gd name="T11" fmla="*/ 2147483647 h 88"/>
                <a:gd name="T12" fmla="*/ 2147483647 w 128"/>
                <a:gd name="T13" fmla="*/ 0 h 88"/>
                <a:gd name="T14" fmla="*/ 2147483647 w 128"/>
                <a:gd name="T15" fmla="*/ 2147483647 h 88"/>
                <a:gd name="T16" fmla="*/ 2147483647 w 128"/>
                <a:gd name="T17" fmla="*/ 2147483647 h 88"/>
                <a:gd name="T18" fmla="*/ 0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2147483647 h 88"/>
                <a:gd name="T26" fmla="*/ 2147483647 w 128"/>
                <a:gd name="T27" fmla="*/ 2147483647 h 88"/>
                <a:gd name="T28" fmla="*/ 2147483647 w 128"/>
                <a:gd name="T29" fmla="*/ 2147483647 h 88"/>
                <a:gd name="T30" fmla="*/ 2147483647 w 128"/>
                <a:gd name="T31" fmla="*/ 2147483647 h 88"/>
                <a:gd name="T32" fmla="*/ 2147483647 w 128"/>
                <a:gd name="T33" fmla="*/ 2147483647 h 88"/>
                <a:gd name="T34" fmla="*/ 2147483647 w 128"/>
                <a:gd name="T35" fmla="*/ 2147483647 h 88"/>
                <a:gd name="T36" fmla="*/ 2147483647 w 128"/>
                <a:gd name="T37" fmla="*/ 2147483647 h 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8"/>
                <a:gd name="T58" fmla="*/ 0 h 88"/>
                <a:gd name="T59" fmla="*/ 128 w 128"/>
                <a:gd name="T60" fmla="*/ 88 h 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8" h="88">
                  <a:moveTo>
                    <a:pt x="112" y="40"/>
                  </a:moveTo>
                  <a:lnTo>
                    <a:pt x="128" y="32"/>
                  </a:lnTo>
                  <a:lnTo>
                    <a:pt x="120" y="1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32" y="80"/>
                  </a:lnTo>
                  <a:lnTo>
                    <a:pt x="40" y="80"/>
                  </a:lnTo>
                  <a:lnTo>
                    <a:pt x="64" y="80"/>
                  </a:lnTo>
                  <a:lnTo>
                    <a:pt x="88" y="80"/>
                  </a:lnTo>
                  <a:lnTo>
                    <a:pt x="112" y="88"/>
                  </a:lnTo>
                  <a:lnTo>
                    <a:pt x="112" y="64"/>
                  </a:lnTo>
                  <a:lnTo>
                    <a:pt x="120" y="56"/>
                  </a:lnTo>
                  <a:lnTo>
                    <a:pt x="112" y="56"/>
                  </a:lnTo>
                  <a:lnTo>
                    <a:pt x="112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4" name="Freeform 710"/>
            <p:cNvSpPr/>
            <p:nvPr/>
          </p:nvSpPr>
          <p:spPr bwMode="auto">
            <a:xfrm>
              <a:off x="6327981" y="3587909"/>
              <a:ext cx="48664" cy="61143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5" name="Freeform 711"/>
            <p:cNvSpPr/>
            <p:nvPr/>
          </p:nvSpPr>
          <p:spPr bwMode="auto">
            <a:xfrm>
              <a:off x="6168261" y="3453146"/>
              <a:ext cx="134763" cy="73621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2147483647 w 88"/>
                <a:gd name="T11" fmla="*/ 2147483647 h 48"/>
                <a:gd name="T12" fmla="*/ 2147483647 w 88"/>
                <a:gd name="T13" fmla="*/ 2147483647 h 48"/>
                <a:gd name="T14" fmla="*/ 2147483647 w 88"/>
                <a:gd name="T15" fmla="*/ 2147483647 h 48"/>
                <a:gd name="T16" fmla="*/ 2147483647 w 88"/>
                <a:gd name="T17" fmla="*/ 2147483647 h 48"/>
                <a:gd name="T18" fmla="*/ 2147483647 w 88"/>
                <a:gd name="T19" fmla="*/ 0 h 48"/>
                <a:gd name="T20" fmla="*/ 2147483647 w 88"/>
                <a:gd name="T21" fmla="*/ 0 h 48"/>
                <a:gd name="T22" fmla="*/ 2147483647 w 88"/>
                <a:gd name="T23" fmla="*/ 0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0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40" y="40"/>
                  </a:moveTo>
                  <a:lnTo>
                    <a:pt x="56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88" y="24"/>
                  </a:lnTo>
                  <a:lnTo>
                    <a:pt x="72" y="16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6" name="Freeform 712"/>
            <p:cNvSpPr/>
            <p:nvPr/>
          </p:nvSpPr>
          <p:spPr bwMode="auto">
            <a:xfrm>
              <a:off x="6254360" y="3526766"/>
              <a:ext cx="122284" cy="73620"/>
            </a:xfrm>
            <a:custGeom>
              <a:avLst/>
              <a:gdLst>
                <a:gd name="T0" fmla="*/ 2147483647 w 80"/>
                <a:gd name="T1" fmla="*/ 0 h 48"/>
                <a:gd name="T2" fmla="*/ 2147483647 w 80"/>
                <a:gd name="T3" fmla="*/ 0 h 48"/>
                <a:gd name="T4" fmla="*/ 2147483647 w 80"/>
                <a:gd name="T5" fmla="*/ 2147483647 h 48"/>
                <a:gd name="T6" fmla="*/ 2147483647 w 80"/>
                <a:gd name="T7" fmla="*/ 2147483647 h 48"/>
                <a:gd name="T8" fmla="*/ 2147483647 w 80"/>
                <a:gd name="T9" fmla="*/ 2147483647 h 48"/>
                <a:gd name="T10" fmla="*/ 2147483647 w 80"/>
                <a:gd name="T11" fmla="*/ 2147483647 h 48"/>
                <a:gd name="T12" fmla="*/ 2147483647 w 80"/>
                <a:gd name="T13" fmla="*/ 2147483647 h 48"/>
                <a:gd name="T14" fmla="*/ 0 w 80"/>
                <a:gd name="T15" fmla="*/ 2147483647 h 48"/>
                <a:gd name="T16" fmla="*/ 0 w 80"/>
                <a:gd name="T17" fmla="*/ 2147483647 h 48"/>
                <a:gd name="T18" fmla="*/ 2147483647 w 80"/>
                <a:gd name="T19" fmla="*/ 2147483647 h 48"/>
                <a:gd name="T20" fmla="*/ 2147483647 w 80"/>
                <a:gd name="T21" fmla="*/ 2147483647 h 48"/>
                <a:gd name="T22" fmla="*/ 2147483647 w 80"/>
                <a:gd name="T23" fmla="*/ 2147483647 h 48"/>
                <a:gd name="T24" fmla="*/ 2147483647 w 80"/>
                <a:gd name="T25" fmla="*/ 2147483647 h 48"/>
                <a:gd name="T26" fmla="*/ 2147483647 w 80"/>
                <a:gd name="T27" fmla="*/ 2147483647 h 48"/>
                <a:gd name="T28" fmla="*/ 2147483647 w 80"/>
                <a:gd name="T29" fmla="*/ 0 h 48"/>
                <a:gd name="T30" fmla="*/ 2147483647 w 80"/>
                <a:gd name="T31" fmla="*/ 0 h 48"/>
                <a:gd name="T32" fmla="*/ 2147483647 w 8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48"/>
                <a:gd name="T53" fmla="*/ 80 w 8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48">
                  <a:moveTo>
                    <a:pt x="56" y="0"/>
                  </a:moveTo>
                  <a:lnTo>
                    <a:pt x="48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24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7" name="Freeform 713"/>
            <p:cNvSpPr/>
            <p:nvPr/>
          </p:nvSpPr>
          <p:spPr bwMode="auto">
            <a:xfrm>
              <a:off x="6266838" y="3489333"/>
              <a:ext cx="109807" cy="49913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2147483647 h 32"/>
                <a:gd name="T6" fmla="*/ 2147483647 w 72"/>
                <a:gd name="T7" fmla="*/ 2147483647 h 32"/>
                <a:gd name="T8" fmla="*/ 0 w 72"/>
                <a:gd name="T9" fmla="*/ 2147483647 h 32"/>
                <a:gd name="T10" fmla="*/ 0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32"/>
                <a:gd name="T53" fmla="*/ 72 w 7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8" name="Freeform 714"/>
            <p:cNvSpPr/>
            <p:nvPr/>
          </p:nvSpPr>
          <p:spPr bwMode="auto">
            <a:xfrm>
              <a:off x="6327981" y="3587909"/>
              <a:ext cx="48664" cy="61143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59" name="Freeform 715"/>
            <p:cNvSpPr/>
            <p:nvPr/>
          </p:nvSpPr>
          <p:spPr bwMode="auto">
            <a:xfrm>
              <a:off x="6266838" y="3489333"/>
              <a:ext cx="109807" cy="49913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2147483647 w 72"/>
                <a:gd name="T7" fmla="*/ 2147483647 h 32"/>
                <a:gd name="T8" fmla="*/ 2147483647 w 72"/>
                <a:gd name="T9" fmla="*/ 2147483647 h 32"/>
                <a:gd name="T10" fmla="*/ 0 w 72"/>
                <a:gd name="T11" fmla="*/ 2147483647 h 32"/>
                <a:gd name="T12" fmla="*/ 0 w 72"/>
                <a:gd name="T13" fmla="*/ 2147483647 h 32"/>
                <a:gd name="T14" fmla="*/ 0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2147483647 w 72"/>
                <a:gd name="T35" fmla="*/ 2147483647 h 32"/>
                <a:gd name="T36" fmla="*/ 2147483647 w 72"/>
                <a:gd name="T37" fmla="*/ 2147483647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32"/>
                <a:gd name="T59" fmla="*/ 72 w 72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0" name="Freeform 716"/>
            <p:cNvSpPr/>
            <p:nvPr/>
          </p:nvSpPr>
          <p:spPr bwMode="auto">
            <a:xfrm>
              <a:off x="6376645" y="3649052"/>
              <a:ext cx="133515" cy="109807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0 h 72"/>
                <a:gd name="T44" fmla="*/ 2147483647 w 88"/>
                <a:gd name="T45" fmla="*/ 0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72"/>
                <a:gd name="T71" fmla="*/ 88 w 88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1" name="Freeform 717"/>
            <p:cNvSpPr/>
            <p:nvPr/>
          </p:nvSpPr>
          <p:spPr bwMode="auto">
            <a:xfrm>
              <a:off x="6290546" y="3587909"/>
              <a:ext cx="97329" cy="170950"/>
            </a:xfrm>
            <a:custGeom>
              <a:avLst/>
              <a:gdLst>
                <a:gd name="T0" fmla="*/ 2147483647 w 64"/>
                <a:gd name="T1" fmla="*/ 2147483647 h 112"/>
                <a:gd name="T2" fmla="*/ 2147483647 w 64"/>
                <a:gd name="T3" fmla="*/ 2147483647 h 112"/>
                <a:gd name="T4" fmla="*/ 2147483647 w 64"/>
                <a:gd name="T5" fmla="*/ 2147483647 h 112"/>
                <a:gd name="T6" fmla="*/ 2147483647 w 64"/>
                <a:gd name="T7" fmla="*/ 2147483647 h 112"/>
                <a:gd name="T8" fmla="*/ 2147483647 w 64"/>
                <a:gd name="T9" fmla="*/ 2147483647 h 112"/>
                <a:gd name="T10" fmla="*/ 2147483647 w 64"/>
                <a:gd name="T11" fmla="*/ 2147483647 h 112"/>
                <a:gd name="T12" fmla="*/ 2147483647 w 64"/>
                <a:gd name="T13" fmla="*/ 2147483647 h 112"/>
                <a:gd name="T14" fmla="*/ 2147483647 w 64"/>
                <a:gd name="T15" fmla="*/ 2147483647 h 112"/>
                <a:gd name="T16" fmla="*/ 2147483647 w 64"/>
                <a:gd name="T17" fmla="*/ 2147483647 h 112"/>
                <a:gd name="T18" fmla="*/ 2147483647 w 64"/>
                <a:gd name="T19" fmla="*/ 2147483647 h 112"/>
                <a:gd name="T20" fmla="*/ 2147483647 w 64"/>
                <a:gd name="T21" fmla="*/ 0 h 112"/>
                <a:gd name="T22" fmla="*/ 2147483647 w 64"/>
                <a:gd name="T23" fmla="*/ 2147483647 h 112"/>
                <a:gd name="T24" fmla="*/ 2147483647 w 64"/>
                <a:gd name="T25" fmla="*/ 2147483647 h 112"/>
                <a:gd name="T26" fmla="*/ 2147483647 w 64"/>
                <a:gd name="T27" fmla="*/ 2147483647 h 112"/>
                <a:gd name="T28" fmla="*/ 2147483647 w 64"/>
                <a:gd name="T29" fmla="*/ 2147483647 h 112"/>
                <a:gd name="T30" fmla="*/ 2147483647 w 64"/>
                <a:gd name="T31" fmla="*/ 2147483647 h 112"/>
                <a:gd name="T32" fmla="*/ 0 w 64"/>
                <a:gd name="T33" fmla="*/ 2147483647 h 112"/>
                <a:gd name="T34" fmla="*/ 2147483647 w 64"/>
                <a:gd name="T35" fmla="*/ 2147483647 h 112"/>
                <a:gd name="T36" fmla="*/ 2147483647 w 64"/>
                <a:gd name="T37" fmla="*/ 2147483647 h 112"/>
                <a:gd name="T38" fmla="*/ 2147483647 w 64"/>
                <a:gd name="T39" fmla="*/ 2147483647 h 112"/>
                <a:gd name="T40" fmla="*/ 2147483647 w 64"/>
                <a:gd name="T41" fmla="*/ 2147483647 h 112"/>
                <a:gd name="T42" fmla="*/ 2147483647 w 64"/>
                <a:gd name="T43" fmla="*/ 2147483647 h 11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112"/>
                <a:gd name="T68" fmla="*/ 64 w 64"/>
                <a:gd name="T69" fmla="*/ 112 h 11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112">
                  <a:moveTo>
                    <a:pt x="40" y="96"/>
                  </a:moveTo>
                  <a:lnTo>
                    <a:pt x="56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64" y="56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56" y="32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0" y="72"/>
                  </a:lnTo>
                  <a:lnTo>
                    <a:pt x="16" y="88"/>
                  </a:lnTo>
                  <a:lnTo>
                    <a:pt x="16" y="96"/>
                  </a:lnTo>
                  <a:lnTo>
                    <a:pt x="24" y="112"/>
                  </a:lnTo>
                  <a:lnTo>
                    <a:pt x="32" y="104"/>
                  </a:lnTo>
                  <a:lnTo>
                    <a:pt x="40" y="9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2" name="Freeform 718"/>
            <p:cNvSpPr/>
            <p:nvPr/>
          </p:nvSpPr>
          <p:spPr bwMode="auto">
            <a:xfrm>
              <a:off x="6205695" y="3562953"/>
              <a:ext cx="109807" cy="134763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2147483647 w 72"/>
                <a:gd name="T5" fmla="*/ 2147483647 h 88"/>
                <a:gd name="T6" fmla="*/ 2147483647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0 h 88"/>
                <a:gd name="T14" fmla="*/ 2147483647 w 72"/>
                <a:gd name="T15" fmla="*/ 2147483647 h 88"/>
                <a:gd name="T16" fmla="*/ 0 w 72"/>
                <a:gd name="T17" fmla="*/ 2147483647 h 88"/>
                <a:gd name="T18" fmla="*/ 0 w 72"/>
                <a:gd name="T19" fmla="*/ 2147483647 h 88"/>
                <a:gd name="T20" fmla="*/ 0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8"/>
                <a:gd name="T53" fmla="*/ 72 w 7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8">
                  <a:moveTo>
                    <a:pt x="72" y="56"/>
                  </a:moveTo>
                  <a:lnTo>
                    <a:pt x="72" y="40"/>
                  </a:lnTo>
                  <a:lnTo>
                    <a:pt x="72" y="32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24" y="48"/>
                  </a:lnTo>
                  <a:lnTo>
                    <a:pt x="32" y="72"/>
                  </a:lnTo>
                  <a:lnTo>
                    <a:pt x="56" y="88"/>
                  </a:lnTo>
                  <a:lnTo>
                    <a:pt x="64" y="72"/>
                  </a:lnTo>
                  <a:lnTo>
                    <a:pt x="72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3" name="Freeform 719"/>
            <p:cNvSpPr/>
            <p:nvPr/>
          </p:nvSpPr>
          <p:spPr bwMode="auto">
            <a:xfrm>
              <a:off x="6327981" y="3307153"/>
              <a:ext cx="59895" cy="36186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4" name="Freeform 720"/>
            <p:cNvSpPr/>
            <p:nvPr/>
          </p:nvSpPr>
          <p:spPr bwMode="auto">
            <a:xfrm>
              <a:off x="6376645" y="3649052"/>
              <a:ext cx="133515" cy="109807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2147483647 h 72"/>
                <a:gd name="T44" fmla="*/ 2147483647 w 88"/>
                <a:gd name="T45" fmla="*/ 2147483647 h 72"/>
                <a:gd name="T46" fmla="*/ 2147483647 w 88"/>
                <a:gd name="T47" fmla="*/ 2147483647 h 72"/>
                <a:gd name="T48" fmla="*/ 2147483647 w 88"/>
                <a:gd name="T49" fmla="*/ 0 h 72"/>
                <a:gd name="T50" fmla="*/ 2147483647 w 88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72"/>
                <a:gd name="T80" fmla="*/ 88 w 88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5" name="Freeform 721"/>
            <p:cNvSpPr/>
            <p:nvPr/>
          </p:nvSpPr>
          <p:spPr bwMode="auto">
            <a:xfrm>
              <a:off x="6327981" y="3307153"/>
              <a:ext cx="59895" cy="36186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6" name="Freeform 722"/>
            <p:cNvSpPr/>
            <p:nvPr/>
          </p:nvSpPr>
          <p:spPr bwMode="auto">
            <a:xfrm>
              <a:off x="6216926" y="3330861"/>
              <a:ext cx="183427" cy="170950"/>
            </a:xfrm>
            <a:custGeom>
              <a:avLst/>
              <a:gdLst>
                <a:gd name="T0" fmla="*/ 0 w 120"/>
                <a:gd name="T1" fmla="*/ 2147483647 h 112"/>
                <a:gd name="T2" fmla="*/ 0 w 120"/>
                <a:gd name="T3" fmla="*/ 2147483647 h 112"/>
                <a:gd name="T4" fmla="*/ 0 w 120"/>
                <a:gd name="T5" fmla="*/ 2147483647 h 112"/>
                <a:gd name="T6" fmla="*/ 2147483647 w 120"/>
                <a:gd name="T7" fmla="*/ 2147483647 h 112"/>
                <a:gd name="T8" fmla="*/ 2147483647 w 120"/>
                <a:gd name="T9" fmla="*/ 2147483647 h 112"/>
                <a:gd name="T10" fmla="*/ 2147483647 w 120"/>
                <a:gd name="T11" fmla="*/ 2147483647 h 112"/>
                <a:gd name="T12" fmla="*/ 2147483647 w 120"/>
                <a:gd name="T13" fmla="*/ 2147483647 h 112"/>
                <a:gd name="T14" fmla="*/ 2147483647 w 120"/>
                <a:gd name="T15" fmla="*/ 2147483647 h 112"/>
                <a:gd name="T16" fmla="*/ 2147483647 w 120"/>
                <a:gd name="T17" fmla="*/ 2147483647 h 112"/>
                <a:gd name="T18" fmla="*/ 2147483647 w 120"/>
                <a:gd name="T19" fmla="*/ 2147483647 h 112"/>
                <a:gd name="T20" fmla="*/ 2147483647 w 120"/>
                <a:gd name="T21" fmla="*/ 2147483647 h 112"/>
                <a:gd name="T22" fmla="*/ 2147483647 w 120"/>
                <a:gd name="T23" fmla="*/ 2147483647 h 112"/>
                <a:gd name="T24" fmla="*/ 2147483647 w 120"/>
                <a:gd name="T25" fmla="*/ 2147483647 h 112"/>
                <a:gd name="T26" fmla="*/ 2147483647 w 120"/>
                <a:gd name="T27" fmla="*/ 2147483647 h 112"/>
                <a:gd name="T28" fmla="*/ 2147483647 w 120"/>
                <a:gd name="T29" fmla="*/ 2147483647 h 112"/>
                <a:gd name="T30" fmla="*/ 2147483647 w 120"/>
                <a:gd name="T31" fmla="*/ 2147483647 h 112"/>
                <a:gd name="T32" fmla="*/ 2147483647 w 120"/>
                <a:gd name="T33" fmla="*/ 2147483647 h 112"/>
                <a:gd name="T34" fmla="*/ 2147483647 w 120"/>
                <a:gd name="T35" fmla="*/ 2147483647 h 112"/>
                <a:gd name="T36" fmla="*/ 2147483647 w 120"/>
                <a:gd name="T37" fmla="*/ 2147483647 h 112"/>
                <a:gd name="T38" fmla="*/ 2147483647 w 120"/>
                <a:gd name="T39" fmla="*/ 2147483647 h 112"/>
                <a:gd name="T40" fmla="*/ 2147483647 w 120"/>
                <a:gd name="T41" fmla="*/ 2147483647 h 112"/>
                <a:gd name="T42" fmla="*/ 2147483647 w 120"/>
                <a:gd name="T43" fmla="*/ 2147483647 h 112"/>
                <a:gd name="T44" fmla="*/ 2147483647 w 120"/>
                <a:gd name="T45" fmla="*/ 0 h 112"/>
                <a:gd name="T46" fmla="*/ 2147483647 w 120"/>
                <a:gd name="T47" fmla="*/ 0 h 112"/>
                <a:gd name="T48" fmla="*/ 2147483647 w 120"/>
                <a:gd name="T49" fmla="*/ 0 h 112"/>
                <a:gd name="T50" fmla="*/ 2147483647 w 120"/>
                <a:gd name="T51" fmla="*/ 2147483647 h 112"/>
                <a:gd name="T52" fmla="*/ 0 w 120"/>
                <a:gd name="T53" fmla="*/ 2147483647 h 112"/>
                <a:gd name="T54" fmla="*/ 0 w 120"/>
                <a:gd name="T55" fmla="*/ 2147483647 h 112"/>
                <a:gd name="T56" fmla="*/ 0 w 120"/>
                <a:gd name="T57" fmla="*/ 2147483647 h 11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0"/>
                <a:gd name="T88" fmla="*/ 0 h 112"/>
                <a:gd name="T89" fmla="*/ 120 w 120"/>
                <a:gd name="T90" fmla="*/ 112 h 11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0" h="112">
                  <a:moveTo>
                    <a:pt x="0" y="32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8"/>
                  </a:lnTo>
                  <a:lnTo>
                    <a:pt x="40" y="96"/>
                  </a:lnTo>
                  <a:lnTo>
                    <a:pt x="56" y="104"/>
                  </a:lnTo>
                  <a:lnTo>
                    <a:pt x="72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12" y="88"/>
                  </a:lnTo>
                  <a:lnTo>
                    <a:pt x="120" y="80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12" y="48"/>
                  </a:lnTo>
                  <a:lnTo>
                    <a:pt x="120" y="40"/>
                  </a:lnTo>
                  <a:lnTo>
                    <a:pt x="120" y="24"/>
                  </a:lnTo>
                  <a:lnTo>
                    <a:pt x="112" y="8"/>
                  </a:lnTo>
                  <a:lnTo>
                    <a:pt x="104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7" name="Freeform 723"/>
            <p:cNvSpPr/>
            <p:nvPr/>
          </p:nvSpPr>
          <p:spPr bwMode="auto">
            <a:xfrm>
              <a:off x="6058454" y="3550475"/>
              <a:ext cx="86099" cy="49913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0 w 56"/>
                <a:gd name="T11" fmla="*/ 2147483647 h 32"/>
                <a:gd name="T12" fmla="*/ 0 w 56"/>
                <a:gd name="T13" fmla="*/ 2147483647 h 32"/>
                <a:gd name="T14" fmla="*/ 2147483647 w 56"/>
                <a:gd name="T15" fmla="*/ 2147483647 h 32"/>
                <a:gd name="T16" fmla="*/ 2147483647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32"/>
                <a:gd name="T41" fmla="*/ 56 w 56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8" name="Freeform 724"/>
            <p:cNvSpPr/>
            <p:nvPr/>
          </p:nvSpPr>
          <p:spPr bwMode="auto">
            <a:xfrm>
              <a:off x="6095888" y="3233532"/>
              <a:ext cx="59895" cy="97329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2147483647 w 40"/>
                <a:gd name="T5" fmla="*/ 2147483647 h 64"/>
                <a:gd name="T6" fmla="*/ 2147483647 w 40"/>
                <a:gd name="T7" fmla="*/ 2147483647 h 64"/>
                <a:gd name="T8" fmla="*/ 2147483647 w 40"/>
                <a:gd name="T9" fmla="*/ 2147483647 h 64"/>
                <a:gd name="T10" fmla="*/ 2147483647 w 40"/>
                <a:gd name="T11" fmla="*/ 2147483647 h 64"/>
                <a:gd name="T12" fmla="*/ 2147483647 w 40"/>
                <a:gd name="T13" fmla="*/ 2147483647 h 64"/>
                <a:gd name="T14" fmla="*/ 2147483647 w 40"/>
                <a:gd name="T15" fmla="*/ 0 h 64"/>
                <a:gd name="T16" fmla="*/ 2147483647 w 40"/>
                <a:gd name="T17" fmla="*/ 2147483647 h 64"/>
                <a:gd name="T18" fmla="*/ 2147483647 w 40"/>
                <a:gd name="T19" fmla="*/ 2147483647 h 64"/>
                <a:gd name="T20" fmla="*/ 0 w 40"/>
                <a:gd name="T21" fmla="*/ 2147483647 h 64"/>
                <a:gd name="T22" fmla="*/ 0 w 40"/>
                <a:gd name="T23" fmla="*/ 2147483647 h 64"/>
                <a:gd name="T24" fmla="*/ 2147483647 w 40"/>
                <a:gd name="T25" fmla="*/ 2147483647 h 64"/>
                <a:gd name="T26" fmla="*/ 2147483647 w 40"/>
                <a:gd name="T27" fmla="*/ 2147483647 h 64"/>
                <a:gd name="T28" fmla="*/ 2147483647 w 40"/>
                <a:gd name="T29" fmla="*/ 2147483647 h 64"/>
                <a:gd name="T30" fmla="*/ 2147483647 w 40"/>
                <a:gd name="T31" fmla="*/ 2147483647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64"/>
                <a:gd name="T50" fmla="*/ 40 w 40"/>
                <a:gd name="T51" fmla="*/ 64 h 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64">
                  <a:moveTo>
                    <a:pt x="24" y="64"/>
                  </a:moveTo>
                  <a:lnTo>
                    <a:pt x="24" y="48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24" y="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69" name="Freeform 725"/>
            <p:cNvSpPr/>
            <p:nvPr/>
          </p:nvSpPr>
          <p:spPr bwMode="auto">
            <a:xfrm>
              <a:off x="5996064" y="3428189"/>
              <a:ext cx="62390" cy="61143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0 h 40"/>
                <a:gd name="T24" fmla="*/ 0 w 41"/>
                <a:gd name="T25" fmla="*/ 2147483647 h 40"/>
                <a:gd name="T26" fmla="*/ 0 w 41"/>
                <a:gd name="T27" fmla="*/ 2147483647 h 40"/>
                <a:gd name="T28" fmla="*/ 2147483647 w 41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"/>
                <a:gd name="T46" fmla="*/ 0 h 40"/>
                <a:gd name="T47" fmla="*/ 41 w 41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0" name="Freeform 726"/>
            <p:cNvSpPr/>
            <p:nvPr/>
          </p:nvSpPr>
          <p:spPr bwMode="auto">
            <a:xfrm>
              <a:off x="6058454" y="3550475"/>
              <a:ext cx="86099" cy="49913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2147483647 w 56"/>
                <a:gd name="T11" fmla="*/ 0 h 32"/>
                <a:gd name="T12" fmla="*/ 2147483647 w 56"/>
                <a:gd name="T13" fmla="*/ 0 h 32"/>
                <a:gd name="T14" fmla="*/ 0 w 56"/>
                <a:gd name="T15" fmla="*/ 2147483647 h 32"/>
                <a:gd name="T16" fmla="*/ 0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2147483647 w 56"/>
                <a:gd name="T27" fmla="*/ 2147483647 h 32"/>
                <a:gd name="T28" fmla="*/ 2147483647 w 56"/>
                <a:gd name="T29" fmla="*/ 2147483647 h 32"/>
                <a:gd name="T30" fmla="*/ 2147483647 w 56"/>
                <a:gd name="T31" fmla="*/ 2147483647 h 32"/>
                <a:gd name="T32" fmla="*/ 2147483647 w 56"/>
                <a:gd name="T33" fmla="*/ 2147483647 h 32"/>
                <a:gd name="T34" fmla="*/ 2147483647 w 56"/>
                <a:gd name="T35" fmla="*/ 2147483647 h 32"/>
                <a:gd name="T36" fmla="*/ 2147483647 w 56"/>
                <a:gd name="T37" fmla="*/ 2147483647 h 32"/>
                <a:gd name="T38" fmla="*/ 2147483647 w 56"/>
                <a:gd name="T39" fmla="*/ 2147483647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32"/>
                <a:gd name="T62" fmla="*/ 56 w 56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1" name="Freeform 727"/>
            <p:cNvSpPr/>
            <p:nvPr/>
          </p:nvSpPr>
          <p:spPr bwMode="auto">
            <a:xfrm>
              <a:off x="5996064" y="3428189"/>
              <a:ext cx="62390" cy="61143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2147483647 h 40"/>
                <a:gd name="T24" fmla="*/ 2147483647 w 41"/>
                <a:gd name="T25" fmla="*/ 2147483647 h 40"/>
                <a:gd name="T26" fmla="*/ 2147483647 w 41"/>
                <a:gd name="T27" fmla="*/ 0 h 40"/>
                <a:gd name="T28" fmla="*/ 0 w 41"/>
                <a:gd name="T29" fmla="*/ 2147483647 h 40"/>
                <a:gd name="T30" fmla="*/ 0 w 41"/>
                <a:gd name="T31" fmla="*/ 2147483647 h 40"/>
                <a:gd name="T32" fmla="*/ 0 w 41"/>
                <a:gd name="T33" fmla="*/ 2147483647 h 40"/>
                <a:gd name="T34" fmla="*/ 2147483647 w 41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40"/>
                <a:gd name="T56" fmla="*/ 41 w 41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2" name="Freeform 728"/>
            <p:cNvSpPr/>
            <p:nvPr/>
          </p:nvSpPr>
          <p:spPr bwMode="auto">
            <a:xfrm>
              <a:off x="5947400" y="4124465"/>
              <a:ext cx="306961" cy="232092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0 h 152"/>
                <a:gd name="T28" fmla="*/ 2147483647 w 201"/>
                <a:gd name="T29" fmla="*/ 2147483647 h 152"/>
                <a:gd name="T30" fmla="*/ 2147483647 w 201"/>
                <a:gd name="T31" fmla="*/ 2147483647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0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2147483647 w 201"/>
                <a:gd name="T45" fmla="*/ 2147483647 h 152"/>
                <a:gd name="T46" fmla="*/ 2147483647 w 201"/>
                <a:gd name="T47" fmla="*/ 2147483647 h 1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1"/>
                <a:gd name="T73" fmla="*/ 0 h 152"/>
                <a:gd name="T74" fmla="*/ 201 w 201"/>
                <a:gd name="T75" fmla="*/ 152 h 1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3" name="Freeform 729"/>
            <p:cNvSpPr/>
            <p:nvPr/>
          </p:nvSpPr>
          <p:spPr bwMode="auto">
            <a:xfrm>
              <a:off x="5702830" y="4100757"/>
              <a:ext cx="318190" cy="293233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0 h 192"/>
                <a:gd name="T24" fmla="*/ 2147483647 w 208"/>
                <a:gd name="T25" fmla="*/ 0 h 192"/>
                <a:gd name="T26" fmla="*/ 2147483647 w 208"/>
                <a:gd name="T27" fmla="*/ 2147483647 h 192"/>
                <a:gd name="T28" fmla="*/ 2147483647 w 208"/>
                <a:gd name="T29" fmla="*/ 2147483647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0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2147483647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8"/>
                <a:gd name="T100" fmla="*/ 0 h 192"/>
                <a:gd name="T101" fmla="*/ 208 w 208"/>
                <a:gd name="T102" fmla="*/ 192 h 19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8" h="192">
                  <a:moveTo>
                    <a:pt x="96" y="176"/>
                  </a:moveTo>
                  <a:lnTo>
                    <a:pt x="112" y="160"/>
                  </a:lnTo>
                  <a:lnTo>
                    <a:pt x="128" y="144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28"/>
                  </a:lnTo>
                  <a:lnTo>
                    <a:pt x="200" y="128"/>
                  </a:lnTo>
                  <a:lnTo>
                    <a:pt x="208" y="112"/>
                  </a:lnTo>
                  <a:lnTo>
                    <a:pt x="208" y="80"/>
                  </a:lnTo>
                  <a:lnTo>
                    <a:pt x="200" y="80"/>
                  </a:lnTo>
                  <a:lnTo>
                    <a:pt x="192" y="72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88" y="112"/>
                  </a:lnTo>
                  <a:lnTo>
                    <a:pt x="96" y="120"/>
                  </a:lnTo>
                  <a:lnTo>
                    <a:pt x="80" y="128"/>
                  </a:lnTo>
                  <a:lnTo>
                    <a:pt x="24" y="128"/>
                  </a:lnTo>
                  <a:lnTo>
                    <a:pt x="16" y="120"/>
                  </a:lnTo>
                  <a:lnTo>
                    <a:pt x="0" y="136"/>
                  </a:lnTo>
                  <a:lnTo>
                    <a:pt x="8" y="152"/>
                  </a:lnTo>
                  <a:lnTo>
                    <a:pt x="16" y="168"/>
                  </a:lnTo>
                  <a:lnTo>
                    <a:pt x="8" y="168"/>
                  </a:lnTo>
                  <a:lnTo>
                    <a:pt x="24" y="168"/>
                  </a:lnTo>
                  <a:lnTo>
                    <a:pt x="40" y="168"/>
                  </a:lnTo>
                  <a:lnTo>
                    <a:pt x="48" y="176"/>
                  </a:lnTo>
                  <a:lnTo>
                    <a:pt x="56" y="192"/>
                  </a:lnTo>
                  <a:lnTo>
                    <a:pt x="64" y="192"/>
                  </a:lnTo>
                  <a:lnTo>
                    <a:pt x="72" y="192"/>
                  </a:lnTo>
                  <a:lnTo>
                    <a:pt x="80" y="192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96" y="184"/>
                  </a:lnTo>
                  <a:lnTo>
                    <a:pt x="96" y="1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4" name="Freeform 730"/>
            <p:cNvSpPr/>
            <p:nvPr/>
          </p:nvSpPr>
          <p:spPr bwMode="auto">
            <a:xfrm>
              <a:off x="6742251" y="4369035"/>
              <a:ext cx="183428" cy="257048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0 w 120"/>
                <a:gd name="T25" fmla="*/ 2147483647 h 168"/>
                <a:gd name="T26" fmla="*/ 0 w 120"/>
                <a:gd name="T27" fmla="*/ 2147483647 h 168"/>
                <a:gd name="T28" fmla="*/ 2147483647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0 h 168"/>
                <a:gd name="T40" fmla="*/ 2147483647 w 120"/>
                <a:gd name="T41" fmla="*/ 2147483647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168"/>
                <a:gd name="T65" fmla="*/ 120 w 120"/>
                <a:gd name="T66" fmla="*/ 168 h 1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5" name="Freeform 731"/>
            <p:cNvSpPr/>
            <p:nvPr/>
          </p:nvSpPr>
          <p:spPr bwMode="auto">
            <a:xfrm>
              <a:off x="5947400" y="4124465"/>
              <a:ext cx="306961" cy="232092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2147483647 h 152"/>
                <a:gd name="T28" fmla="*/ 2147483647 w 201"/>
                <a:gd name="T29" fmla="*/ 2147483647 h 152"/>
                <a:gd name="T30" fmla="*/ 2147483647 w 201"/>
                <a:gd name="T31" fmla="*/ 0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2147483647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0 w 201"/>
                <a:gd name="T45" fmla="*/ 2147483647 h 152"/>
                <a:gd name="T46" fmla="*/ 2147483647 w 201"/>
                <a:gd name="T47" fmla="*/ 2147483647 h 152"/>
                <a:gd name="T48" fmla="*/ 2147483647 w 201"/>
                <a:gd name="T49" fmla="*/ 2147483647 h 152"/>
                <a:gd name="T50" fmla="*/ 2147483647 w 201"/>
                <a:gd name="T51" fmla="*/ 2147483647 h 152"/>
                <a:gd name="T52" fmla="*/ 2147483647 w 201"/>
                <a:gd name="T53" fmla="*/ 2147483647 h 152"/>
                <a:gd name="T54" fmla="*/ 2147483647 w 201"/>
                <a:gd name="T55" fmla="*/ 2147483647 h 152"/>
                <a:gd name="T56" fmla="*/ 2147483647 w 201"/>
                <a:gd name="T57" fmla="*/ 2147483647 h 152"/>
                <a:gd name="T58" fmla="*/ 2147483647 w 201"/>
                <a:gd name="T59" fmla="*/ 2147483647 h 152"/>
                <a:gd name="T60" fmla="*/ 2147483647 w 201"/>
                <a:gd name="T61" fmla="*/ 2147483647 h 152"/>
                <a:gd name="T62" fmla="*/ 2147483647 w 201"/>
                <a:gd name="T63" fmla="*/ 2147483647 h 152"/>
                <a:gd name="T64" fmla="*/ 2147483647 w 201"/>
                <a:gd name="T65" fmla="*/ 2147483647 h 152"/>
                <a:gd name="T66" fmla="*/ 2147483647 w 201"/>
                <a:gd name="T67" fmla="*/ 2147483647 h 152"/>
                <a:gd name="T68" fmla="*/ 2147483647 w 201"/>
                <a:gd name="T69" fmla="*/ 2147483647 h 152"/>
                <a:gd name="T70" fmla="*/ 2147483647 w 201"/>
                <a:gd name="T71" fmla="*/ 2147483647 h 152"/>
                <a:gd name="T72" fmla="*/ 2147483647 w 201"/>
                <a:gd name="T73" fmla="*/ 2147483647 h 152"/>
                <a:gd name="T74" fmla="*/ 2147483647 w 201"/>
                <a:gd name="T75" fmla="*/ 2147483647 h 152"/>
                <a:gd name="T76" fmla="*/ 2147483647 w 201"/>
                <a:gd name="T77" fmla="*/ 2147483647 h 152"/>
                <a:gd name="T78" fmla="*/ 2147483647 w 201"/>
                <a:gd name="T79" fmla="*/ 2147483647 h 152"/>
                <a:gd name="T80" fmla="*/ 2147483647 w 201"/>
                <a:gd name="T81" fmla="*/ 2147483647 h 152"/>
                <a:gd name="T82" fmla="*/ 2147483647 w 201"/>
                <a:gd name="T83" fmla="*/ 2147483647 h 152"/>
                <a:gd name="T84" fmla="*/ 2147483647 w 201"/>
                <a:gd name="T85" fmla="*/ 0 h 152"/>
                <a:gd name="T86" fmla="*/ 2147483647 w 201"/>
                <a:gd name="T87" fmla="*/ 2147483647 h 152"/>
                <a:gd name="T88" fmla="*/ 2147483647 w 201"/>
                <a:gd name="T89" fmla="*/ 2147483647 h 152"/>
                <a:gd name="T90" fmla="*/ 2147483647 w 201"/>
                <a:gd name="T91" fmla="*/ 2147483647 h 152"/>
                <a:gd name="T92" fmla="*/ 2147483647 w 201"/>
                <a:gd name="T93" fmla="*/ 2147483647 h 152"/>
                <a:gd name="T94" fmla="*/ 2147483647 w 201"/>
                <a:gd name="T95" fmla="*/ 2147483647 h 152"/>
                <a:gd name="T96" fmla="*/ 2147483647 w 201"/>
                <a:gd name="T97" fmla="*/ 2147483647 h 152"/>
                <a:gd name="T98" fmla="*/ 0 w 201"/>
                <a:gd name="T99" fmla="*/ 2147483647 h 152"/>
                <a:gd name="T100" fmla="*/ 2147483647 w 201"/>
                <a:gd name="T101" fmla="*/ 2147483647 h 152"/>
                <a:gd name="T102" fmla="*/ 2147483647 w 201"/>
                <a:gd name="T103" fmla="*/ 2147483647 h 152"/>
                <a:gd name="T104" fmla="*/ 2147483647 w 201"/>
                <a:gd name="T105" fmla="*/ 2147483647 h 152"/>
                <a:gd name="T106" fmla="*/ 2147483647 w 201"/>
                <a:gd name="T107" fmla="*/ 2147483647 h 152"/>
                <a:gd name="T108" fmla="*/ 2147483647 w 201"/>
                <a:gd name="T109" fmla="*/ 2147483647 h 1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"/>
                <a:gd name="T166" fmla="*/ 0 h 152"/>
                <a:gd name="T167" fmla="*/ 201 w 201"/>
                <a:gd name="T168" fmla="*/ 152 h 15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6" name="Freeform 732"/>
            <p:cNvSpPr/>
            <p:nvPr/>
          </p:nvSpPr>
          <p:spPr bwMode="auto">
            <a:xfrm>
              <a:off x="6742251" y="4369035"/>
              <a:ext cx="183428" cy="257048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2147483647 w 120"/>
                <a:gd name="T25" fmla="*/ 2147483647 h 168"/>
                <a:gd name="T26" fmla="*/ 0 w 120"/>
                <a:gd name="T27" fmla="*/ 2147483647 h 168"/>
                <a:gd name="T28" fmla="*/ 0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2147483647 h 168"/>
                <a:gd name="T40" fmla="*/ 2147483647 w 120"/>
                <a:gd name="T41" fmla="*/ 0 h 168"/>
                <a:gd name="T42" fmla="*/ 2147483647 w 120"/>
                <a:gd name="T43" fmla="*/ 2147483647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68"/>
                <a:gd name="T68" fmla="*/ 120 w 120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7" name="Freeform 733"/>
            <p:cNvSpPr/>
            <p:nvPr/>
          </p:nvSpPr>
          <p:spPr bwMode="auto">
            <a:xfrm>
              <a:off x="6216926" y="4356557"/>
              <a:ext cx="24956" cy="98577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2147483647 h 64"/>
                <a:gd name="T4" fmla="*/ 0 w 16"/>
                <a:gd name="T5" fmla="*/ 2147483647 h 64"/>
                <a:gd name="T6" fmla="*/ 0 w 16"/>
                <a:gd name="T7" fmla="*/ 2147483647 h 64"/>
                <a:gd name="T8" fmla="*/ 2147483647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8" name="Freeform 734"/>
            <p:cNvSpPr/>
            <p:nvPr/>
          </p:nvSpPr>
          <p:spPr bwMode="auto">
            <a:xfrm>
              <a:off x="6216926" y="4356557"/>
              <a:ext cx="24956" cy="98577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79" name="Freeform 735"/>
            <p:cNvSpPr/>
            <p:nvPr/>
          </p:nvSpPr>
          <p:spPr bwMode="auto">
            <a:xfrm>
              <a:off x="6216926" y="4356557"/>
              <a:ext cx="24956" cy="98577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0" name="Freeform 736"/>
            <p:cNvSpPr/>
            <p:nvPr/>
          </p:nvSpPr>
          <p:spPr bwMode="auto">
            <a:xfrm>
              <a:off x="6205695" y="4136943"/>
              <a:ext cx="194657" cy="318190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0 h 208"/>
                <a:gd name="T24" fmla="*/ 2147483647 w 128"/>
                <a:gd name="T25" fmla="*/ 2147483647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0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2147483647 w 128"/>
                <a:gd name="T41" fmla="*/ 2147483647 h 208"/>
                <a:gd name="T42" fmla="*/ 2147483647 w 128"/>
                <a:gd name="T43" fmla="*/ 2147483647 h 208"/>
                <a:gd name="T44" fmla="*/ 2147483647 w 128"/>
                <a:gd name="T45" fmla="*/ 2147483647 h 20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208"/>
                <a:gd name="T71" fmla="*/ 128 w 128"/>
                <a:gd name="T72" fmla="*/ 208 h 20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  <a:lnTo>
                    <a:pt x="24" y="2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1" name="Freeform 737"/>
            <p:cNvSpPr/>
            <p:nvPr/>
          </p:nvSpPr>
          <p:spPr bwMode="auto">
            <a:xfrm>
              <a:off x="6205695" y="4136943"/>
              <a:ext cx="194657" cy="318190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2" name="Freeform 738"/>
            <p:cNvSpPr/>
            <p:nvPr/>
          </p:nvSpPr>
          <p:spPr bwMode="auto">
            <a:xfrm>
              <a:off x="6205695" y="4136943"/>
              <a:ext cx="194657" cy="318190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3" name="Freeform 739"/>
            <p:cNvSpPr/>
            <p:nvPr/>
          </p:nvSpPr>
          <p:spPr bwMode="auto">
            <a:xfrm>
              <a:off x="6266838" y="5029124"/>
              <a:ext cx="304464" cy="280755"/>
            </a:xfrm>
            <a:custGeom>
              <a:avLst/>
              <a:gdLst>
                <a:gd name="T0" fmla="*/ 2147483647 w 200"/>
                <a:gd name="T1" fmla="*/ 2147483647 h 184"/>
                <a:gd name="T2" fmla="*/ 2147483647 w 200"/>
                <a:gd name="T3" fmla="*/ 2147483647 h 184"/>
                <a:gd name="T4" fmla="*/ 2147483647 w 200"/>
                <a:gd name="T5" fmla="*/ 0 h 184"/>
                <a:gd name="T6" fmla="*/ 2147483647 w 200"/>
                <a:gd name="T7" fmla="*/ 2147483647 h 184"/>
                <a:gd name="T8" fmla="*/ 2147483647 w 200"/>
                <a:gd name="T9" fmla="*/ 2147483647 h 184"/>
                <a:gd name="T10" fmla="*/ 2147483647 w 200"/>
                <a:gd name="T11" fmla="*/ 2147483647 h 184"/>
                <a:gd name="T12" fmla="*/ 2147483647 w 200"/>
                <a:gd name="T13" fmla="*/ 2147483647 h 184"/>
                <a:gd name="T14" fmla="*/ 2147483647 w 200"/>
                <a:gd name="T15" fmla="*/ 2147483647 h 184"/>
                <a:gd name="T16" fmla="*/ 2147483647 w 200"/>
                <a:gd name="T17" fmla="*/ 2147483647 h 184"/>
                <a:gd name="T18" fmla="*/ 2147483647 w 200"/>
                <a:gd name="T19" fmla="*/ 2147483647 h 184"/>
                <a:gd name="T20" fmla="*/ 2147483647 w 200"/>
                <a:gd name="T21" fmla="*/ 2147483647 h 184"/>
                <a:gd name="T22" fmla="*/ 2147483647 w 200"/>
                <a:gd name="T23" fmla="*/ 2147483647 h 184"/>
                <a:gd name="T24" fmla="*/ 2147483647 w 200"/>
                <a:gd name="T25" fmla="*/ 2147483647 h 184"/>
                <a:gd name="T26" fmla="*/ 2147483647 w 200"/>
                <a:gd name="T27" fmla="*/ 2147483647 h 184"/>
                <a:gd name="T28" fmla="*/ 0 w 200"/>
                <a:gd name="T29" fmla="*/ 2147483647 h 184"/>
                <a:gd name="T30" fmla="*/ 0 w 200"/>
                <a:gd name="T31" fmla="*/ 2147483647 h 184"/>
                <a:gd name="T32" fmla="*/ 2147483647 w 200"/>
                <a:gd name="T33" fmla="*/ 2147483647 h 184"/>
                <a:gd name="T34" fmla="*/ 2147483647 w 200"/>
                <a:gd name="T35" fmla="*/ 2147483647 h 184"/>
                <a:gd name="T36" fmla="*/ 2147483647 w 200"/>
                <a:gd name="T37" fmla="*/ 2147483647 h 184"/>
                <a:gd name="T38" fmla="*/ 2147483647 w 200"/>
                <a:gd name="T39" fmla="*/ 2147483647 h 184"/>
                <a:gd name="T40" fmla="*/ 2147483647 w 200"/>
                <a:gd name="T41" fmla="*/ 2147483647 h 184"/>
                <a:gd name="T42" fmla="*/ 2147483647 w 200"/>
                <a:gd name="T43" fmla="*/ 2147483647 h 184"/>
                <a:gd name="T44" fmla="*/ 2147483647 w 200"/>
                <a:gd name="T45" fmla="*/ 2147483647 h 184"/>
                <a:gd name="T46" fmla="*/ 2147483647 w 200"/>
                <a:gd name="T47" fmla="*/ 2147483647 h 184"/>
                <a:gd name="T48" fmla="*/ 2147483647 w 200"/>
                <a:gd name="T49" fmla="*/ 2147483647 h 184"/>
                <a:gd name="T50" fmla="*/ 2147483647 w 200"/>
                <a:gd name="T51" fmla="*/ 2147483647 h 184"/>
                <a:gd name="T52" fmla="*/ 2147483647 w 200"/>
                <a:gd name="T53" fmla="*/ 2147483647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84"/>
                <a:gd name="T83" fmla="*/ 200 w 200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84">
                  <a:moveTo>
                    <a:pt x="192" y="8"/>
                  </a:moveTo>
                  <a:lnTo>
                    <a:pt x="184" y="8"/>
                  </a:lnTo>
                  <a:lnTo>
                    <a:pt x="160" y="0"/>
                  </a:lnTo>
                  <a:lnTo>
                    <a:pt x="136" y="24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64" y="64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44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64" y="176"/>
                  </a:lnTo>
                  <a:lnTo>
                    <a:pt x="96" y="168"/>
                  </a:lnTo>
                  <a:lnTo>
                    <a:pt x="128" y="168"/>
                  </a:lnTo>
                  <a:lnTo>
                    <a:pt x="184" y="104"/>
                  </a:lnTo>
                  <a:lnTo>
                    <a:pt x="200" y="64"/>
                  </a:lnTo>
                  <a:lnTo>
                    <a:pt x="192" y="64"/>
                  </a:lnTo>
                  <a:lnTo>
                    <a:pt x="192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4" name="Freeform 740"/>
            <p:cNvSpPr/>
            <p:nvPr/>
          </p:nvSpPr>
          <p:spPr bwMode="auto">
            <a:xfrm>
              <a:off x="6327981" y="4943025"/>
              <a:ext cx="182180" cy="183428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5" name="Freeform 741"/>
            <p:cNvSpPr/>
            <p:nvPr/>
          </p:nvSpPr>
          <p:spPr bwMode="auto">
            <a:xfrm>
              <a:off x="6522638" y="4797033"/>
              <a:ext cx="208384" cy="329421"/>
            </a:xfrm>
            <a:custGeom>
              <a:avLst/>
              <a:gdLst>
                <a:gd name="T0" fmla="*/ 2147483647 w 136"/>
                <a:gd name="T1" fmla="*/ 2147483647 h 216"/>
                <a:gd name="T2" fmla="*/ 2147483647 w 136"/>
                <a:gd name="T3" fmla="*/ 2147483647 h 216"/>
                <a:gd name="T4" fmla="*/ 2147483647 w 136"/>
                <a:gd name="T5" fmla="*/ 2147483647 h 216"/>
                <a:gd name="T6" fmla="*/ 2147483647 w 136"/>
                <a:gd name="T7" fmla="*/ 2147483647 h 216"/>
                <a:gd name="T8" fmla="*/ 2147483647 w 136"/>
                <a:gd name="T9" fmla="*/ 2147483647 h 216"/>
                <a:gd name="T10" fmla="*/ 2147483647 w 136"/>
                <a:gd name="T11" fmla="*/ 2147483647 h 216"/>
                <a:gd name="T12" fmla="*/ 2147483647 w 136"/>
                <a:gd name="T13" fmla="*/ 2147483647 h 216"/>
                <a:gd name="T14" fmla="*/ 2147483647 w 136"/>
                <a:gd name="T15" fmla="*/ 2147483647 h 216"/>
                <a:gd name="T16" fmla="*/ 2147483647 w 136"/>
                <a:gd name="T17" fmla="*/ 2147483647 h 216"/>
                <a:gd name="T18" fmla="*/ 0 w 136"/>
                <a:gd name="T19" fmla="*/ 2147483647 h 216"/>
                <a:gd name="T20" fmla="*/ 2147483647 w 136"/>
                <a:gd name="T21" fmla="*/ 2147483647 h 216"/>
                <a:gd name="T22" fmla="*/ 0 w 136"/>
                <a:gd name="T23" fmla="*/ 2147483647 h 216"/>
                <a:gd name="T24" fmla="*/ 2147483647 w 136"/>
                <a:gd name="T25" fmla="*/ 2147483647 h 216"/>
                <a:gd name="T26" fmla="*/ 2147483647 w 136"/>
                <a:gd name="T27" fmla="*/ 2147483647 h 216"/>
                <a:gd name="T28" fmla="*/ 2147483647 w 136"/>
                <a:gd name="T29" fmla="*/ 2147483647 h 216"/>
                <a:gd name="T30" fmla="*/ 2147483647 w 136"/>
                <a:gd name="T31" fmla="*/ 2147483647 h 216"/>
                <a:gd name="T32" fmla="*/ 2147483647 w 136"/>
                <a:gd name="T33" fmla="*/ 2147483647 h 216"/>
                <a:gd name="T34" fmla="*/ 2147483647 w 136"/>
                <a:gd name="T35" fmla="*/ 2147483647 h 216"/>
                <a:gd name="T36" fmla="*/ 2147483647 w 136"/>
                <a:gd name="T37" fmla="*/ 2147483647 h 216"/>
                <a:gd name="T38" fmla="*/ 2147483647 w 136"/>
                <a:gd name="T39" fmla="*/ 2147483647 h 216"/>
                <a:gd name="T40" fmla="*/ 2147483647 w 136"/>
                <a:gd name="T41" fmla="*/ 2147483647 h 216"/>
                <a:gd name="T42" fmla="*/ 2147483647 w 136"/>
                <a:gd name="T43" fmla="*/ 2147483647 h 216"/>
                <a:gd name="T44" fmla="*/ 2147483647 w 136"/>
                <a:gd name="T45" fmla="*/ 2147483647 h 216"/>
                <a:gd name="T46" fmla="*/ 2147483647 w 136"/>
                <a:gd name="T47" fmla="*/ 2147483647 h 216"/>
                <a:gd name="T48" fmla="*/ 2147483647 w 136"/>
                <a:gd name="T49" fmla="*/ 2147483647 h 216"/>
                <a:gd name="T50" fmla="*/ 2147483647 w 136"/>
                <a:gd name="T51" fmla="*/ 2147483647 h 216"/>
                <a:gd name="T52" fmla="*/ 2147483647 w 136"/>
                <a:gd name="T53" fmla="*/ 2147483647 h 216"/>
                <a:gd name="T54" fmla="*/ 2147483647 w 136"/>
                <a:gd name="T55" fmla="*/ 2147483647 h 216"/>
                <a:gd name="T56" fmla="*/ 2147483647 w 136"/>
                <a:gd name="T57" fmla="*/ 2147483647 h 216"/>
                <a:gd name="T58" fmla="*/ 2147483647 w 136"/>
                <a:gd name="T59" fmla="*/ 0 h 216"/>
                <a:gd name="T60" fmla="*/ 2147483647 w 136"/>
                <a:gd name="T61" fmla="*/ 2147483647 h 216"/>
                <a:gd name="T62" fmla="*/ 2147483647 w 136"/>
                <a:gd name="T63" fmla="*/ 2147483647 h 2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216"/>
                <a:gd name="T98" fmla="*/ 136 w 136"/>
                <a:gd name="T99" fmla="*/ 216 h 2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216">
                  <a:moveTo>
                    <a:pt x="88" y="8"/>
                  </a:moveTo>
                  <a:lnTo>
                    <a:pt x="64" y="16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32" y="48"/>
                  </a:lnTo>
                  <a:lnTo>
                    <a:pt x="0" y="6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32" y="80"/>
                  </a:lnTo>
                  <a:lnTo>
                    <a:pt x="32" y="96"/>
                  </a:lnTo>
                  <a:lnTo>
                    <a:pt x="32" y="112"/>
                  </a:lnTo>
                  <a:lnTo>
                    <a:pt x="24" y="144"/>
                  </a:lnTo>
                  <a:lnTo>
                    <a:pt x="16" y="160"/>
                  </a:lnTo>
                  <a:lnTo>
                    <a:pt x="24" y="160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32" y="208"/>
                  </a:lnTo>
                  <a:lnTo>
                    <a:pt x="64" y="184"/>
                  </a:lnTo>
                  <a:lnTo>
                    <a:pt x="72" y="160"/>
                  </a:lnTo>
                  <a:lnTo>
                    <a:pt x="64" y="128"/>
                  </a:lnTo>
                  <a:lnTo>
                    <a:pt x="80" y="104"/>
                  </a:lnTo>
                  <a:lnTo>
                    <a:pt x="120" y="80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8"/>
                  </a:lnTo>
                  <a:lnTo>
                    <a:pt x="8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6" name="Freeform 742"/>
            <p:cNvSpPr/>
            <p:nvPr/>
          </p:nvSpPr>
          <p:spPr bwMode="auto">
            <a:xfrm>
              <a:off x="6522638" y="4613605"/>
              <a:ext cx="195906" cy="207135"/>
            </a:xfrm>
            <a:custGeom>
              <a:avLst/>
              <a:gdLst>
                <a:gd name="T0" fmla="*/ 2147483647 w 128"/>
                <a:gd name="T1" fmla="*/ 2147483647 h 136"/>
                <a:gd name="T2" fmla="*/ 2147483647 w 128"/>
                <a:gd name="T3" fmla="*/ 0 h 136"/>
                <a:gd name="T4" fmla="*/ 2147483647 w 128"/>
                <a:gd name="T5" fmla="*/ 0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0 h 136"/>
                <a:gd name="T14" fmla="*/ 0 w 128"/>
                <a:gd name="T15" fmla="*/ 0 h 136"/>
                <a:gd name="T16" fmla="*/ 2147483647 w 128"/>
                <a:gd name="T17" fmla="*/ 2147483647 h 136"/>
                <a:gd name="T18" fmla="*/ 0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2147483647 w 128"/>
                <a:gd name="T33" fmla="*/ 2147483647 h 136"/>
                <a:gd name="T34" fmla="*/ 2147483647 w 128"/>
                <a:gd name="T35" fmla="*/ 2147483647 h 136"/>
                <a:gd name="T36" fmla="*/ 2147483647 w 128"/>
                <a:gd name="T37" fmla="*/ 2147483647 h 136"/>
                <a:gd name="T38" fmla="*/ 2147483647 w 128"/>
                <a:gd name="T39" fmla="*/ 2147483647 h 136"/>
                <a:gd name="T40" fmla="*/ 2147483647 w 128"/>
                <a:gd name="T41" fmla="*/ 2147483647 h 136"/>
                <a:gd name="T42" fmla="*/ 2147483647 w 128"/>
                <a:gd name="T43" fmla="*/ 2147483647 h 136"/>
                <a:gd name="T44" fmla="*/ 2147483647 w 128"/>
                <a:gd name="T45" fmla="*/ 2147483647 h 136"/>
                <a:gd name="T46" fmla="*/ 2147483647 w 128"/>
                <a:gd name="T47" fmla="*/ 2147483647 h 136"/>
                <a:gd name="T48" fmla="*/ 2147483647 w 128"/>
                <a:gd name="T49" fmla="*/ 214748364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136"/>
                <a:gd name="T77" fmla="*/ 128 w 12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136">
                  <a:moveTo>
                    <a:pt x="96" y="24"/>
                  </a:moveTo>
                  <a:lnTo>
                    <a:pt x="56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72"/>
                  </a:lnTo>
                  <a:lnTo>
                    <a:pt x="16" y="96"/>
                  </a:lnTo>
                  <a:lnTo>
                    <a:pt x="32" y="104"/>
                  </a:lnTo>
                  <a:lnTo>
                    <a:pt x="56" y="104"/>
                  </a:lnTo>
                  <a:lnTo>
                    <a:pt x="56" y="112"/>
                  </a:lnTo>
                  <a:lnTo>
                    <a:pt x="64" y="136"/>
                  </a:lnTo>
                  <a:lnTo>
                    <a:pt x="88" y="128"/>
                  </a:lnTo>
                  <a:lnTo>
                    <a:pt x="120" y="128"/>
                  </a:lnTo>
                  <a:lnTo>
                    <a:pt x="128" y="120"/>
                  </a:lnTo>
                  <a:lnTo>
                    <a:pt x="120" y="112"/>
                  </a:lnTo>
                  <a:lnTo>
                    <a:pt x="120" y="72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96" y="32"/>
                  </a:lnTo>
                  <a:lnTo>
                    <a:pt x="96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7" name="Freeform 743"/>
            <p:cNvSpPr/>
            <p:nvPr/>
          </p:nvSpPr>
          <p:spPr bwMode="auto">
            <a:xfrm>
              <a:off x="6180739" y="4710934"/>
              <a:ext cx="232092" cy="232092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2147483647 w 152"/>
                <a:gd name="T9" fmla="*/ 2147483647 h 152"/>
                <a:gd name="T10" fmla="*/ 2147483647 w 152"/>
                <a:gd name="T11" fmla="*/ 2147483647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2147483647 w 152"/>
                <a:gd name="T33" fmla="*/ 0 h 152"/>
                <a:gd name="T34" fmla="*/ 2147483647 w 152"/>
                <a:gd name="T35" fmla="*/ 0 h 152"/>
                <a:gd name="T36" fmla="*/ 0 w 152"/>
                <a:gd name="T37" fmla="*/ 2147483647 h 152"/>
                <a:gd name="T38" fmla="*/ 2147483647 w 152"/>
                <a:gd name="T39" fmla="*/ 2147483647 h 152"/>
                <a:gd name="T40" fmla="*/ 2147483647 w 152"/>
                <a:gd name="T41" fmla="*/ 2147483647 h 152"/>
                <a:gd name="T42" fmla="*/ 0 w 152"/>
                <a:gd name="T43" fmla="*/ 2147483647 h 152"/>
                <a:gd name="T44" fmla="*/ 0 w 152"/>
                <a:gd name="T45" fmla="*/ 2147483647 h 152"/>
                <a:gd name="T46" fmla="*/ 2147483647 w 152"/>
                <a:gd name="T47" fmla="*/ 2147483647 h 152"/>
                <a:gd name="T48" fmla="*/ 2147483647 w 152"/>
                <a:gd name="T49" fmla="*/ 2147483647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"/>
                <a:gd name="T76" fmla="*/ 0 h 152"/>
                <a:gd name="T77" fmla="*/ 152 w 152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" h="152">
                  <a:moveTo>
                    <a:pt x="16" y="144"/>
                  </a:moveTo>
                  <a:lnTo>
                    <a:pt x="72" y="14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36" y="144"/>
                  </a:lnTo>
                  <a:lnTo>
                    <a:pt x="128" y="128"/>
                  </a:lnTo>
                  <a:lnTo>
                    <a:pt x="128" y="88"/>
                  </a:lnTo>
                  <a:lnTo>
                    <a:pt x="152" y="80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28" y="64"/>
                  </a:lnTo>
                  <a:lnTo>
                    <a:pt x="120" y="16"/>
                  </a:lnTo>
                  <a:lnTo>
                    <a:pt x="96" y="16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56"/>
                  </a:lnTo>
                  <a:lnTo>
                    <a:pt x="16" y="80"/>
                  </a:lnTo>
                  <a:lnTo>
                    <a:pt x="0" y="112"/>
                  </a:lnTo>
                  <a:lnTo>
                    <a:pt x="0" y="144"/>
                  </a:lnTo>
                  <a:lnTo>
                    <a:pt x="8" y="136"/>
                  </a:lnTo>
                  <a:lnTo>
                    <a:pt x="16" y="1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8" name="Freeform 744"/>
            <p:cNvSpPr/>
            <p:nvPr/>
          </p:nvSpPr>
          <p:spPr bwMode="auto">
            <a:xfrm>
              <a:off x="6180739" y="4491319"/>
              <a:ext cx="354377" cy="354377"/>
            </a:xfrm>
            <a:custGeom>
              <a:avLst/>
              <a:gdLst>
                <a:gd name="T0" fmla="*/ 2147483647 w 232"/>
                <a:gd name="T1" fmla="*/ 2147483647 h 232"/>
                <a:gd name="T2" fmla="*/ 2147483647 w 232"/>
                <a:gd name="T3" fmla="*/ 2147483647 h 232"/>
                <a:gd name="T4" fmla="*/ 2147483647 w 232"/>
                <a:gd name="T5" fmla="*/ 2147483647 h 232"/>
                <a:gd name="T6" fmla="*/ 2147483647 w 232"/>
                <a:gd name="T7" fmla="*/ 2147483647 h 232"/>
                <a:gd name="T8" fmla="*/ 2147483647 w 232"/>
                <a:gd name="T9" fmla="*/ 2147483647 h 232"/>
                <a:gd name="T10" fmla="*/ 2147483647 w 232"/>
                <a:gd name="T11" fmla="*/ 2147483647 h 232"/>
                <a:gd name="T12" fmla="*/ 0 w 232"/>
                <a:gd name="T13" fmla="*/ 2147483647 h 232"/>
                <a:gd name="T14" fmla="*/ 0 w 232"/>
                <a:gd name="T15" fmla="*/ 2147483647 h 232"/>
                <a:gd name="T16" fmla="*/ 2147483647 w 232"/>
                <a:gd name="T17" fmla="*/ 2147483647 h 232"/>
                <a:gd name="T18" fmla="*/ 2147483647 w 232"/>
                <a:gd name="T19" fmla="*/ 2147483647 h 232"/>
                <a:gd name="T20" fmla="*/ 2147483647 w 232"/>
                <a:gd name="T21" fmla="*/ 2147483647 h 232"/>
                <a:gd name="T22" fmla="*/ 2147483647 w 232"/>
                <a:gd name="T23" fmla="*/ 2147483647 h 232"/>
                <a:gd name="T24" fmla="*/ 2147483647 w 232"/>
                <a:gd name="T25" fmla="*/ 2147483647 h 232"/>
                <a:gd name="T26" fmla="*/ 2147483647 w 232"/>
                <a:gd name="T27" fmla="*/ 2147483647 h 232"/>
                <a:gd name="T28" fmla="*/ 2147483647 w 232"/>
                <a:gd name="T29" fmla="*/ 2147483647 h 232"/>
                <a:gd name="T30" fmla="*/ 2147483647 w 232"/>
                <a:gd name="T31" fmla="*/ 2147483647 h 232"/>
                <a:gd name="T32" fmla="*/ 2147483647 w 232"/>
                <a:gd name="T33" fmla="*/ 2147483647 h 232"/>
                <a:gd name="T34" fmla="*/ 2147483647 w 232"/>
                <a:gd name="T35" fmla="*/ 2147483647 h 232"/>
                <a:gd name="T36" fmla="*/ 2147483647 w 232"/>
                <a:gd name="T37" fmla="*/ 2147483647 h 232"/>
                <a:gd name="T38" fmla="*/ 2147483647 w 232"/>
                <a:gd name="T39" fmla="*/ 2147483647 h 232"/>
                <a:gd name="T40" fmla="*/ 2147483647 w 232"/>
                <a:gd name="T41" fmla="*/ 2147483647 h 232"/>
                <a:gd name="T42" fmla="*/ 2147483647 w 232"/>
                <a:gd name="T43" fmla="*/ 2147483647 h 232"/>
                <a:gd name="T44" fmla="*/ 2147483647 w 232"/>
                <a:gd name="T45" fmla="*/ 2147483647 h 232"/>
                <a:gd name="T46" fmla="*/ 2147483647 w 232"/>
                <a:gd name="T47" fmla="*/ 2147483647 h 232"/>
                <a:gd name="T48" fmla="*/ 2147483647 w 232"/>
                <a:gd name="T49" fmla="*/ 2147483647 h 232"/>
                <a:gd name="T50" fmla="*/ 2147483647 w 232"/>
                <a:gd name="T51" fmla="*/ 2147483647 h 232"/>
                <a:gd name="T52" fmla="*/ 2147483647 w 232"/>
                <a:gd name="T53" fmla="*/ 2147483647 h 232"/>
                <a:gd name="T54" fmla="*/ 2147483647 w 232"/>
                <a:gd name="T55" fmla="*/ 2147483647 h 232"/>
                <a:gd name="T56" fmla="*/ 2147483647 w 232"/>
                <a:gd name="T57" fmla="*/ 2147483647 h 232"/>
                <a:gd name="T58" fmla="*/ 2147483647 w 232"/>
                <a:gd name="T59" fmla="*/ 2147483647 h 232"/>
                <a:gd name="T60" fmla="*/ 2147483647 w 232"/>
                <a:gd name="T61" fmla="*/ 2147483647 h 232"/>
                <a:gd name="T62" fmla="*/ 2147483647 w 232"/>
                <a:gd name="T63" fmla="*/ 2147483647 h 232"/>
                <a:gd name="T64" fmla="*/ 2147483647 w 232"/>
                <a:gd name="T65" fmla="*/ 0 h 232"/>
                <a:gd name="T66" fmla="*/ 2147483647 w 232"/>
                <a:gd name="T67" fmla="*/ 0 h 232"/>
                <a:gd name="T68" fmla="*/ 2147483647 w 232"/>
                <a:gd name="T69" fmla="*/ 2147483647 h 232"/>
                <a:gd name="T70" fmla="*/ 2147483647 w 232"/>
                <a:gd name="T71" fmla="*/ 0 h 232"/>
                <a:gd name="T72" fmla="*/ 2147483647 w 232"/>
                <a:gd name="T73" fmla="*/ 2147483647 h 232"/>
                <a:gd name="T74" fmla="*/ 2147483647 w 232"/>
                <a:gd name="T75" fmla="*/ 2147483647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"/>
                <a:gd name="T115" fmla="*/ 0 h 232"/>
                <a:gd name="T116" fmla="*/ 232 w 232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" h="232">
                  <a:moveTo>
                    <a:pt x="80" y="24"/>
                  </a:moveTo>
                  <a:lnTo>
                    <a:pt x="72" y="72"/>
                  </a:lnTo>
                  <a:lnTo>
                    <a:pt x="56" y="80"/>
                  </a:lnTo>
                  <a:lnTo>
                    <a:pt x="40" y="112"/>
                  </a:lnTo>
                  <a:lnTo>
                    <a:pt x="24" y="128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6" y="144"/>
                  </a:lnTo>
                  <a:lnTo>
                    <a:pt x="48" y="144"/>
                  </a:lnTo>
                  <a:lnTo>
                    <a:pt x="72" y="168"/>
                  </a:lnTo>
                  <a:lnTo>
                    <a:pt x="80" y="168"/>
                  </a:lnTo>
                  <a:lnTo>
                    <a:pt x="96" y="160"/>
                  </a:lnTo>
                  <a:lnTo>
                    <a:pt x="120" y="160"/>
                  </a:lnTo>
                  <a:lnTo>
                    <a:pt x="128" y="208"/>
                  </a:lnTo>
                  <a:lnTo>
                    <a:pt x="152" y="208"/>
                  </a:lnTo>
                  <a:lnTo>
                    <a:pt x="168" y="208"/>
                  </a:lnTo>
                  <a:lnTo>
                    <a:pt x="192" y="224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08" y="208"/>
                  </a:lnTo>
                  <a:lnTo>
                    <a:pt x="208" y="200"/>
                  </a:lnTo>
                  <a:lnTo>
                    <a:pt x="216" y="176"/>
                  </a:lnTo>
                  <a:lnTo>
                    <a:pt x="224" y="168"/>
                  </a:lnTo>
                  <a:lnTo>
                    <a:pt x="216" y="144"/>
                  </a:lnTo>
                  <a:lnTo>
                    <a:pt x="216" y="120"/>
                  </a:lnTo>
                  <a:lnTo>
                    <a:pt x="208" y="96"/>
                  </a:lnTo>
                  <a:lnTo>
                    <a:pt x="216" y="72"/>
                  </a:lnTo>
                  <a:lnTo>
                    <a:pt x="232" y="40"/>
                  </a:lnTo>
                  <a:lnTo>
                    <a:pt x="232" y="16"/>
                  </a:lnTo>
                  <a:lnTo>
                    <a:pt x="224" y="8"/>
                  </a:lnTo>
                  <a:lnTo>
                    <a:pt x="200" y="8"/>
                  </a:lnTo>
                  <a:lnTo>
                    <a:pt x="192" y="0"/>
                  </a:lnTo>
                  <a:lnTo>
                    <a:pt x="160" y="0"/>
                  </a:lnTo>
                  <a:lnTo>
                    <a:pt x="128" y="8"/>
                  </a:lnTo>
                  <a:lnTo>
                    <a:pt x="104" y="0"/>
                  </a:lnTo>
                  <a:lnTo>
                    <a:pt x="80" y="8"/>
                  </a:lnTo>
                  <a:lnTo>
                    <a:pt x="80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89" name="Freeform 745"/>
            <p:cNvSpPr/>
            <p:nvPr/>
          </p:nvSpPr>
          <p:spPr bwMode="auto">
            <a:xfrm>
              <a:off x="6583780" y="4246749"/>
              <a:ext cx="280755" cy="269526"/>
            </a:xfrm>
            <a:custGeom>
              <a:avLst/>
              <a:gdLst>
                <a:gd name="T0" fmla="*/ 2147483647 w 184"/>
                <a:gd name="T1" fmla="*/ 2147483647 h 176"/>
                <a:gd name="T2" fmla="*/ 2147483647 w 184"/>
                <a:gd name="T3" fmla="*/ 2147483647 h 176"/>
                <a:gd name="T4" fmla="*/ 2147483647 w 184"/>
                <a:gd name="T5" fmla="*/ 2147483647 h 176"/>
                <a:gd name="T6" fmla="*/ 2147483647 w 184"/>
                <a:gd name="T7" fmla="*/ 2147483647 h 176"/>
                <a:gd name="T8" fmla="*/ 2147483647 w 184"/>
                <a:gd name="T9" fmla="*/ 2147483647 h 176"/>
                <a:gd name="T10" fmla="*/ 2147483647 w 184"/>
                <a:gd name="T11" fmla="*/ 2147483647 h 176"/>
                <a:gd name="T12" fmla="*/ 2147483647 w 184"/>
                <a:gd name="T13" fmla="*/ 2147483647 h 176"/>
                <a:gd name="T14" fmla="*/ 2147483647 w 184"/>
                <a:gd name="T15" fmla="*/ 2147483647 h 176"/>
                <a:gd name="T16" fmla="*/ 2147483647 w 184"/>
                <a:gd name="T17" fmla="*/ 2147483647 h 176"/>
                <a:gd name="T18" fmla="*/ 2147483647 w 184"/>
                <a:gd name="T19" fmla="*/ 2147483647 h 176"/>
                <a:gd name="T20" fmla="*/ 2147483647 w 184"/>
                <a:gd name="T21" fmla="*/ 2147483647 h 176"/>
                <a:gd name="T22" fmla="*/ 2147483647 w 184"/>
                <a:gd name="T23" fmla="*/ 2147483647 h 176"/>
                <a:gd name="T24" fmla="*/ 2147483647 w 184"/>
                <a:gd name="T25" fmla="*/ 2147483647 h 176"/>
                <a:gd name="T26" fmla="*/ 2147483647 w 184"/>
                <a:gd name="T27" fmla="*/ 2147483647 h 176"/>
                <a:gd name="T28" fmla="*/ 2147483647 w 184"/>
                <a:gd name="T29" fmla="*/ 0 h 176"/>
                <a:gd name="T30" fmla="*/ 2147483647 w 184"/>
                <a:gd name="T31" fmla="*/ 0 h 176"/>
                <a:gd name="T32" fmla="*/ 2147483647 w 184"/>
                <a:gd name="T33" fmla="*/ 2147483647 h 176"/>
                <a:gd name="T34" fmla="*/ 2147483647 w 184"/>
                <a:gd name="T35" fmla="*/ 2147483647 h 176"/>
                <a:gd name="T36" fmla="*/ 2147483647 w 184"/>
                <a:gd name="T37" fmla="*/ 2147483647 h 176"/>
                <a:gd name="T38" fmla="*/ 2147483647 w 184"/>
                <a:gd name="T39" fmla="*/ 2147483647 h 176"/>
                <a:gd name="T40" fmla="*/ 2147483647 w 184"/>
                <a:gd name="T41" fmla="*/ 2147483647 h 176"/>
                <a:gd name="T42" fmla="*/ 0 w 184"/>
                <a:gd name="T43" fmla="*/ 2147483647 h 176"/>
                <a:gd name="T44" fmla="*/ 0 w 184"/>
                <a:gd name="T45" fmla="*/ 2147483647 h 176"/>
                <a:gd name="T46" fmla="*/ 2147483647 w 184"/>
                <a:gd name="T47" fmla="*/ 2147483647 h 176"/>
                <a:gd name="T48" fmla="*/ 2147483647 w 184"/>
                <a:gd name="T49" fmla="*/ 2147483647 h 176"/>
                <a:gd name="T50" fmla="*/ 2147483647 w 184"/>
                <a:gd name="T51" fmla="*/ 2147483647 h 176"/>
                <a:gd name="T52" fmla="*/ 2147483647 w 184"/>
                <a:gd name="T53" fmla="*/ 2147483647 h 176"/>
                <a:gd name="T54" fmla="*/ 2147483647 w 184"/>
                <a:gd name="T55" fmla="*/ 2147483647 h 176"/>
                <a:gd name="T56" fmla="*/ 2147483647 w 184"/>
                <a:gd name="T57" fmla="*/ 2147483647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76"/>
                <a:gd name="T89" fmla="*/ 184 w 184"/>
                <a:gd name="T90" fmla="*/ 176 h 1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76">
                  <a:moveTo>
                    <a:pt x="88" y="176"/>
                  </a:moveTo>
                  <a:lnTo>
                    <a:pt x="96" y="176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28" y="168"/>
                  </a:lnTo>
                  <a:lnTo>
                    <a:pt x="152" y="160"/>
                  </a:lnTo>
                  <a:lnTo>
                    <a:pt x="184" y="128"/>
                  </a:lnTo>
                  <a:lnTo>
                    <a:pt x="160" y="120"/>
                  </a:lnTo>
                  <a:lnTo>
                    <a:pt x="128" y="104"/>
                  </a:lnTo>
                  <a:lnTo>
                    <a:pt x="120" y="96"/>
                  </a:lnTo>
                  <a:lnTo>
                    <a:pt x="136" y="88"/>
                  </a:lnTo>
                  <a:lnTo>
                    <a:pt x="128" y="80"/>
                  </a:lnTo>
                  <a:lnTo>
                    <a:pt x="96" y="32"/>
                  </a:lnTo>
                  <a:lnTo>
                    <a:pt x="80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8"/>
                  </a:lnTo>
                  <a:lnTo>
                    <a:pt x="40" y="56"/>
                  </a:lnTo>
                  <a:lnTo>
                    <a:pt x="32" y="80"/>
                  </a:lnTo>
                  <a:lnTo>
                    <a:pt x="16" y="96"/>
                  </a:lnTo>
                  <a:lnTo>
                    <a:pt x="8" y="120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6" y="144"/>
                  </a:lnTo>
                  <a:lnTo>
                    <a:pt x="2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48" y="168"/>
                  </a:lnTo>
                  <a:lnTo>
                    <a:pt x="88" y="1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0" name="Freeform 746"/>
            <p:cNvSpPr/>
            <p:nvPr/>
          </p:nvSpPr>
          <p:spPr bwMode="auto">
            <a:xfrm>
              <a:off x="6596258" y="4503797"/>
              <a:ext cx="158471" cy="183428"/>
            </a:xfrm>
            <a:custGeom>
              <a:avLst/>
              <a:gdLst>
                <a:gd name="T0" fmla="*/ 2147483647 w 104"/>
                <a:gd name="T1" fmla="*/ 2147483647 h 120"/>
                <a:gd name="T2" fmla="*/ 2147483647 w 104"/>
                <a:gd name="T3" fmla="*/ 2147483647 h 120"/>
                <a:gd name="T4" fmla="*/ 2147483647 w 104"/>
                <a:gd name="T5" fmla="*/ 2147483647 h 120"/>
                <a:gd name="T6" fmla="*/ 2147483647 w 104"/>
                <a:gd name="T7" fmla="*/ 2147483647 h 120"/>
                <a:gd name="T8" fmla="*/ 2147483647 w 104"/>
                <a:gd name="T9" fmla="*/ 2147483647 h 120"/>
                <a:gd name="T10" fmla="*/ 2147483647 w 104"/>
                <a:gd name="T11" fmla="*/ 2147483647 h 120"/>
                <a:gd name="T12" fmla="*/ 2147483647 w 104"/>
                <a:gd name="T13" fmla="*/ 0 h 120"/>
                <a:gd name="T14" fmla="*/ 2147483647 w 104"/>
                <a:gd name="T15" fmla="*/ 0 h 120"/>
                <a:gd name="T16" fmla="*/ 2147483647 w 104"/>
                <a:gd name="T17" fmla="*/ 0 h 120"/>
                <a:gd name="T18" fmla="*/ 0 w 104"/>
                <a:gd name="T19" fmla="*/ 2147483647 h 120"/>
                <a:gd name="T20" fmla="*/ 2147483647 w 104"/>
                <a:gd name="T21" fmla="*/ 2147483647 h 120"/>
                <a:gd name="T22" fmla="*/ 2147483647 w 104"/>
                <a:gd name="T23" fmla="*/ 2147483647 h 120"/>
                <a:gd name="T24" fmla="*/ 0 w 104"/>
                <a:gd name="T25" fmla="*/ 2147483647 h 120"/>
                <a:gd name="T26" fmla="*/ 2147483647 w 104"/>
                <a:gd name="T27" fmla="*/ 2147483647 h 120"/>
                <a:gd name="T28" fmla="*/ 2147483647 w 104"/>
                <a:gd name="T29" fmla="*/ 2147483647 h 120"/>
                <a:gd name="T30" fmla="*/ 2147483647 w 104"/>
                <a:gd name="T31" fmla="*/ 2147483647 h 120"/>
                <a:gd name="T32" fmla="*/ 2147483647 w 104"/>
                <a:gd name="T33" fmla="*/ 2147483647 h 120"/>
                <a:gd name="T34" fmla="*/ 2147483647 w 104"/>
                <a:gd name="T35" fmla="*/ 2147483647 h 120"/>
                <a:gd name="T36" fmla="*/ 2147483647 w 104"/>
                <a:gd name="T37" fmla="*/ 2147483647 h 120"/>
                <a:gd name="T38" fmla="*/ 2147483647 w 104"/>
                <a:gd name="T39" fmla="*/ 2147483647 h 120"/>
                <a:gd name="T40" fmla="*/ 2147483647 w 104"/>
                <a:gd name="T41" fmla="*/ 2147483647 h 120"/>
                <a:gd name="T42" fmla="*/ 2147483647 w 104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"/>
                <a:gd name="T67" fmla="*/ 0 h 120"/>
                <a:gd name="T68" fmla="*/ 104 w 104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" h="120">
                  <a:moveTo>
                    <a:pt x="96" y="24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80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8" y="96"/>
                  </a:lnTo>
                  <a:lnTo>
                    <a:pt x="48" y="104"/>
                  </a:lnTo>
                  <a:lnTo>
                    <a:pt x="72" y="120"/>
                  </a:lnTo>
                  <a:lnTo>
                    <a:pt x="72" y="112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96" y="64"/>
                  </a:lnTo>
                  <a:lnTo>
                    <a:pt x="96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1" name="Freeform 747"/>
            <p:cNvSpPr/>
            <p:nvPr/>
          </p:nvSpPr>
          <p:spPr bwMode="auto">
            <a:xfrm>
              <a:off x="6425309" y="4894361"/>
              <a:ext cx="145993" cy="147241"/>
            </a:xfrm>
            <a:custGeom>
              <a:avLst/>
              <a:gdLst>
                <a:gd name="T0" fmla="*/ 2147483647 w 96"/>
                <a:gd name="T1" fmla="*/ 2147483647 h 96"/>
                <a:gd name="T2" fmla="*/ 2147483647 w 96"/>
                <a:gd name="T3" fmla="*/ 2147483647 h 96"/>
                <a:gd name="T4" fmla="*/ 2147483647 w 96"/>
                <a:gd name="T5" fmla="*/ 2147483647 h 96"/>
                <a:gd name="T6" fmla="*/ 0 w 96"/>
                <a:gd name="T7" fmla="*/ 2147483647 h 96"/>
                <a:gd name="T8" fmla="*/ 2147483647 w 96"/>
                <a:gd name="T9" fmla="*/ 2147483647 h 96"/>
                <a:gd name="T10" fmla="*/ 2147483647 w 96"/>
                <a:gd name="T11" fmla="*/ 2147483647 h 96"/>
                <a:gd name="T12" fmla="*/ 2147483647 w 96"/>
                <a:gd name="T13" fmla="*/ 2147483647 h 96"/>
                <a:gd name="T14" fmla="*/ 2147483647 w 96"/>
                <a:gd name="T15" fmla="*/ 2147483647 h 96"/>
                <a:gd name="T16" fmla="*/ 2147483647 w 96"/>
                <a:gd name="T17" fmla="*/ 2147483647 h 96"/>
                <a:gd name="T18" fmla="*/ 2147483647 w 96"/>
                <a:gd name="T19" fmla="*/ 2147483647 h 96"/>
                <a:gd name="T20" fmla="*/ 2147483647 w 96"/>
                <a:gd name="T21" fmla="*/ 2147483647 h 96"/>
                <a:gd name="T22" fmla="*/ 2147483647 w 96"/>
                <a:gd name="T23" fmla="*/ 2147483647 h 96"/>
                <a:gd name="T24" fmla="*/ 2147483647 w 96"/>
                <a:gd name="T25" fmla="*/ 2147483647 h 96"/>
                <a:gd name="T26" fmla="*/ 2147483647 w 96"/>
                <a:gd name="T27" fmla="*/ 2147483647 h 96"/>
                <a:gd name="T28" fmla="*/ 2147483647 w 96"/>
                <a:gd name="T29" fmla="*/ 2147483647 h 96"/>
                <a:gd name="T30" fmla="*/ 2147483647 w 96"/>
                <a:gd name="T31" fmla="*/ 0 h 96"/>
                <a:gd name="T32" fmla="*/ 2147483647 w 96"/>
                <a:gd name="T33" fmla="*/ 2147483647 h 96"/>
                <a:gd name="T34" fmla="*/ 2147483647 w 96"/>
                <a:gd name="T35" fmla="*/ 2147483647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96"/>
                <a:gd name="T56" fmla="*/ 96 w 96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96">
                  <a:moveTo>
                    <a:pt x="40" y="24"/>
                  </a:moveTo>
                  <a:lnTo>
                    <a:pt x="24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48"/>
                  </a:lnTo>
                  <a:lnTo>
                    <a:pt x="24" y="64"/>
                  </a:lnTo>
                  <a:lnTo>
                    <a:pt x="32" y="64"/>
                  </a:lnTo>
                  <a:lnTo>
                    <a:pt x="40" y="80"/>
                  </a:lnTo>
                  <a:lnTo>
                    <a:pt x="56" y="88"/>
                  </a:lnTo>
                  <a:lnTo>
                    <a:pt x="80" y="96"/>
                  </a:lnTo>
                  <a:lnTo>
                    <a:pt x="88" y="80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96" y="16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2" name="Freeform 748"/>
            <p:cNvSpPr/>
            <p:nvPr/>
          </p:nvSpPr>
          <p:spPr bwMode="auto">
            <a:xfrm>
              <a:off x="6376645" y="4516276"/>
              <a:ext cx="255800" cy="426750"/>
            </a:xfrm>
            <a:custGeom>
              <a:avLst/>
              <a:gdLst>
                <a:gd name="T0" fmla="*/ 2147483647 w 168"/>
                <a:gd name="T1" fmla="*/ 2147483647 h 280"/>
                <a:gd name="T2" fmla="*/ 2147483647 w 168"/>
                <a:gd name="T3" fmla="*/ 2147483647 h 280"/>
                <a:gd name="T4" fmla="*/ 2147483647 w 168"/>
                <a:gd name="T5" fmla="*/ 2147483647 h 280"/>
                <a:gd name="T6" fmla="*/ 2147483647 w 168"/>
                <a:gd name="T7" fmla="*/ 2147483647 h 280"/>
                <a:gd name="T8" fmla="*/ 2147483647 w 168"/>
                <a:gd name="T9" fmla="*/ 2147483647 h 280"/>
                <a:gd name="T10" fmla="*/ 2147483647 w 168"/>
                <a:gd name="T11" fmla="*/ 2147483647 h 280"/>
                <a:gd name="T12" fmla="*/ 2147483647 w 168"/>
                <a:gd name="T13" fmla="*/ 2147483647 h 280"/>
                <a:gd name="T14" fmla="*/ 2147483647 w 168"/>
                <a:gd name="T15" fmla="*/ 2147483647 h 280"/>
                <a:gd name="T16" fmla="*/ 2147483647 w 168"/>
                <a:gd name="T17" fmla="*/ 2147483647 h 280"/>
                <a:gd name="T18" fmla="*/ 2147483647 w 168"/>
                <a:gd name="T19" fmla="*/ 2147483647 h 280"/>
                <a:gd name="T20" fmla="*/ 2147483647 w 168"/>
                <a:gd name="T21" fmla="*/ 2147483647 h 280"/>
                <a:gd name="T22" fmla="*/ 2147483647 w 168"/>
                <a:gd name="T23" fmla="*/ 2147483647 h 280"/>
                <a:gd name="T24" fmla="*/ 2147483647 w 168"/>
                <a:gd name="T25" fmla="*/ 2147483647 h 280"/>
                <a:gd name="T26" fmla="*/ 2147483647 w 168"/>
                <a:gd name="T27" fmla="*/ 2147483647 h 280"/>
                <a:gd name="T28" fmla="*/ 2147483647 w 168"/>
                <a:gd name="T29" fmla="*/ 2147483647 h 280"/>
                <a:gd name="T30" fmla="*/ 0 w 168"/>
                <a:gd name="T31" fmla="*/ 2147483647 h 280"/>
                <a:gd name="T32" fmla="*/ 0 w 168"/>
                <a:gd name="T33" fmla="*/ 2147483647 h 280"/>
                <a:gd name="T34" fmla="*/ 2147483647 w 168"/>
                <a:gd name="T35" fmla="*/ 2147483647 h 280"/>
                <a:gd name="T36" fmla="*/ 2147483647 w 168"/>
                <a:gd name="T37" fmla="*/ 2147483647 h 280"/>
                <a:gd name="T38" fmla="*/ 2147483647 w 168"/>
                <a:gd name="T39" fmla="*/ 2147483647 h 280"/>
                <a:gd name="T40" fmla="*/ 2147483647 w 168"/>
                <a:gd name="T41" fmla="*/ 2147483647 h 280"/>
                <a:gd name="T42" fmla="*/ 2147483647 w 168"/>
                <a:gd name="T43" fmla="*/ 2147483647 h 280"/>
                <a:gd name="T44" fmla="*/ 2147483647 w 168"/>
                <a:gd name="T45" fmla="*/ 2147483647 h 280"/>
                <a:gd name="T46" fmla="*/ 2147483647 w 168"/>
                <a:gd name="T47" fmla="*/ 2147483647 h 280"/>
                <a:gd name="T48" fmla="*/ 2147483647 w 168"/>
                <a:gd name="T49" fmla="*/ 2147483647 h 280"/>
                <a:gd name="T50" fmla="*/ 2147483647 w 168"/>
                <a:gd name="T51" fmla="*/ 2147483647 h 280"/>
                <a:gd name="T52" fmla="*/ 2147483647 w 168"/>
                <a:gd name="T53" fmla="*/ 2147483647 h 280"/>
                <a:gd name="T54" fmla="*/ 2147483647 w 168"/>
                <a:gd name="T55" fmla="*/ 2147483647 h 280"/>
                <a:gd name="T56" fmla="*/ 2147483647 w 168"/>
                <a:gd name="T57" fmla="*/ 2147483647 h 280"/>
                <a:gd name="T58" fmla="*/ 2147483647 w 168"/>
                <a:gd name="T59" fmla="*/ 2147483647 h 280"/>
                <a:gd name="T60" fmla="*/ 2147483647 w 168"/>
                <a:gd name="T61" fmla="*/ 2147483647 h 280"/>
                <a:gd name="T62" fmla="*/ 2147483647 w 168"/>
                <a:gd name="T63" fmla="*/ 2147483647 h 280"/>
                <a:gd name="T64" fmla="*/ 2147483647 w 168"/>
                <a:gd name="T65" fmla="*/ 2147483647 h 280"/>
                <a:gd name="T66" fmla="*/ 2147483647 w 168"/>
                <a:gd name="T67" fmla="*/ 2147483647 h 280"/>
                <a:gd name="T68" fmla="*/ 2147483647 w 168"/>
                <a:gd name="T69" fmla="*/ 2147483647 h 280"/>
                <a:gd name="T70" fmla="*/ 2147483647 w 168"/>
                <a:gd name="T71" fmla="*/ 2147483647 h 280"/>
                <a:gd name="T72" fmla="*/ 2147483647 w 168"/>
                <a:gd name="T73" fmla="*/ 2147483647 h 280"/>
                <a:gd name="T74" fmla="*/ 2147483647 w 168"/>
                <a:gd name="T75" fmla="*/ 2147483647 h 280"/>
                <a:gd name="T76" fmla="*/ 2147483647 w 168"/>
                <a:gd name="T77" fmla="*/ 2147483647 h 280"/>
                <a:gd name="T78" fmla="*/ 2147483647 w 168"/>
                <a:gd name="T79" fmla="*/ 2147483647 h 280"/>
                <a:gd name="T80" fmla="*/ 2147483647 w 168"/>
                <a:gd name="T81" fmla="*/ 2147483647 h 280"/>
                <a:gd name="T82" fmla="*/ 2147483647 w 168"/>
                <a:gd name="T83" fmla="*/ 2147483647 h 280"/>
                <a:gd name="T84" fmla="*/ 2147483647 w 168"/>
                <a:gd name="T85" fmla="*/ 2147483647 h 280"/>
                <a:gd name="T86" fmla="*/ 2147483647 w 168"/>
                <a:gd name="T87" fmla="*/ 2147483647 h 280"/>
                <a:gd name="T88" fmla="*/ 2147483647 w 168"/>
                <a:gd name="T89" fmla="*/ 2147483647 h 280"/>
                <a:gd name="T90" fmla="*/ 2147483647 w 168"/>
                <a:gd name="T91" fmla="*/ 2147483647 h 280"/>
                <a:gd name="T92" fmla="*/ 2147483647 w 168"/>
                <a:gd name="T93" fmla="*/ 2147483647 h 280"/>
                <a:gd name="T94" fmla="*/ 2147483647 w 168"/>
                <a:gd name="T95" fmla="*/ 2147483647 h 280"/>
                <a:gd name="T96" fmla="*/ 2147483647 w 168"/>
                <a:gd name="T97" fmla="*/ 2147483647 h 280"/>
                <a:gd name="T98" fmla="*/ 2147483647 w 168"/>
                <a:gd name="T99" fmla="*/ 2147483647 h 280"/>
                <a:gd name="T100" fmla="*/ 2147483647 w 168"/>
                <a:gd name="T101" fmla="*/ 2147483647 h 280"/>
                <a:gd name="T102" fmla="*/ 2147483647 w 168"/>
                <a:gd name="T103" fmla="*/ 2147483647 h 280"/>
                <a:gd name="T104" fmla="*/ 2147483647 w 168"/>
                <a:gd name="T105" fmla="*/ 0 h 280"/>
                <a:gd name="T106" fmla="*/ 2147483647 w 168"/>
                <a:gd name="T107" fmla="*/ 0 h 280"/>
                <a:gd name="T108" fmla="*/ 2147483647 w 168"/>
                <a:gd name="T109" fmla="*/ 2147483647 h 280"/>
                <a:gd name="T110" fmla="*/ 2147483647 w 168"/>
                <a:gd name="T111" fmla="*/ 0 h 280"/>
                <a:gd name="T112" fmla="*/ 2147483647 w 168"/>
                <a:gd name="T113" fmla="*/ 2147483647 h 2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8"/>
                <a:gd name="T172" fmla="*/ 0 h 280"/>
                <a:gd name="T173" fmla="*/ 168 w 168"/>
                <a:gd name="T174" fmla="*/ 280 h 28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8" h="280">
                  <a:moveTo>
                    <a:pt x="104" y="24"/>
                  </a:moveTo>
                  <a:lnTo>
                    <a:pt x="88" y="56"/>
                  </a:lnTo>
                  <a:lnTo>
                    <a:pt x="80" y="80"/>
                  </a:lnTo>
                  <a:lnTo>
                    <a:pt x="88" y="104"/>
                  </a:lnTo>
                  <a:lnTo>
                    <a:pt x="88" y="128"/>
                  </a:lnTo>
                  <a:lnTo>
                    <a:pt x="96" y="152"/>
                  </a:lnTo>
                  <a:lnTo>
                    <a:pt x="88" y="160"/>
                  </a:lnTo>
                  <a:lnTo>
                    <a:pt x="80" y="184"/>
                  </a:lnTo>
                  <a:lnTo>
                    <a:pt x="80" y="192"/>
                  </a:lnTo>
                  <a:lnTo>
                    <a:pt x="88" y="208"/>
                  </a:lnTo>
                  <a:lnTo>
                    <a:pt x="88" y="216"/>
                  </a:lnTo>
                  <a:lnTo>
                    <a:pt x="64" y="208"/>
                  </a:lnTo>
                  <a:lnTo>
                    <a:pt x="40" y="192"/>
                  </a:lnTo>
                  <a:lnTo>
                    <a:pt x="24" y="192"/>
                  </a:lnTo>
                  <a:lnTo>
                    <a:pt x="24" y="208"/>
                  </a:lnTo>
                  <a:lnTo>
                    <a:pt x="0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24" y="272"/>
                  </a:lnTo>
                  <a:lnTo>
                    <a:pt x="32" y="280"/>
                  </a:lnTo>
                  <a:lnTo>
                    <a:pt x="24" y="280"/>
                  </a:lnTo>
                  <a:lnTo>
                    <a:pt x="32" y="280"/>
                  </a:lnTo>
                  <a:lnTo>
                    <a:pt x="40" y="280"/>
                  </a:lnTo>
                  <a:lnTo>
                    <a:pt x="56" y="280"/>
                  </a:lnTo>
                  <a:lnTo>
                    <a:pt x="72" y="272"/>
                  </a:lnTo>
                  <a:lnTo>
                    <a:pt x="88" y="256"/>
                  </a:lnTo>
                  <a:lnTo>
                    <a:pt x="96" y="248"/>
                  </a:lnTo>
                  <a:lnTo>
                    <a:pt x="128" y="232"/>
                  </a:lnTo>
                  <a:lnTo>
                    <a:pt x="144" y="240"/>
                  </a:lnTo>
                  <a:lnTo>
                    <a:pt x="152" y="248"/>
                  </a:lnTo>
                  <a:lnTo>
                    <a:pt x="160" y="256"/>
                  </a:lnTo>
                  <a:lnTo>
                    <a:pt x="168" y="248"/>
                  </a:lnTo>
                  <a:lnTo>
                    <a:pt x="168" y="240"/>
                  </a:lnTo>
                  <a:lnTo>
                    <a:pt x="160" y="216"/>
                  </a:lnTo>
                  <a:lnTo>
                    <a:pt x="160" y="200"/>
                  </a:lnTo>
                  <a:lnTo>
                    <a:pt x="152" y="176"/>
                  </a:lnTo>
                  <a:lnTo>
                    <a:pt x="152" y="168"/>
                  </a:lnTo>
                  <a:lnTo>
                    <a:pt x="128" y="168"/>
                  </a:lnTo>
                  <a:lnTo>
                    <a:pt x="112" y="160"/>
                  </a:lnTo>
                  <a:lnTo>
                    <a:pt x="104" y="136"/>
                  </a:lnTo>
                  <a:lnTo>
                    <a:pt x="96" y="104"/>
                  </a:lnTo>
                  <a:lnTo>
                    <a:pt x="104" y="96"/>
                  </a:lnTo>
                  <a:lnTo>
                    <a:pt x="96" y="64"/>
                  </a:lnTo>
                  <a:lnTo>
                    <a:pt x="120" y="64"/>
                  </a:lnTo>
                  <a:lnTo>
                    <a:pt x="128" y="80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44" y="40"/>
                  </a:lnTo>
                  <a:lnTo>
                    <a:pt x="152" y="24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36" y="0"/>
                  </a:lnTo>
                  <a:lnTo>
                    <a:pt x="112" y="8"/>
                  </a:lnTo>
                  <a:lnTo>
                    <a:pt x="104" y="0"/>
                  </a:lnTo>
                  <a:lnTo>
                    <a:pt x="104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3" name="Freeform 749"/>
            <p:cNvSpPr/>
            <p:nvPr/>
          </p:nvSpPr>
          <p:spPr bwMode="auto">
            <a:xfrm>
              <a:off x="5850071" y="4296662"/>
              <a:ext cx="145993" cy="10980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  <a:lnTo>
                    <a:pt x="72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4" name="Freeform 750"/>
            <p:cNvSpPr/>
            <p:nvPr/>
          </p:nvSpPr>
          <p:spPr bwMode="auto">
            <a:xfrm>
              <a:off x="6317998" y="4943025"/>
              <a:ext cx="182180" cy="183428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5" name="Freeform 751"/>
            <p:cNvSpPr/>
            <p:nvPr/>
          </p:nvSpPr>
          <p:spPr bwMode="auto">
            <a:xfrm>
              <a:off x="5850071" y="4296662"/>
              <a:ext cx="145993" cy="10980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6" name="Freeform 752"/>
            <p:cNvSpPr/>
            <p:nvPr/>
          </p:nvSpPr>
          <p:spPr bwMode="auto">
            <a:xfrm>
              <a:off x="5850071" y="4296662"/>
              <a:ext cx="145993" cy="10980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7" name="Freeform 753"/>
            <p:cNvSpPr/>
            <p:nvPr/>
          </p:nvSpPr>
          <p:spPr bwMode="auto">
            <a:xfrm>
              <a:off x="5947400" y="4381513"/>
              <a:ext cx="12478" cy="1248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8" name="Freeform 754"/>
            <p:cNvSpPr/>
            <p:nvPr/>
          </p:nvSpPr>
          <p:spPr bwMode="auto">
            <a:xfrm>
              <a:off x="5947400" y="4381513"/>
              <a:ext cx="12478" cy="1248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199" name="Freeform 755"/>
            <p:cNvSpPr/>
            <p:nvPr/>
          </p:nvSpPr>
          <p:spPr bwMode="auto">
            <a:xfrm>
              <a:off x="5947400" y="4381513"/>
              <a:ext cx="12478" cy="1248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0" name="Freeform 756"/>
            <p:cNvSpPr/>
            <p:nvPr/>
          </p:nvSpPr>
          <p:spPr bwMode="auto">
            <a:xfrm>
              <a:off x="5886257" y="4381513"/>
              <a:ext cx="73621" cy="109807"/>
            </a:xfrm>
            <a:custGeom>
              <a:avLst/>
              <a:gdLst>
                <a:gd name="T0" fmla="*/ 2147483647 w 48"/>
                <a:gd name="T1" fmla="*/ 2147483647 h 72"/>
                <a:gd name="T2" fmla="*/ 2147483647 w 48"/>
                <a:gd name="T3" fmla="*/ 0 h 72"/>
                <a:gd name="T4" fmla="*/ 2147483647 w 48"/>
                <a:gd name="T5" fmla="*/ 0 h 72"/>
                <a:gd name="T6" fmla="*/ 0 w 48"/>
                <a:gd name="T7" fmla="*/ 0 h 72"/>
                <a:gd name="T8" fmla="*/ 0 w 48"/>
                <a:gd name="T9" fmla="*/ 2147483647 h 72"/>
                <a:gd name="T10" fmla="*/ 2147483647 w 48"/>
                <a:gd name="T11" fmla="*/ 2147483647 h 72"/>
                <a:gd name="T12" fmla="*/ 0 w 48"/>
                <a:gd name="T13" fmla="*/ 2147483647 h 72"/>
                <a:gd name="T14" fmla="*/ 0 w 48"/>
                <a:gd name="T15" fmla="*/ 2147483647 h 72"/>
                <a:gd name="T16" fmla="*/ 0 w 48"/>
                <a:gd name="T17" fmla="*/ 2147483647 h 72"/>
                <a:gd name="T18" fmla="*/ 2147483647 w 48"/>
                <a:gd name="T19" fmla="*/ 2147483647 h 72"/>
                <a:gd name="T20" fmla="*/ 2147483647 w 48"/>
                <a:gd name="T21" fmla="*/ 2147483647 h 72"/>
                <a:gd name="T22" fmla="*/ 2147483647 w 48"/>
                <a:gd name="T23" fmla="*/ 2147483647 h 72"/>
                <a:gd name="T24" fmla="*/ 2147483647 w 48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2"/>
                <a:gd name="T41" fmla="*/ 48 w 48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2">
                  <a:moveTo>
                    <a:pt x="40" y="8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48" y="64"/>
                  </a:lnTo>
                  <a:lnTo>
                    <a:pt x="40" y="24"/>
                  </a:lnTo>
                  <a:lnTo>
                    <a:pt x="40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1" name="Freeform 757"/>
            <p:cNvSpPr/>
            <p:nvPr/>
          </p:nvSpPr>
          <p:spPr bwMode="auto">
            <a:xfrm>
              <a:off x="5996064" y="4307893"/>
              <a:ext cx="233340" cy="208384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2147483647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0 w 153"/>
                <a:gd name="T37" fmla="*/ 2147483647 h 136"/>
                <a:gd name="T38" fmla="*/ 0 w 153"/>
                <a:gd name="T39" fmla="*/ 2147483647 h 136"/>
                <a:gd name="T40" fmla="*/ 2147483647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3"/>
                <a:gd name="T79" fmla="*/ 0 h 136"/>
                <a:gd name="T80" fmla="*/ 153 w 153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2" name="Freeform 758"/>
            <p:cNvSpPr/>
            <p:nvPr/>
          </p:nvSpPr>
          <p:spPr bwMode="auto">
            <a:xfrm>
              <a:off x="6229404" y="4381513"/>
              <a:ext cx="244570" cy="147241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0 h 96"/>
                <a:gd name="T38" fmla="*/ 2147483647 w 160"/>
                <a:gd name="T39" fmla="*/ 2147483647 h 96"/>
                <a:gd name="T40" fmla="*/ 2147483647 w 160"/>
                <a:gd name="T41" fmla="*/ 2147483647 h 9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96"/>
                <a:gd name="T65" fmla="*/ 160 w 160"/>
                <a:gd name="T66" fmla="*/ 96 h 9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3" name="Freeform 759"/>
            <p:cNvSpPr/>
            <p:nvPr/>
          </p:nvSpPr>
          <p:spPr bwMode="auto">
            <a:xfrm>
              <a:off x="5996064" y="4307893"/>
              <a:ext cx="233340" cy="208384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0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2147483647 w 153"/>
                <a:gd name="T37" fmla="*/ 2147483647 h 136"/>
                <a:gd name="T38" fmla="*/ 0 w 153"/>
                <a:gd name="T39" fmla="*/ 2147483647 h 136"/>
                <a:gd name="T40" fmla="*/ 0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2147483647 w 153"/>
                <a:gd name="T53" fmla="*/ 2147483647 h 1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36"/>
                <a:gd name="T83" fmla="*/ 153 w 153"/>
                <a:gd name="T84" fmla="*/ 136 h 1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4" name="Freeform 760"/>
            <p:cNvSpPr/>
            <p:nvPr/>
          </p:nvSpPr>
          <p:spPr bwMode="auto">
            <a:xfrm>
              <a:off x="6229404" y="4381513"/>
              <a:ext cx="244570" cy="147241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2147483647 h 96"/>
                <a:gd name="T38" fmla="*/ 2147483647 w 160"/>
                <a:gd name="T39" fmla="*/ 0 h 96"/>
                <a:gd name="T40" fmla="*/ 2147483647 w 160"/>
                <a:gd name="T41" fmla="*/ 2147483647 h 96"/>
                <a:gd name="T42" fmla="*/ 2147483647 w 160"/>
                <a:gd name="T43" fmla="*/ 2147483647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0"/>
                <a:gd name="T67" fmla="*/ 0 h 96"/>
                <a:gd name="T68" fmla="*/ 160 w 160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5" name="Freeform 761"/>
            <p:cNvSpPr/>
            <p:nvPr/>
          </p:nvSpPr>
          <p:spPr bwMode="auto">
            <a:xfrm>
              <a:off x="6155783" y="4516276"/>
              <a:ext cx="147241" cy="183428"/>
            </a:xfrm>
            <a:custGeom>
              <a:avLst/>
              <a:gdLst>
                <a:gd name="T0" fmla="*/ 2147483647 w 96"/>
                <a:gd name="T1" fmla="*/ 2147483647 h 120"/>
                <a:gd name="T2" fmla="*/ 2147483647 w 96"/>
                <a:gd name="T3" fmla="*/ 2147483647 h 120"/>
                <a:gd name="T4" fmla="*/ 2147483647 w 96"/>
                <a:gd name="T5" fmla="*/ 2147483647 h 120"/>
                <a:gd name="T6" fmla="*/ 2147483647 w 96"/>
                <a:gd name="T7" fmla="*/ 2147483647 h 120"/>
                <a:gd name="T8" fmla="*/ 2147483647 w 96"/>
                <a:gd name="T9" fmla="*/ 2147483647 h 120"/>
                <a:gd name="T10" fmla="*/ 2147483647 w 96"/>
                <a:gd name="T11" fmla="*/ 0 h 120"/>
                <a:gd name="T12" fmla="*/ 2147483647 w 96"/>
                <a:gd name="T13" fmla="*/ 0 h 120"/>
                <a:gd name="T14" fmla="*/ 2147483647 w 96"/>
                <a:gd name="T15" fmla="*/ 2147483647 h 120"/>
                <a:gd name="T16" fmla="*/ 2147483647 w 96"/>
                <a:gd name="T17" fmla="*/ 2147483647 h 120"/>
                <a:gd name="T18" fmla="*/ 2147483647 w 96"/>
                <a:gd name="T19" fmla="*/ 2147483647 h 120"/>
                <a:gd name="T20" fmla="*/ 2147483647 w 96"/>
                <a:gd name="T21" fmla="*/ 2147483647 h 120"/>
                <a:gd name="T22" fmla="*/ 2147483647 w 96"/>
                <a:gd name="T23" fmla="*/ 2147483647 h 120"/>
                <a:gd name="T24" fmla="*/ 2147483647 w 96"/>
                <a:gd name="T25" fmla="*/ 2147483647 h 120"/>
                <a:gd name="T26" fmla="*/ 2147483647 w 96"/>
                <a:gd name="T27" fmla="*/ 2147483647 h 120"/>
                <a:gd name="T28" fmla="*/ 2147483647 w 96"/>
                <a:gd name="T29" fmla="*/ 2147483647 h 120"/>
                <a:gd name="T30" fmla="*/ 2147483647 w 96"/>
                <a:gd name="T31" fmla="*/ 2147483647 h 120"/>
                <a:gd name="T32" fmla="*/ 2147483647 w 96"/>
                <a:gd name="T33" fmla="*/ 2147483647 h 120"/>
                <a:gd name="T34" fmla="*/ 0 w 96"/>
                <a:gd name="T35" fmla="*/ 2147483647 h 120"/>
                <a:gd name="T36" fmla="*/ 2147483647 w 96"/>
                <a:gd name="T37" fmla="*/ 2147483647 h 120"/>
                <a:gd name="T38" fmla="*/ 2147483647 w 96"/>
                <a:gd name="T39" fmla="*/ 2147483647 h 120"/>
                <a:gd name="T40" fmla="*/ 2147483647 w 96"/>
                <a:gd name="T41" fmla="*/ 2147483647 h 120"/>
                <a:gd name="T42" fmla="*/ 2147483647 w 96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120"/>
                <a:gd name="T68" fmla="*/ 96 w 96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120">
                  <a:moveTo>
                    <a:pt x="40" y="112"/>
                  </a:moveTo>
                  <a:lnTo>
                    <a:pt x="56" y="96"/>
                  </a:lnTo>
                  <a:lnTo>
                    <a:pt x="72" y="64"/>
                  </a:lnTo>
                  <a:lnTo>
                    <a:pt x="88" y="56"/>
                  </a:lnTo>
                  <a:lnTo>
                    <a:pt x="96" y="8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32" y="56"/>
                  </a:lnTo>
                  <a:lnTo>
                    <a:pt x="32" y="80"/>
                  </a:lnTo>
                  <a:lnTo>
                    <a:pt x="16" y="80"/>
                  </a:lnTo>
                  <a:lnTo>
                    <a:pt x="8" y="88"/>
                  </a:lnTo>
                  <a:lnTo>
                    <a:pt x="0" y="96"/>
                  </a:lnTo>
                  <a:lnTo>
                    <a:pt x="8" y="104"/>
                  </a:lnTo>
                  <a:lnTo>
                    <a:pt x="16" y="120"/>
                  </a:lnTo>
                  <a:lnTo>
                    <a:pt x="24" y="112"/>
                  </a:lnTo>
                  <a:lnTo>
                    <a:pt x="40" y="1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6" name="Freeform 762"/>
            <p:cNvSpPr/>
            <p:nvPr/>
          </p:nvSpPr>
          <p:spPr bwMode="auto">
            <a:xfrm>
              <a:off x="6119597" y="4552463"/>
              <a:ext cx="97329" cy="109807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7" name="Freeform 763"/>
            <p:cNvSpPr/>
            <p:nvPr/>
          </p:nvSpPr>
          <p:spPr bwMode="auto">
            <a:xfrm>
              <a:off x="6095888" y="4356557"/>
              <a:ext cx="145993" cy="195906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2147483647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0 w 96"/>
                <a:gd name="T31" fmla="*/ 2147483647 h 128"/>
                <a:gd name="T32" fmla="*/ 2147483647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  <a:lnTo>
                    <a:pt x="96" y="1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8" name="Freeform 764"/>
            <p:cNvSpPr/>
            <p:nvPr/>
          </p:nvSpPr>
          <p:spPr bwMode="auto">
            <a:xfrm>
              <a:off x="6119597" y="4552463"/>
              <a:ext cx="97329" cy="109807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09" name="Freeform 765"/>
            <p:cNvSpPr/>
            <p:nvPr/>
          </p:nvSpPr>
          <p:spPr bwMode="auto">
            <a:xfrm>
              <a:off x="6095888" y="4356557"/>
              <a:ext cx="145993" cy="195906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0" name="Freeform 766"/>
            <p:cNvSpPr/>
            <p:nvPr/>
          </p:nvSpPr>
          <p:spPr bwMode="auto">
            <a:xfrm>
              <a:off x="6095888" y="4356557"/>
              <a:ext cx="145993" cy="195906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1" name="Freeform 767"/>
            <p:cNvSpPr/>
            <p:nvPr/>
          </p:nvSpPr>
          <p:spPr bwMode="auto">
            <a:xfrm>
              <a:off x="5959878" y="4345327"/>
              <a:ext cx="48664" cy="122284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0 h 80"/>
                <a:gd name="T8" fmla="*/ 2147483647 w 32"/>
                <a:gd name="T9" fmla="*/ 2147483647 h 80"/>
                <a:gd name="T10" fmla="*/ 2147483647 w 32"/>
                <a:gd name="T11" fmla="*/ 2147483647 h 80"/>
                <a:gd name="T12" fmla="*/ 0 w 32"/>
                <a:gd name="T13" fmla="*/ 2147483647 h 80"/>
                <a:gd name="T14" fmla="*/ 0 w 32"/>
                <a:gd name="T15" fmla="*/ 2147483647 h 80"/>
                <a:gd name="T16" fmla="*/ 2147483647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"/>
                <a:gd name="T40" fmla="*/ 0 h 80"/>
                <a:gd name="T41" fmla="*/ 32 w 32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2" name="Freeform 768"/>
            <p:cNvSpPr/>
            <p:nvPr/>
          </p:nvSpPr>
          <p:spPr bwMode="auto">
            <a:xfrm>
              <a:off x="5947400" y="4381513"/>
              <a:ext cx="36186" cy="97329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2147483647 h 64"/>
                <a:gd name="T8" fmla="*/ 0 w 24"/>
                <a:gd name="T9" fmla="*/ 2147483647 h 64"/>
                <a:gd name="T10" fmla="*/ 2147483647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64"/>
                <a:gd name="T29" fmla="*/ 24 w 2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3" name="Freeform 769"/>
            <p:cNvSpPr/>
            <p:nvPr/>
          </p:nvSpPr>
          <p:spPr bwMode="auto">
            <a:xfrm>
              <a:off x="5959878" y="4345327"/>
              <a:ext cx="48664" cy="122284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2147483647 h 80"/>
                <a:gd name="T8" fmla="*/ 2147483647 w 32"/>
                <a:gd name="T9" fmla="*/ 0 h 80"/>
                <a:gd name="T10" fmla="*/ 2147483647 w 32"/>
                <a:gd name="T11" fmla="*/ 2147483647 h 80"/>
                <a:gd name="T12" fmla="*/ 2147483647 w 32"/>
                <a:gd name="T13" fmla="*/ 2147483647 h 80"/>
                <a:gd name="T14" fmla="*/ 0 w 32"/>
                <a:gd name="T15" fmla="*/ 2147483647 h 80"/>
                <a:gd name="T16" fmla="*/ 0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2147483647 w 32"/>
                <a:gd name="T27" fmla="*/ 2147483647 h 80"/>
                <a:gd name="T28" fmla="*/ 2147483647 w 32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80"/>
                <a:gd name="T47" fmla="*/ 32 w 32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4" name="Freeform 770"/>
            <p:cNvSpPr/>
            <p:nvPr/>
          </p:nvSpPr>
          <p:spPr bwMode="auto">
            <a:xfrm>
              <a:off x="5947400" y="4381513"/>
              <a:ext cx="36186" cy="97329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0 h 64"/>
                <a:gd name="T8" fmla="*/ 0 w 24"/>
                <a:gd name="T9" fmla="*/ 2147483647 h 64"/>
                <a:gd name="T10" fmla="*/ 0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2147483647 w 24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64"/>
                <a:gd name="T32" fmla="*/ 24 w 2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5" name="Freeform 771"/>
            <p:cNvSpPr/>
            <p:nvPr/>
          </p:nvSpPr>
          <p:spPr bwMode="auto">
            <a:xfrm>
              <a:off x="6168261" y="4919317"/>
              <a:ext cx="257048" cy="255800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0 h 168"/>
                <a:gd name="T36" fmla="*/ 2147483647 w 168"/>
                <a:gd name="T37" fmla="*/ 2147483647 h 168"/>
                <a:gd name="T38" fmla="*/ 0 w 168"/>
                <a:gd name="T39" fmla="*/ 2147483647 h 168"/>
                <a:gd name="T40" fmla="*/ 2147483647 w 168"/>
                <a:gd name="T41" fmla="*/ 2147483647 h 168"/>
                <a:gd name="T42" fmla="*/ 2147483647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"/>
                <a:gd name="T79" fmla="*/ 0 h 168"/>
                <a:gd name="T80" fmla="*/ 168 w 168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6" name="Freeform 772"/>
            <p:cNvSpPr/>
            <p:nvPr/>
          </p:nvSpPr>
          <p:spPr bwMode="auto">
            <a:xfrm>
              <a:off x="5959878" y="4223042"/>
              <a:ext cx="61142" cy="73620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0 w 40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8"/>
                <a:gd name="T20" fmla="*/ 40 w 40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8">
                  <a:moveTo>
                    <a:pt x="0" y="48"/>
                  </a:moveTo>
                  <a:lnTo>
                    <a:pt x="16" y="48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7" name="Freeform 774"/>
            <p:cNvSpPr/>
            <p:nvPr/>
          </p:nvSpPr>
          <p:spPr bwMode="auto">
            <a:xfrm>
              <a:off x="6168261" y="4919317"/>
              <a:ext cx="257048" cy="255800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2147483647 h 168"/>
                <a:gd name="T36" fmla="*/ 2147483647 w 168"/>
                <a:gd name="T37" fmla="*/ 2147483647 h 168"/>
                <a:gd name="T38" fmla="*/ 2147483647 w 168"/>
                <a:gd name="T39" fmla="*/ 0 h 168"/>
                <a:gd name="T40" fmla="*/ 2147483647 w 168"/>
                <a:gd name="T41" fmla="*/ 2147483647 h 168"/>
                <a:gd name="T42" fmla="*/ 0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2147483647 w 168"/>
                <a:gd name="T53" fmla="*/ 2147483647 h 168"/>
                <a:gd name="T54" fmla="*/ 2147483647 w 168"/>
                <a:gd name="T55" fmla="*/ 2147483647 h 1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68"/>
                <a:gd name="T86" fmla="*/ 168 w 168"/>
                <a:gd name="T87" fmla="*/ 168 h 1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8" name="Freeform 775"/>
            <p:cNvSpPr/>
            <p:nvPr/>
          </p:nvSpPr>
          <p:spPr bwMode="auto">
            <a:xfrm>
              <a:off x="2693122" y="2608382"/>
              <a:ext cx="525325" cy="719983"/>
            </a:xfrm>
            <a:custGeom>
              <a:avLst/>
              <a:gdLst>
                <a:gd name="T0" fmla="*/ 2147483647 w 344"/>
                <a:gd name="T1" fmla="*/ 2147483647 h 472"/>
                <a:gd name="T2" fmla="*/ 2147483647 w 344"/>
                <a:gd name="T3" fmla="*/ 2147483647 h 472"/>
                <a:gd name="T4" fmla="*/ 2147483647 w 344"/>
                <a:gd name="T5" fmla="*/ 2147483647 h 472"/>
                <a:gd name="T6" fmla="*/ 2147483647 w 344"/>
                <a:gd name="T7" fmla="*/ 2147483647 h 472"/>
                <a:gd name="T8" fmla="*/ 2147483647 w 344"/>
                <a:gd name="T9" fmla="*/ 2147483647 h 472"/>
                <a:gd name="T10" fmla="*/ 2147483647 w 344"/>
                <a:gd name="T11" fmla="*/ 2147483647 h 472"/>
                <a:gd name="T12" fmla="*/ 2147483647 w 344"/>
                <a:gd name="T13" fmla="*/ 2147483647 h 472"/>
                <a:gd name="T14" fmla="*/ 2147483647 w 344"/>
                <a:gd name="T15" fmla="*/ 0 h 472"/>
                <a:gd name="T16" fmla="*/ 2147483647 w 344"/>
                <a:gd name="T17" fmla="*/ 2147483647 h 472"/>
                <a:gd name="T18" fmla="*/ 2147483647 w 344"/>
                <a:gd name="T19" fmla="*/ 2147483647 h 472"/>
                <a:gd name="T20" fmla="*/ 2147483647 w 344"/>
                <a:gd name="T21" fmla="*/ 2147483647 h 472"/>
                <a:gd name="T22" fmla="*/ 2147483647 w 344"/>
                <a:gd name="T23" fmla="*/ 2147483647 h 472"/>
                <a:gd name="T24" fmla="*/ 2147483647 w 344"/>
                <a:gd name="T25" fmla="*/ 2147483647 h 472"/>
                <a:gd name="T26" fmla="*/ 2147483647 w 344"/>
                <a:gd name="T27" fmla="*/ 2147483647 h 472"/>
                <a:gd name="T28" fmla="*/ 2147483647 w 344"/>
                <a:gd name="T29" fmla="*/ 2147483647 h 472"/>
                <a:gd name="T30" fmla="*/ 2147483647 w 344"/>
                <a:gd name="T31" fmla="*/ 2147483647 h 472"/>
                <a:gd name="T32" fmla="*/ 2147483647 w 344"/>
                <a:gd name="T33" fmla="*/ 2147483647 h 472"/>
                <a:gd name="T34" fmla="*/ 2147483647 w 344"/>
                <a:gd name="T35" fmla="*/ 2147483647 h 472"/>
                <a:gd name="T36" fmla="*/ 2147483647 w 344"/>
                <a:gd name="T37" fmla="*/ 2147483647 h 472"/>
                <a:gd name="T38" fmla="*/ 0 w 344"/>
                <a:gd name="T39" fmla="*/ 2147483647 h 472"/>
                <a:gd name="T40" fmla="*/ 2147483647 w 344"/>
                <a:gd name="T41" fmla="*/ 2147483647 h 472"/>
                <a:gd name="T42" fmla="*/ 2147483647 w 344"/>
                <a:gd name="T43" fmla="*/ 2147483647 h 472"/>
                <a:gd name="T44" fmla="*/ 2147483647 w 344"/>
                <a:gd name="T45" fmla="*/ 2147483647 h 472"/>
                <a:gd name="T46" fmla="*/ 2147483647 w 344"/>
                <a:gd name="T47" fmla="*/ 2147483647 h 472"/>
                <a:gd name="T48" fmla="*/ 2147483647 w 344"/>
                <a:gd name="T49" fmla="*/ 2147483647 h 472"/>
                <a:gd name="T50" fmla="*/ 2147483647 w 344"/>
                <a:gd name="T51" fmla="*/ 2147483647 h 472"/>
                <a:gd name="T52" fmla="*/ 2147483647 w 344"/>
                <a:gd name="T53" fmla="*/ 2147483647 h 472"/>
                <a:gd name="T54" fmla="*/ 2147483647 w 344"/>
                <a:gd name="T55" fmla="*/ 2147483647 h 472"/>
                <a:gd name="T56" fmla="*/ 2147483647 w 344"/>
                <a:gd name="T57" fmla="*/ 2147483647 h 472"/>
                <a:gd name="T58" fmla="*/ 2147483647 w 344"/>
                <a:gd name="T59" fmla="*/ 2147483647 h 472"/>
                <a:gd name="T60" fmla="*/ 2147483647 w 344"/>
                <a:gd name="T61" fmla="*/ 2147483647 h 472"/>
                <a:gd name="T62" fmla="*/ 2147483647 w 344"/>
                <a:gd name="T63" fmla="*/ 2147483647 h 472"/>
                <a:gd name="T64" fmla="*/ 2147483647 w 344"/>
                <a:gd name="T65" fmla="*/ 2147483647 h 472"/>
                <a:gd name="T66" fmla="*/ 2147483647 w 344"/>
                <a:gd name="T67" fmla="*/ 2147483647 h 472"/>
                <a:gd name="T68" fmla="*/ 2147483647 w 344"/>
                <a:gd name="T69" fmla="*/ 2147483647 h 472"/>
                <a:gd name="T70" fmla="*/ 2147483647 w 344"/>
                <a:gd name="T71" fmla="*/ 2147483647 h 472"/>
                <a:gd name="T72" fmla="*/ 2147483647 w 344"/>
                <a:gd name="T73" fmla="*/ 2147483647 h 472"/>
                <a:gd name="T74" fmla="*/ 2147483647 w 344"/>
                <a:gd name="T75" fmla="*/ 2147483647 h 472"/>
                <a:gd name="T76" fmla="*/ 2147483647 w 344"/>
                <a:gd name="T77" fmla="*/ 2147483647 h 472"/>
                <a:gd name="T78" fmla="*/ 2147483647 w 344"/>
                <a:gd name="T79" fmla="*/ 2147483647 h 472"/>
                <a:gd name="T80" fmla="*/ 2147483647 w 344"/>
                <a:gd name="T81" fmla="*/ 2147483647 h 472"/>
                <a:gd name="T82" fmla="*/ 2147483647 w 344"/>
                <a:gd name="T83" fmla="*/ 2147483647 h 472"/>
                <a:gd name="T84" fmla="*/ 2147483647 w 344"/>
                <a:gd name="T85" fmla="*/ 2147483647 h 472"/>
                <a:gd name="T86" fmla="*/ 2147483647 w 344"/>
                <a:gd name="T87" fmla="*/ 2147483647 h 472"/>
                <a:gd name="T88" fmla="*/ 2147483647 w 344"/>
                <a:gd name="T89" fmla="*/ 2147483647 h 472"/>
                <a:gd name="T90" fmla="*/ 2147483647 w 344"/>
                <a:gd name="T91" fmla="*/ 2147483647 h 472"/>
                <a:gd name="T92" fmla="*/ 2147483647 w 344"/>
                <a:gd name="T93" fmla="*/ 2147483647 h 472"/>
                <a:gd name="T94" fmla="*/ 2147483647 w 344"/>
                <a:gd name="T95" fmla="*/ 2147483647 h 4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4"/>
                <a:gd name="T145" fmla="*/ 0 h 472"/>
                <a:gd name="T146" fmla="*/ 344 w 344"/>
                <a:gd name="T147" fmla="*/ 472 h 4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4" h="472">
                  <a:moveTo>
                    <a:pt x="336" y="64"/>
                  </a:moveTo>
                  <a:lnTo>
                    <a:pt x="328" y="48"/>
                  </a:lnTo>
                  <a:lnTo>
                    <a:pt x="288" y="56"/>
                  </a:lnTo>
                  <a:lnTo>
                    <a:pt x="240" y="32"/>
                  </a:lnTo>
                  <a:lnTo>
                    <a:pt x="216" y="32"/>
                  </a:lnTo>
                  <a:lnTo>
                    <a:pt x="192" y="24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80" y="40"/>
                  </a:lnTo>
                  <a:lnTo>
                    <a:pt x="64" y="80"/>
                  </a:lnTo>
                  <a:lnTo>
                    <a:pt x="32" y="88"/>
                  </a:lnTo>
                  <a:lnTo>
                    <a:pt x="32" y="112"/>
                  </a:lnTo>
                  <a:lnTo>
                    <a:pt x="56" y="144"/>
                  </a:lnTo>
                  <a:lnTo>
                    <a:pt x="80" y="160"/>
                  </a:lnTo>
                  <a:lnTo>
                    <a:pt x="80" y="176"/>
                  </a:lnTo>
                  <a:lnTo>
                    <a:pt x="64" y="184"/>
                  </a:lnTo>
                  <a:lnTo>
                    <a:pt x="40" y="176"/>
                  </a:lnTo>
                  <a:lnTo>
                    <a:pt x="0" y="200"/>
                  </a:lnTo>
                  <a:lnTo>
                    <a:pt x="16" y="216"/>
                  </a:lnTo>
                  <a:lnTo>
                    <a:pt x="32" y="232"/>
                  </a:lnTo>
                  <a:lnTo>
                    <a:pt x="64" y="232"/>
                  </a:lnTo>
                  <a:lnTo>
                    <a:pt x="96" y="232"/>
                  </a:lnTo>
                  <a:lnTo>
                    <a:pt x="80" y="264"/>
                  </a:lnTo>
                  <a:lnTo>
                    <a:pt x="48" y="272"/>
                  </a:lnTo>
                  <a:lnTo>
                    <a:pt x="24" y="288"/>
                  </a:lnTo>
                  <a:lnTo>
                    <a:pt x="24" y="312"/>
                  </a:lnTo>
                  <a:lnTo>
                    <a:pt x="48" y="328"/>
                  </a:lnTo>
                  <a:lnTo>
                    <a:pt x="56" y="352"/>
                  </a:lnTo>
                  <a:lnTo>
                    <a:pt x="72" y="360"/>
                  </a:lnTo>
                  <a:lnTo>
                    <a:pt x="80" y="384"/>
                  </a:lnTo>
                  <a:lnTo>
                    <a:pt x="104" y="384"/>
                  </a:lnTo>
                  <a:lnTo>
                    <a:pt x="144" y="384"/>
                  </a:lnTo>
                  <a:lnTo>
                    <a:pt x="120" y="416"/>
                  </a:lnTo>
                  <a:lnTo>
                    <a:pt x="64" y="472"/>
                  </a:lnTo>
                  <a:lnTo>
                    <a:pt x="128" y="432"/>
                  </a:lnTo>
                  <a:lnTo>
                    <a:pt x="184" y="376"/>
                  </a:lnTo>
                  <a:lnTo>
                    <a:pt x="176" y="368"/>
                  </a:lnTo>
                  <a:lnTo>
                    <a:pt x="208" y="328"/>
                  </a:lnTo>
                  <a:lnTo>
                    <a:pt x="216" y="344"/>
                  </a:lnTo>
                  <a:lnTo>
                    <a:pt x="224" y="360"/>
                  </a:lnTo>
                  <a:lnTo>
                    <a:pt x="248" y="344"/>
                  </a:lnTo>
                  <a:lnTo>
                    <a:pt x="272" y="328"/>
                  </a:lnTo>
                  <a:lnTo>
                    <a:pt x="288" y="336"/>
                  </a:lnTo>
                  <a:lnTo>
                    <a:pt x="344" y="344"/>
                  </a:lnTo>
                  <a:lnTo>
                    <a:pt x="344" y="64"/>
                  </a:lnTo>
                  <a:lnTo>
                    <a:pt x="336" y="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19" name="Freeform 777"/>
            <p:cNvSpPr/>
            <p:nvPr/>
          </p:nvSpPr>
          <p:spPr bwMode="auto">
            <a:xfrm>
              <a:off x="3529153" y="3514288"/>
              <a:ext cx="1110547" cy="573990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0 h 376"/>
                <a:gd name="T50" fmla="*/ 2147483647 w 728"/>
                <a:gd name="T51" fmla="*/ 2147483647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0 w 728"/>
                <a:gd name="T57" fmla="*/ 2147483647 h 376"/>
                <a:gd name="T58" fmla="*/ 2147483647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8"/>
                <a:gd name="T100" fmla="*/ 0 h 376"/>
                <a:gd name="T101" fmla="*/ 728 w 728"/>
                <a:gd name="T102" fmla="*/ 376 h 3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0" name="Freeform 779"/>
            <p:cNvSpPr/>
            <p:nvPr/>
          </p:nvSpPr>
          <p:spPr bwMode="auto">
            <a:xfrm>
              <a:off x="3529153" y="3514288"/>
              <a:ext cx="1110547" cy="573990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2147483647 h 376"/>
                <a:gd name="T50" fmla="*/ 2147483647 w 728"/>
                <a:gd name="T51" fmla="*/ 0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2147483647 w 728"/>
                <a:gd name="T57" fmla="*/ 2147483647 h 376"/>
                <a:gd name="T58" fmla="*/ 0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2147483647 w 728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28"/>
                <a:gd name="T103" fmla="*/ 0 h 376"/>
                <a:gd name="T104" fmla="*/ 728 w 728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1" name="Freeform 780"/>
            <p:cNvSpPr/>
            <p:nvPr/>
          </p:nvSpPr>
          <p:spPr bwMode="auto">
            <a:xfrm>
              <a:off x="4236659" y="4296662"/>
              <a:ext cx="86099" cy="84851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0 h 56"/>
                <a:gd name="T6" fmla="*/ 2147483647 w 56"/>
                <a:gd name="T7" fmla="*/ 2147483647 h 56"/>
                <a:gd name="T8" fmla="*/ 0 w 56"/>
                <a:gd name="T9" fmla="*/ 2147483647 h 56"/>
                <a:gd name="T10" fmla="*/ 2147483647 w 56"/>
                <a:gd name="T11" fmla="*/ 2147483647 h 56"/>
                <a:gd name="T12" fmla="*/ 2147483647 w 56"/>
                <a:gd name="T13" fmla="*/ 2147483647 h 56"/>
                <a:gd name="T14" fmla="*/ 2147483647 w 56"/>
                <a:gd name="T15" fmla="*/ 2147483647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6"/>
                <a:gd name="T26" fmla="*/ 56 w 56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6">
                  <a:moveTo>
                    <a:pt x="56" y="56"/>
                  </a:moveTo>
                  <a:lnTo>
                    <a:pt x="56" y="48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24" y="56"/>
                  </a:lnTo>
                  <a:lnTo>
                    <a:pt x="40" y="56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2" name="Freeform 781"/>
            <p:cNvSpPr/>
            <p:nvPr/>
          </p:nvSpPr>
          <p:spPr bwMode="auto">
            <a:xfrm>
              <a:off x="4274093" y="4381513"/>
              <a:ext cx="72373" cy="48664"/>
            </a:xfrm>
            <a:custGeom>
              <a:avLst/>
              <a:gdLst>
                <a:gd name="T0" fmla="*/ 2147483647 w 48"/>
                <a:gd name="T1" fmla="*/ 0 h 32"/>
                <a:gd name="T2" fmla="*/ 2147483647 w 48"/>
                <a:gd name="T3" fmla="*/ 0 h 32"/>
                <a:gd name="T4" fmla="*/ 0 w 48"/>
                <a:gd name="T5" fmla="*/ 0 h 32"/>
                <a:gd name="T6" fmla="*/ 2147483647 w 48"/>
                <a:gd name="T7" fmla="*/ 2147483647 h 32"/>
                <a:gd name="T8" fmla="*/ 2147483647 w 48"/>
                <a:gd name="T9" fmla="*/ 2147483647 h 32"/>
                <a:gd name="T10" fmla="*/ 2147483647 w 48"/>
                <a:gd name="T11" fmla="*/ 2147483647 h 32"/>
                <a:gd name="T12" fmla="*/ 2147483647 w 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32"/>
                <a:gd name="T23" fmla="*/ 48 w 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32">
                  <a:moveTo>
                    <a:pt x="32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40" y="32"/>
                  </a:lnTo>
                  <a:lnTo>
                    <a:pt x="48" y="1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3" name="Freeform 782"/>
            <p:cNvSpPr/>
            <p:nvPr/>
          </p:nvSpPr>
          <p:spPr bwMode="auto">
            <a:xfrm>
              <a:off x="4335236" y="4406468"/>
              <a:ext cx="109807" cy="48664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2147483647 h 32"/>
                <a:gd name="T4" fmla="*/ 2147483647 w 72"/>
                <a:gd name="T5" fmla="*/ 2147483647 h 32"/>
                <a:gd name="T6" fmla="*/ 2147483647 w 72"/>
                <a:gd name="T7" fmla="*/ 0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32"/>
                <a:gd name="T41" fmla="*/ 72 w 72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32">
                  <a:moveTo>
                    <a:pt x="56" y="8"/>
                  </a:moveTo>
                  <a:lnTo>
                    <a:pt x="4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16"/>
                  </a:lnTo>
                  <a:lnTo>
                    <a:pt x="64" y="32"/>
                  </a:lnTo>
                  <a:lnTo>
                    <a:pt x="72" y="16"/>
                  </a:lnTo>
                  <a:lnTo>
                    <a:pt x="56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4" name="Freeform 783"/>
            <p:cNvSpPr/>
            <p:nvPr/>
          </p:nvSpPr>
          <p:spPr bwMode="auto">
            <a:xfrm>
              <a:off x="4407608" y="4356557"/>
              <a:ext cx="232092" cy="244570"/>
            </a:xfrm>
            <a:custGeom>
              <a:avLst/>
              <a:gdLst>
                <a:gd name="T0" fmla="*/ 2147483647 w 152"/>
                <a:gd name="T1" fmla="*/ 2147483647 h 160"/>
                <a:gd name="T2" fmla="*/ 2147483647 w 152"/>
                <a:gd name="T3" fmla="*/ 2147483647 h 160"/>
                <a:gd name="T4" fmla="*/ 2147483647 w 152"/>
                <a:gd name="T5" fmla="*/ 2147483647 h 160"/>
                <a:gd name="T6" fmla="*/ 2147483647 w 152"/>
                <a:gd name="T7" fmla="*/ 2147483647 h 160"/>
                <a:gd name="T8" fmla="*/ 2147483647 w 152"/>
                <a:gd name="T9" fmla="*/ 2147483647 h 160"/>
                <a:gd name="T10" fmla="*/ 2147483647 w 152"/>
                <a:gd name="T11" fmla="*/ 2147483647 h 160"/>
                <a:gd name="T12" fmla="*/ 2147483647 w 152"/>
                <a:gd name="T13" fmla="*/ 2147483647 h 160"/>
                <a:gd name="T14" fmla="*/ 2147483647 w 152"/>
                <a:gd name="T15" fmla="*/ 2147483647 h 160"/>
                <a:gd name="T16" fmla="*/ 2147483647 w 152"/>
                <a:gd name="T17" fmla="*/ 0 h 160"/>
                <a:gd name="T18" fmla="*/ 2147483647 w 152"/>
                <a:gd name="T19" fmla="*/ 2147483647 h 160"/>
                <a:gd name="T20" fmla="*/ 2147483647 w 152"/>
                <a:gd name="T21" fmla="*/ 2147483647 h 160"/>
                <a:gd name="T22" fmla="*/ 2147483647 w 152"/>
                <a:gd name="T23" fmla="*/ 2147483647 h 160"/>
                <a:gd name="T24" fmla="*/ 2147483647 w 152"/>
                <a:gd name="T25" fmla="*/ 2147483647 h 160"/>
                <a:gd name="T26" fmla="*/ 2147483647 w 152"/>
                <a:gd name="T27" fmla="*/ 2147483647 h 160"/>
                <a:gd name="T28" fmla="*/ 2147483647 w 152"/>
                <a:gd name="T29" fmla="*/ 2147483647 h 160"/>
                <a:gd name="T30" fmla="*/ 2147483647 w 152"/>
                <a:gd name="T31" fmla="*/ 2147483647 h 160"/>
                <a:gd name="T32" fmla="*/ 2147483647 w 152"/>
                <a:gd name="T33" fmla="*/ 2147483647 h 160"/>
                <a:gd name="T34" fmla="*/ 2147483647 w 152"/>
                <a:gd name="T35" fmla="*/ 2147483647 h 160"/>
                <a:gd name="T36" fmla="*/ 2147483647 w 152"/>
                <a:gd name="T37" fmla="*/ 2147483647 h 160"/>
                <a:gd name="T38" fmla="*/ 2147483647 w 152"/>
                <a:gd name="T39" fmla="*/ 2147483647 h 160"/>
                <a:gd name="T40" fmla="*/ 0 w 152"/>
                <a:gd name="T41" fmla="*/ 2147483647 h 160"/>
                <a:gd name="T42" fmla="*/ 2147483647 w 152"/>
                <a:gd name="T43" fmla="*/ 2147483647 h 160"/>
                <a:gd name="T44" fmla="*/ 2147483647 w 152"/>
                <a:gd name="T45" fmla="*/ 2147483647 h 160"/>
                <a:gd name="T46" fmla="*/ 2147483647 w 152"/>
                <a:gd name="T47" fmla="*/ 2147483647 h 1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2"/>
                <a:gd name="T73" fmla="*/ 0 h 160"/>
                <a:gd name="T74" fmla="*/ 152 w 152"/>
                <a:gd name="T75" fmla="*/ 160 h 1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2" h="160">
                  <a:moveTo>
                    <a:pt x="152" y="136"/>
                  </a:moveTo>
                  <a:lnTo>
                    <a:pt x="152" y="104"/>
                  </a:lnTo>
                  <a:lnTo>
                    <a:pt x="144" y="88"/>
                  </a:lnTo>
                  <a:lnTo>
                    <a:pt x="144" y="80"/>
                  </a:lnTo>
                  <a:lnTo>
                    <a:pt x="128" y="80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8"/>
                  </a:lnTo>
                  <a:lnTo>
                    <a:pt x="96" y="0"/>
                  </a:lnTo>
                  <a:lnTo>
                    <a:pt x="72" y="8"/>
                  </a:lnTo>
                  <a:lnTo>
                    <a:pt x="56" y="16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24" y="48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24" y="88"/>
                  </a:lnTo>
                  <a:lnTo>
                    <a:pt x="24" y="104"/>
                  </a:lnTo>
                  <a:lnTo>
                    <a:pt x="24" y="120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32" y="152"/>
                  </a:lnTo>
                  <a:lnTo>
                    <a:pt x="48" y="160"/>
                  </a:lnTo>
                  <a:lnTo>
                    <a:pt x="152" y="1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5" name="Freeform 784"/>
            <p:cNvSpPr/>
            <p:nvPr/>
          </p:nvSpPr>
          <p:spPr bwMode="auto">
            <a:xfrm>
              <a:off x="4481228" y="4564941"/>
              <a:ext cx="158472" cy="109807"/>
            </a:xfrm>
            <a:custGeom>
              <a:avLst/>
              <a:gdLst>
                <a:gd name="T0" fmla="*/ 0 w 104"/>
                <a:gd name="T1" fmla="*/ 2147483647 h 72"/>
                <a:gd name="T2" fmla="*/ 2147483647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0 h 72"/>
                <a:gd name="T22" fmla="*/ 0 w 104"/>
                <a:gd name="T23" fmla="*/ 2147483647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6" name="Freeform 785"/>
            <p:cNvSpPr/>
            <p:nvPr/>
          </p:nvSpPr>
          <p:spPr bwMode="auto">
            <a:xfrm>
              <a:off x="4481228" y="4564941"/>
              <a:ext cx="158472" cy="109807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7" name="Freeform 786"/>
            <p:cNvSpPr/>
            <p:nvPr/>
          </p:nvSpPr>
          <p:spPr bwMode="auto">
            <a:xfrm>
              <a:off x="4481228" y="4564941"/>
              <a:ext cx="158472" cy="109807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8" name="Freeform 787"/>
            <p:cNvSpPr/>
            <p:nvPr/>
          </p:nvSpPr>
          <p:spPr bwMode="auto">
            <a:xfrm>
              <a:off x="4750754" y="4430177"/>
              <a:ext cx="97329" cy="134763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"/>
                <a:gd name="T52" fmla="*/ 0 h 88"/>
                <a:gd name="T53" fmla="*/ 64 w 64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29" name="Freeform 788"/>
            <p:cNvSpPr/>
            <p:nvPr/>
          </p:nvSpPr>
          <p:spPr bwMode="auto">
            <a:xfrm>
              <a:off x="4884270" y="4478841"/>
              <a:ext cx="61142" cy="73621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2147483647 w 40"/>
                <a:gd name="T11" fmla="*/ 0 h 48"/>
                <a:gd name="T12" fmla="*/ 0 w 40"/>
                <a:gd name="T13" fmla="*/ 2147483647 h 48"/>
                <a:gd name="T14" fmla="*/ 2147483647 w 40"/>
                <a:gd name="T15" fmla="*/ 2147483647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8"/>
                <a:gd name="T26" fmla="*/ 40 w 40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0" name="Freeform 789"/>
            <p:cNvSpPr/>
            <p:nvPr/>
          </p:nvSpPr>
          <p:spPr bwMode="auto">
            <a:xfrm>
              <a:off x="4750754" y="4430177"/>
              <a:ext cx="97329" cy="134763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2147483647 w 64"/>
                <a:gd name="T35" fmla="*/ 2147483647 h 88"/>
                <a:gd name="T36" fmla="*/ 2147483647 w 64"/>
                <a:gd name="T37" fmla="*/ 2147483647 h 88"/>
                <a:gd name="T38" fmla="*/ 2147483647 w 64"/>
                <a:gd name="T39" fmla="*/ 2147483647 h 88"/>
                <a:gd name="T40" fmla="*/ 2147483647 w 64"/>
                <a:gd name="T41" fmla="*/ 2147483647 h 88"/>
                <a:gd name="T42" fmla="*/ 2147483647 w 64"/>
                <a:gd name="T43" fmla="*/ 2147483647 h 88"/>
                <a:gd name="T44" fmla="*/ 2147483647 w 64"/>
                <a:gd name="T45" fmla="*/ 2147483647 h 88"/>
                <a:gd name="T46" fmla="*/ 2147483647 w 64"/>
                <a:gd name="T47" fmla="*/ 2147483647 h 88"/>
                <a:gd name="T48" fmla="*/ 2147483647 w 64"/>
                <a:gd name="T49" fmla="*/ 0 h 88"/>
                <a:gd name="T50" fmla="*/ 2147483647 w 64"/>
                <a:gd name="T51" fmla="*/ 2147483647 h 88"/>
                <a:gd name="T52" fmla="*/ 0 w 64"/>
                <a:gd name="T53" fmla="*/ 2147483647 h 88"/>
                <a:gd name="T54" fmla="*/ 2147483647 w 64"/>
                <a:gd name="T55" fmla="*/ 2147483647 h 88"/>
                <a:gd name="T56" fmla="*/ 2147483647 w 64"/>
                <a:gd name="T57" fmla="*/ 2147483647 h 88"/>
                <a:gd name="T58" fmla="*/ 2147483647 w 64"/>
                <a:gd name="T59" fmla="*/ 2147483647 h 88"/>
                <a:gd name="T60" fmla="*/ 2147483647 w 64"/>
                <a:gd name="T61" fmla="*/ 2147483647 h 88"/>
                <a:gd name="T62" fmla="*/ 2147483647 w 64"/>
                <a:gd name="T63" fmla="*/ 2147483647 h 88"/>
                <a:gd name="T64" fmla="*/ 2147483647 w 64"/>
                <a:gd name="T65" fmla="*/ 2147483647 h 88"/>
                <a:gd name="T66" fmla="*/ 2147483647 w 64"/>
                <a:gd name="T67" fmla="*/ 2147483647 h 88"/>
                <a:gd name="T68" fmla="*/ 2147483647 w 64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4"/>
                <a:gd name="T106" fmla="*/ 0 h 88"/>
                <a:gd name="T107" fmla="*/ 64 w 64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1" name="Freeform 790"/>
            <p:cNvSpPr/>
            <p:nvPr/>
          </p:nvSpPr>
          <p:spPr bwMode="auto">
            <a:xfrm>
              <a:off x="4884270" y="4478841"/>
              <a:ext cx="61142" cy="73621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2147483647 h 48"/>
                <a:gd name="T10" fmla="*/ 2147483647 w 40"/>
                <a:gd name="T11" fmla="*/ 0 h 48"/>
                <a:gd name="T12" fmla="*/ 2147483647 w 40"/>
                <a:gd name="T13" fmla="*/ 0 h 48"/>
                <a:gd name="T14" fmla="*/ 0 w 40"/>
                <a:gd name="T15" fmla="*/ 2147483647 h 48"/>
                <a:gd name="T16" fmla="*/ 2147483647 w 40"/>
                <a:gd name="T17" fmla="*/ 2147483647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48"/>
                <a:gd name="T29" fmla="*/ 40 w 40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2" name="Freeform 791"/>
            <p:cNvSpPr/>
            <p:nvPr/>
          </p:nvSpPr>
          <p:spPr bwMode="auto">
            <a:xfrm>
              <a:off x="4518663" y="5029124"/>
              <a:ext cx="378085" cy="781126"/>
            </a:xfrm>
            <a:custGeom>
              <a:avLst/>
              <a:gdLst>
                <a:gd name="T0" fmla="*/ 2147483647 w 248"/>
                <a:gd name="T1" fmla="*/ 2147483647 h 512"/>
                <a:gd name="T2" fmla="*/ 2147483647 w 248"/>
                <a:gd name="T3" fmla="*/ 2147483647 h 512"/>
                <a:gd name="T4" fmla="*/ 2147483647 w 248"/>
                <a:gd name="T5" fmla="*/ 2147483647 h 512"/>
                <a:gd name="T6" fmla="*/ 2147483647 w 248"/>
                <a:gd name="T7" fmla="*/ 2147483647 h 512"/>
                <a:gd name="T8" fmla="*/ 2147483647 w 248"/>
                <a:gd name="T9" fmla="*/ 2147483647 h 512"/>
                <a:gd name="T10" fmla="*/ 2147483647 w 248"/>
                <a:gd name="T11" fmla="*/ 2147483647 h 512"/>
                <a:gd name="T12" fmla="*/ 2147483647 w 248"/>
                <a:gd name="T13" fmla="*/ 2147483647 h 512"/>
                <a:gd name="T14" fmla="*/ 2147483647 w 248"/>
                <a:gd name="T15" fmla="*/ 2147483647 h 512"/>
                <a:gd name="T16" fmla="*/ 2147483647 w 248"/>
                <a:gd name="T17" fmla="*/ 2147483647 h 512"/>
                <a:gd name="T18" fmla="*/ 2147483647 w 248"/>
                <a:gd name="T19" fmla="*/ 2147483647 h 512"/>
                <a:gd name="T20" fmla="*/ 2147483647 w 248"/>
                <a:gd name="T21" fmla="*/ 2147483647 h 512"/>
                <a:gd name="T22" fmla="*/ 2147483647 w 248"/>
                <a:gd name="T23" fmla="*/ 2147483647 h 512"/>
                <a:gd name="T24" fmla="*/ 2147483647 w 248"/>
                <a:gd name="T25" fmla="*/ 2147483647 h 512"/>
                <a:gd name="T26" fmla="*/ 2147483647 w 248"/>
                <a:gd name="T27" fmla="*/ 2147483647 h 512"/>
                <a:gd name="T28" fmla="*/ 2147483647 w 248"/>
                <a:gd name="T29" fmla="*/ 0 h 512"/>
                <a:gd name="T30" fmla="*/ 2147483647 w 248"/>
                <a:gd name="T31" fmla="*/ 0 h 512"/>
                <a:gd name="T32" fmla="*/ 2147483647 w 248"/>
                <a:gd name="T33" fmla="*/ 2147483647 h 512"/>
                <a:gd name="T34" fmla="*/ 2147483647 w 248"/>
                <a:gd name="T35" fmla="*/ 0 h 512"/>
                <a:gd name="T36" fmla="*/ 2147483647 w 248"/>
                <a:gd name="T37" fmla="*/ 0 h 512"/>
                <a:gd name="T38" fmla="*/ 2147483647 w 248"/>
                <a:gd name="T39" fmla="*/ 2147483647 h 512"/>
                <a:gd name="T40" fmla="*/ 2147483647 w 248"/>
                <a:gd name="T41" fmla="*/ 2147483647 h 512"/>
                <a:gd name="T42" fmla="*/ 2147483647 w 248"/>
                <a:gd name="T43" fmla="*/ 2147483647 h 512"/>
                <a:gd name="T44" fmla="*/ 2147483647 w 248"/>
                <a:gd name="T45" fmla="*/ 2147483647 h 512"/>
                <a:gd name="T46" fmla="*/ 2147483647 w 248"/>
                <a:gd name="T47" fmla="*/ 2147483647 h 512"/>
                <a:gd name="T48" fmla="*/ 2147483647 w 248"/>
                <a:gd name="T49" fmla="*/ 2147483647 h 512"/>
                <a:gd name="T50" fmla="*/ 2147483647 w 248"/>
                <a:gd name="T51" fmla="*/ 2147483647 h 512"/>
                <a:gd name="T52" fmla="*/ 2147483647 w 248"/>
                <a:gd name="T53" fmla="*/ 2147483647 h 512"/>
                <a:gd name="T54" fmla="*/ 2147483647 w 248"/>
                <a:gd name="T55" fmla="*/ 2147483647 h 512"/>
                <a:gd name="T56" fmla="*/ 2147483647 w 248"/>
                <a:gd name="T57" fmla="*/ 2147483647 h 512"/>
                <a:gd name="T58" fmla="*/ 2147483647 w 248"/>
                <a:gd name="T59" fmla="*/ 2147483647 h 512"/>
                <a:gd name="T60" fmla="*/ 2147483647 w 248"/>
                <a:gd name="T61" fmla="*/ 2147483647 h 512"/>
                <a:gd name="T62" fmla="*/ 2147483647 w 248"/>
                <a:gd name="T63" fmla="*/ 2147483647 h 512"/>
                <a:gd name="T64" fmla="*/ 0 w 248"/>
                <a:gd name="T65" fmla="*/ 2147483647 h 512"/>
                <a:gd name="T66" fmla="*/ 2147483647 w 248"/>
                <a:gd name="T67" fmla="*/ 2147483647 h 512"/>
                <a:gd name="T68" fmla="*/ 2147483647 w 248"/>
                <a:gd name="T69" fmla="*/ 2147483647 h 512"/>
                <a:gd name="T70" fmla="*/ 2147483647 w 248"/>
                <a:gd name="T71" fmla="*/ 2147483647 h 512"/>
                <a:gd name="T72" fmla="*/ 2147483647 w 248"/>
                <a:gd name="T73" fmla="*/ 2147483647 h 512"/>
                <a:gd name="T74" fmla="*/ 2147483647 w 248"/>
                <a:gd name="T75" fmla="*/ 2147483647 h 512"/>
                <a:gd name="T76" fmla="*/ 2147483647 w 248"/>
                <a:gd name="T77" fmla="*/ 2147483647 h 512"/>
                <a:gd name="T78" fmla="*/ 2147483647 w 248"/>
                <a:gd name="T79" fmla="*/ 2147483647 h 512"/>
                <a:gd name="T80" fmla="*/ 2147483647 w 248"/>
                <a:gd name="T81" fmla="*/ 2147483647 h 512"/>
                <a:gd name="T82" fmla="*/ 2147483647 w 248"/>
                <a:gd name="T83" fmla="*/ 2147483647 h 512"/>
                <a:gd name="T84" fmla="*/ 2147483647 w 248"/>
                <a:gd name="T85" fmla="*/ 2147483647 h 512"/>
                <a:gd name="T86" fmla="*/ 2147483647 w 248"/>
                <a:gd name="T87" fmla="*/ 2147483647 h 512"/>
                <a:gd name="T88" fmla="*/ 2147483647 w 248"/>
                <a:gd name="T89" fmla="*/ 2147483647 h 512"/>
                <a:gd name="T90" fmla="*/ 2147483647 w 248"/>
                <a:gd name="T91" fmla="*/ 2147483647 h 512"/>
                <a:gd name="T92" fmla="*/ 2147483647 w 248"/>
                <a:gd name="T93" fmla="*/ 2147483647 h 512"/>
                <a:gd name="T94" fmla="*/ 2147483647 w 248"/>
                <a:gd name="T95" fmla="*/ 2147483647 h 512"/>
                <a:gd name="T96" fmla="*/ 2147483647 w 248"/>
                <a:gd name="T97" fmla="*/ 2147483647 h 512"/>
                <a:gd name="T98" fmla="*/ 2147483647 w 248"/>
                <a:gd name="T99" fmla="*/ 2147483647 h 512"/>
                <a:gd name="T100" fmla="*/ 2147483647 w 248"/>
                <a:gd name="T101" fmla="*/ 2147483647 h 512"/>
                <a:gd name="T102" fmla="*/ 2147483647 w 248"/>
                <a:gd name="T103" fmla="*/ 2147483647 h 512"/>
                <a:gd name="T104" fmla="*/ 2147483647 w 248"/>
                <a:gd name="T105" fmla="*/ 2147483647 h 512"/>
                <a:gd name="T106" fmla="*/ 2147483647 w 248"/>
                <a:gd name="T107" fmla="*/ 2147483647 h 512"/>
                <a:gd name="T108" fmla="*/ 2147483647 w 248"/>
                <a:gd name="T109" fmla="*/ 2147483647 h 512"/>
                <a:gd name="T110" fmla="*/ 2147483647 w 248"/>
                <a:gd name="T111" fmla="*/ 2147483647 h 512"/>
                <a:gd name="T112" fmla="*/ 2147483647 w 248"/>
                <a:gd name="T113" fmla="*/ 2147483647 h 512"/>
                <a:gd name="T114" fmla="*/ 2147483647 w 248"/>
                <a:gd name="T115" fmla="*/ 2147483647 h 512"/>
                <a:gd name="T116" fmla="*/ 2147483647 w 248"/>
                <a:gd name="T117" fmla="*/ 2147483647 h 512"/>
                <a:gd name="T118" fmla="*/ 2147483647 w 248"/>
                <a:gd name="T119" fmla="*/ 2147483647 h 512"/>
                <a:gd name="T120" fmla="*/ 2147483647 w 248"/>
                <a:gd name="T121" fmla="*/ 2147483647 h 512"/>
                <a:gd name="T122" fmla="*/ 2147483647 w 248"/>
                <a:gd name="T123" fmla="*/ 2147483647 h 5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48"/>
                <a:gd name="T187" fmla="*/ 0 h 512"/>
                <a:gd name="T188" fmla="*/ 248 w 248"/>
                <a:gd name="T189" fmla="*/ 512 h 5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8" h="512">
                  <a:moveTo>
                    <a:pt x="192" y="144"/>
                  </a:moveTo>
                  <a:lnTo>
                    <a:pt x="192" y="128"/>
                  </a:lnTo>
                  <a:lnTo>
                    <a:pt x="200" y="112"/>
                  </a:lnTo>
                  <a:lnTo>
                    <a:pt x="232" y="88"/>
                  </a:lnTo>
                  <a:lnTo>
                    <a:pt x="240" y="80"/>
                  </a:lnTo>
                  <a:lnTo>
                    <a:pt x="248" y="56"/>
                  </a:lnTo>
                  <a:lnTo>
                    <a:pt x="248" y="48"/>
                  </a:lnTo>
                  <a:lnTo>
                    <a:pt x="232" y="56"/>
                  </a:lnTo>
                  <a:lnTo>
                    <a:pt x="208" y="72"/>
                  </a:lnTo>
                  <a:lnTo>
                    <a:pt x="192" y="64"/>
                  </a:lnTo>
                  <a:lnTo>
                    <a:pt x="192" y="40"/>
                  </a:lnTo>
                  <a:lnTo>
                    <a:pt x="184" y="32"/>
                  </a:lnTo>
                  <a:lnTo>
                    <a:pt x="160" y="24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0" y="8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64" y="64"/>
                  </a:lnTo>
                  <a:lnTo>
                    <a:pt x="56" y="80"/>
                  </a:lnTo>
                  <a:lnTo>
                    <a:pt x="48" y="128"/>
                  </a:lnTo>
                  <a:lnTo>
                    <a:pt x="48" y="168"/>
                  </a:lnTo>
                  <a:lnTo>
                    <a:pt x="24" y="224"/>
                  </a:lnTo>
                  <a:lnTo>
                    <a:pt x="24" y="280"/>
                  </a:lnTo>
                  <a:lnTo>
                    <a:pt x="24" y="304"/>
                  </a:lnTo>
                  <a:lnTo>
                    <a:pt x="16" y="336"/>
                  </a:lnTo>
                  <a:lnTo>
                    <a:pt x="24" y="352"/>
                  </a:lnTo>
                  <a:lnTo>
                    <a:pt x="16" y="416"/>
                  </a:lnTo>
                  <a:lnTo>
                    <a:pt x="0" y="440"/>
                  </a:lnTo>
                  <a:lnTo>
                    <a:pt x="8" y="464"/>
                  </a:lnTo>
                  <a:lnTo>
                    <a:pt x="16" y="488"/>
                  </a:lnTo>
                  <a:lnTo>
                    <a:pt x="80" y="512"/>
                  </a:lnTo>
                  <a:lnTo>
                    <a:pt x="64" y="496"/>
                  </a:lnTo>
                  <a:lnTo>
                    <a:pt x="56" y="472"/>
                  </a:lnTo>
                  <a:lnTo>
                    <a:pt x="64" y="448"/>
                  </a:lnTo>
                  <a:lnTo>
                    <a:pt x="80" y="424"/>
                  </a:lnTo>
                  <a:lnTo>
                    <a:pt x="88" y="416"/>
                  </a:lnTo>
                  <a:lnTo>
                    <a:pt x="96" y="392"/>
                  </a:lnTo>
                  <a:lnTo>
                    <a:pt x="88" y="384"/>
                  </a:lnTo>
                  <a:lnTo>
                    <a:pt x="80" y="368"/>
                  </a:lnTo>
                  <a:lnTo>
                    <a:pt x="96" y="344"/>
                  </a:lnTo>
                  <a:lnTo>
                    <a:pt x="112" y="328"/>
                  </a:lnTo>
                  <a:lnTo>
                    <a:pt x="120" y="304"/>
                  </a:lnTo>
                  <a:lnTo>
                    <a:pt x="120" y="296"/>
                  </a:lnTo>
                  <a:lnTo>
                    <a:pt x="112" y="296"/>
                  </a:lnTo>
                  <a:lnTo>
                    <a:pt x="112" y="288"/>
                  </a:lnTo>
                  <a:lnTo>
                    <a:pt x="136" y="280"/>
                  </a:lnTo>
                  <a:lnTo>
                    <a:pt x="144" y="264"/>
                  </a:lnTo>
                  <a:lnTo>
                    <a:pt x="152" y="248"/>
                  </a:lnTo>
                  <a:lnTo>
                    <a:pt x="192" y="232"/>
                  </a:lnTo>
                  <a:lnTo>
                    <a:pt x="200" y="224"/>
                  </a:lnTo>
                  <a:lnTo>
                    <a:pt x="208" y="224"/>
                  </a:lnTo>
                  <a:lnTo>
                    <a:pt x="216" y="200"/>
                  </a:lnTo>
                  <a:lnTo>
                    <a:pt x="208" y="184"/>
                  </a:lnTo>
                  <a:lnTo>
                    <a:pt x="192" y="176"/>
                  </a:lnTo>
                  <a:lnTo>
                    <a:pt x="208" y="176"/>
                  </a:lnTo>
                  <a:lnTo>
                    <a:pt x="192" y="168"/>
                  </a:lnTo>
                  <a:lnTo>
                    <a:pt x="192" y="1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3" name="Freeform 792"/>
            <p:cNvSpPr/>
            <p:nvPr/>
          </p:nvSpPr>
          <p:spPr bwMode="auto">
            <a:xfrm>
              <a:off x="4725798" y="4980459"/>
              <a:ext cx="170950" cy="158472"/>
            </a:xfrm>
            <a:custGeom>
              <a:avLst/>
              <a:gdLst>
                <a:gd name="T0" fmla="*/ 2147483647 w 112"/>
                <a:gd name="T1" fmla="*/ 0 h 104"/>
                <a:gd name="T2" fmla="*/ 0 w 112"/>
                <a:gd name="T3" fmla="*/ 2147483647 h 104"/>
                <a:gd name="T4" fmla="*/ 0 w 112"/>
                <a:gd name="T5" fmla="*/ 2147483647 h 104"/>
                <a:gd name="T6" fmla="*/ 2147483647 w 112"/>
                <a:gd name="T7" fmla="*/ 2147483647 h 104"/>
                <a:gd name="T8" fmla="*/ 2147483647 w 112"/>
                <a:gd name="T9" fmla="*/ 2147483647 h 104"/>
                <a:gd name="T10" fmla="*/ 2147483647 w 112"/>
                <a:gd name="T11" fmla="*/ 2147483647 h 104"/>
                <a:gd name="T12" fmla="*/ 2147483647 w 112"/>
                <a:gd name="T13" fmla="*/ 2147483647 h 104"/>
                <a:gd name="T14" fmla="*/ 2147483647 w 112"/>
                <a:gd name="T15" fmla="*/ 2147483647 h 104"/>
                <a:gd name="T16" fmla="*/ 2147483647 w 112"/>
                <a:gd name="T17" fmla="*/ 2147483647 h 104"/>
                <a:gd name="T18" fmla="*/ 2147483647 w 112"/>
                <a:gd name="T19" fmla="*/ 2147483647 h 104"/>
                <a:gd name="T20" fmla="*/ 2147483647 w 112"/>
                <a:gd name="T21" fmla="*/ 2147483647 h 104"/>
                <a:gd name="T22" fmla="*/ 2147483647 w 112"/>
                <a:gd name="T23" fmla="*/ 2147483647 h 104"/>
                <a:gd name="T24" fmla="*/ 2147483647 w 112"/>
                <a:gd name="T25" fmla="*/ 2147483647 h 104"/>
                <a:gd name="T26" fmla="*/ 2147483647 w 112"/>
                <a:gd name="T27" fmla="*/ 2147483647 h 104"/>
                <a:gd name="T28" fmla="*/ 2147483647 w 112"/>
                <a:gd name="T29" fmla="*/ 2147483647 h 104"/>
                <a:gd name="T30" fmla="*/ 2147483647 w 112"/>
                <a:gd name="T31" fmla="*/ 2147483647 h 104"/>
                <a:gd name="T32" fmla="*/ 2147483647 w 112"/>
                <a:gd name="T33" fmla="*/ 2147483647 h 104"/>
                <a:gd name="T34" fmla="*/ 2147483647 w 112"/>
                <a:gd name="T35" fmla="*/ 0 h 104"/>
                <a:gd name="T36" fmla="*/ 2147483647 w 112"/>
                <a:gd name="T37" fmla="*/ 0 h 104"/>
                <a:gd name="T38" fmla="*/ 2147483647 w 112"/>
                <a:gd name="T39" fmla="*/ 0 h 1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"/>
                <a:gd name="T61" fmla="*/ 0 h 104"/>
                <a:gd name="T62" fmla="*/ 112 w 112"/>
                <a:gd name="T63" fmla="*/ 104 h 10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" h="104">
                  <a:moveTo>
                    <a:pt x="32" y="0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48" y="64"/>
                  </a:lnTo>
                  <a:lnTo>
                    <a:pt x="56" y="72"/>
                  </a:lnTo>
                  <a:lnTo>
                    <a:pt x="56" y="96"/>
                  </a:lnTo>
                  <a:lnTo>
                    <a:pt x="72" y="104"/>
                  </a:lnTo>
                  <a:lnTo>
                    <a:pt x="96" y="88"/>
                  </a:lnTo>
                  <a:lnTo>
                    <a:pt x="112" y="80"/>
                  </a:lnTo>
                  <a:lnTo>
                    <a:pt x="104" y="72"/>
                  </a:lnTo>
                  <a:lnTo>
                    <a:pt x="104" y="56"/>
                  </a:lnTo>
                  <a:lnTo>
                    <a:pt x="96" y="56"/>
                  </a:lnTo>
                  <a:lnTo>
                    <a:pt x="80" y="32"/>
                  </a:lnTo>
                  <a:lnTo>
                    <a:pt x="72" y="24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4" name="Freeform 793"/>
            <p:cNvSpPr/>
            <p:nvPr/>
          </p:nvSpPr>
          <p:spPr bwMode="auto">
            <a:xfrm>
              <a:off x="4810649" y="5200073"/>
              <a:ext cx="98577" cy="122284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5" name="Freeform 794"/>
            <p:cNvSpPr/>
            <p:nvPr/>
          </p:nvSpPr>
          <p:spPr bwMode="auto">
            <a:xfrm>
              <a:off x="4591036" y="4784554"/>
              <a:ext cx="219613" cy="257048"/>
            </a:xfrm>
            <a:custGeom>
              <a:avLst/>
              <a:gdLst>
                <a:gd name="T0" fmla="*/ 2147483647 w 144"/>
                <a:gd name="T1" fmla="*/ 2147483647 h 168"/>
                <a:gd name="T2" fmla="*/ 2147483647 w 144"/>
                <a:gd name="T3" fmla="*/ 2147483647 h 168"/>
                <a:gd name="T4" fmla="*/ 2147483647 w 144"/>
                <a:gd name="T5" fmla="*/ 2147483647 h 168"/>
                <a:gd name="T6" fmla="*/ 2147483647 w 144"/>
                <a:gd name="T7" fmla="*/ 2147483647 h 168"/>
                <a:gd name="T8" fmla="*/ 2147483647 w 144"/>
                <a:gd name="T9" fmla="*/ 2147483647 h 168"/>
                <a:gd name="T10" fmla="*/ 2147483647 w 144"/>
                <a:gd name="T11" fmla="*/ 2147483647 h 168"/>
                <a:gd name="T12" fmla="*/ 2147483647 w 144"/>
                <a:gd name="T13" fmla="*/ 2147483647 h 168"/>
                <a:gd name="T14" fmla="*/ 2147483647 w 144"/>
                <a:gd name="T15" fmla="*/ 2147483647 h 168"/>
                <a:gd name="T16" fmla="*/ 2147483647 w 144"/>
                <a:gd name="T17" fmla="*/ 2147483647 h 168"/>
                <a:gd name="T18" fmla="*/ 2147483647 w 144"/>
                <a:gd name="T19" fmla="*/ 2147483647 h 168"/>
                <a:gd name="T20" fmla="*/ 2147483647 w 144"/>
                <a:gd name="T21" fmla="*/ 2147483647 h 168"/>
                <a:gd name="T22" fmla="*/ 2147483647 w 144"/>
                <a:gd name="T23" fmla="*/ 2147483647 h 168"/>
                <a:gd name="T24" fmla="*/ 2147483647 w 144"/>
                <a:gd name="T25" fmla="*/ 2147483647 h 168"/>
                <a:gd name="T26" fmla="*/ 2147483647 w 144"/>
                <a:gd name="T27" fmla="*/ 0 h 168"/>
                <a:gd name="T28" fmla="*/ 2147483647 w 144"/>
                <a:gd name="T29" fmla="*/ 2147483647 h 168"/>
                <a:gd name="T30" fmla="*/ 0 w 144"/>
                <a:gd name="T31" fmla="*/ 2147483647 h 168"/>
                <a:gd name="T32" fmla="*/ 2147483647 w 144"/>
                <a:gd name="T33" fmla="*/ 2147483647 h 168"/>
                <a:gd name="T34" fmla="*/ 2147483647 w 144"/>
                <a:gd name="T35" fmla="*/ 2147483647 h 168"/>
                <a:gd name="T36" fmla="*/ 0 w 144"/>
                <a:gd name="T37" fmla="*/ 2147483647 h 168"/>
                <a:gd name="T38" fmla="*/ 0 w 144"/>
                <a:gd name="T39" fmla="*/ 2147483647 h 168"/>
                <a:gd name="T40" fmla="*/ 2147483647 w 144"/>
                <a:gd name="T41" fmla="*/ 2147483647 h 168"/>
                <a:gd name="T42" fmla="*/ 2147483647 w 144"/>
                <a:gd name="T43" fmla="*/ 2147483647 h 168"/>
                <a:gd name="T44" fmla="*/ 2147483647 w 144"/>
                <a:gd name="T45" fmla="*/ 2147483647 h 168"/>
                <a:gd name="T46" fmla="*/ 2147483647 w 144"/>
                <a:gd name="T47" fmla="*/ 2147483647 h 168"/>
                <a:gd name="T48" fmla="*/ 2147483647 w 144"/>
                <a:gd name="T49" fmla="*/ 2147483647 h 168"/>
                <a:gd name="T50" fmla="*/ 2147483647 w 144"/>
                <a:gd name="T51" fmla="*/ 2147483647 h 168"/>
                <a:gd name="T52" fmla="*/ 2147483647 w 144"/>
                <a:gd name="T53" fmla="*/ 2147483647 h 168"/>
                <a:gd name="T54" fmla="*/ 2147483647 w 144"/>
                <a:gd name="T55" fmla="*/ 2147483647 h 168"/>
                <a:gd name="T56" fmla="*/ 2147483647 w 144"/>
                <a:gd name="T57" fmla="*/ 2147483647 h 1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4"/>
                <a:gd name="T88" fmla="*/ 0 h 168"/>
                <a:gd name="T89" fmla="*/ 144 w 144"/>
                <a:gd name="T90" fmla="*/ 168 h 1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4" h="168">
                  <a:moveTo>
                    <a:pt x="88" y="160"/>
                  </a:moveTo>
                  <a:lnTo>
                    <a:pt x="88" y="152"/>
                  </a:lnTo>
                  <a:lnTo>
                    <a:pt x="120" y="128"/>
                  </a:lnTo>
                  <a:lnTo>
                    <a:pt x="136" y="128"/>
                  </a:lnTo>
                  <a:lnTo>
                    <a:pt x="144" y="128"/>
                  </a:lnTo>
                  <a:lnTo>
                    <a:pt x="144" y="104"/>
                  </a:lnTo>
                  <a:lnTo>
                    <a:pt x="144" y="88"/>
                  </a:lnTo>
                  <a:lnTo>
                    <a:pt x="120" y="80"/>
                  </a:lnTo>
                  <a:lnTo>
                    <a:pt x="112" y="72"/>
                  </a:lnTo>
                  <a:lnTo>
                    <a:pt x="112" y="56"/>
                  </a:lnTo>
                  <a:lnTo>
                    <a:pt x="88" y="40"/>
                  </a:lnTo>
                  <a:lnTo>
                    <a:pt x="64" y="32"/>
                  </a:lnTo>
                  <a:lnTo>
                    <a:pt x="56" y="8"/>
                  </a:lnTo>
                  <a:lnTo>
                    <a:pt x="32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8" y="64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12"/>
                  </a:lnTo>
                  <a:lnTo>
                    <a:pt x="8" y="128"/>
                  </a:lnTo>
                  <a:lnTo>
                    <a:pt x="24" y="160"/>
                  </a:lnTo>
                  <a:lnTo>
                    <a:pt x="32" y="168"/>
                  </a:lnTo>
                  <a:lnTo>
                    <a:pt x="40" y="160"/>
                  </a:lnTo>
                  <a:lnTo>
                    <a:pt x="48" y="160"/>
                  </a:lnTo>
                  <a:lnTo>
                    <a:pt x="64" y="168"/>
                  </a:lnTo>
                  <a:lnTo>
                    <a:pt x="72" y="160"/>
                  </a:lnTo>
                  <a:lnTo>
                    <a:pt x="88" y="1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6" name="Freeform 795"/>
            <p:cNvSpPr/>
            <p:nvPr/>
          </p:nvSpPr>
          <p:spPr bwMode="auto">
            <a:xfrm>
              <a:off x="4518663" y="4491319"/>
              <a:ext cx="744940" cy="793604"/>
            </a:xfrm>
            <a:custGeom>
              <a:avLst/>
              <a:gdLst>
                <a:gd name="T0" fmla="*/ 2147483647 w 488"/>
                <a:gd name="T1" fmla="*/ 2147483647 h 520"/>
                <a:gd name="T2" fmla="*/ 2147483647 w 488"/>
                <a:gd name="T3" fmla="*/ 2147483647 h 520"/>
                <a:gd name="T4" fmla="*/ 2147483647 w 488"/>
                <a:gd name="T5" fmla="*/ 2147483647 h 520"/>
                <a:gd name="T6" fmla="*/ 2147483647 w 488"/>
                <a:gd name="T7" fmla="*/ 2147483647 h 520"/>
                <a:gd name="T8" fmla="*/ 2147483647 w 488"/>
                <a:gd name="T9" fmla="*/ 2147483647 h 520"/>
                <a:gd name="T10" fmla="*/ 2147483647 w 488"/>
                <a:gd name="T11" fmla="*/ 2147483647 h 520"/>
                <a:gd name="T12" fmla="*/ 2147483647 w 488"/>
                <a:gd name="T13" fmla="*/ 2147483647 h 520"/>
                <a:gd name="T14" fmla="*/ 2147483647 w 488"/>
                <a:gd name="T15" fmla="*/ 2147483647 h 520"/>
                <a:gd name="T16" fmla="*/ 2147483647 w 488"/>
                <a:gd name="T17" fmla="*/ 2147483647 h 520"/>
                <a:gd name="T18" fmla="*/ 2147483647 w 488"/>
                <a:gd name="T19" fmla="*/ 2147483647 h 520"/>
                <a:gd name="T20" fmla="*/ 2147483647 w 488"/>
                <a:gd name="T21" fmla="*/ 2147483647 h 520"/>
                <a:gd name="T22" fmla="*/ 2147483647 w 488"/>
                <a:gd name="T23" fmla="*/ 2147483647 h 520"/>
                <a:gd name="T24" fmla="*/ 2147483647 w 488"/>
                <a:gd name="T25" fmla="*/ 2147483647 h 520"/>
                <a:gd name="T26" fmla="*/ 2147483647 w 488"/>
                <a:gd name="T27" fmla="*/ 2147483647 h 520"/>
                <a:gd name="T28" fmla="*/ 2147483647 w 488"/>
                <a:gd name="T29" fmla="*/ 2147483647 h 520"/>
                <a:gd name="T30" fmla="*/ 2147483647 w 488"/>
                <a:gd name="T31" fmla="*/ 2147483647 h 520"/>
                <a:gd name="T32" fmla="*/ 2147483647 w 488"/>
                <a:gd name="T33" fmla="*/ 2147483647 h 520"/>
                <a:gd name="T34" fmla="*/ 2147483647 w 488"/>
                <a:gd name="T35" fmla="*/ 2147483647 h 520"/>
                <a:gd name="T36" fmla="*/ 2147483647 w 488"/>
                <a:gd name="T37" fmla="*/ 2147483647 h 520"/>
                <a:gd name="T38" fmla="*/ 2147483647 w 488"/>
                <a:gd name="T39" fmla="*/ 2147483647 h 520"/>
                <a:gd name="T40" fmla="*/ 2147483647 w 488"/>
                <a:gd name="T41" fmla="*/ 2147483647 h 520"/>
                <a:gd name="T42" fmla="*/ 2147483647 w 488"/>
                <a:gd name="T43" fmla="*/ 2147483647 h 520"/>
                <a:gd name="T44" fmla="*/ 2147483647 w 488"/>
                <a:gd name="T45" fmla="*/ 2147483647 h 520"/>
                <a:gd name="T46" fmla="*/ 2147483647 w 488"/>
                <a:gd name="T47" fmla="*/ 0 h 520"/>
                <a:gd name="T48" fmla="*/ 2147483647 w 488"/>
                <a:gd name="T49" fmla="*/ 2147483647 h 520"/>
                <a:gd name="T50" fmla="*/ 2147483647 w 488"/>
                <a:gd name="T51" fmla="*/ 2147483647 h 520"/>
                <a:gd name="T52" fmla="*/ 2147483647 w 488"/>
                <a:gd name="T53" fmla="*/ 2147483647 h 520"/>
                <a:gd name="T54" fmla="*/ 2147483647 w 488"/>
                <a:gd name="T55" fmla="*/ 2147483647 h 520"/>
                <a:gd name="T56" fmla="*/ 2147483647 w 488"/>
                <a:gd name="T57" fmla="*/ 2147483647 h 520"/>
                <a:gd name="T58" fmla="*/ 2147483647 w 488"/>
                <a:gd name="T59" fmla="*/ 2147483647 h 520"/>
                <a:gd name="T60" fmla="*/ 0 w 488"/>
                <a:gd name="T61" fmla="*/ 2147483647 h 520"/>
                <a:gd name="T62" fmla="*/ 2147483647 w 488"/>
                <a:gd name="T63" fmla="*/ 2147483647 h 520"/>
                <a:gd name="T64" fmla="*/ 2147483647 w 488"/>
                <a:gd name="T65" fmla="*/ 2147483647 h 520"/>
                <a:gd name="T66" fmla="*/ 2147483647 w 488"/>
                <a:gd name="T67" fmla="*/ 2147483647 h 520"/>
                <a:gd name="T68" fmla="*/ 2147483647 w 488"/>
                <a:gd name="T69" fmla="*/ 2147483647 h 520"/>
                <a:gd name="T70" fmla="*/ 2147483647 w 488"/>
                <a:gd name="T71" fmla="*/ 2147483647 h 520"/>
                <a:gd name="T72" fmla="*/ 2147483647 w 488"/>
                <a:gd name="T73" fmla="*/ 2147483647 h 520"/>
                <a:gd name="T74" fmla="*/ 2147483647 w 488"/>
                <a:gd name="T75" fmla="*/ 2147483647 h 520"/>
                <a:gd name="T76" fmla="*/ 2147483647 w 488"/>
                <a:gd name="T77" fmla="*/ 2147483647 h 5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88"/>
                <a:gd name="T118" fmla="*/ 0 h 520"/>
                <a:gd name="T119" fmla="*/ 488 w 488"/>
                <a:gd name="T120" fmla="*/ 520 h 5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88" h="520">
                  <a:moveTo>
                    <a:pt x="248" y="400"/>
                  </a:moveTo>
                  <a:lnTo>
                    <a:pt x="248" y="408"/>
                  </a:lnTo>
                  <a:lnTo>
                    <a:pt x="240" y="432"/>
                  </a:lnTo>
                  <a:lnTo>
                    <a:pt x="232" y="440"/>
                  </a:lnTo>
                  <a:lnTo>
                    <a:pt x="200" y="464"/>
                  </a:lnTo>
                  <a:lnTo>
                    <a:pt x="208" y="464"/>
                  </a:lnTo>
                  <a:lnTo>
                    <a:pt x="200" y="464"/>
                  </a:lnTo>
                  <a:lnTo>
                    <a:pt x="216" y="472"/>
                  </a:lnTo>
                  <a:lnTo>
                    <a:pt x="232" y="480"/>
                  </a:lnTo>
                  <a:lnTo>
                    <a:pt x="248" y="496"/>
                  </a:lnTo>
                  <a:lnTo>
                    <a:pt x="256" y="520"/>
                  </a:lnTo>
                  <a:lnTo>
                    <a:pt x="264" y="504"/>
                  </a:lnTo>
                  <a:lnTo>
                    <a:pt x="280" y="488"/>
                  </a:lnTo>
                  <a:lnTo>
                    <a:pt x="296" y="472"/>
                  </a:lnTo>
                  <a:lnTo>
                    <a:pt x="312" y="416"/>
                  </a:lnTo>
                  <a:lnTo>
                    <a:pt x="328" y="392"/>
                  </a:lnTo>
                  <a:lnTo>
                    <a:pt x="368" y="368"/>
                  </a:lnTo>
                  <a:lnTo>
                    <a:pt x="400" y="360"/>
                  </a:lnTo>
                  <a:lnTo>
                    <a:pt x="408" y="360"/>
                  </a:lnTo>
                  <a:lnTo>
                    <a:pt x="416" y="344"/>
                  </a:lnTo>
                  <a:lnTo>
                    <a:pt x="416" y="328"/>
                  </a:lnTo>
                  <a:lnTo>
                    <a:pt x="432" y="304"/>
                  </a:lnTo>
                  <a:lnTo>
                    <a:pt x="432" y="296"/>
                  </a:lnTo>
                  <a:lnTo>
                    <a:pt x="440" y="232"/>
                  </a:lnTo>
                  <a:lnTo>
                    <a:pt x="448" y="224"/>
                  </a:lnTo>
                  <a:lnTo>
                    <a:pt x="488" y="176"/>
                  </a:lnTo>
                  <a:lnTo>
                    <a:pt x="488" y="160"/>
                  </a:lnTo>
                  <a:lnTo>
                    <a:pt x="480" y="136"/>
                  </a:lnTo>
                  <a:lnTo>
                    <a:pt x="456" y="128"/>
                  </a:lnTo>
                  <a:lnTo>
                    <a:pt x="424" y="104"/>
                  </a:lnTo>
                  <a:lnTo>
                    <a:pt x="384" y="104"/>
                  </a:lnTo>
                  <a:lnTo>
                    <a:pt x="368" y="96"/>
                  </a:lnTo>
                  <a:lnTo>
                    <a:pt x="360" y="88"/>
                  </a:lnTo>
                  <a:lnTo>
                    <a:pt x="328" y="72"/>
                  </a:lnTo>
                  <a:lnTo>
                    <a:pt x="304" y="56"/>
                  </a:lnTo>
                  <a:lnTo>
                    <a:pt x="296" y="40"/>
                  </a:lnTo>
                  <a:lnTo>
                    <a:pt x="288" y="8"/>
                  </a:lnTo>
                  <a:lnTo>
                    <a:pt x="280" y="8"/>
                  </a:lnTo>
                  <a:lnTo>
                    <a:pt x="264" y="32"/>
                  </a:lnTo>
                  <a:lnTo>
                    <a:pt x="248" y="40"/>
                  </a:lnTo>
                  <a:lnTo>
                    <a:pt x="224" y="40"/>
                  </a:lnTo>
                  <a:lnTo>
                    <a:pt x="216" y="40"/>
                  </a:lnTo>
                  <a:lnTo>
                    <a:pt x="192" y="48"/>
                  </a:lnTo>
                  <a:lnTo>
                    <a:pt x="184" y="48"/>
                  </a:lnTo>
                  <a:lnTo>
                    <a:pt x="168" y="40"/>
                  </a:lnTo>
                  <a:lnTo>
                    <a:pt x="176" y="16"/>
                  </a:lnTo>
                  <a:lnTo>
                    <a:pt x="168" y="0"/>
                  </a:lnTo>
                  <a:lnTo>
                    <a:pt x="160" y="0"/>
                  </a:lnTo>
                  <a:lnTo>
                    <a:pt x="160" y="8"/>
                  </a:lnTo>
                  <a:lnTo>
                    <a:pt x="144" y="16"/>
                  </a:lnTo>
                  <a:lnTo>
                    <a:pt x="112" y="16"/>
                  </a:lnTo>
                  <a:lnTo>
                    <a:pt x="120" y="32"/>
                  </a:lnTo>
                  <a:lnTo>
                    <a:pt x="128" y="48"/>
                  </a:lnTo>
                  <a:lnTo>
                    <a:pt x="88" y="56"/>
                  </a:lnTo>
                  <a:lnTo>
                    <a:pt x="80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120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16" y="12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16" y="192"/>
                  </a:lnTo>
                  <a:lnTo>
                    <a:pt x="40" y="184"/>
                  </a:lnTo>
                  <a:lnTo>
                    <a:pt x="40" y="208"/>
                  </a:lnTo>
                  <a:lnTo>
                    <a:pt x="48" y="208"/>
                  </a:lnTo>
                  <a:lnTo>
                    <a:pt x="64" y="208"/>
                  </a:lnTo>
                  <a:lnTo>
                    <a:pt x="80" y="192"/>
                  </a:lnTo>
                  <a:lnTo>
                    <a:pt x="104" y="200"/>
                  </a:lnTo>
                  <a:lnTo>
                    <a:pt x="112" y="224"/>
                  </a:lnTo>
                  <a:lnTo>
                    <a:pt x="136" y="232"/>
                  </a:lnTo>
                  <a:lnTo>
                    <a:pt x="160" y="248"/>
                  </a:lnTo>
                  <a:lnTo>
                    <a:pt x="160" y="264"/>
                  </a:lnTo>
                  <a:lnTo>
                    <a:pt x="168" y="272"/>
                  </a:lnTo>
                  <a:lnTo>
                    <a:pt x="192" y="280"/>
                  </a:lnTo>
                  <a:lnTo>
                    <a:pt x="192" y="296"/>
                  </a:lnTo>
                  <a:lnTo>
                    <a:pt x="192" y="320"/>
                  </a:lnTo>
                  <a:lnTo>
                    <a:pt x="248" y="4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7" name="Freeform 796"/>
            <p:cNvSpPr/>
            <p:nvPr/>
          </p:nvSpPr>
          <p:spPr bwMode="auto">
            <a:xfrm>
              <a:off x="4810649" y="4980459"/>
              <a:ext cx="86099" cy="122284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w 56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80"/>
                <a:gd name="T29" fmla="*/ 56 w 56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8" name="Freeform 797"/>
            <p:cNvSpPr/>
            <p:nvPr/>
          </p:nvSpPr>
          <p:spPr bwMode="auto">
            <a:xfrm>
              <a:off x="4810649" y="5200073"/>
              <a:ext cx="98577" cy="122284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39" name="Freeform 798"/>
            <p:cNvSpPr/>
            <p:nvPr/>
          </p:nvSpPr>
          <p:spPr bwMode="auto">
            <a:xfrm>
              <a:off x="4810649" y="4980459"/>
              <a:ext cx="86099" cy="122284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0" name="Freeform 799"/>
            <p:cNvSpPr/>
            <p:nvPr/>
          </p:nvSpPr>
          <p:spPr bwMode="auto">
            <a:xfrm>
              <a:off x="4810649" y="4980459"/>
              <a:ext cx="86099" cy="122284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1" name="Freeform 800"/>
            <p:cNvSpPr/>
            <p:nvPr/>
          </p:nvSpPr>
          <p:spPr bwMode="auto">
            <a:xfrm>
              <a:off x="4823127" y="4467612"/>
              <a:ext cx="73621" cy="84851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56"/>
                <a:gd name="T38" fmla="*/ 48 w 48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2" name="Freeform 801"/>
            <p:cNvSpPr/>
            <p:nvPr/>
          </p:nvSpPr>
          <p:spPr bwMode="auto">
            <a:xfrm>
              <a:off x="4529893" y="4356557"/>
              <a:ext cx="257048" cy="220861"/>
            </a:xfrm>
            <a:custGeom>
              <a:avLst/>
              <a:gdLst>
                <a:gd name="T0" fmla="*/ 2147483647 w 168"/>
                <a:gd name="T1" fmla="*/ 2147483647 h 144"/>
                <a:gd name="T2" fmla="*/ 2147483647 w 168"/>
                <a:gd name="T3" fmla="*/ 2147483647 h 144"/>
                <a:gd name="T4" fmla="*/ 2147483647 w 168"/>
                <a:gd name="T5" fmla="*/ 2147483647 h 144"/>
                <a:gd name="T6" fmla="*/ 2147483647 w 168"/>
                <a:gd name="T7" fmla="*/ 2147483647 h 144"/>
                <a:gd name="T8" fmla="*/ 2147483647 w 168"/>
                <a:gd name="T9" fmla="*/ 2147483647 h 144"/>
                <a:gd name="T10" fmla="*/ 2147483647 w 168"/>
                <a:gd name="T11" fmla="*/ 2147483647 h 144"/>
                <a:gd name="T12" fmla="*/ 2147483647 w 168"/>
                <a:gd name="T13" fmla="*/ 2147483647 h 144"/>
                <a:gd name="T14" fmla="*/ 2147483647 w 168"/>
                <a:gd name="T15" fmla="*/ 2147483647 h 144"/>
                <a:gd name="T16" fmla="*/ 2147483647 w 168"/>
                <a:gd name="T17" fmla="*/ 2147483647 h 144"/>
                <a:gd name="T18" fmla="*/ 2147483647 w 168"/>
                <a:gd name="T19" fmla="*/ 2147483647 h 144"/>
                <a:gd name="T20" fmla="*/ 2147483647 w 168"/>
                <a:gd name="T21" fmla="*/ 2147483647 h 144"/>
                <a:gd name="T22" fmla="*/ 2147483647 w 168"/>
                <a:gd name="T23" fmla="*/ 2147483647 h 144"/>
                <a:gd name="T24" fmla="*/ 2147483647 w 168"/>
                <a:gd name="T25" fmla="*/ 0 h 144"/>
                <a:gd name="T26" fmla="*/ 0 w 168"/>
                <a:gd name="T27" fmla="*/ 2147483647 h 144"/>
                <a:gd name="T28" fmla="*/ 0 w 168"/>
                <a:gd name="T29" fmla="*/ 2147483647 h 144"/>
                <a:gd name="T30" fmla="*/ 2147483647 w 168"/>
                <a:gd name="T31" fmla="*/ 2147483647 h 144"/>
                <a:gd name="T32" fmla="*/ 2147483647 w 168"/>
                <a:gd name="T33" fmla="*/ 2147483647 h 144"/>
                <a:gd name="T34" fmla="*/ 2147483647 w 168"/>
                <a:gd name="T35" fmla="*/ 2147483647 h 144"/>
                <a:gd name="T36" fmla="*/ 2147483647 w 168"/>
                <a:gd name="T37" fmla="*/ 2147483647 h 144"/>
                <a:gd name="T38" fmla="*/ 2147483647 w 168"/>
                <a:gd name="T39" fmla="*/ 2147483647 h 144"/>
                <a:gd name="T40" fmla="*/ 2147483647 w 168"/>
                <a:gd name="T41" fmla="*/ 2147483647 h 144"/>
                <a:gd name="T42" fmla="*/ 2147483647 w 168"/>
                <a:gd name="T43" fmla="*/ 2147483647 h 144"/>
                <a:gd name="T44" fmla="*/ 2147483647 w 168"/>
                <a:gd name="T45" fmla="*/ 2147483647 h 144"/>
                <a:gd name="T46" fmla="*/ 2147483647 w 168"/>
                <a:gd name="T47" fmla="*/ 2147483647 h 144"/>
                <a:gd name="T48" fmla="*/ 2147483647 w 168"/>
                <a:gd name="T49" fmla="*/ 2147483647 h 144"/>
                <a:gd name="T50" fmla="*/ 2147483647 w 168"/>
                <a:gd name="T51" fmla="*/ 2147483647 h 144"/>
                <a:gd name="T52" fmla="*/ 2147483647 w 168"/>
                <a:gd name="T53" fmla="*/ 2147483647 h 144"/>
                <a:gd name="T54" fmla="*/ 2147483647 w 168"/>
                <a:gd name="T55" fmla="*/ 2147483647 h 14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44"/>
                <a:gd name="T86" fmla="*/ 168 w 168"/>
                <a:gd name="T87" fmla="*/ 144 h 14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44">
                  <a:moveTo>
                    <a:pt x="152" y="88"/>
                  </a:moveTo>
                  <a:lnTo>
                    <a:pt x="144" y="72"/>
                  </a:lnTo>
                  <a:lnTo>
                    <a:pt x="152" y="64"/>
                  </a:lnTo>
                  <a:lnTo>
                    <a:pt x="168" y="48"/>
                  </a:lnTo>
                  <a:lnTo>
                    <a:pt x="152" y="40"/>
                  </a:lnTo>
                  <a:lnTo>
                    <a:pt x="152" y="32"/>
                  </a:lnTo>
                  <a:lnTo>
                    <a:pt x="128" y="24"/>
                  </a:lnTo>
                  <a:lnTo>
                    <a:pt x="88" y="24"/>
                  </a:lnTo>
                  <a:lnTo>
                    <a:pt x="64" y="24"/>
                  </a:lnTo>
                  <a:lnTo>
                    <a:pt x="64" y="16"/>
                  </a:lnTo>
                  <a:lnTo>
                    <a:pt x="40" y="8"/>
                  </a:lnTo>
                  <a:lnTo>
                    <a:pt x="24" y="16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48" y="80"/>
                  </a:lnTo>
                  <a:lnTo>
                    <a:pt x="64" y="80"/>
                  </a:lnTo>
                  <a:lnTo>
                    <a:pt x="64" y="88"/>
                  </a:lnTo>
                  <a:lnTo>
                    <a:pt x="72" y="104"/>
                  </a:lnTo>
                  <a:lnTo>
                    <a:pt x="72" y="136"/>
                  </a:lnTo>
                  <a:lnTo>
                    <a:pt x="80" y="144"/>
                  </a:lnTo>
                  <a:lnTo>
                    <a:pt x="120" y="136"/>
                  </a:lnTo>
                  <a:lnTo>
                    <a:pt x="112" y="120"/>
                  </a:lnTo>
                  <a:lnTo>
                    <a:pt x="104" y="104"/>
                  </a:lnTo>
                  <a:lnTo>
                    <a:pt x="136" y="104"/>
                  </a:lnTo>
                  <a:lnTo>
                    <a:pt x="152" y="96"/>
                  </a:lnTo>
                  <a:lnTo>
                    <a:pt x="152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3" name="Freeform 802"/>
            <p:cNvSpPr/>
            <p:nvPr/>
          </p:nvSpPr>
          <p:spPr bwMode="auto">
            <a:xfrm>
              <a:off x="4358943" y="4601126"/>
              <a:ext cx="244570" cy="341899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0 h 224"/>
                <a:gd name="T26" fmla="*/ 2147483647 w 160"/>
                <a:gd name="T27" fmla="*/ 2147483647 h 224"/>
                <a:gd name="T28" fmla="*/ 2147483647 w 160"/>
                <a:gd name="T29" fmla="*/ 2147483647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0 w 160"/>
                <a:gd name="T39" fmla="*/ 2147483647 h 224"/>
                <a:gd name="T40" fmla="*/ 2147483647 w 160"/>
                <a:gd name="T41" fmla="*/ 2147483647 h 224"/>
                <a:gd name="T42" fmla="*/ 2147483647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0"/>
                <a:gd name="T91" fmla="*/ 0 h 224"/>
                <a:gd name="T92" fmla="*/ 160 w 160"/>
                <a:gd name="T93" fmla="*/ 224 h 22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0" h="224">
                  <a:moveTo>
                    <a:pt x="152" y="136"/>
                  </a:move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4" name="Freeform 803"/>
            <p:cNvSpPr/>
            <p:nvPr/>
          </p:nvSpPr>
          <p:spPr bwMode="auto">
            <a:xfrm>
              <a:off x="4823127" y="4467612"/>
              <a:ext cx="73621" cy="84851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2147483647 w 48"/>
                <a:gd name="T25" fmla="*/ 2147483647 h 56"/>
                <a:gd name="T26" fmla="*/ 2147483647 w 48"/>
                <a:gd name="T27" fmla="*/ 2147483647 h 56"/>
                <a:gd name="T28" fmla="*/ 2147483647 w 48"/>
                <a:gd name="T29" fmla="*/ 2147483647 h 56"/>
                <a:gd name="T30" fmla="*/ 2147483647 w 48"/>
                <a:gd name="T31" fmla="*/ 2147483647 h 56"/>
                <a:gd name="T32" fmla="*/ 2147483647 w 48"/>
                <a:gd name="T33" fmla="*/ 2147483647 h 56"/>
                <a:gd name="T34" fmla="*/ 2147483647 w 48"/>
                <a:gd name="T35" fmla="*/ 2147483647 h 56"/>
                <a:gd name="T36" fmla="*/ 2147483647 w 48"/>
                <a:gd name="T37" fmla="*/ 0 h 56"/>
                <a:gd name="T38" fmla="*/ 2147483647 w 48"/>
                <a:gd name="T39" fmla="*/ 2147483647 h 56"/>
                <a:gd name="T40" fmla="*/ 0 w 48"/>
                <a:gd name="T41" fmla="*/ 2147483647 h 56"/>
                <a:gd name="T42" fmla="*/ 2147483647 w 48"/>
                <a:gd name="T43" fmla="*/ 2147483647 h 56"/>
                <a:gd name="T44" fmla="*/ 2147483647 w 48"/>
                <a:gd name="T45" fmla="*/ 2147483647 h 56"/>
                <a:gd name="T46" fmla="*/ 2147483647 w 48"/>
                <a:gd name="T47" fmla="*/ 2147483647 h 56"/>
                <a:gd name="T48" fmla="*/ 2147483647 w 48"/>
                <a:gd name="T49" fmla="*/ 2147483647 h 56"/>
                <a:gd name="T50" fmla="*/ 2147483647 w 48"/>
                <a:gd name="T51" fmla="*/ 2147483647 h 56"/>
                <a:gd name="T52" fmla="*/ 2147483647 w 48"/>
                <a:gd name="T53" fmla="*/ 2147483647 h 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"/>
                <a:gd name="T82" fmla="*/ 0 h 56"/>
                <a:gd name="T83" fmla="*/ 48 w 48"/>
                <a:gd name="T84" fmla="*/ 56 h 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5" name="Freeform 804"/>
            <p:cNvSpPr/>
            <p:nvPr/>
          </p:nvSpPr>
          <p:spPr bwMode="auto">
            <a:xfrm>
              <a:off x="4358943" y="4601126"/>
              <a:ext cx="244570" cy="341899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2147483647 h 224"/>
                <a:gd name="T26" fmla="*/ 2147483647 w 160"/>
                <a:gd name="T27" fmla="*/ 0 h 224"/>
                <a:gd name="T28" fmla="*/ 2147483647 w 160"/>
                <a:gd name="T29" fmla="*/ 0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2147483647 w 160"/>
                <a:gd name="T39" fmla="*/ 2147483647 h 224"/>
                <a:gd name="T40" fmla="*/ 2147483647 w 160"/>
                <a:gd name="T41" fmla="*/ 2147483647 h 224"/>
                <a:gd name="T42" fmla="*/ 0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2147483647 w 160"/>
                <a:gd name="T61" fmla="*/ 2147483647 h 224"/>
                <a:gd name="T62" fmla="*/ 2147483647 w 160"/>
                <a:gd name="T63" fmla="*/ 2147483647 h 224"/>
                <a:gd name="T64" fmla="*/ 2147483647 w 160"/>
                <a:gd name="T65" fmla="*/ 2147483647 h 224"/>
                <a:gd name="T66" fmla="*/ 2147483647 w 160"/>
                <a:gd name="T67" fmla="*/ 2147483647 h 224"/>
                <a:gd name="T68" fmla="*/ 2147483647 w 160"/>
                <a:gd name="T69" fmla="*/ 2147483647 h 224"/>
                <a:gd name="T70" fmla="*/ 2147483647 w 160"/>
                <a:gd name="T71" fmla="*/ 2147483647 h 224"/>
                <a:gd name="T72" fmla="*/ 2147483647 w 160"/>
                <a:gd name="T73" fmla="*/ 2147483647 h 224"/>
                <a:gd name="T74" fmla="*/ 2147483647 w 160"/>
                <a:gd name="T75" fmla="*/ 2147483647 h 224"/>
                <a:gd name="T76" fmla="*/ 2147483647 w 160"/>
                <a:gd name="T77" fmla="*/ 2147483647 h 224"/>
                <a:gd name="T78" fmla="*/ 2147483647 w 160"/>
                <a:gd name="T79" fmla="*/ 2147483647 h 224"/>
                <a:gd name="T80" fmla="*/ 2147483647 w 160"/>
                <a:gd name="T81" fmla="*/ 2147483647 h 224"/>
                <a:gd name="T82" fmla="*/ 2147483647 w 160"/>
                <a:gd name="T83" fmla="*/ 2147483647 h 224"/>
                <a:gd name="T84" fmla="*/ 2147483647 w 160"/>
                <a:gd name="T85" fmla="*/ 2147483647 h 224"/>
                <a:gd name="T86" fmla="*/ 2147483647 w 160"/>
                <a:gd name="T87" fmla="*/ 2147483647 h 224"/>
                <a:gd name="T88" fmla="*/ 2147483647 w 160"/>
                <a:gd name="T89" fmla="*/ 0 h 224"/>
                <a:gd name="T90" fmla="*/ 2147483647 w 160"/>
                <a:gd name="T91" fmla="*/ 0 h 224"/>
                <a:gd name="T92" fmla="*/ 2147483647 w 160"/>
                <a:gd name="T93" fmla="*/ 2147483647 h 224"/>
                <a:gd name="T94" fmla="*/ 2147483647 w 160"/>
                <a:gd name="T95" fmla="*/ 2147483647 h 224"/>
                <a:gd name="T96" fmla="*/ 2147483647 w 160"/>
                <a:gd name="T97" fmla="*/ 2147483647 h 224"/>
                <a:gd name="T98" fmla="*/ 2147483647 w 160"/>
                <a:gd name="T99" fmla="*/ 2147483647 h 224"/>
                <a:gd name="T100" fmla="*/ 2147483647 w 160"/>
                <a:gd name="T101" fmla="*/ 2147483647 h 224"/>
                <a:gd name="T102" fmla="*/ 2147483647 w 160"/>
                <a:gd name="T103" fmla="*/ 2147483647 h 224"/>
                <a:gd name="T104" fmla="*/ 0 w 160"/>
                <a:gd name="T105" fmla="*/ 2147483647 h 224"/>
                <a:gd name="T106" fmla="*/ 2147483647 w 160"/>
                <a:gd name="T107" fmla="*/ 2147483647 h 224"/>
                <a:gd name="T108" fmla="*/ 2147483647 w 160"/>
                <a:gd name="T109" fmla="*/ 2147483647 h 224"/>
                <a:gd name="T110" fmla="*/ 2147483647 w 160"/>
                <a:gd name="T111" fmla="*/ 2147483647 h 224"/>
                <a:gd name="T112" fmla="*/ 2147483647 w 160"/>
                <a:gd name="T113" fmla="*/ 2147483647 h 224"/>
                <a:gd name="T114" fmla="*/ 2147483647 w 160"/>
                <a:gd name="T115" fmla="*/ 2147483647 h 224"/>
                <a:gd name="T116" fmla="*/ 2147483647 w 160"/>
                <a:gd name="T117" fmla="*/ 2147483647 h 224"/>
                <a:gd name="T118" fmla="*/ 2147483647 w 160"/>
                <a:gd name="T119" fmla="*/ 2147483647 h 224"/>
                <a:gd name="T120" fmla="*/ 2147483647 w 160"/>
                <a:gd name="T121" fmla="*/ 2147483647 h 224"/>
                <a:gd name="T122" fmla="*/ 2147483647 w 160"/>
                <a:gd name="T123" fmla="*/ 2147483647 h 224"/>
                <a:gd name="T124" fmla="*/ 2147483647 w 160"/>
                <a:gd name="T125" fmla="*/ 2147483647 h 2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"/>
                <a:gd name="T190" fmla="*/ 0 h 224"/>
                <a:gd name="T191" fmla="*/ 160 w 160"/>
                <a:gd name="T192" fmla="*/ 224 h 2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" h="224">
                  <a:moveTo>
                    <a:pt x="152" y="136"/>
                  </a:move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6" name="Freeform 805"/>
            <p:cNvSpPr/>
            <p:nvPr/>
          </p:nvSpPr>
          <p:spPr bwMode="auto">
            <a:xfrm>
              <a:off x="4383899" y="4564941"/>
              <a:ext cx="97329" cy="122284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7" name="Freeform 806"/>
            <p:cNvSpPr/>
            <p:nvPr/>
          </p:nvSpPr>
          <p:spPr bwMode="auto">
            <a:xfrm>
              <a:off x="4212950" y="4284184"/>
              <a:ext cx="109807" cy="48664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0 w 72"/>
                <a:gd name="T7" fmla="*/ 2147483647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32"/>
                <a:gd name="T26" fmla="*/ 72 w 72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32">
                  <a:moveTo>
                    <a:pt x="72" y="8"/>
                  </a:moveTo>
                  <a:lnTo>
                    <a:pt x="32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16" y="32"/>
                  </a:lnTo>
                  <a:lnTo>
                    <a:pt x="48" y="24"/>
                  </a:lnTo>
                  <a:lnTo>
                    <a:pt x="72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8" name="Freeform 807"/>
            <p:cNvSpPr/>
            <p:nvPr/>
          </p:nvSpPr>
          <p:spPr bwMode="auto">
            <a:xfrm>
              <a:off x="4151808" y="4246749"/>
              <a:ext cx="84851" cy="73621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0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56" y="24"/>
                  </a:moveTo>
                  <a:lnTo>
                    <a:pt x="40" y="16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24" y="24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0" y="32"/>
                  </a:lnTo>
                  <a:lnTo>
                    <a:pt x="56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49" name="Freeform 808"/>
            <p:cNvSpPr/>
            <p:nvPr/>
          </p:nvSpPr>
          <p:spPr bwMode="auto">
            <a:xfrm>
              <a:off x="3675146" y="3929807"/>
              <a:ext cx="586469" cy="378085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0 h 248"/>
                <a:gd name="T48" fmla="*/ 0 w 384"/>
                <a:gd name="T49" fmla="*/ 0 h 248"/>
                <a:gd name="T50" fmla="*/ 2147483647 w 384"/>
                <a:gd name="T51" fmla="*/ 2147483647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4"/>
                <a:gd name="T166" fmla="*/ 0 h 248"/>
                <a:gd name="T167" fmla="*/ 384 w 384"/>
                <a:gd name="T168" fmla="*/ 248 h 2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50" name="Freeform 809"/>
            <p:cNvSpPr/>
            <p:nvPr/>
          </p:nvSpPr>
          <p:spPr bwMode="auto">
            <a:xfrm>
              <a:off x="4383899" y="4564941"/>
              <a:ext cx="97329" cy="122284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51" name="Freeform 810"/>
            <p:cNvSpPr/>
            <p:nvPr/>
          </p:nvSpPr>
          <p:spPr bwMode="auto">
            <a:xfrm>
              <a:off x="3675146" y="3929807"/>
              <a:ext cx="586469" cy="378085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2147483647 h 248"/>
                <a:gd name="T48" fmla="*/ 2147483647 w 384"/>
                <a:gd name="T49" fmla="*/ 0 h 248"/>
                <a:gd name="T50" fmla="*/ 0 w 384"/>
                <a:gd name="T51" fmla="*/ 0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2147483647 w 384"/>
                <a:gd name="T111" fmla="*/ 2147483647 h 2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84"/>
                <a:gd name="T169" fmla="*/ 0 h 248"/>
                <a:gd name="T170" fmla="*/ 384 w 384"/>
                <a:gd name="T171" fmla="*/ 248 h 2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252" name="Freeform 778"/>
            <p:cNvSpPr/>
            <p:nvPr/>
          </p:nvSpPr>
          <p:spPr bwMode="auto">
            <a:xfrm>
              <a:off x="3215953" y="2560965"/>
              <a:ext cx="1649599" cy="1136750"/>
            </a:xfrm>
            <a:custGeom>
              <a:avLst/>
              <a:gdLst>
                <a:gd name="T0" fmla="*/ 2147483647 w 1080"/>
                <a:gd name="T1" fmla="*/ 2147483647 h 744"/>
                <a:gd name="T2" fmla="*/ 2147483647 w 1080"/>
                <a:gd name="T3" fmla="*/ 2147483647 h 744"/>
                <a:gd name="T4" fmla="*/ 2147483647 w 1080"/>
                <a:gd name="T5" fmla="*/ 2147483647 h 744"/>
                <a:gd name="T6" fmla="*/ 2147483647 w 1080"/>
                <a:gd name="T7" fmla="*/ 2147483647 h 744"/>
                <a:gd name="T8" fmla="*/ 2147483647 w 1080"/>
                <a:gd name="T9" fmla="*/ 2147483647 h 744"/>
                <a:gd name="T10" fmla="*/ 2147483647 w 1080"/>
                <a:gd name="T11" fmla="*/ 2147483647 h 744"/>
                <a:gd name="T12" fmla="*/ 2147483647 w 1080"/>
                <a:gd name="T13" fmla="*/ 2147483647 h 744"/>
                <a:gd name="T14" fmla="*/ 2147483647 w 1080"/>
                <a:gd name="T15" fmla="*/ 2147483647 h 744"/>
                <a:gd name="T16" fmla="*/ 2147483647 w 1080"/>
                <a:gd name="T17" fmla="*/ 2147483647 h 744"/>
                <a:gd name="T18" fmla="*/ 2147483647 w 1080"/>
                <a:gd name="T19" fmla="*/ 2147483647 h 744"/>
                <a:gd name="T20" fmla="*/ 2147483647 w 1080"/>
                <a:gd name="T21" fmla="*/ 2147483647 h 744"/>
                <a:gd name="T22" fmla="*/ 2147483647 w 1080"/>
                <a:gd name="T23" fmla="*/ 2147483647 h 744"/>
                <a:gd name="T24" fmla="*/ 2147483647 w 1080"/>
                <a:gd name="T25" fmla="*/ 2147483647 h 744"/>
                <a:gd name="T26" fmla="*/ 2147483647 w 1080"/>
                <a:gd name="T27" fmla="*/ 2147483647 h 744"/>
                <a:gd name="T28" fmla="*/ 2147483647 w 1080"/>
                <a:gd name="T29" fmla="*/ 2147483647 h 744"/>
                <a:gd name="T30" fmla="*/ 2147483647 w 1080"/>
                <a:gd name="T31" fmla="*/ 2147483647 h 744"/>
                <a:gd name="T32" fmla="*/ 2147483647 w 1080"/>
                <a:gd name="T33" fmla="*/ 2147483647 h 744"/>
                <a:gd name="T34" fmla="*/ 2147483647 w 1080"/>
                <a:gd name="T35" fmla="*/ 2147483647 h 744"/>
                <a:gd name="T36" fmla="*/ 2147483647 w 1080"/>
                <a:gd name="T37" fmla="*/ 2147483647 h 744"/>
                <a:gd name="T38" fmla="*/ 2147483647 w 1080"/>
                <a:gd name="T39" fmla="*/ 2147483647 h 744"/>
                <a:gd name="T40" fmla="*/ 2147483647 w 1080"/>
                <a:gd name="T41" fmla="*/ 2147483647 h 744"/>
                <a:gd name="T42" fmla="*/ 2147483647 w 1080"/>
                <a:gd name="T43" fmla="*/ 2147483647 h 744"/>
                <a:gd name="T44" fmla="*/ 2147483647 w 1080"/>
                <a:gd name="T45" fmla="*/ 2147483647 h 744"/>
                <a:gd name="T46" fmla="*/ 2147483647 w 1080"/>
                <a:gd name="T47" fmla="*/ 2147483647 h 744"/>
                <a:gd name="T48" fmla="*/ 2147483647 w 1080"/>
                <a:gd name="T49" fmla="*/ 2147483647 h 744"/>
                <a:gd name="T50" fmla="*/ 2147483647 w 1080"/>
                <a:gd name="T51" fmla="*/ 2147483647 h 744"/>
                <a:gd name="T52" fmla="*/ 2147483647 w 1080"/>
                <a:gd name="T53" fmla="*/ 2147483647 h 744"/>
                <a:gd name="T54" fmla="*/ 2147483647 w 1080"/>
                <a:gd name="T55" fmla="*/ 2147483647 h 744"/>
                <a:gd name="T56" fmla="*/ 2147483647 w 1080"/>
                <a:gd name="T57" fmla="*/ 2147483647 h 744"/>
                <a:gd name="T58" fmla="*/ 2147483647 w 1080"/>
                <a:gd name="T59" fmla="*/ 2147483647 h 744"/>
                <a:gd name="T60" fmla="*/ 2147483647 w 1080"/>
                <a:gd name="T61" fmla="*/ 2147483647 h 744"/>
                <a:gd name="T62" fmla="*/ 2147483647 w 1080"/>
                <a:gd name="T63" fmla="*/ 2147483647 h 744"/>
                <a:gd name="T64" fmla="*/ 2147483647 w 1080"/>
                <a:gd name="T65" fmla="*/ 2147483647 h 744"/>
                <a:gd name="T66" fmla="*/ 2147483647 w 1080"/>
                <a:gd name="T67" fmla="*/ 2147483647 h 744"/>
                <a:gd name="T68" fmla="*/ 2147483647 w 1080"/>
                <a:gd name="T69" fmla="*/ 2147483647 h 744"/>
                <a:gd name="T70" fmla="*/ 2147483647 w 1080"/>
                <a:gd name="T71" fmla="*/ 2147483647 h 744"/>
                <a:gd name="T72" fmla="*/ 2147483647 w 1080"/>
                <a:gd name="T73" fmla="*/ 2147483647 h 744"/>
                <a:gd name="T74" fmla="*/ 2147483647 w 1080"/>
                <a:gd name="T75" fmla="*/ 2147483647 h 744"/>
                <a:gd name="T76" fmla="*/ 2147483647 w 1080"/>
                <a:gd name="T77" fmla="*/ 2147483647 h 744"/>
                <a:gd name="T78" fmla="*/ 2147483647 w 1080"/>
                <a:gd name="T79" fmla="*/ 2147483647 h 744"/>
                <a:gd name="T80" fmla="*/ 2147483647 w 1080"/>
                <a:gd name="T81" fmla="*/ 0 h 744"/>
                <a:gd name="T82" fmla="*/ 2147483647 w 1080"/>
                <a:gd name="T83" fmla="*/ 2147483647 h 744"/>
                <a:gd name="T84" fmla="*/ 2147483647 w 1080"/>
                <a:gd name="T85" fmla="*/ 2147483647 h 744"/>
                <a:gd name="T86" fmla="*/ 2147483647 w 1080"/>
                <a:gd name="T87" fmla="*/ 2147483647 h 744"/>
                <a:gd name="T88" fmla="*/ 2147483647 w 1080"/>
                <a:gd name="T89" fmla="*/ 2147483647 h 744"/>
                <a:gd name="T90" fmla="*/ 2147483647 w 1080"/>
                <a:gd name="T91" fmla="*/ 2147483647 h 744"/>
                <a:gd name="T92" fmla="*/ 2147483647 w 1080"/>
                <a:gd name="T93" fmla="*/ 2147483647 h 744"/>
                <a:gd name="T94" fmla="*/ 2147483647 w 1080"/>
                <a:gd name="T95" fmla="*/ 2147483647 h 744"/>
                <a:gd name="T96" fmla="*/ 2147483647 w 1080"/>
                <a:gd name="T97" fmla="*/ 2147483647 h 744"/>
                <a:gd name="T98" fmla="*/ 2147483647 w 1080"/>
                <a:gd name="T99" fmla="*/ 2147483647 h 744"/>
                <a:gd name="T100" fmla="*/ 2147483647 w 1080"/>
                <a:gd name="T101" fmla="*/ 2147483647 h 744"/>
                <a:gd name="T102" fmla="*/ 2147483647 w 1080"/>
                <a:gd name="T103" fmla="*/ 2147483647 h 744"/>
                <a:gd name="T104" fmla="*/ 2147483647 w 1080"/>
                <a:gd name="T105" fmla="*/ 2147483647 h 744"/>
                <a:gd name="T106" fmla="*/ 2147483647 w 1080"/>
                <a:gd name="T107" fmla="*/ 2147483647 h 744"/>
                <a:gd name="T108" fmla="*/ 2147483647 w 1080"/>
                <a:gd name="T109" fmla="*/ 2147483647 h 744"/>
                <a:gd name="T110" fmla="*/ 0 w 1080"/>
                <a:gd name="T111" fmla="*/ 2147483647 h 744"/>
                <a:gd name="T112" fmla="*/ 2147483647 w 1080"/>
                <a:gd name="T113" fmla="*/ 2147483647 h 744"/>
                <a:gd name="T114" fmla="*/ 2147483647 w 1080"/>
                <a:gd name="T115" fmla="*/ 2147483647 h 744"/>
                <a:gd name="T116" fmla="*/ 2147483647 w 1080"/>
                <a:gd name="T117" fmla="*/ 2147483647 h 744"/>
                <a:gd name="T118" fmla="*/ 2147483647 w 1080"/>
                <a:gd name="T119" fmla="*/ 2147483647 h 744"/>
                <a:gd name="T120" fmla="*/ 2147483647 w 1080"/>
                <a:gd name="T121" fmla="*/ 2147483647 h 744"/>
                <a:gd name="T122" fmla="*/ 2147483647 w 1080"/>
                <a:gd name="T123" fmla="*/ 2147483647 h 7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80"/>
                <a:gd name="T187" fmla="*/ 0 h 744"/>
                <a:gd name="T188" fmla="*/ 1080 w 1080"/>
                <a:gd name="T189" fmla="*/ 744 h 7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80" h="744">
                  <a:moveTo>
                    <a:pt x="624" y="632"/>
                  </a:moveTo>
                  <a:lnTo>
                    <a:pt x="648" y="640"/>
                  </a:lnTo>
                  <a:lnTo>
                    <a:pt x="720" y="672"/>
                  </a:lnTo>
                  <a:lnTo>
                    <a:pt x="744" y="720"/>
                  </a:lnTo>
                  <a:lnTo>
                    <a:pt x="744" y="744"/>
                  </a:lnTo>
                  <a:lnTo>
                    <a:pt x="792" y="728"/>
                  </a:lnTo>
                  <a:lnTo>
                    <a:pt x="824" y="704"/>
                  </a:lnTo>
                  <a:lnTo>
                    <a:pt x="840" y="704"/>
                  </a:lnTo>
                  <a:lnTo>
                    <a:pt x="880" y="696"/>
                  </a:lnTo>
                  <a:lnTo>
                    <a:pt x="912" y="656"/>
                  </a:lnTo>
                  <a:lnTo>
                    <a:pt x="928" y="656"/>
                  </a:lnTo>
                  <a:lnTo>
                    <a:pt x="936" y="696"/>
                  </a:lnTo>
                  <a:lnTo>
                    <a:pt x="952" y="688"/>
                  </a:lnTo>
                  <a:lnTo>
                    <a:pt x="968" y="688"/>
                  </a:lnTo>
                  <a:lnTo>
                    <a:pt x="960" y="704"/>
                  </a:lnTo>
                  <a:lnTo>
                    <a:pt x="968" y="720"/>
                  </a:lnTo>
                  <a:lnTo>
                    <a:pt x="1000" y="688"/>
                  </a:lnTo>
                  <a:lnTo>
                    <a:pt x="1016" y="672"/>
                  </a:lnTo>
                  <a:lnTo>
                    <a:pt x="976" y="672"/>
                  </a:lnTo>
                  <a:lnTo>
                    <a:pt x="960" y="648"/>
                  </a:lnTo>
                  <a:lnTo>
                    <a:pt x="976" y="632"/>
                  </a:lnTo>
                  <a:lnTo>
                    <a:pt x="976" y="616"/>
                  </a:lnTo>
                  <a:lnTo>
                    <a:pt x="920" y="632"/>
                  </a:lnTo>
                  <a:lnTo>
                    <a:pt x="896" y="656"/>
                  </a:lnTo>
                  <a:lnTo>
                    <a:pt x="904" y="624"/>
                  </a:lnTo>
                  <a:lnTo>
                    <a:pt x="936" y="608"/>
                  </a:lnTo>
                  <a:lnTo>
                    <a:pt x="952" y="592"/>
                  </a:lnTo>
                  <a:lnTo>
                    <a:pt x="1000" y="600"/>
                  </a:lnTo>
                  <a:lnTo>
                    <a:pt x="1032" y="592"/>
                  </a:lnTo>
                  <a:lnTo>
                    <a:pt x="1064" y="576"/>
                  </a:lnTo>
                  <a:lnTo>
                    <a:pt x="1080" y="560"/>
                  </a:lnTo>
                  <a:lnTo>
                    <a:pt x="1064" y="520"/>
                  </a:lnTo>
                  <a:lnTo>
                    <a:pt x="1064" y="496"/>
                  </a:lnTo>
                  <a:lnTo>
                    <a:pt x="1008" y="472"/>
                  </a:lnTo>
                  <a:lnTo>
                    <a:pt x="1008" y="456"/>
                  </a:lnTo>
                  <a:lnTo>
                    <a:pt x="968" y="368"/>
                  </a:lnTo>
                  <a:lnTo>
                    <a:pt x="952" y="408"/>
                  </a:lnTo>
                  <a:lnTo>
                    <a:pt x="928" y="416"/>
                  </a:lnTo>
                  <a:lnTo>
                    <a:pt x="920" y="408"/>
                  </a:lnTo>
                  <a:lnTo>
                    <a:pt x="904" y="408"/>
                  </a:lnTo>
                  <a:lnTo>
                    <a:pt x="904" y="352"/>
                  </a:lnTo>
                  <a:lnTo>
                    <a:pt x="880" y="344"/>
                  </a:lnTo>
                  <a:lnTo>
                    <a:pt x="864" y="320"/>
                  </a:lnTo>
                  <a:lnTo>
                    <a:pt x="840" y="320"/>
                  </a:lnTo>
                  <a:lnTo>
                    <a:pt x="816" y="312"/>
                  </a:lnTo>
                  <a:lnTo>
                    <a:pt x="800" y="320"/>
                  </a:lnTo>
                  <a:lnTo>
                    <a:pt x="800" y="336"/>
                  </a:lnTo>
                  <a:lnTo>
                    <a:pt x="800" y="360"/>
                  </a:lnTo>
                  <a:lnTo>
                    <a:pt x="800" y="400"/>
                  </a:lnTo>
                  <a:lnTo>
                    <a:pt x="792" y="416"/>
                  </a:lnTo>
                  <a:lnTo>
                    <a:pt x="816" y="464"/>
                  </a:lnTo>
                  <a:lnTo>
                    <a:pt x="776" y="504"/>
                  </a:lnTo>
                  <a:lnTo>
                    <a:pt x="784" y="560"/>
                  </a:lnTo>
                  <a:lnTo>
                    <a:pt x="768" y="576"/>
                  </a:lnTo>
                  <a:lnTo>
                    <a:pt x="752" y="568"/>
                  </a:lnTo>
                  <a:lnTo>
                    <a:pt x="744" y="496"/>
                  </a:lnTo>
                  <a:lnTo>
                    <a:pt x="704" y="488"/>
                  </a:lnTo>
                  <a:lnTo>
                    <a:pt x="632" y="448"/>
                  </a:lnTo>
                  <a:lnTo>
                    <a:pt x="616" y="448"/>
                  </a:lnTo>
                  <a:lnTo>
                    <a:pt x="600" y="408"/>
                  </a:lnTo>
                  <a:lnTo>
                    <a:pt x="592" y="400"/>
                  </a:lnTo>
                  <a:lnTo>
                    <a:pt x="624" y="304"/>
                  </a:lnTo>
                  <a:lnTo>
                    <a:pt x="640" y="280"/>
                  </a:lnTo>
                  <a:lnTo>
                    <a:pt x="664" y="272"/>
                  </a:lnTo>
                  <a:lnTo>
                    <a:pt x="672" y="272"/>
                  </a:lnTo>
                  <a:lnTo>
                    <a:pt x="688" y="232"/>
                  </a:lnTo>
                  <a:lnTo>
                    <a:pt x="696" y="200"/>
                  </a:lnTo>
                  <a:lnTo>
                    <a:pt x="736" y="192"/>
                  </a:lnTo>
                  <a:lnTo>
                    <a:pt x="752" y="176"/>
                  </a:lnTo>
                  <a:lnTo>
                    <a:pt x="744" y="136"/>
                  </a:lnTo>
                  <a:lnTo>
                    <a:pt x="752" y="112"/>
                  </a:lnTo>
                  <a:lnTo>
                    <a:pt x="736" y="96"/>
                  </a:lnTo>
                  <a:lnTo>
                    <a:pt x="712" y="88"/>
                  </a:lnTo>
                  <a:lnTo>
                    <a:pt x="704" y="128"/>
                  </a:lnTo>
                  <a:lnTo>
                    <a:pt x="680" y="168"/>
                  </a:lnTo>
                  <a:lnTo>
                    <a:pt x="672" y="120"/>
                  </a:lnTo>
                  <a:lnTo>
                    <a:pt x="656" y="104"/>
                  </a:lnTo>
                  <a:lnTo>
                    <a:pt x="640" y="128"/>
                  </a:lnTo>
                  <a:lnTo>
                    <a:pt x="632" y="104"/>
                  </a:lnTo>
                  <a:lnTo>
                    <a:pt x="616" y="80"/>
                  </a:lnTo>
                  <a:lnTo>
                    <a:pt x="608" y="40"/>
                  </a:lnTo>
                  <a:lnTo>
                    <a:pt x="584" y="0"/>
                  </a:lnTo>
                  <a:lnTo>
                    <a:pt x="568" y="56"/>
                  </a:lnTo>
                  <a:lnTo>
                    <a:pt x="568" y="80"/>
                  </a:lnTo>
                  <a:lnTo>
                    <a:pt x="592" y="104"/>
                  </a:lnTo>
                  <a:lnTo>
                    <a:pt x="600" y="128"/>
                  </a:lnTo>
                  <a:lnTo>
                    <a:pt x="576" y="144"/>
                  </a:lnTo>
                  <a:lnTo>
                    <a:pt x="568" y="136"/>
                  </a:lnTo>
                  <a:lnTo>
                    <a:pt x="552" y="136"/>
                  </a:lnTo>
                  <a:lnTo>
                    <a:pt x="544" y="160"/>
                  </a:lnTo>
                  <a:lnTo>
                    <a:pt x="512" y="152"/>
                  </a:lnTo>
                  <a:lnTo>
                    <a:pt x="472" y="152"/>
                  </a:lnTo>
                  <a:lnTo>
                    <a:pt x="448" y="136"/>
                  </a:lnTo>
                  <a:lnTo>
                    <a:pt x="416" y="144"/>
                  </a:lnTo>
                  <a:lnTo>
                    <a:pt x="416" y="152"/>
                  </a:lnTo>
                  <a:lnTo>
                    <a:pt x="424" y="176"/>
                  </a:lnTo>
                  <a:lnTo>
                    <a:pt x="408" y="176"/>
                  </a:lnTo>
                  <a:lnTo>
                    <a:pt x="392" y="152"/>
                  </a:lnTo>
                  <a:lnTo>
                    <a:pt x="344" y="160"/>
                  </a:lnTo>
                  <a:lnTo>
                    <a:pt x="328" y="144"/>
                  </a:lnTo>
                  <a:lnTo>
                    <a:pt x="336" y="128"/>
                  </a:lnTo>
                  <a:lnTo>
                    <a:pt x="304" y="120"/>
                  </a:lnTo>
                  <a:lnTo>
                    <a:pt x="272" y="10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6" y="64"/>
                  </a:lnTo>
                  <a:lnTo>
                    <a:pt x="96" y="104"/>
                  </a:lnTo>
                  <a:lnTo>
                    <a:pt x="80" y="120"/>
                  </a:lnTo>
                  <a:lnTo>
                    <a:pt x="48" y="112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368"/>
                  </a:lnTo>
                  <a:lnTo>
                    <a:pt x="40" y="392"/>
                  </a:lnTo>
                  <a:lnTo>
                    <a:pt x="72" y="376"/>
                  </a:lnTo>
                  <a:lnTo>
                    <a:pt x="120" y="456"/>
                  </a:lnTo>
                  <a:lnTo>
                    <a:pt x="144" y="472"/>
                  </a:lnTo>
                  <a:lnTo>
                    <a:pt x="144" y="504"/>
                  </a:lnTo>
                  <a:lnTo>
                    <a:pt x="152" y="528"/>
                  </a:lnTo>
                  <a:lnTo>
                    <a:pt x="184" y="576"/>
                  </a:lnTo>
                  <a:lnTo>
                    <a:pt x="232" y="600"/>
                  </a:lnTo>
                  <a:lnTo>
                    <a:pt x="232" y="624"/>
                  </a:lnTo>
                  <a:lnTo>
                    <a:pt x="584" y="624"/>
                  </a:lnTo>
                  <a:lnTo>
                    <a:pt x="624" y="6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mpd="sng">
              <a:noFill/>
              <a:miter lim="800000"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grpSp>
          <p:nvGrpSpPr>
            <p:cNvPr id="280" name="组合 279"/>
            <p:cNvGrpSpPr/>
            <p:nvPr/>
          </p:nvGrpSpPr>
          <p:grpSpPr>
            <a:xfrm>
              <a:off x="3647661" y="3091007"/>
              <a:ext cx="539704" cy="539704"/>
              <a:chOff x="8118558" y="2935908"/>
              <a:chExt cx="539704" cy="539704"/>
            </a:xfrm>
          </p:grpSpPr>
          <p:sp>
            <p:nvSpPr>
              <p:cNvPr id="281" name="泪滴形 280"/>
              <p:cNvSpPr/>
              <p:nvPr/>
            </p:nvSpPr>
            <p:spPr>
              <a:xfrm rot="8020067">
                <a:off x="8118558" y="2935908"/>
                <a:ext cx="539704" cy="539704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282" name="椭圆 281"/>
              <p:cNvSpPr/>
              <p:nvPr/>
            </p:nvSpPr>
            <p:spPr>
              <a:xfrm>
                <a:off x="8275804" y="3114367"/>
                <a:ext cx="213375" cy="21337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cxnSp>
          <p:nvCxnSpPr>
            <p:cNvPr id="283" name="直接连接符 282"/>
            <p:cNvCxnSpPr/>
            <p:nvPr/>
          </p:nvCxnSpPr>
          <p:spPr>
            <a:xfrm flipH="1" flipV="1">
              <a:off x="2741979" y="3384550"/>
              <a:ext cx="1169735" cy="12959"/>
            </a:xfrm>
            <a:prstGeom prst="line">
              <a:avLst/>
            </a:prstGeom>
            <a:ln w="25400">
              <a:solidFill>
                <a:schemeClr val="accent2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3714750" y="723900"/>
            <a:ext cx="4724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ea typeface="微软雅黑" panose="020B0503020204020204" charset="-122"/>
              </a:rPr>
              <a:t>THE </a:t>
            </a:r>
            <a:r>
              <a:rPr lang="en-US" altLang="zh-CN" sz="6600" u="sng" dirty="0">
                <a:ea typeface="微软雅黑" panose="020B0503020204020204" charset="-122"/>
              </a:rPr>
              <a:t>WORLD</a:t>
            </a:r>
            <a:endParaRPr lang="zh-CN" altLang="en-US" sz="6600" u="sng" dirty="0">
              <a:ea typeface="微软雅黑" panose="020B0503020204020204" charset="-122"/>
            </a:endParaRPr>
          </a:p>
        </p:txBody>
      </p:sp>
      <p:grpSp>
        <p:nvGrpSpPr>
          <p:cNvPr id="273" name="组合 272"/>
          <p:cNvGrpSpPr/>
          <p:nvPr/>
        </p:nvGrpSpPr>
        <p:grpSpPr>
          <a:xfrm>
            <a:off x="8118558" y="2935908"/>
            <a:ext cx="539704" cy="539704"/>
            <a:chOff x="8118558" y="2935908"/>
            <a:chExt cx="539704" cy="539704"/>
          </a:xfrm>
        </p:grpSpPr>
        <p:sp>
          <p:nvSpPr>
            <p:cNvPr id="271" name="泪滴形 270"/>
            <p:cNvSpPr/>
            <p:nvPr/>
          </p:nvSpPr>
          <p:spPr>
            <a:xfrm rot="8020067">
              <a:off x="8118558" y="2935908"/>
              <a:ext cx="539704" cy="539704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72" name="椭圆 271"/>
            <p:cNvSpPr/>
            <p:nvPr/>
          </p:nvSpPr>
          <p:spPr>
            <a:xfrm>
              <a:off x="8275804" y="3114367"/>
              <a:ext cx="213375" cy="21337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cxnSp>
        <p:nvCxnSpPr>
          <p:cNvPr id="275" name="直接连接符 274"/>
          <p:cNvCxnSpPr/>
          <p:nvPr/>
        </p:nvCxnSpPr>
        <p:spPr>
          <a:xfrm>
            <a:off x="8441596" y="3211951"/>
            <a:ext cx="1257349" cy="1393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文本框 277"/>
          <p:cNvSpPr txBox="1"/>
          <p:nvPr/>
        </p:nvSpPr>
        <p:spPr>
          <a:xfrm>
            <a:off x="9038856" y="2813737"/>
            <a:ext cx="1166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China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279" name="矩形 278"/>
          <p:cNvSpPr/>
          <p:nvPr/>
        </p:nvSpPr>
        <p:spPr>
          <a:xfrm>
            <a:off x="8908150" y="3296203"/>
            <a:ext cx="2400149" cy="5724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84" name="文本框 283"/>
          <p:cNvSpPr txBox="1"/>
          <p:nvPr/>
        </p:nvSpPr>
        <p:spPr>
          <a:xfrm>
            <a:off x="2451823" y="2999295"/>
            <a:ext cx="1166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USA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1037261" y="3394211"/>
            <a:ext cx="2400149" cy="5724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grpSp>
        <p:nvGrpSpPr>
          <p:cNvPr id="287" name="组合 286"/>
          <p:cNvGrpSpPr/>
          <p:nvPr/>
        </p:nvGrpSpPr>
        <p:grpSpPr>
          <a:xfrm>
            <a:off x="8030284" y="4536866"/>
            <a:ext cx="539704" cy="539704"/>
            <a:chOff x="8118558" y="2935908"/>
            <a:chExt cx="539704" cy="539704"/>
          </a:xfrm>
        </p:grpSpPr>
        <p:sp>
          <p:nvSpPr>
            <p:cNvPr id="288" name="泪滴形 287"/>
            <p:cNvSpPr/>
            <p:nvPr/>
          </p:nvSpPr>
          <p:spPr>
            <a:xfrm rot="8020067">
              <a:off x="8118558" y="2935908"/>
              <a:ext cx="539704" cy="539704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89" name="椭圆 288"/>
            <p:cNvSpPr/>
            <p:nvPr/>
          </p:nvSpPr>
          <p:spPr>
            <a:xfrm>
              <a:off x="8275804" y="3114367"/>
              <a:ext cx="213375" cy="21337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cxnSp>
        <p:nvCxnSpPr>
          <p:cNvPr id="290" name="直接连接符 289"/>
          <p:cNvCxnSpPr/>
          <p:nvPr/>
        </p:nvCxnSpPr>
        <p:spPr>
          <a:xfrm flipH="1" flipV="1">
            <a:off x="7068464" y="4793449"/>
            <a:ext cx="1169735" cy="12959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文本框 290"/>
          <p:cNvSpPr txBox="1"/>
          <p:nvPr/>
        </p:nvSpPr>
        <p:spPr>
          <a:xfrm>
            <a:off x="6460248" y="4408194"/>
            <a:ext cx="1484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Australia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292" name="矩形 291"/>
          <p:cNvSpPr/>
          <p:nvPr/>
        </p:nvSpPr>
        <p:spPr>
          <a:xfrm>
            <a:off x="5590788" y="4953640"/>
            <a:ext cx="2400149" cy="5724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zh-CN" sz="12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298" name="文本框 297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12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33500" y="154305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ADD YOUR TEXT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33500" y="2590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ADD YOUR TEXT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33500" y="3733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ADD YOUR TEXT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33500" y="48387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ADD YOUR TEXT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10000" y="1407629"/>
            <a:ext cx="2876550" cy="73250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10000" y="2455379"/>
            <a:ext cx="2876550" cy="73250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10000" y="3503129"/>
            <a:ext cx="2876550" cy="73250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10000" y="4603888"/>
            <a:ext cx="2876550" cy="73250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219950" y="1407629"/>
            <a:ext cx="3448050" cy="459271"/>
            <a:chOff x="7219950" y="1159979"/>
            <a:chExt cx="3448050" cy="597086"/>
          </a:xfrm>
        </p:grpSpPr>
        <p:sp>
          <p:nvSpPr>
            <p:cNvPr id="10" name="圆角矩形 9"/>
            <p:cNvSpPr/>
            <p:nvPr/>
          </p:nvSpPr>
          <p:spPr>
            <a:xfrm>
              <a:off x="7219950" y="1159979"/>
              <a:ext cx="3448050" cy="57357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219950" y="1183494"/>
              <a:ext cx="2781300" cy="57357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19950" y="2534847"/>
            <a:ext cx="3448050" cy="456004"/>
            <a:chOff x="7219950" y="2287196"/>
            <a:chExt cx="3448050" cy="573571"/>
          </a:xfrm>
        </p:grpSpPr>
        <p:sp>
          <p:nvSpPr>
            <p:cNvPr id="11" name="圆角矩形 10"/>
            <p:cNvSpPr/>
            <p:nvPr/>
          </p:nvSpPr>
          <p:spPr>
            <a:xfrm>
              <a:off x="7219950" y="2287196"/>
              <a:ext cx="3448050" cy="57357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7219950" y="2287196"/>
              <a:ext cx="1943100" cy="57357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219950" y="3601647"/>
            <a:ext cx="3448050" cy="494104"/>
            <a:chOff x="7219950" y="3334946"/>
            <a:chExt cx="3448050" cy="573571"/>
          </a:xfrm>
        </p:grpSpPr>
        <p:sp>
          <p:nvSpPr>
            <p:cNvPr id="12" name="圆角矩形 11"/>
            <p:cNvSpPr/>
            <p:nvPr/>
          </p:nvSpPr>
          <p:spPr>
            <a:xfrm>
              <a:off x="7219950" y="3334946"/>
              <a:ext cx="3448050" cy="57357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7219950" y="3334946"/>
              <a:ext cx="2190750" cy="573571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219950" y="4649397"/>
            <a:ext cx="3448050" cy="532204"/>
            <a:chOff x="7219950" y="4382696"/>
            <a:chExt cx="3448050" cy="593819"/>
          </a:xfrm>
        </p:grpSpPr>
        <p:sp>
          <p:nvSpPr>
            <p:cNvPr id="13" name="圆角矩形 12"/>
            <p:cNvSpPr/>
            <p:nvPr/>
          </p:nvSpPr>
          <p:spPr>
            <a:xfrm>
              <a:off x="7219950" y="4382696"/>
              <a:ext cx="3448050" cy="57357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7219950" y="4402944"/>
              <a:ext cx="1504950" cy="573571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18" name="矩形标注 17"/>
          <p:cNvSpPr/>
          <p:nvPr/>
        </p:nvSpPr>
        <p:spPr>
          <a:xfrm>
            <a:off x="9096376" y="853983"/>
            <a:ext cx="876300" cy="430492"/>
          </a:xfrm>
          <a:prstGeom prst="wedgeRectCallout">
            <a:avLst>
              <a:gd name="adj1" fmla="val 44384"/>
              <a:gd name="adj2" fmla="val 87568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ea typeface="微软雅黑" panose="020B0503020204020204" charset="-122"/>
              </a:rPr>
              <a:t>89%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9" name="矩形标注 18"/>
          <p:cNvSpPr/>
          <p:nvPr/>
        </p:nvSpPr>
        <p:spPr>
          <a:xfrm>
            <a:off x="8229601" y="1966279"/>
            <a:ext cx="876300" cy="430492"/>
          </a:xfrm>
          <a:prstGeom prst="wedgeRectCallout">
            <a:avLst>
              <a:gd name="adj1" fmla="val 44384"/>
              <a:gd name="adj2" fmla="val 87568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ea typeface="微软雅黑" panose="020B0503020204020204" charset="-122"/>
              </a:rPr>
              <a:t>65%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20" name="矩形标注 19"/>
          <p:cNvSpPr/>
          <p:nvPr/>
        </p:nvSpPr>
        <p:spPr>
          <a:xfrm>
            <a:off x="8601075" y="3050296"/>
            <a:ext cx="876300" cy="430492"/>
          </a:xfrm>
          <a:prstGeom prst="wedgeRectCallout">
            <a:avLst>
              <a:gd name="adj1" fmla="val 44384"/>
              <a:gd name="adj2" fmla="val 87568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ea typeface="微软雅黑" panose="020B0503020204020204" charset="-122"/>
              </a:rPr>
              <a:t>70%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21" name="矩形标注 20"/>
          <p:cNvSpPr/>
          <p:nvPr/>
        </p:nvSpPr>
        <p:spPr>
          <a:xfrm>
            <a:off x="7877175" y="4175217"/>
            <a:ext cx="876300" cy="430492"/>
          </a:xfrm>
          <a:prstGeom prst="wedgeRectCallout">
            <a:avLst>
              <a:gd name="adj1" fmla="val 44384"/>
              <a:gd name="adj2" fmla="val 87568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ea typeface="微软雅黑" panose="020B0503020204020204" charset="-122"/>
              </a:rPr>
              <a:t>43%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13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543050" y="742950"/>
            <a:ext cx="2190750" cy="971550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95450" y="704850"/>
            <a:ext cx="20383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ea typeface="微软雅黑" panose="020B0503020204020204" charset="-122"/>
              </a:rPr>
              <a:t>RATE </a:t>
            </a:r>
            <a:endParaRPr lang="zh-CN" altLang="en-US" sz="66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695450" y="4114800"/>
            <a:ext cx="1638300" cy="1466850"/>
          </a:xfrm>
          <a:prstGeom prst="line">
            <a:avLst/>
          </a:prstGeom>
          <a:ln w="3810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3333750" y="4114800"/>
            <a:ext cx="876300" cy="733425"/>
          </a:xfrm>
          <a:prstGeom prst="line">
            <a:avLst/>
          </a:prstGeom>
          <a:ln w="3810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210050" y="3219450"/>
            <a:ext cx="1790700" cy="1628776"/>
          </a:xfrm>
          <a:prstGeom prst="line">
            <a:avLst/>
          </a:prstGeom>
          <a:ln w="3810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6000750" y="3219450"/>
            <a:ext cx="1238250" cy="647700"/>
          </a:xfrm>
          <a:prstGeom prst="line">
            <a:avLst/>
          </a:prstGeom>
          <a:ln w="3810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239000" y="3219450"/>
            <a:ext cx="1943100" cy="647700"/>
          </a:xfrm>
          <a:prstGeom prst="line">
            <a:avLst/>
          </a:prstGeom>
          <a:ln w="3810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9182100" y="2571750"/>
            <a:ext cx="971550" cy="647700"/>
          </a:xfrm>
          <a:prstGeom prst="line">
            <a:avLst/>
          </a:prstGeom>
          <a:ln w="3810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2907507" y="3721893"/>
            <a:ext cx="785812" cy="78581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987403" y="4546998"/>
            <a:ext cx="445293" cy="44529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647135" y="2784277"/>
            <a:ext cx="870346" cy="87034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871096" y="3491806"/>
            <a:ext cx="750688" cy="7506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883254" y="2901256"/>
            <a:ext cx="590550" cy="5905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5" name="椭圆形标注 24"/>
          <p:cNvSpPr/>
          <p:nvPr/>
        </p:nvSpPr>
        <p:spPr>
          <a:xfrm rot="8318573">
            <a:off x="2998288" y="4963344"/>
            <a:ext cx="1200150" cy="1162050"/>
          </a:xfrm>
          <a:prstGeom prst="wedgeEllipseCallout">
            <a:avLst>
              <a:gd name="adj1" fmla="val -23694"/>
              <a:gd name="adj2" fmla="val 7081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6" name="Freeform 6"/>
          <p:cNvSpPr/>
          <p:nvPr/>
        </p:nvSpPr>
        <p:spPr bwMode="auto">
          <a:xfrm>
            <a:off x="3304675" y="5166568"/>
            <a:ext cx="587375" cy="647700"/>
          </a:xfrm>
          <a:custGeom>
            <a:avLst/>
            <a:gdLst/>
            <a:ahLst/>
            <a:cxnLst>
              <a:cxn ang="0">
                <a:pos x="368" y="250"/>
              </a:cxn>
              <a:cxn ang="0">
                <a:pos x="348" y="208"/>
              </a:cxn>
              <a:cxn ang="0">
                <a:pos x="332" y="186"/>
              </a:cxn>
              <a:cxn ang="0">
                <a:pos x="332" y="168"/>
              </a:cxn>
              <a:cxn ang="0">
                <a:pos x="324" y="142"/>
              </a:cxn>
              <a:cxn ang="0">
                <a:pos x="320" y="116"/>
              </a:cxn>
              <a:cxn ang="0">
                <a:pos x="308" y="78"/>
              </a:cxn>
              <a:cxn ang="0">
                <a:pos x="292" y="52"/>
              </a:cxn>
              <a:cxn ang="0">
                <a:pos x="254" y="20"/>
              </a:cxn>
              <a:cxn ang="0">
                <a:pos x="202" y="2"/>
              </a:cxn>
              <a:cxn ang="0">
                <a:pos x="184" y="0"/>
              </a:cxn>
              <a:cxn ang="0">
                <a:pos x="134" y="12"/>
              </a:cxn>
              <a:cxn ang="0">
                <a:pos x="86" y="42"/>
              </a:cxn>
              <a:cxn ang="0">
                <a:pos x="62" y="78"/>
              </a:cxn>
              <a:cxn ang="0">
                <a:pos x="54" y="96"/>
              </a:cxn>
              <a:cxn ang="0">
                <a:pos x="46" y="142"/>
              </a:cxn>
              <a:cxn ang="0">
                <a:pos x="40" y="156"/>
              </a:cxn>
              <a:cxn ang="0">
                <a:pos x="38" y="180"/>
              </a:cxn>
              <a:cxn ang="0">
                <a:pos x="22" y="208"/>
              </a:cxn>
              <a:cxn ang="0">
                <a:pos x="6" y="234"/>
              </a:cxn>
              <a:cxn ang="0">
                <a:pos x="0" y="268"/>
              </a:cxn>
              <a:cxn ang="0">
                <a:pos x="6" y="306"/>
              </a:cxn>
              <a:cxn ang="0">
                <a:pos x="18" y="316"/>
              </a:cxn>
              <a:cxn ang="0">
                <a:pos x="34" y="304"/>
              </a:cxn>
              <a:cxn ang="0">
                <a:pos x="44" y="288"/>
              </a:cxn>
              <a:cxn ang="0">
                <a:pos x="54" y="316"/>
              </a:cxn>
              <a:cxn ang="0">
                <a:pos x="76" y="336"/>
              </a:cxn>
              <a:cxn ang="0">
                <a:pos x="46" y="354"/>
              </a:cxn>
              <a:cxn ang="0">
                <a:pos x="36" y="374"/>
              </a:cxn>
              <a:cxn ang="0">
                <a:pos x="44" y="390"/>
              </a:cxn>
              <a:cxn ang="0">
                <a:pos x="68" y="402"/>
              </a:cxn>
              <a:cxn ang="0">
                <a:pos x="128" y="406"/>
              </a:cxn>
              <a:cxn ang="0">
                <a:pos x="156" y="400"/>
              </a:cxn>
              <a:cxn ang="0">
                <a:pos x="184" y="384"/>
              </a:cxn>
              <a:cxn ang="0">
                <a:pos x="222" y="404"/>
              </a:cxn>
              <a:cxn ang="0">
                <a:pos x="262" y="408"/>
              </a:cxn>
              <a:cxn ang="0">
                <a:pos x="302" y="402"/>
              </a:cxn>
              <a:cxn ang="0">
                <a:pos x="332" y="382"/>
              </a:cxn>
              <a:cxn ang="0">
                <a:pos x="332" y="368"/>
              </a:cxn>
              <a:cxn ang="0">
                <a:pos x="312" y="346"/>
              </a:cxn>
              <a:cxn ang="0">
                <a:pos x="304" y="330"/>
              </a:cxn>
              <a:cxn ang="0">
                <a:pos x="318" y="308"/>
              </a:cxn>
              <a:cxn ang="0">
                <a:pos x="326" y="288"/>
              </a:cxn>
              <a:cxn ang="0">
                <a:pos x="346" y="314"/>
              </a:cxn>
              <a:cxn ang="0">
                <a:pos x="356" y="314"/>
              </a:cxn>
              <a:cxn ang="0">
                <a:pos x="366" y="300"/>
              </a:cxn>
              <a:cxn ang="0">
                <a:pos x="370" y="268"/>
              </a:cxn>
            </a:cxnLst>
            <a:rect l="0" t="0" r="r" b="b"/>
            <a:pathLst>
              <a:path w="370" h="408">
                <a:moveTo>
                  <a:pt x="370" y="268"/>
                </a:moveTo>
                <a:lnTo>
                  <a:pt x="370" y="268"/>
                </a:lnTo>
                <a:lnTo>
                  <a:pt x="368" y="250"/>
                </a:lnTo>
                <a:lnTo>
                  <a:pt x="364" y="234"/>
                </a:lnTo>
                <a:lnTo>
                  <a:pt x="356" y="222"/>
                </a:lnTo>
                <a:lnTo>
                  <a:pt x="348" y="208"/>
                </a:lnTo>
                <a:lnTo>
                  <a:pt x="348" y="208"/>
                </a:lnTo>
                <a:lnTo>
                  <a:pt x="332" y="186"/>
                </a:lnTo>
                <a:lnTo>
                  <a:pt x="332" y="186"/>
                </a:lnTo>
                <a:lnTo>
                  <a:pt x="332" y="180"/>
                </a:lnTo>
                <a:lnTo>
                  <a:pt x="332" y="168"/>
                </a:lnTo>
                <a:lnTo>
                  <a:pt x="332" y="168"/>
                </a:lnTo>
                <a:lnTo>
                  <a:pt x="330" y="156"/>
                </a:lnTo>
                <a:lnTo>
                  <a:pt x="328" y="148"/>
                </a:lnTo>
                <a:lnTo>
                  <a:pt x="324" y="142"/>
                </a:lnTo>
                <a:lnTo>
                  <a:pt x="324" y="142"/>
                </a:lnTo>
                <a:lnTo>
                  <a:pt x="322" y="132"/>
                </a:lnTo>
                <a:lnTo>
                  <a:pt x="320" y="116"/>
                </a:lnTo>
                <a:lnTo>
                  <a:pt x="316" y="96"/>
                </a:lnTo>
                <a:lnTo>
                  <a:pt x="314" y="86"/>
                </a:lnTo>
                <a:lnTo>
                  <a:pt x="308" y="78"/>
                </a:lnTo>
                <a:lnTo>
                  <a:pt x="308" y="78"/>
                </a:lnTo>
                <a:lnTo>
                  <a:pt x="302" y="64"/>
                </a:lnTo>
                <a:lnTo>
                  <a:pt x="292" y="52"/>
                </a:lnTo>
                <a:lnTo>
                  <a:pt x="284" y="42"/>
                </a:lnTo>
                <a:lnTo>
                  <a:pt x="274" y="34"/>
                </a:lnTo>
                <a:lnTo>
                  <a:pt x="254" y="20"/>
                </a:lnTo>
                <a:lnTo>
                  <a:pt x="236" y="12"/>
                </a:lnTo>
                <a:lnTo>
                  <a:pt x="218" y="6"/>
                </a:lnTo>
                <a:lnTo>
                  <a:pt x="202" y="2"/>
                </a:lnTo>
                <a:lnTo>
                  <a:pt x="186" y="0"/>
                </a:lnTo>
                <a:lnTo>
                  <a:pt x="184" y="0"/>
                </a:lnTo>
                <a:lnTo>
                  <a:pt x="184" y="0"/>
                </a:lnTo>
                <a:lnTo>
                  <a:pt x="168" y="2"/>
                </a:lnTo>
                <a:lnTo>
                  <a:pt x="152" y="6"/>
                </a:lnTo>
                <a:lnTo>
                  <a:pt x="134" y="12"/>
                </a:lnTo>
                <a:lnTo>
                  <a:pt x="116" y="20"/>
                </a:lnTo>
                <a:lnTo>
                  <a:pt x="96" y="34"/>
                </a:lnTo>
                <a:lnTo>
                  <a:pt x="86" y="42"/>
                </a:lnTo>
                <a:lnTo>
                  <a:pt x="78" y="52"/>
                </a:lnTo>
                <a:lnTo>
                  <a:pt x="68" y="64"/>
                </a:lnTo>
                <a:lnTo>
                  <a:pt x="62" y="78"/>
                </a:lnTo>
                <a:lnTo>
                  <a:pt x="62" y="78"/>
                </a:lnTo>
                <a:lnTo>
                  <a:pt x="56" y="86"/>
                </a:lnTo>
                <a:lnTo>
                  <a:pt x="54" y="96"/>
                </a:lnTo>
                <a:lnTo>
                  <a:pt x="48" y="116"/>
                </a:lnTo>
                <a:lnTo>
                  <a:pt x="48" y="132"/>
                </a:lnTo>
                <a:lnTo>
                  <a:pt x="46" y="142"/>
                </a:lnTo>
                <a:lnTo>
                  <a:pt x="46" y="142"/>
                </a:lnTo>
                <a:lnTo>
                  <a:pt x="42" y="148"/>
                </a:lnTo>
                <a:lnTo>
                  <a:pt x="40" y="156"/>
                </a:lnTo>
                <a:lnTo>
                  <a:pt x="38" y="168"/>
                </a:lnTo>
                <a:lnTo>
                  <a:pt x="38" y="168"/>
                </a:lnTo>
                <a:lnTo>
                  <a:pt x="38" y="180"/>
                </a:lnTo>
                <a:lnTo>
                  <a:pt x="38" y="186"/>
                </a:lnTo>
                <a:lnTo>
                  <a:pt x="38" y="186"/>
                </a:lnTo>
                <a:lnTo>
                  <a:pt x="22" y="208"/>
                </a:lnTo>
                <a:lnTo>
                  <a:pt x="22" y="208"/>
                </a:lnTo>
                <a:lnTo>
                  <a:pt x="14" y="222"/>
                </a:lnTo>
                <a:lnTo>
                  <a:pt x="6" y="234"/>
                </a:lnTo>
                <a:lnTo>
                  <a:pt x="2" y="250"/>
                </a:lnTo>
                <a:lnTo>
                  <a:pt x="0" y="268"/>
                </a:lnTo>
                <a:lnTo>
                  <a:pt x="0" y="268"/>
                </a:lnTo>
                <a:lnTo>
                  <a:pt x="0" y="284"/>
                </a:lnTo>
                <a:lnTo>
                  <a:pt x="4" y="300"/>
                </a:lnTo>
                <a:lnTo>
                  <a:pt x="6" y="306"/>
                </a:lnTo>
                <a:lnTo>
                  <a:pt x="10" y="312"/>
                </a:lnTo>
                <a:lnTo>
                  <a:pt x="14" y="314"/>
                </a:lnTo>
                <a:lnTo>
                  <a:pt x="18" y="316"/>
                </a:lnTo>
                <a:lnTo>
                  <a:pt x="18" y="316"/>
                </a:lnTo>
                <a:lnTo>
                  <a:pt x="24" y="314"/>
                </a:lnTo>
                <a:lnTo>
                  <a:pt x="34" y="304"/>
                </a:lnTo>
                <a:lnTo>
                  <a:pt x="34" y="304"/>
                </a:lnTo>
                <a:lnTo>
                  <a:pt x="44" y="288"/>
                </a:lnTo>
                <a:lnTo>
                  <a:pt x="44" y="288"/>
                </a:lnTo>
                <a:lnTo>
                  <a:pt x="46" y="294"/>
                </a:lnTo>
                <a:lnTo>
                  <a:pt x="52" y="308"/>
                </a:lnTo>
                <a:lnTo>
                  <a:pt x="54" y="316"/>
                </a:lnTo>
                <a:lnTo>
                  <a:pt x="60" y="322"/>
                </a:lnTo>
                <a:lnTo>
                  <a:pt x="66" y="330"/>
                </a:lnTo>
                <a:lnTo>
                  <a:pt x="76" y="336"/>
                </a:lnTo>
                <a:lnTo>
                  <a:pt x="76" y="336"/>
                </a:lnTo>
                <a:lnTo>
                  <a:pt x="58" y="346"/>
                </a:lnTo>
                <a:lnTo>
                  <a:pt x="46" y="354"/>
                </a:lnTo>
                <a:lnTo>
                  <a:pt x="38" y="362"/>
                </a:lnTo>
                <a:lnTo>
                  <a:pt x="36" y="368"/>
                </a:lnTo>
                <a:lnTo>
                  <a:pt x="36" y="374"/>
                </a:lnTo>
                <a:lnTo>
                  <a:pt x="36" y="374"/>
                </a:lnTo>
                <a:lnTo>
                  <a:pt x="38" y="382"/>
                </a:lnTo>
                <a:lnTo>
                  <a:pt x="44" y="390"/>
                </a:lnTo>
                <a:lnTo>
                  <a:pt x="54" y="396"/>
                </a:lnTo>
                <a:lnTo>
                  <a:pt x="68" y="402"/>
                </a:lnTo>
                <a:lnTo>
                  <a:pt x="68" y="402"/>
                </a:lnTo>
                <a:lnTo>
                  <a:pt x="88" y="406"/>
                </a:lnTo>
                <a:lnTo>
                  <a:pt x="108" y="408"/>
                </a:lnTo>
                <a:lnTo>
                  <a:pt x="128" y="406"/>
                </a:lnTo>
                <a:lnTo>
                  <a:pt x="148" y="404"/>
                </a:lnTo>
                <a:lnTo>
                  <a:pt x="148" y="404"/>
                </a:lnTo>
                <a:lnTo>
                  <a:pt x="156" y="400"/>
                </a:lnTo>
                <a:lnTo>
                  <a:pt x="164" y="396"/>
                </a:lnTo>
                <a:lnTo>
                  <a:pt x="184" y="384"/>
                </a:lnTo>
                <a:lnTo>
                  <a:pt x="184" y="384"/>
                </a:lnTo>
                <a:lnTo>
                  <a:pt x="206" y="396"/>
                </a:lnTo>
                <a:lnTo>
                  <a:pt x="214" y="400"/>
                </a:lnTo>
                <a:lnTo>
                  <a:pt x="222" y="404"/>
                </a:lnTo>
                <a:lnTo>
                  <a:pt x="222" y="404"/>
                </a:lnTo>
                <a:lnTo>
                  <a:pt x="242" y="406"/>
                </a:lnTo>
                <a:lnTo>
                  <a:pt x="262" y="408"/>
                </a:lnTo>
                <a:lnTo>
                  <a:pt x="282" y="406"/>
                </a:lnTo>
                <a:lnTo>
                  <a:pt x="302" y="402"/>
                </a:lnTo>
                <a:lnTo>
                  <a:pt x="302" y="402"/>
                </a:lnTo>
                <a:lnTo>
                  <a:pt x="316" y="396"/>
                </a:lnTo>
                <a:lnTo>
                  <a:pt x="326" y="390"/>
                </a:lnTo>
                <a:lnTo>
                  <a:pt x="332" y="382"/>
                </a:lnTo>
                <a:lnTo>
                  <a:pt x="334" y="374"/>
                </a:lnTo>
                <a:lnTo>
                  <a:pt x="334" y="374"/>
                </a:lnTo>
                <a:lnTo>
                  <a:pt x="332" y="368"/>
                </a:lnTo>
                <a:lnTo>
                  <a:pt x="332" y="362"/>
                </a:lnTo>
                <a:lnTo>
                  <a:pt x="324" y="354"/>
                </a:lnTo>
                <a:lnTo>
                  <a:pt x="312" y="346"/>
                </a:lnTo>
                <a:lnTo>
                  <a:pt x="294" y="336"/>
                </a:lnTo>
                <a:lnTo>
                  <a:pt x="294" y="336"/>
                </a:lnTo>
                <a:lnTo>
                  <a:pt x="304" y="330"/>
                </a:lnTo>
                <a:lnTo>
                  <a:pt x="310" y="322"/>
                </a:lnTo>
                <a:lnTo>
                  <a:pt x="314" y="316"/>
                </a:lnTo>
                <a:lnTo>
                  <a:pt x="318" y="308"/>
                </a:lnTo>
                <a:lnTo>
                  <a:pt x="324" y="294"/>
                </a:lnTo>
                <a:lnTo>
                  <a:pt x="326" y="288"/>
                </a:lnTo>
                <a:lnTo>
                  <a:pt x="326" y="288"/>
                </a:lnTo>
                <a:lnTo>
                  <a:pt x="336" y="304"/>
                </a:lnTo>
                <a:lnTo>
                  <a:pt x="336" y="304"/>
                </a:lnTo>
                <a:lnTo>
                  <a:pt x="346" y="314"/>
                </a:lnTo>
                <a:lnTo>
                  <a:pt x="352" y="316"/>
                </a:lnTo>
                <a:lnTo>
                  <a:pt x="352" y="316"/>
                </a:lnTo>
                <a:lnTo>
                  <a:pt x="356" y="314"/>
                </a:lnTo>
                <a:lnTo>
                  <a:pt x="360" y="312"/>
                </a:lnTo>
                <a:lnTo>
                  <a:pt x="364" y="306"/>
                </a:lnTo>
                <a:lnTo>
                  <a:pt x="366" y="300"/>
                </a:lnTo>
                <a:lnTo>
                  <a:pt x="370" y="284"/>
                </a:lnTo>
                <a:lnTo>
                  <a:pt x="370" y="268"/>
                </a:lnTo>
                <a:lnTo>
                  <a:pt x="370" y="26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7" name="椭圆形标注 26"/>
          <p:cNvSpPr/>
          <p:nvPr/>
        </p:nvSpPr>
        <p:spPr>
          <a:xfrm rot="20907162">
            <a:off x="3743340" y="2922149"/>
            <a:ext cx="1200150" cy="1162050"/>
          </a:xfrm>
          <a:prstGeom prst="wedgeEllipseCallout">
            <a:avLst>
              <a:gd name="adj1" fmla="val -23694"/>
              <a:gd name="adj2" fmla="val 7081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28" name="组 7"/>
          <p:cNvGrpSpPr/>
          <p:nvPr/>
        </p:nvGrpSpPr>
        <p:grpSpPr>
          <a:xfrm>
            <a:off x="3998746" y="3198118"/>
            <a:ext cx="714375" cy="587375"/>
            <a:chOff x="909638" y="4381500"/>
            <a:chExt cx="714375" cy="587375"/>
          </a:xfrm>
          <a:solidFill>
            <a:schemeClr val="bg1"/>
          </a:solidFill>
        </p:grpSpPr>
        <p:sp>
          <p:nvSpPr>
            <p:cNvPr id="29" name="Freeform 159"/>
            <p:cNvSpPr/>
            <p:nvPr/>
          </p:nvSpPr>
          <p:spPr bwMode="auto">
            <a:xfrm>
              <a:off x="1100138" y="4667250"/>
              <a:ext cx="200025" cy="17145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54" y="2"/>
                </a:cxn>
                <a:cxn ang="0">
                  <a:pos x="40" y="6"/>
                </a:cxn>
                <a:cxn ang="0">
                  <a:pos x="30" y="12"/>
                </a:cxn>
                <a:cxn ang="0">
                  <a:pos x="20" y="18"/>
                </a:cxn>
                <a:cxn ang="0">
                  <a:pos x="12" y="26"/>
                </a:cxn>
                <a:cxn ang="0">
                  <a:pos x="6" y="36"/>
                </a:cxn>
                <a:cxn ang="0">
                  <a:pos x="2" y="46"/>
                </a:cxn>
                <a:cxn ang="0">
                  <a:pos x="0" y="56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4" y="76"/>
                </a:cxn>
                <a:cxn ang="0">
                  <a:pos x="10" y="86"/>
                </a:cxn>
                <a:cxn ang="0">
                  <a:pos x="18" y="94"/>
                </a:cxn>
                <a:cxn ang="0">
                  <a:pos x="28" y="100"/>
                </a:cxn>
                <a:cxn ang="0">
                  <a:pos x="38" y="104"/>
                </a:cxn>
                <a:cxn ang="0">
                  <a:pos x="50" y="106"/>
                </a:cxn>
                <a:cxn ang="0">
                  <a:pos x="62" y="108"/>
                </a:cxn>
                <a:cxn ang="0">
                  <a:pos x="74" y="106"/>
                </a:cxn>
                <a:cxn ang="0">
                  <a:pos x="74" y="106"/>
                </a:cxn>
                <a:cxn ang="0">
                  <a:pos x="86" y="102"/>
                </a:cxn>
                <a:cxn ang="0">
                  <a:pos x="98" y="96"/>
                </a:cxn>
                <a:cxn ang="0">
                  <a:pos x="108" y="90"/>
                </a:cxn>
                <a:cxn ang="0">
                  <a:pos x="116" y="82"/>
                </a:cxn>
                <a:cxn ang="0">
                  <a:pos x="122" y="72"/>
                </a:cxn>
                <a:cxn ang="0">
                  <a:pos x="126" y="62"/>
                </a:cxn>
                <a:cxn ang="0">
                  <a:pos x="126" y="52"/>
                </a:cxn>
                <a:cxn ang="0">
                  <a:pos x="126" y="42"/>
                </a:cxn>
                <a:cxn ang="0">
                  <a:pos x="126" y="42"/>
                </a:cxn>
                <a:cxn ang="0">
                  <a:pos x="122" y="32"/>
                </a:cxn>
                <a:cxn ang="0">
                  <a:pos x="116" y="22"/>
                </a:cxn>
                <a:cxn ang="0">
                  <a:pos x="110" y="14"/>
                </a:cxn>
                <a:cxn ang="0">
                  <a:pos x="100" y="8"/>
                </a:cxn>
                <a:cxn ang="0">
                  <a:pos x="90" y="4"/>
                </a:cxn>
                <a:cxn ang="0">
                  <a:pos x="78" y="2"/>
                </a:cxn>
                <a:cxn ang="0">
                  <a:pos x="66" y="0"/>
                </a:cxn>
                <a:cxn ang="0">
                  <a:pos x="54" y="2"/>
                </a:cxn>
                <a:cxn ang="0">
                  <a:pos x="54" y="2"/>
                </a:cxn>
              </a:cxnLst>
              <a:rect l="0" t="0" r="r" b="b"/>
              <a:pathLst>
                <a:path w="126" h="108">
                  <a:moveTo>
                    <a:pt x="54" y="2"/>
                  </a:moveTo>
                  <a:lnTo>
                    <a:pt x="54" y="2"/>
                  </a:lnTo>
                  <a:lnTo>
                    <a:pt x="40" y="6"/>
                  </a:lnTo>
                  <a:lnTo>
                    <a:pt x="30" y="12"/>
                  </a:lnTo>
                  <a:lnTo>
                    <a:pt x="20" y="18"/>
                  </a:lnTo>
                  <a:lnTo>
                    <a:pt x="12" y="26"/>
                  </a:lnTo>
                  <a:lnTo>
                    <a:pt x="6" y="36"/>
                  </a:lnTo>
                  <a:lnTo>
                    <a:pt x="2" y="46"/>
                  </a:lnTo>
                  <a:lnTo>
                    <a:pt x="0" y="56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4" y="76"/>
                  </a:lnTo>
                  <a:lnTo>
                    <a:pt x="10" y="86"/>
                  </a:lnTo>
                  <a:lnTo>
                    <a:pt x="18" y="94"/>
                  </a:lnTo>
                  <a:lnTo>
                    <a:pt x="28" y="100"/>
                  </a:lnTo>
                  <a:lnTo>
                    <a:pt x="38" y="104"/>
                  </a:lnTo>
                  <a:lnTo>
                    <a:pt x="50" y="106"/>
                  </a:lnTo>
                  <a:lnTo>
                    <a:pt x="62" y="108"/>
                  </a:lnTo>
                  <a:lnTo>
                    <a:pt x="74" y="106"/>
                  </a:lnTo>
                  <a:lnTo>
                    <a:pt x="74" y="106"/>
                  </a:lnTo>
                  <a:lnTo>
                    <a:pt x="86" y="102"/>
                  </a:lnTo>
                  <a:lnTo>
                    <a:pt x="98" y="96"/>
                  </a:lnTo>
                  <a:lnTo>
                    <a:pt x="108" y="90"/>
                  </a:lnTo>
                  <a:lnTo>
                    <a:pt x="116" y="82"/>
                  </a:lnTo>
                  <a:lnTo>
                    <a:pt x="122" y="72"/>
                  </a:lnTo>
                  <a:lnTo>
                    <a:pt x="126" y="62"/>
                  </a:lnTo>
                  <a:lnTo>
                    <a:pt x="126" y="52"/>
                  </a:lnTo>
                  <a:lnTo>
                    <a:pt x="126" y="42"/>
                  </a:lnTo>
                  <a:lnTo>
                    <a:pt x="126" y="42"/>
                  </a:lnTo>
                  <a:lnTo>
                    <a:pt x="122" y="32"/>
                  </a:lnTo>
                  <a:lnTo>
                    <a:pt x="116" y="22"/>
                  </a:lnTo>
                  <a:lnTo>
                    <a:pt x="110" y="14"/>
                  </a:lnTo>
                  <a:lnTo>
                    <a:pt x="100" y="8"/>
                  </a:lnTo>
                  <a:lnTo>
                    <a:pt x="90" y="4"/>
                  </a:lnTo>
                  <a:lnTo>
                    <a:pt x="78" y="2"/>
                  </a:lnTo>
                  <a:lnTo>
                    <a:pt x="66" y="0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0" name="Freeform 161"/>
            <p:cNvSpPr>
              <a:spLocks noEditPoints="1"/>
            </p:cNvSpPr>
            <p:nvPr/>
          </p:nvSpPr>
          <p:spPr bwMode="auto">
            <a:xfrm>
              <a:off x="909638" y="4381500"/>
              <a:ext cx="714375" cy="587375"/>
            </a:xfrm>
            <a:custGeom>
              <a:avLst/>
              <a:gdLst/>
              <a:ahLst/>
              <a:cxnLst>
                <a:cxn ang="0">
                  <a:pos x="388" y="144"/>
                </a:cxn>
                <a:cxn ang="0">
                  <a:pos x="378" y="136"/>
                </a:cxn>
                <a:cxn ang="0">
                  <a:pos x="384" y="116"/>
                </a:cxn>
                <a:cxn ang="0">
                  <a:pos x="380" y="78"/>
                </a:cxn>
                <a:cxn ang="0">
                  <a:pos x="362" y="66"/>
                </a:cxn>
                <a:cxn ang="0">
                  <a:pos x="320" y="62"/>
                </a:cxn>
                <a:cxn ang="0">
                  <a:pos x="264" y="78"/>
                </a:cxn>
                <a:cxn ang="0">
                  <a:pos x="254" y="80"/>
                </a:cxn>
                <a:cxn ang="0">
                  <a:pos x="252" y="72"/>
                </a:cxn>
                <a:cxn ang="0">
                  <a:pos x="258" y="36"/>
                </a:cxn>
                <a:cxn ang="0">
                  <a:pos x="246" y="10"/>
                </a:cxn>
                <a:cxn ang="0">
                  <a:pos x="234" y="2"/>
                </a:cxn>
                <a:cxn ang="0">
                  <a:pos x="198" y="2"/>
                </a:cxn>
                <a:cxn ang="0">
                  <a:pos x="128" y="36"/>
                </a:cxn>
                <a:cxn ang="0">
                  <a:pos x="78" y="78"/>
                </a:cxn>
                <a:cxn ang="0">
                  <a:pos x="32" y="134"/>
                </a:cxn>
                <a:cxn ang="0">
                  <a:pos x="6" y="190"/>
                </a:cxn>
                <a:cxn ang="0">
                  <a:pos x="0" y="226"/>
                </a:cxn>
                <a:cxn ang="0">
                  <a:pos x="12" y="270"/>
                </a:cxn>
                <a:cxn ang="0">
                  <a:pos x="40" y="308"/>
                </a:cxn>
                <a:cxn ang="0">
                  <a:pos x="84" y="338"/>
                </a:cxn>
                <a:cxn ang="0">
                  <a:pos x="138" y="360"/>
                </a:cxn>
                <a:cxn ang="0">
                  <a:pos x="196" y="370"/>
                </a:cxn>
                <a:cxn ang="0">
                  <a:pos x="242" y="368"/>
                </a:cxn>
                <a:cxn ang="0">
                  <a:pos x="312" y="354"/>
                </a:cxn>
                <a:cxn ang="0">
                  <a:pos x="370" y="328"/>
                </a:cxn>
                <a:cxn ang="0">
                  <a:pos x="414" y="294"/>
                </a:cxn>
                <a:cxn ang="0">
                  <a:pos x="440" y="254"/>
                </a:cxn>
                <a:cxn ang="0">
                  <a:pos x="450" y="216"/>
                </a:cxn>
                <a:cxn ang="0">
                  <a:pos x="444" y="190"/>
                </a:cxn>
                <a:cxn ang="0">
                  <a:pos x="420" y="160"/>
                </a:cxn>
                <a:cxn ang="0">
                  <a:pos x="388" y="144"/>
                </a:cxn>
                <a:cxn ang="0">
                  <a:pos x="216" y="330"/>
                </a:cxn>
                <a:cxn ang="0">
                  <a:pos x="156" y="328"/>
                </a:cxn>
                <a:cxn ang="0">
                  <a:pos x="84" y="298"/>
                </a:cxn>
                <a:cxn ang="0">
                  <a:pos x="62" y="274"/>
                </a:cxn>
                <a:cxn ang="0">
                  <a:pos x="52" y="244"/>
                </a:cxn>
                <a:cxn ang="0">
                  <a:pos x="54" y="224"/>
                </a:cxn>
                <a:cxn ang="0">
                  <a:pos x="66" y="194"/>
                </a:cxn>
                <a:cxn ang="0">
                  <a:pos x="112" y="152"/>
                </a:cxn>
                <a:cxn ang="0">
                  <a:pos x="196" y="126"/>
                </a:cxn>
                <a:cxn ang="0">
                  <a:pos x="258" y="130"/>
                </a:cxn>
                <a:cxn ang="0">
                  <a:pos x="330" y="160"/>
                </a:cxn>
                <a:cxn ang="0">
                  <a:pos x="352" y="184"/>
                </a:cxn>
                <a:cxn ang="0">
                  <a:pos x="362" y="214"/>
                </a:cxn>
                <a:cxn ang="0">
                  <a:pos x="360" y="234"/>
                </a:cxn>
                <a:cxn ang="0">
                  <a:pos x="348" y="264"/>
                </a:cxn>
                <a:cxn ang="0">
                  <a:pos x="302" y="304"/>
                </a:cxn>
                <a:cxn ang="0">
                  <a:pos x="216" y="330"/>
                </a:cxn>
              </a:cxnLst>
              <a:rect l="0" t="0" r="r" b="b"/>
              <a:pathLst>
                <a:path w="450" h="370">
                  <a:moveTo>
                    <a:pt x="388" y="144"/>
                  </a:moveTo>
                  <a:lnTo>
                    <a:pt x="388" y="144"/>
                  </a:lnTo>
                  <a:lnTo>
                    <a:pt x="388" y="144"/>
                  </a:lnTo>
                  <a:lnTo>
                    <a:pt x="382" y="142"/>
                  </a:lnTo>
                  <a:lnTo>
                    <a:pt x="380" y="140"/>
                  </a:lnTo>
                  <a:lnTo>
                    <a:pt x="378" y="136"/>
                  </a:lnTo>
                  <a:lnTo>
                    <a:pt x="380" y="130"/>
                  </a:lnTo>
                  <a:lnTo>
                    <a:pt x="380" y="130"/>
                  </a:lnTo>
                  <a:lnTo>
                    <a:pt x="384" y="116"/>
                  </a:lnTo>
                  <a:lnTo>
                    <a:pt x="386" y="102"/>
                  </a:lnTo>
                  <a:lnTo>
                    <a:pt x="384" y="90"/>
                  </a:lnTo>
                  <a:lnTo>
                    <a:pt x="380" y="78"/>
                  </a:lnTo>
                  <a:lnTo>
                    <a:pt x="380" y="78"/>
                  </a:lnTo>
                  <a:lnTo>
                    <a:pt x="372" y="70"/>
                  </a:lnTo>
                  <a:lnTo>
                    <a:pt x="362" y="66"/>
                  </a:lnTo>
                  <a:lnTo>
                    <a:pt x="350" y="62"/>
                  </a:lnTo>
                  <a:lnTo>
                    <a:pt x="336" y="60"/>
                  </a:lnTo>
                  <a:lnTo>
                    <a:pt x="320" y="62"/>
                  </a:lnTo>
                  <a:lnTo>
                    <a:pt x="302" y="66"/>
                  </a:lnTo>
                  <a:lnTo>
                    <a:pt x="284" y="70"/>
                  </a:lnTo>
                  <a:lnTo>
                    <a:pt x="264" y="78"/>
                  </a:lnTo>
                  <a:lnTo>
                    <a:pt x="264" y="78"/>
                  </a:lnTo>
                  <a:lnTo>
                    <a:pt x="256" y="80"/>
                  </a:lnTo>
                  <a:lnTo>
                    <a:pt x="254" y="80"/>
                  </a:lnTo>
                  <a:lnTo>
                    <a:pt x="252" y="78"/>
                  </a:lnTo>
                  <a:lnTo>
                    <a:pt x="252" y="76"/>
                  </a:lnTo>
                  <a:lnTo>
                    <a:pt x="252" y="72"/>
                  </a:lnTo>
                  <a:lnTo>
                    <a:pt x="252" y="72"/>
                  </a:lnTo>
                  <a:lnTo>
                    <a:pt x="256" y="52"/>
                  </a:lnTo>
                  <a:lnTo>
                    <a:pt x="258" y="36"/>
                  </a:lnTo>
                  <a:lnTo>
                    <a:pt x="254" y="22"/>
                  </a:lnTo>
                  <a:lnTo>
                    <a:pt x="250" y="16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0" y="6"/>
                  </a:lnTo>
                  <a:lnTo>
                    <a:pt x="234" y="2"/>
                  </a:lnTo>
                  <a:lnTo>
                    <a:pt x="226" y="0"/>
                  </a:lnTo>
                  <a:lnTo>
                    <a:pt x="218" y="0"/>
                  </a:lnTo>
                  <a:lnTo>
                    <a:pt x="198" y="2"/>
                  </a:lnTo>
                  <a:lnTo>
                    <a:pt x="176" y="8"/>
                  </a:lnTo>
                  <a:lnTo>
                    <a:pt x="152" y="20"/>
                  </a:lnTo>
                  <a:lnTo>
                    <a:pt x="128" y="36"/>
                  </a:lnTo>
                  <a:lnTo>
                    <a:pt x="102" y="54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60" y="96"/>
                  </a:lnTo>
                  <a:lnTo>
                    <a:pt x="44" y="116"/>
                  </a:lnTo>
                  <a:lnTo>
                    <a:pt x="32" y="134"/>
                  </a:lnTo>
                  <a:lnTo>
                    <a:pt x="20" y="152"/>
                  </a:lnTo>
                  <a:lnTo>
                    <a:pt x="12" y="172"/>
                  </a:lnTo>
                  <a:lnTo>
                    <a:pt x="6" y="190"/>
                  </a:lnTo>
                  <a:lnTo>
                    <a:pt x="2" y="208"/>
                  </a:lnTo>
                  <a:lnTo>
                    <a:pt x="0" y="226"/>
                  </a:lnTo>
                  <a:lnTo>
                    <a:pt x="0" y="226"/>
                  </a:lnTo>
                  <a:lnTo>
                    <a:pt x="2" y="240"/>
                  </a:lnTo>
                  <a:lnTo>
                    <a:pt x="6" y="256"/>
                  </a:lnTo>
                  <a:lnTo>
                    <a:pt x="12" y="270"/>
                  </a:lnTo>
                  <a:lnTo>
                    <a:pt x="20" y="284"/>
                  </a:lnTo>
                  <a:lnTo>
                    <a:pt x="30" y="298"/>
                  </a:lnTo>
                  <a:lnTo>
                    <a:pt x="40" y="308"/>
                  </a:lnTo>
                  <a:lnTo>
                    <a:pt x="54" y="320"/>
                  </a:lnTo>
                  <a:lnTo>
                    <a:pt x="68" y="330"/>
                  </a:lnTo>
                  <a:lnTo>
                    <a:pt x="84" y="338"/>
                  </a:lnTo>
                  <a:lnTo>
                    <a:pt x="102" y="346"/>
                  </a:lnTo>
                  <a:lnTo>
                    <a:pt x="120" y="354"/>
                  </a:lnTo>
                  <a:lnTo>
                    <a:pt x="138" y="360"/>
                  </a:lnTo>
                  <a:lnTo>
                    <a:pt x="158" y="364"/>
                  </a:lnTo>
                  <a:lnTo>
                    <a:pt x="176" y="368"/>
                  </a:lnTo>
                  <a:lnTo>
                    <a:pt x="196" y="370"/>
                  </a:lnTo>
                  <a:lnTo>
                    <a:pt x="216" y="370"/>
                  </a:lnTo>
                  <a:lnTo>
                    <a:pt x="216" y="370"/>
                  </a:lnTo>
                  <a:lnTo>
                    <a:pt x="242" y="368"/>
                  </a:lnTo>
                  <a:lnTo>
                    <a:pt x="266" y="366"/>
                  </a:lnTo>
                  <a:lnTo>
                    <a:pt x="290" y="362"/>
                  </a:lnTo>
                  <a:lnTo>
                    <a:pt x="312" y="354"/>
                  </a:lnTo>
                  <a:lnTo>
                    <a:pt x="332" y="348"/>
                  </a:lnTo>
                  <a:lnTo>
                    <a:pt x="352" y="338"/>
                  </a:lnTo>
                  <a:lnTo>
                    <a:pt x="370" y="328"/>
                  </a:lnTo>
                  <a:lnTo>
                    <a:pt x="386" y="318"/>
                  </a:lnTo>
                  <a:lnTo>
                    <a:pt x="400" y="306"/>
                  </a:lnTo>
                  <a:lnTo>
                    <a:pt x="414" y="294"/>
                  </a:lnTo>
                  <a:lnTo>
                    <a:pt x="424" y="280"/>
                  </a:lnTo>
                  <a:lnTo>
                    <a:pt x="434" y="268"/>
                  </a:lnTo>
                  <a:lnTo>
                    <a:pt x="440" y="254"/>
                  </a:lnTo>
                  <a:lnTo>
                    <a:pt x="446" y="242"/>
                  </a:lnTo>
                  <a:lnTo>
                    <a:pt x="448" y="228"/>
                  </a:lnTo>
                  <a:lnTo>
                    <a:pt x="450" y="216"/>
                  </a:lnTo>
                  <a:lnTo>
                    <a:pt x="450" y="216"/>
                  </a:lnTo>
                  <a:lnTo>
                    <a:pt x="448" y="202"/>
                  </a:lnTo>
                  <a:lnTo>
                    <a:pt x="444" y="190"/>
                  </a:lnTo>
                  <a:lnTo>
                    <a:pt x="438" y="178"/>
                  </a:lnTo>
                  <a:lnTo>
                    <a:pt x="430" y="168"/>
                  </a:lnTo>
                  <a:lnTo>
                    <a:pt x="420" y="160"/>
                  </a:lnTo>
                  <a:lnTo>
                    <a:pt x="410" y="154"/>
                  </a:lnTo>
                  <a:lnTo>
                    <a:pt x="398" y="148"/>
                  </a:lnTo>
                  <a:lnTo>
                    <a:pt x="388" y="144"/>
                  </a:lnTo>
                  <a:lnTo>
                    <a:pt x="388" y="144"/>
                  </a:lnTo>
                  <a:close/>
                  <a:moveTo>
                    <a:pt x="216" y="330"/>
                  </a:moveTo>
                  <a:lnTo>
                    <a:pt x="216" y="330"/>
                  </a:lnTo>
                  <a:lnTo>
                    <a:pt x="216" y="330"/>
                  </a:lnTo>
                  <a:lnTo>
                    <a:pt x="186" y="332"/>
                  </a:lnTo>
                  <a:lnTo>
                    <a:pt x="156" y="328"/>
                  </a:lnTo>
                  <a:lnTo>
                    <a:pt x="128" y="322"/>
                  </a:lnTo>
                  <a:lnTo>
                    <a:pt x="104" y="312"/>
                  </a:lnTo>
                  <a:lnTo>
                    <a:pt x="84" y="298"/>
                  </a:lnTo>
                  <a:lnTo>
                    <a:pt x="76" y="292"/>
                  </a:lnTo>
                  <a:lnTo>
                    <a:pt x="68" y="282"/>
                  </a:lnTo>
                  <a:lnTo>
                    <a:pt x="62" y="274"/>
                  </a:lnTo>
                  <a:lnTo>
                    <a:pt x="58" y="264"/>
                  </a:lnTo>
                  <a:lnTo>
                    <a:pt x="54" y="25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34"/>
                  </a:lnTo>
                  <a:lnTo>
                    <a:pt x="54" y="224"/>
                  </a:lnTo>
                  <a:lnTo>
                    <a:pt x="56" y="214"/>
                  </a:lnTo>
                  <a:lnTo>
                    <a:pt x="60" y="204"/>
                  </a:lnTo>
                  <a:lnTo>
                    <a:pt x="66" y="194"/>
                  </a:lnTo>
                  <a:lnTo>
                    <a:pt x="74" y="184"/>
                  </a:lnTo>
                  <a:lnTo>
                    <a:pt x="90" y="168"/>
                  </a:lnTo>
                  <a:lnTo>
                    <a:pt x="112" y="152"/>
                  </a:lnTo>
                  <a:lnTo>
                    <a:pt x="138" y="140"/>
                  </a:lnTo>
                  <a:lnTo>
                    <a:pt x="166" y="132"/>
                  </a:lnTo>
                  <a:lnTo>
                    <a:pt x="196" y="126"/>
                  </a:lnTo>
                  <a:lnTo>
                    <a:pt x="196" y="126"/>
                  </a:lnTo>
                  <a:lnTo>
                    <a:pt x="228" y="126"/>
                  </a:lnTo>
                  <a:lnTo>
                    <a:pt x="258" y="130"/>
                  </a:lnTo>
                  <a:lnTo>
                    <a:pt x="286" y="136"/>
                  </a:lnTo>
                  <a:lnTo>
                    <a:pt x="310" y="146"/>
                  </a:lnTo>
                  <a:lnTo>
                    <a:pt x="330" y="160"/>
                  </a:lnTo>
                  <a:lnTo>
                    <a:pt x="338" y="166"/>
                  </a:lnTo>
                  <a:lnTo>
                    <a:pt x="346" y="176"/>
                  </a:lnTo>
                  <a:lnTo>
                    <a:pt x="352" y="184"/>
                  </a:lnTo>
                  <a:lnTo>
                    <a:pt x="356" y="194"/>
                  </a:lnTo>
                  <a:lnTo>
                    <a:pt x="360" y="204"/>
                  </a:lnTo>
                  <a:lnTo>
                    <a:pt x="362" y="214"/>
                  </a:lnTo>
                  <a:lnTo>
                    <a:pt x="362" y="214"/>
                  </a:lnTo>
                  <a:lnTo>
                    <a:pt x="362" y="224"/>
                  </a:lnTo>
                  <a:lnTo>
                    <a:pt x="360" y="234"/>
                  </a:lnTo>
                  <a:lnTo>
                    <a:pt x="358" y="244"/>
                  </a:lnTo>
                  <a:lnTo>
                    <a:pt x="354" y="254"/>
                  </a:lnTo>
                  <a:lnTo>
                    <a:pt x="348" y="264"/>
                  </a:lnTo>
                  <a:lnTo>
                    <a:pt x="340" y="274"/>
                  </a:lnTo>
                  <a:lnTo>
                    <a:pt x="324" y="290"/>
                  </a:lnTo>
                  <a:lnTo>
                    <a:pt x="302" y="304"/>
                  </a:lnTo>
                  <a:lnTo>
                    <a:pt x="276" y="316"/>
                  </a:lnTo>
                  <a:lnTo>
                    <a:pt x="248" y="326"/>
                  </a:lnTo>
                  <a:lnTo>
                    <a:pt x="216" y="330"/>
                  </a:lnTo>
                  <a:lnTo>
                    <a:pt x="216" y="3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31" name="椭圆形标注 30"/>
          <p:cNvSpPr/>
          <p:nvPr/>
        </p:nvSpPr>
        <p:spPr>
          <a:xfrm rot="20907162">
            <a:off x="5199422" y="1327560"/>
            <a:ext cx="1200150" cy="1162050"/>
          </a:xfrm>
          <a:prstGeom prst="wedgeEllipseCallout">
            <a:avLst>
              <a:gd name="adj1" fmla="val 9918"/>
              <a:gd name="adj2" fmla="val 7289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2" name="Freeform 313"/>
          <p:cNvSpPr/>
          <p:nvPr/>
        </p:nvSpPr>
        <p:spPr bwMode="auto">
          <a:xfrm>
            <a:off x="5586486" y="1489528"/>
            <a:ext cx="433314" cy="843205"/>
          </a:xfrm>
          <a:custGeom>
            <a:avLst/>
            <a:gdLst/>
            <a:ahLst/>
            <a:cxnLst>
              <a:cxn ang="0">
                <a:pos x="16" y="80"/>
              </a:cxn>
              <a:cxn ang="0">
                <a:pos x="16" y="144"/>
              </a:cxn>
              <a:cxn ang="0">
                <a:pos x="48" y="144"/>
              </a:cxn>
              <a:cxn ang="0">
                <a:pos x="48" y="80"/>
              </a:cxn>
              <a:cxn ang="0">
                <a:pos x="68" y="80"/>
              </a:cxn>
              <a:cxn ang="0">
                <a:pos x="74" y="54"/>
              </a:cxn>
              <a:cxn ang="0">
                <a:pos x="48" y="54"/>
              </a:cxn>
              <a:cxn ang="0">
                <a:pos x="48" y="34"/>
              </a:cxn>
              <a:cxn ang="0">
                <a:pos x="48" y="34"/>
              </a:cxn>
              <a:cxn ang="0">
                <a:pos x="48" y="30"/>
              </a:cxn>
              <a:cxn ang="0">
                <a:pos x="50" y="28"/>
              </a:cxn>
              <a:cxn ang="0">
                <a:pos x="54" y="28"/>
              </a:cxn>
              <a:cxn ang="0">
                <a:pos x="68" y="28"/>
              </a:cxn>
              <a:cxn ang="0">
                <a:pos x="68" y="0"/>
              </a:cxn>
              <a:cxn ang="0">
                <a:pos x="40" y="0"/>
              </a:cxn>
              <a:cxn ang="0">
                <a:pos x="40" y="0"/>
              </a:cxn>
              <a:cxn ang="0">
                <a:pos x="32" y="2"/>
              </a:cxn>
              <a:cxn ang="0">
                <a:pos x="24" y="8"/>
              </a:cxn>
              <a:cxn ang="0">
                <a:pos x="18" y="16"/>
              </a:cxn>
              <a:cxn ang="0">
                <a:pos x="16" y="20"/>
              </a:cxn>
              <a:cxn ang="0">
                <a:pos x="16" y="24"/>
              </a:cxn>
              <a:cxn ang="0">
                <a:pos x="16" y="52"/>
              </a:cxn>
              <a:cxn ang="0">
                <a:pos x="0" y="52"/>
              </a:cxn>
              <a:cxn ang="0">
                <a:pos x="0" y="80"/>
              </a:cxn>
              <a:cxn ang="0">
                <a:pos x="16" y="80"/>
              </a:cxn>
            </a:cxnLst>
            <a:rect l="0" t="0" r="r" b="b"/>
            <a:pathLst>
              <a:path w="74" h="144">
                <a:moveTo>
                  <a:pt x="16" y="80"/>
                </a:moveTo>
                <a:lnTo>
                  <a:pt x="16" y="144"/>
                </a:lnTo>
                <a:lnTo>
                  <a:pt x="48" y="144"/>
                </a:lnTo>
                <a:lnTo>
                  <a:pt x="48" y="80"/>
                </a:lnTo>
                <a:lnTo>
                  <a:pt x="68" y="80"/>
                </a:lnTo>
                <a:lnTo>
                  <a:pt x="74" y="54"/>
                </a:lnTo>
                <a:lnTo>
                  <a:pt x="48" y="54"/>
                </a:lnTo>
                <a:lnTo>
                  <a:pt x="48" y="34"/>
                </a:lnTo>
                <a:lnTo>
                  <a:pt x="48" y="34"/>
                </a:lnTo>
                <a:lnTo>
                  <a:pt x="48" y="30"/>
                </a:lnTo>
                <a:lnTo>
                  <a:pt x="50" y="28"/>
                </a:lnTo>
                <a:lnTo>
                  <a:pt x="54" y="28"/>
                </a:lnTo>
                <a:lnTo>
                  <a:pt x="68" y="28"/>
                </a:lnTo>
                <a:lnTo>
                  <a:pt x="68" y="0"/>
                </a:lnTo>
                <a:lnTo>
                  <a:pt x="40" y="0"/>
                </a:lnTo>
                <a:lnTo>
                  <a:pt x="40" y="0"/>
                </a:lnTo>
                <a:lnTo>
                  <a:pt x="32" y="2"/>
                </a:lnTo>
                <a:lnTo>
                  <a:pt x="24" y="8"/>
                </a:lnTo>
                <a:lnTo>
                  <a:pt x="18" y="16"/>
                </a:lnTo>
                <a:lnTo>
                  <a:pt x="16" y="20"/>
                </a:lnTo>
                <a:lnTo>
                  <a:pt x="16" y="24"/>
                </a:lnTo>
                <a:lnTo>
                  <a:pt x="16" y="52"/>
                </a:lnTo>
                <a:lnTo>
                  <a:pt x="0" y="52"/>
                </a:lnTo>
                <a:lnTo>
                  <a:pt x="0" y="80"/>
                </a:lnTo>
                <a:lnTo>
                  <a:pt x="16" y="8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3" name="椭圆形标注 32"/>
          <p:cNvSpPr/>
          <p:nvPr/>
        </p:nvSpPr>
        <p:spPr>
          <a:xfrm rot="10593953">
            <a:off x="6904822" y="4629970"/>
            <a:ext cx="1200150" cy="1162050"/>
          </a:xfrm>
          <a:prstGeom prst="wedgeEllipseCallout">
            <a:avLst>
              <a:gd name="adj1" fmla="val 9918"/>
              <a:gd name="adj2" fmla="val 72892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4" name="Freeform 309"/>
          <p:cNvSpPr/>
          <p:nvPr/>
        </p:nvSpPr>
        <p:spPr bwMode="auto">
          <a:xfrm>
            <a:off x="7200900" y="4957424"/>
            <a:ext cx="661648" cy="532994"/>
          </a:xfrm>
          <a:custGeom>
            <a:avLst/>
            <a:gdLst/>
            <a:ahLst/>
            <a:cxnLst>
              <a:cxn ang="0">
                <a:pos x="144" y="14"/>
              </a:cxn>
              <a:cxn ang="0">
                <a:pos x="128" y="18"/>
              </a:cxn>
              <a:cxn ang="0">
                <a:pos x="136" y="12"/>
              </a:cxn>
              <a:cxn ang="0">
                <a:pos x="140" y="2"/>
              </a:cxn>
              <a:cxn ang="0">
                <a:pos x="122" y="8"/>
              </a:cxn>
              <a:cxn ang="0">
                <a:pos x="112" y="2"/>
              </a:cxn>
              <a:cxn ang="0">
                <a:pos x="100" y="0"/>
              </a:cxn>
              <a:cxn ang="0">
                <a:pos x="94" y="0"/>
              </a:cxn>
              <a:cxn ang="0">
                <a:pos x="80" y="8"/>
              </a:cxn>
              <a:cxn ang="0">
                <a:pos x="72" y="24"/>
              </a:cxn>
              <a:cxn ang="0">
                <a:pos x="70" y="30"/>
              </a:cxn>
              <a:cxn ang="0">
                <a:pos x="72" y="36"/>
              </a:cxn>
              <a:cxn ang="0">
                <a:pos x="38" y="26"/>
              </a:cxn>
              <a:cxn ang="0">
                <a:pos x="10" y="4"/>
              </a:cxn>
              <a:cxn ang="0">
                <a:pos x="8" y="12"/>
              </a:cxn>
              <a:cxn ang="0">
                <a:pos x="6" y="20"/>
              </a:cxn>
              <a:cxn ang="0">
                <a:pos x="10" y="34"/>
              </a:cxn>
              <a:cxn ang="0">
                <a:pos x="20" y="44"/>
              </a:cxn>
              <a:cxn ang="0">
                <a:pos x="12" y="44"/>
              </a:cxn>
              <a:cxn ang="0">
                <a:pos x="6" y="40"/>
              </a:cxn>
              <a:cxn ang="0">
                <a:pos x="6" y="42"/>
              </a:cxn>
              <a:cxn ang="0">
                <a:pos x="14" y="60"/>
              </a:cxn>
              <a:cxn ang="0">
                <a:pos x="30" y="70"/>
              </a:cxn>
              <a:cxn ang="0">
                <a:pos x="22" y="72"/>
              </a:cxn>
              <a:cxn ang="0">
                <a:pos x="16" y="70"/>
              </a:cxn>
              <a:cxn ang="0">
                <a:pos x="20" y="78"/>
              </a:cxn>
              <a:cxn ang="0">
                <a:pos x="36" y="90"/>
              </a:cxn>
              <a:cxn ang="0">
                <a:pos x="44" y="92"/>
              </a:cxn>
              <a:cxn ang="0">
                <a:pos x="28" y="100"/>
              </a:cxn>
              <a:cxn ang="0">
                <a:pos x="8" y="104"/>
              </a:cxn>
              <a:cxn ang="0">
                <a:pos x="0" y="104"/>
              </a:cxn>
              <a:cxn ang="0">
                <a:pos x="10" y="108"/>
              </a:cxn>
              <a:cxn ang="0">
                <a:pos x="34" y="116"/>
              </a:cxn>
              <a:cxn ang="0">
                <a:pos x="46" y="116"/>
              </a:cxn>
              <a:cxn ang="0">
                <a:pos x="82" y="108"/>
              </a:cxn>
              <a:cxn ang="0">
                <a:pos x="108" y="90"/>
              </a:cxn>
              <a:cxn ang="0">
                <a:pos x="124" y="62"/>
              </a:cxn>
              <a:cxn ang="0">
                <a:pos x="130" y="32"/>
              </a:cxn>
              <a:cxn ang="0">
                <a:pos x="130" y="28"/>
              </a:cxn>
              <a:cxn ang="0">
                <a:pos x="138" y="22"/>
              </a:cxn>
            </a:cxnLst>
            <a:rect l="0" t="0" r="r" b="b"/>
            <a:pathLst>
              <a:path w="144" h="116">
                <a:moveTo>
                  <a:pt x="144" y="14"/>
                </a:moveTo>
                <a:lnTo>
                  <a:pt x="144" y="14"/>
                </a:lnTo>
                <a:lnTo>
                  <a:pt x="136" y="16"/>
                </a:lnTo>
                <a:lnTo>
                  <a:pt x="128" y="18"/>
                </a:lnTo>
                <a:lnTo>
                  <a:pt x="128" y="18"/>
                </a:lnTo>
                <a:lnTo>
                  <a:pt x="136" y="12"/>
                </a:lnTo>
                <a:lnTo>
                  <a:pt x="140" y="2"/>
                </a:lnTo>
                <a:lnTo>
                  <a:pt x="140" y="2"/>
                </a:lnTo>
                <a:lnTo>
                  <a:pt x="132" y="6"/>
                </a:lnTo>
                <a:lnTo>
                  <a:pt x="122" y="8"/>
                </a:lnTo>
                <a:lnTo>
                  <a:pt x="122" y="8"/>
                </a:lnTo>
                <a:lnTo>
                  <a:pt x="112" y="2"/>
                </a:lnTo>
                <a:lnTo>
                  <a:pt x="106" y="0"/>
                </a:lnTo>
                <a:lnTo>
                  <a:pt x="100" y="0"/>
                </a:lnTo>
                <a:lnTo>
                  <a:pt x="100" y="0"/>
                </a:lnTo>
                <a:lnTo>
                  <a:pt x="94" y="0"/>
                </a:lnTo>
                <a:lnTo>
                  <a:pt x="88" y="2"/>
                </a:lnTo>
                <a:lnTo>
                  <a:pt x="80" y="8"/>
                </a:lnTo>
                <a:lnTo>
                  <a:pt x="72" y="18"/>
                </a:lnTo>
                <a:lnTo>
                  <a:pt x="72" y="24"/>
                </a:lnTo>
                <a:lnTo>
                  <a:pt x="70" y="30"/>
                </a:lnTo>
                <a:lnTo>
                  <a:pt x="70" y="30"/>
                </a:lnTo>
                <a:lnTo>
                  <a:pt x="72" y="36"/>
                </a:lnTo>
                <a:lnTo>
                  <a:pt x="72" y="36"/>
                </a:lnTo>
                <a:lnTo>
                  <a:pt x="54" y="32"/>
                </a:lnTo>
                <a:lnTo>
                  <a:pt x="38" y="26"/>
                </a:lnTo>
                <a:lnTo>
                  <a:pt x="22" y="18"/>
                </a:lnTo>
                <a:lnTo>
                  <a:pt x="10" y="4"/>
                </a:lnTo>
                <a:lnTo>
                  <a:pt x="10" y="4"/>
                </a:lnTo>
                <a:lnTo>
                  <a:pt x="8" y="12"/>
                </a:lnTo>
                <a:lnTo>
                  <a:pt x="6" y="20"/>
                </a:lnTo>
                <a:lnTo>
                  <a:pt x="6" y="20"/>
                </a:lnTo>
                <a:lnTo>
                  <a:pt x="8" y="28"/>
                </a:lnTo>
                <a:lnTo>
                  <a:pt x="10" y="34"/>
                </a:lnTo>
                <a:lnTo>
                  <a:pt x="14" y="40"/>
                </a:lnTo>
                <a:lnTo>
                  <a:pt x="20" y="44"/>
                </a:lnTo>
                <a:lnTo>
                  <a:pt x="20" y="44"/>
                </a:lnTo>
                <a:lnTo>
                  <a:pt x="12" y="44"/>
                </a:lnTo>
                <a:lnTo>
                  <a:pt x="6" y="40"/>
                </a:lnTo>
                <a:lnTo>
                  <a:pt x="6" y="40"/>
                </a:lnTo>
                <a:lnTo>
                  <a:pt x="6" y="42"/>
                </a:lnTo>
                <a:lnTo>
                  <a:pt x="6" y="42"/>
                </a:lnTo>
                <a:lnTo>
                  <a:pt x="8" y="52"/>
                </a:lnTo>
                <a:lnTo>
                  <a:pt x="14" y="60"/>
                </a:lnTo>
                <a:lnTo>
                  <a:pt x="20" y="66"/>
                </a:lnTo>
                <a:lnTo>
                  <a:pt x="30" y="70"/>
                </a:lnTo>
                <a:lnTo>
                  <a:pt x="30" y="70"/>
                </a:lnTo>
                <a:lnTo>
                  <a:pt x="22" y="72"/>
                </a:lnTo>
                <a:lnTo>
                  <a:pt x="22" y="72"/>
                </a:lnTo>
                <a:lnTo>
                  <a:pt x="16" y="70"/>
                </a:lnTo>
                <a:lnTo>
                  <a:pt x="16" y="70"/>
                </a:lnTo>
                <a:lnTo>
                  <a:pt x="20" y="78"/>
                </a:lnTo>
                <a:lnTo>
                  <a:pt x="28" y="86"/>
                </a:lnTo>
                <a:lnTo>
                  <a:pt x="36" y="90"/>
                </a:lnTo>
                <a:lnTo>
                  <a:pt x="44" y="92"/>
                </a:lnTo>
                <a:lnTo>
                  <a:pt x="44" y="92"/>
                </a:lnTo>
                <a:lnTo>
                  <a:pt x="36" y="96"/>
                </a:lnTo>
                <a:lnTo>
                  <a:pt x="28" y="100"/>
                </a:lnTo>
                <a:lnTo>
                  <a:pt x="18" y="102"/>
                </a:lnTo>
                <a:lnTo>
                  <a:pt x="8" y="104"/>
                </a:lnTo>
                <a:lnTo>
                  <a:pt x="8" y="104"/>
                </a:lnTo>
                <a:lnTo>
                  <a:pt x="0" y="104"/>
                </a:lnTo>
                <a:lnTo>
                  <a:pt x="0" y="104"/>
                </a:lnTo>
                <a:lnTo>
                  <a:pt x="10" y="108"/>
                </a:lnTo>
                <a:lnTo>
                  <a:pt x="22" y="114"/>
                </a:lnTo>
                <a:lnTo>
                  <a:pt x="34" y="116"/>
                </a:lnTo>
                <a:lnTo>
                  <a:pt x="46" y="116"/>
                </a:lnTo>
                <a:lnTo>
                  <a:pt x="46" y="116"/>
                </a:lnTo>
                <a:lnTo>
                  <a:pt x="66" y="114"/>
                </a:lnTo>
                <a:lnTo>
                  <a:pt x="82" y="108"/>
                </a:lnTo>
                <a:lnTo>
                  <a:pt x="96" y="100"/>
                </a:lnTo>
                <a:lnTo>
                  <a:pt x="108" y="90"/>
                </a:lnTo>
                <a:lnTo>
                  <a:pt x="118" y="76"/>
                </a:lnTo>
                <a:lnTo>
                  <a:pt x="124" y="62"/>
                </a:lnTo>
                <a:lnTo>
                  <a:pt x="128" y="48"/>
                </a:lnTo>
                <a:lnTo>
                  <a:pt x="130" y="32"/>
                </a:lnTo>
                <a:lnTo>
                  <a:pt x="130" y="32"/>
                </a:lnTo>
                <a:lnTo>
                  <a:pt x="130" y="28"/>
                </a:lnTo>
                <a:lnTo>
                  <a:pt x="130" y="28"/>
                </a:lnTo>
                <a:lnTo>
                  <a:pt x="138" y="22"/>
                </a:lnTo>
                <a:lnTo>
                  <a:pt x="144" y="1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5" name="椭圆形标注 34"/>
          <p:cNvSpPr/>
          <p:nvPr/>
        </p:nvSpPr>
        <p:spPr>
          <a:xfrm rot="20907162">
            <a:off x="7883113" y="1654221"/>
            <a:ext cx="1200150" cy="1162050"/>
          </a:xfrm>
          <a:prstGeom prst="wedgeEllipseCallout">
            <a:avLst>
              <a:gd name="adj1" fmla="val 28931"/>
              <a:gd name="adj2" fmla="val 66865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8161835" y="1929044"/>
            <a:ext cx="642706" cy="642706"/>
            <a:chOff x="1891168" y="1727238"/>
            <a:chExt cx="203200" cy="203200"/>
          </a:xfrm>
        </p:grpSpPr>
        <p:sp>
          <p:nvSpPr>
            <p:cNvPr id="36" name="Freeform 302"/>
            <p:cNvSpPr>
              <a:spLocks noEditPoints="1"/>
            </p:cNvSpPr>
            <p:nvPr/>
          </p:nvSpPr>
          <p:spPr bwMode="auto">
            <a:xfrm>
              <a:off x="1891168" y="1727238"/>
              <a:ext cx="203200" cy="203200"/>
            </a:xfrm>
            <a:custGeom>
              <a:avLst/>
              <a:gdLst/>
              <a:ahLst/>
              <a:cxnLst>
                <a:cxn ang="0">
                  <a:pos x="68" y="100"/>
                </a:cxn>
                <a:cxn ang="0">
                  <a:pos x="66" y="96"/>
                </a:cxn>
                <a:cxn ang="0">
                  <a:pos x="64" y="92"/>
                </a:cxn>
                <a:cxn ang="0">
                  <a:pos x="62" y="90"/>
                </a:cxn>
                <a:cxn ang="0">
                  <a:pos x="58" y="86"/>
                </a:cxn>
                <a:cxn ang="0">
                  <a:pos x="54" y="84"/>
                </a:cxn>
                <a:cxn ang="0">
                  <a:pos x="50" y="80"/>
                </a:cxn>
                <a:cxn ang="0">
                  <a:pos x="46" y="80"/>
                </a:cxn>
                <a:cxn ang="0">
                  <a:pos x="30" y="82"/>
                </a:cxn>
                <a:cxn ang="0">
                  <a:pos x="22" y="86"/>
                </a:cxn>
                <a:cxn ang="0">
                  <a:pos x="14" y="100"/>
                </a:cxn>
                <a:cxn ang="0">
                  <a:pos x="18" y="110"/>
                </a:cxn>
                <a:cxn ang="0">
                  <a:pos x="24" y="116"/>
                </a:cxn>
                <a:cxn ang="0">
                  <a:pos x="34" y="120"/>
                </a:cxn>
                <a:cxn ang="0">
                  <a:pos x="52" y="120"/>
                </a:cxn>
                <a:cxn ang="0">
                  <a:pos x="60" y="116"/>
                </a:cxn>
                <a:cxn ang="0">
                  <a:pos x="68" y="102"/>
                </a:cxn>
                <a:cxn ang="0">
                  <a:pos x="58" y="26"/>
                </a:cxn>
                <a:cxn ang="0">
                  <a:pos x="54" y="16"/>
                </a:cxn>
                <a:cxn ang="0">
                  <a:pos x="48" y="8"/>
                </a:cxn>
                <a:cxn ang="0">
                  <a:pos x="38" y="6"/>
                </a:cxn>
                <a:cxn ang="0">
                  <a:pos x="28" y="10"/>
                </a:cxn>
                <a:cxn ang="0">
                  <a:pos x="24" y="24"/>
                </a:cxn>
                <a:cxn ang="0">
                  <a:pos x="26" y="40"/>
                </a:cxn>
                <a:cxn ang="0">
                  <a:pos x="32" y="46"/>
                </a:cxn>
                <a:cxn ang="0">
                  <a:pos x="44" y="54"/>
                </a:cxn>
                <a:cxn ang="0">
                  <a:pos x="56" y="48"/>
                </a:cxn>
                <a:cxn ang="0">
                  <a:pos x="58" y="36"/>
                </a:cxn>
                <a:cxn ang="0">
                  <a:pos x="72" y="6"/>
                </a:cxn>
                <a:cxn ang="0">
                  <a:pos x="66" y="10"/>
                </a:cxn>
                <a:cxn ang="0">
                  <a:pos x="72" y="22"/>
                </a:cxn>
                <a:cxn ang="0">
                  <a:pos x="72" y="38"/>
                </a:cxn>
                <a:cxn ang="0">
                  <a:pos x="66" y="46"/>
                </a:cxn>
                <a:cxn ang="0">
                  <a:pos x="58" y="56"/>
                </a:cxn>
                <a:cxn ang="0">
                  <a:pos x="56" y="60"/>
                </a:cxn>
                <a:cxn ang="0">
                  <a:pos x="60" y="68"/>
                </a:cxn>
                <a:cxn ang="0">
                  <a:pos x="64" y="72"/>
                </a:cxn>
                <a:cxn ang="0">
                  <a:pos x="74" y="82"/>
                </a:cxn>
                <a:cxn ang="0">
                  <a:pos x="78" y="88"/>
                </a:cxn>
                <a:cxn ang="0">
                  <a:pos x="78" y="102"/>
                </a:cxn>
                <a:cxn ang="0">
                  <a:pos x="68" y="118"/>
                </a:cxn>
                <a:cxn ang="0">
                  <a:pos x="54" y="126"/>
                </a:cxn>
                <a:cxn ang="0">
                  <a:pos x="36" y="128"/>
                </a:cxn>
                <a:cxn ang="0">
                  <a:pos x="18" y="124"/>
                </a:cxn>
                <a:cxn ang="0">
                  <a:pos x="8" y="120"/>
                </a:cxn>
                <a:cxn ang="0">
                  <a:pos x="2" y="108"/>
                </a:cxn>
                <a:cxn ang="0">
                  <a:pos x="2" y="100"/>
                </a:cxn>
                <a:cxn ang="0">
                  <a:pos x="6" y="90"/>
                </a:cxn>
                <a:cxn ang="0">
                  <a:pos x="22" y="80"/>
                </a:cxn>
                <a:cxn ang="0">
                  <a:pos x="34" y="76"/>
                </a:cxn>
                <a:cxn ang="0">
                  <a:pos x="42" y="70"/>
                </a:cxn>
                <a:cxn ang="0">
                  <a:pos x="40" y="62"/>
                </a:cxn>
                <a:cxn ang="0">
                  <a:pos x="40" y="62"/>
                </a:cxn>
                <a:cxn ang="0">
                  <a:pos x="42" y="58"/>
                </a:cxn>
                <a:cxn ang="0">
                  <a:pos x="36" y="58"/>
                </a:cxn>
                <a:cxn ang="0">
                  <a:pos x="18" y="50"/>
                </a:cxn>
                <a:cxn ang="0">
                  <a:pos x="8" y="32"/>
                </a:cxn>
                <a:cxn ang="0">
                  <a:pos x="16" y="12"/>
                </a:cxn>
                <a:cxn ang="0">
                  <a:pos x="34" y="2"/>
                </a:cxn>
                <a:cxn ang="0">
                  <a:pos x="128" y="30"/>
                </a:cxn>
                <a:cxn ang="0">
                  <a:pos x="98" y="50"/>
                </a:cxn>
                <a:cxn ang="0">
                  <a:pos x="80" y="20"/>
                </a:cxn>
                <a:cxn ang="0">
                  <a:pos x="108" y="0"/>
                </a:cxn>
              </a:cxnLst>
              <a:rect l="0" t="0" r="r" b="b"/>
              <a:pathLst>
                <a:path w="128" h="128">
                  <a:moveTo>
                    <a:pt x="68" y="102"/>
                  </a:moveTo>
                  <a:lnTo>
                    <a:pt x="68" y="102"/>
                  </a:lnTo>
                  <a:lnTo>
                    <a:pt x="68" y="100"/>
                  </a:lnTo>
                  <a:lnTo>
                    <a:pt x="68" y="100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4" y="92"/>
                  </a:lnTo>
                  <a:lnTo>
                    <a:pt x="64" y="92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58" y="86"/>
                  </a:lnTo>
                  <a:lnTo>
                    <a:pt x="58" y="86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16" y="92"/>
                  </a:lnTo>
                  <a:lnTo>
                    <a:pt x="16" y="92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16" y="106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34" y="120"/>
                  </a:lnTo>
                  <a:lnTo>
                    <a:pt x="34" y="120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52" y="120"/>
                  </a:lnTo>
                  <a:lnTo>
                    <a:pt x="52" y="120"/>
                  </a:lnTo>
                  <a:lnTo>
                    <a:pt x="60" y="116"/>
                  </a:lnTo>
                  <a:lnTo>
                    <a:pt x="60" y="116"/>
                  </a:lnTo>
                  <a:lnTo>
                    <a:pt x="66" y="112"/>
                  </a:lnTo>
                  <a:lnTo>
                    <a:pt x="66" y="112"/>
                  </a:lnTo>
                  <a:lnTo>
                    <a:pt x="68" y="102"/>
                  </a:lnTo>
                  <a:close/>
                  <a:moveTo>
                    <a:pt x="58" y="36"/>
                  </a:moveTo>
                  <a:lnTo>
                    <a:pt x="58" y="36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2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2" y="6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16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50" y="52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8" y="44"/>
                  </a:lnTo>
                  <a:lnTo>
                    <a:pt x="58" y="36"/>
                  </a:lnTo>
                  <a:close/>
                  <a:moveTo>
                    <a:pt x="48" y="0"/>
                  </a:moveTo>
                  <a:lnTo>
                    <a:pt x="82" y="0"/>
                  </a:lnTo>
                  <a:lnTo>
                    <a:pt x="72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6" y="10"/>
                  </a:lnTo>
                  <a:lnTo>
                    <a:pt x="70" y="16"/>
                  </a:lnTo>
                  <a:lnTo>
                    <a:pt x="70" y="16"/>
                  </a:lnTo>
                  <a:lnTo>
                    <a:pt x="72" y="2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38"/>
                  </a:lnTo>
                  <a:lnTo>
                    <a:pt x="72" y="38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74" y="82"/>
                  </a:lnTo>
                  <a:lnTo>
                    <a:pt x="74" y="82"/>
                  </a:lnTo>
                  <a:lnTo>
                    <a:pt x="78" y="88"/>
                  </a:lnTo>
                  <a:lnTo>
                    <a:pt x="78" y="88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102"/>
                  </a:lnTo>
                  <a:lnTo>
                    <a:pt x="76" y="108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2" y="122"/>
                  </a:lnTo>
                  <a:lnTo>
                    <a:pt x="54" y="126"/>
                  </a:lnTo>
                  <a:lnTo>
                    <a:pt x="46" y="128"/>
                  </a:lnTo>
                  <a:lnTo>
                    <a:pt x="36" y="128"/>
                  </a:lnTo>
                  <a:lnTo>
                    <a:pt x="36" y="128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18" y="124"/>
                  </a:lnTo>
                  <a:lnTo>
                    <a:pt x="18" y="124"/>
                  </a:lnTo>
                  <a:lnTo>
                    <a:pt x="8" y="120"/>
                  </a:lnTo>
                  <a:lnTo>
                    <a:pt x="8" y="120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2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0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6" y="90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2" y="70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26" y="56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0" y="4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2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4" y="6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48" y="0"/>
                  </a:lnTo>
                  <a:close/>
                  <a:moveTo>
                    <a:pt x="128" y="20"/>
                  </a:moveTo>
                  <a:lnTo>
                    <a:pt x="128" y="30"/>
                  </a:lnTo>
                  <a:lnTo>
                    <a:pt x="108" y="30"/>
                  </a:lnTo>
                  <a:lnTo>
                    <a:pt x="108" y="50"/>
                  </a:lnTo>
                  <a:lnTo>
                    <a:pt x="98" y="50"/>
                  </a:lnTo>
                  <a:lnTo>
                    <a:pt x="98" y="30"/>
                  </a:lnTo>
                  <a:lnTo>
                    <a:pt x="80" y="30"/>
                  </a:lnTo>
                  <a:lnTo>
                    <a:pt x="80" y="20"/>
                  </a:lnTo>
                  <a:lnTo>
                    <a:pt x="98" y="20"/>
                  </a:lnTo>
                  <a:lnTo>
                    <a:pt x="98" y="0"/>
                  </a:lnTo>
                  <a:lnTo>
                    <a:pt x="108" y="0"/>
                  </a:lnTo>
                  <a:lnTo>
                    <a:pt x="108" y="20"/>
                  </a:lnTo>
                  <a:lnTo>
                    <a:pt x="128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7" name="Freeform 303"/>
            <p:cNvSpPr/>
            <p:nvPr/>
          </p:nvSpPr>
          <p:spPr bwMode="auto">
            <a:xfrm>
              <a:off x="1913393" y="1854238"/>
              <a:ext cx="85725" cy="63500"/>
            </a:xfrm>
            <a:custGeom>
              <a:avLst/>
              <a:gdLst/>
              <a:ahLst/>
              <a:cxnLst>
                <a:cxn ang="0">
                  <a:pos x="54" y="22"/>
                </a:cxn>
                <a:cxn ang="0">
                  <a:pos x="54" y="22"/>
                </a:cxn>
                <a:cxn ang="0">
                  <a:pos x="54" y="20"/>
                </a:cxn>
                <a:cxn ang="0">
                  <a:pos x="54" y="20"/>
                </a:cxn>
                <a:cxn ang="0">
                  <a:pos x="52" y="16"/>
                </a:cxn>
                <a:cxn ang="0">
                  <a:pos x="52" y="16"/>
                </a:cxn>
                <a:cxn ang="0">
                  <a:pos x="52" y="14"/>
                </a:cxn>
                <a:cxn ang="0">
                  <a:pos x="52" y="14"/>
                </a:cxn>
                <a:cxn ang="0">
                  <a:pos x="50" y="12"/>
                </a:cxn>
                <a:cxn ang="0">
                  <a:pos x="50" y="12"/>
                </a:cxn>
                <a:cxn ang="0">
                  <a:pos x="48" y="10"/>
                </a:cxn>
                <a:cxn ang="0">
                  <a:pos x="48" y="10"/>
                </a:cxn>
                <a:cxn ang="0">
                  <a:pos x="46" y="8"/>
                </a:cxn>
                <a:cxn ang="0">
                  <a:pos x="46" y="8"/>
                </a:cxn>
                <a:cxn ang="0">
                  <a:pos x="44" y="6"/>
                </a:cxn>
                <a:cxn ang="0">
                  <a:pos x="44" y="6"/>
                </a:cxn>
                <a:cxn ang="0">
                  <a:pos x="40" y="4"/>
                </a:cxn>
                <a:cxn ang="0">
                  <a:pos x="40" y="4"/>
                </a:cxn>
                <a:cxn ang="0">
                  <a:pos x="38" y="2"/>
                </a:cxn>
                <a:cxn ang="0">
                  <a:pos x="38" y="2"/>
                </a:cxn>
                <a:cxn ang="0">
                  <a:pos x="36" y="0"/>
                </a:cxn>
                <a:cxn ang="0">
                  <a:pos x="36" y="0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8" y="6"/>
                </a:cxn>
                <a:cxn ang="0">
                  <a:pos x="8" y="6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4" y="30"/>
                </a:cxn>
                <a:cxn ang="0">
                  <a:pos x="4" y="30"/>
                </a:cxn>
                <a:cxn ang="0">
                  <a:pos x="6" y="34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20" y="40"/>
                </a:cxn>
                <a:cxn ang="0">
                  <a:pos x="20" y="40"/>
                </a:cxn>
                <a:cxn ang="0">
                  <a:pos x="30" y="40"/>
                </a:cxn>
                <a:cxn ang="0">
                  <a:pos x="30" y="40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46" y="36"/>
                </a:cxn>
                <a:cxn ang="0">
                  <a:pos x="46" y="36"/>
                </a:cxn>
                <a:cxn ang="0">
                  <a:pos x="52" y="32"/>
                </a:cxn>
                <a:cxn ang="0">
                  <a:pos x="52" y="32"/>
                </a:cxn>
                <a:cxn ang="0">
                  <a:pos x="54" y="22"/>
                </a:cxn>
              </a:cxnLst>
              <a:rect l="0" t="0" r="r" b="b"/>
              <a:pathLst>
                <a:path w="54" h="40">
                  <a:moveTo>
                    <a:pt x="54" y="22"/>
                  </a:moveTo>
                  <a:lnTo>
                    <a:pt x="54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8" y="6"/>
                  </a:lnTo>
                  <a:lnTo>
                    <a:pt x="8" y="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4" y="22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8" name="Freeform 304"/>
            <p:cNvSpPr/>
            <p:nvPr/>
          </p:nvSpPr>
          <p:spPr bwMode="auto">
            <a:xfrm>
              <a:off x="1929268" y="1736763"/>
              <a:ext cx="53975" cy="76200"/>
            </a:xfrm>
            <a:custGeom>
              <a:avLst/>
              <a:gdLst/>
              <a:ahLst/>
              <a:cxnLst>
                <a:cxn ang="0">
                  <a:pos x="34" y="30"/>
                </a:cxn>
                <a:cxn ang="0">
                  <a:pos x="34" y="30"/>
                </a:cxn>
                <a:cxn ang="0">
                  <a:pos x="34" y="20"/>
                </a:cxn>
                <a:cxn ang="0">
                  <a:pos x="34" y="20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28" y="6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14" y="46"/>
                </a:cxn>
                <a:cxn ang="0">
                  <a:pos x="14" y="46"/>
                </a:cxn>
                <a:cxn ang="0">
                  <a:pos x="20" y="48"/>
                </a:cxn>
                <a:cxn ang="0">
                  <a:pos x="20" y="48"/>
                </a:cxn>
                <a:cxn ang="0">
                  <a:pos x="26" y="46"/>
                </a:cxn>
                <a:cxn ang="0">
                  <a:pos x="32" y="42"/>
                </a:cxn>
                <a:cxn ang="0">
                  <a:pos x="32" y="42"/>
                </a:cxn>
                <a:cxn ang="0">
                  <a:pos x="34" y="38"/>
                </a:cxn>
                <a:cxn ang="0">
                  <a:pos x="34" y="30"/>
                </a:cxn>
              </a:cxnLst>
              <a:rect l="0" t="0" r="r" b="b"/>
              <a:pathLst>
                <a:path w="34" h="48">
                  <a:moveTo>
                    <a:pt x="34" y="30"/>
                  </a:moveTo>
                  <a:lnTo>
                    <a:pt x="34" y="30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6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6" y="46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4" y="38"/>
                  </a:lnTo>
                  <a:lnTo>
                    <a:pt x="34" y="3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39" name="Freeform 305"/>
            <p:cNvSpPr/>
            <p:nvPr/>
          </p:nvSpPr>
          <p:spPr bwMode="auto">
            <a:xfrm>
              <a:off x="1891168" y="1727238"/>
              <a:ext cx="130175" cy="203200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62" y="6"/>
                </a:cxn>
                <a:cxn ang="0">
                  <a:pos x="66" y="10"/>
                </a:cxn>
                <a:cxn ang="0">
                  <a:pos x="70" y="16"/>
                </a:cxn>
                <a:cxn ang="0">
                  <a:pos x="72" y="28"/>
                </a:cxn>
                <a:cxn ang="0">
                  <a:pos x="72" y="38"/>
                </a:cxn>
                <a:cxn ang="0">
                  <a:pos x="66" y="46"/>
                </a:cxn>
                <a:cxn ang="0">
                  <a:pos x="62" y="50"/>
                </a:cxn>
                <a:cxn ang="0">
                  <a:pos x="58" y="56"/>
                </a:cxn>
                <a:cxn ang="0">
                  <a:pos x="56" y="60"/>
                </a:cxn>
                <a:cxn ang="0">
                  <a:pos x="56" y="64"/>
                </a:cxn>
                <a:cxn ang="0">
                  <a:pos x="60" y="68"/>
                </a:cxn>
                <a:cxn ang="0">
                  <a:pos x="64" y="72"/>
                </a:cxn>
                <a:cxn ang="0">
                  <a:pos x="70" y="76"/>
                </a:cxn>
                <a:cxn ang="0">
                  <a:pos x="74" y="82"/>
                </a:cxn>
                <a:cxn ang="0">
                  <a:pos x="78" y="88"/>
                </a:cxn>
                <a:cxn ang="0">
                  <a:pos x="78" y="96"/>
                </a:cxn>
                <a:cxn ang="0">
                  <a:pos x="78" y="102"/>
                </a:cxn>
                <a:cxn ang="0">
                  <a:pos x="72" y="114"/>
                </a:cxn>
                <a:cxn ang="0">
                  <a:pos x="68" y="118"/>
                </a:cxn>
                <a:cxn ang="0">
                  <a:pos x="54" y="126"/>
                </a:cxn>
                <a:cxn ang="0">
                  <a:pos x="36" y="128"/>
                </a:cxn>
                <a:cxn ang="0">
                  <a:pos x="26" y="128"/>
                </a:cxn>
                <a:cxn ang="0">
                  <a:pos x="18" y="124"/>
                </a:cxn>
                <a:cxn ang="0">
                  <a:pos x="8" y="120"/>
                </a:cxn>
                <a:cxn ang="0">
                  <a:pos x="2" y="114"/>
                </a:cxn>
                <a:cxn ang="0">
                  <a:pos x="2" y="108"/>
                </a:cxn>
                <a:cxn ang="0">
                  <a:pos x="0" y="104"/>
                </a:cxn>
                <a:cxn ang="0">
                  <a:pos x="4" y="94"/>
                </a:cxn>
                <a:cxn ang="0">
                  <a:pos x="6" y="90"/>
                </a:cxn>
                <a:cxn ang="0">
                  <a:pos x="10" y="86"/>
                </a:cxn>
                <a:cxn ang="0">
                  <a:pos x="22" y="80"/>
                </a:cxn>
                <a:cxn ang="0">
                  <a:pos x="34" y="76"/>
                </a:cxn>
                <a:cxn ang="0">
                  <a:pos x="46" y="76"/>
                </a:cxn>
                <a:cxn ang="0">
                  <a:pos x="40" y="64"/>
                </a:cxn>
                <a:cxn ang="0">
                  <a:pos x="40" y="62"/>
                </a:cxn>
                <a:cxn ang="0">
                  <a:pos x="40" y="62"/>
                </a:cxn>
                <a:cxn ang="0">
                  <a:pos x="42" y="60"/>
                </a:cxn>
                <a:cxn ang="0">
                  <a:pos x="42" y="58"/>
                </a:cxn>
                <a:cxn ang="0">
                  <a:pos x="36" y="58"/>
                </a:cxn>
                <a:cxn ang="0">
                  <a:pos x="26" y="56"/>
                </a:cxn>
                <a:cxn ang="0">
                  <a:pos x="18" y="50"/>
                </a:cxn>
                <a:cxn ang="0">
                  <a:pos x="8" y="32"/>
                </a:cxn>
                <a:cxn ang="0">
                  <a:pos x="10" y="22"/>
                </a:cxn>
                <a:cxn ang="0">
                  <a:pos x="16" y="12"/>
                </a:cxn>
                <a:cxn ang="0">
                  <a:pos x="34" y="2"/>
                </a:cxn>
                <a:cxn ang="0">
                  <a:pos x="48" y="0"/>
                </a:cxn>
              </a:cxnLst>
              <a:rect l="0" t="0" r="r" b="b"/>
              <a:pathLst>
                <a:path w="82" h="128">
                  <a:moveTo>
                    <a:pt x="48" y="0"/>
                  </a:moveTo>
                  <a:lnTo>
                    <a:pt x="82" y="0"/>
                  </a:lnTo>
                  <a:lnTo>
                    <a:pt x="72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6" y="10"/>
                  </a:lnTo>
                  <a:lnTo>
                    <a:pt x="70" y="16"/>
                  </a:lnTo>
                  <a:lnTo>
                    <a:pt x="70" y="16"/>
                  </a:lnTo>
                  <a:lnTo>
                    <a:pt x="72" y="2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38"/>
                  </a:lnTo>
                  <a:lnTo>
                    <a:pt x="72" y="38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74" y="82"/>
                  </a:lnTo>
                  <a:lnTo>
                    <a:pt x="74" y="82"/>
                  </a:lnTo>
                  <a:lnTo>
                    <a:pt x="78" y="88"/>
                  </a:lnTo>
                  <a:lnTo>
                    <a:pt x="78" y="88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102"/>
                  </a:lnTo>
                  <a:lnTo>
                    <a:pt x="76" y="108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2" y="122"/>
                  </a:lnTo>
                  <a:lnTo>
                    <a:pt x="54" y="126"/>
                  </a:lnTo>
                  <a:lnTo>
                    <a:pt x="46" y="128"/>
                  </a:lnTo>
                  <a:lnTo>
                    <a:pt x="36" y="128"/>
                  </a:lnTo>
                  <a:lnTo>
                    <a:pt x="36" y="128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18" y="124"/>
                  </a:lnTo>
                  <a:lnTo>
                    <a:pt x="18" y="124"/>
                  </a:lnTo>
                  <a:lnTo>
                    <a:pt x="8" y="120"/>
                  </a:lnTo>
                  <a:lnTo>
                    <a:pt x="8" y="120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2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0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6" y="90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2" y="70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26" y="56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0" y="4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2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4" y="6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48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40" name="Freeform 306"/>
            <p:cNvSpPr/>
            <p:nvPr/>
          </p:nvSpPr>
          <p:spPr bwMode="auto">
            <a:xfrm>
              <a:off x="2018168" y="1727238"/>
              <a:ext cx="76200" cy="79375"/>
            </a:xfrm>
            <a:custGeom>
              <a:avLst/>
              <a:gdLst/>
              <a:ahLst/>
              <a:cxnLst>
                <a:cxn ang="0">
                  <a:pos x="48" y="20"/>
                </a:cxn>
                <a:cxn ang="0">
                  <a:pos x="48" y="30"/>
                </a:cxn>
                <a:cxn ang="0">
                  <a:pos x="28" y="30"/>
                </a:cxn>
                <a:cxn ang="0">
                  <a:pos x="28" y="50"/>
                </a:cxn>
                <a:cxn ang="0">
                  <a:pos x="18" y="50"/>
                </a:cxn>
                <a:cxn ang="0">
                  <a:pos x="18" y="30"/>
                </a:cxn>
                <a:cxn ang="0">
                  <a:pos x="0" y="30"/>
                </a:cxn>
                <a:cxn ang="0">
                  <a:pos x="0" y="20"/>
                </a:cxn>
                <a:cxn ang="0">
                  <a:pos x="18" y="20"/>
                </a:cxn>
                <a:cxn ang="0">
                  <a:pos x="18" y="0"/>
                </a:cxn>
                <a:cxn ang="0">
                  <a:pos x="28" y="0"/>
                </a:cxn>
                <a:cxn ang="0">
                  <a:pos x="28" y="20"/>
                </a:cxn>
                <a:cxn ang="0">
                  <a:pos x="48" y="20"/>
                </a:cxn>
              </a:cxnLst>
              <a:rect l="0" t="0" r="r" b="b"/>
              <a:pathLst>
                <a:path w="48" h="50">
                  <a:moveTo>
                    <a:pt x="48" y="20"/>
                  </a:moveTo>
                  <a:lnTo>
                    <a:pt x="48" y="30"/>
                  </a:lnTo>
                  <a:lnTo>
                    <a:pt x="28" y="30"/>
                  </a:lnTo>
                  <a:lnTo>
                    <a:pt x="28" y="50"/>
                  </a:lnTo>
                  <a:lnTo>
                    <a:pt x="18" y="50"/>
                  </a:lnTo>
                  <a:lnTo>
                    <a:pt x="18" y="30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18" y="20"/>
                  </a:lnTo>
                  <a:lnTo>
                    <a:pt x="18" y="0"/>
                  </a:lnTo>
                  <a:lnTo>
                    <a:pt x="28" y="0"/>
                  </a:lnTo>
                  <a:lnTo>
                    <a:pt x="28" y="20"/>
                  </a:lnTo>
                  <a:lnTo>
                    <a:pt x="48" y="2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8904121" y="3501751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ADD YOUR TEXT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82377" y="3804248"/>
            <a:ext cx="2876550" cy="73250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399598" y="2586035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ADD YOUR TEXT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45917" y="2888532"/>
            <a:ext cx="2876550" cy="73250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</a:t>
            </a:r>
            <a:endParaRPr lang="en-US" altLang="zh-CN" sz="2400" kern="0" dirty="0">
              <a:solidFill>
                <a:sysClr val="windowText" lastClr="000000">
                  <a:lumMod val="75000"/>
                  <a:lumOff val="25000"/>
                </a:sysClr>
              </a:solidFill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14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3896" y="215452"/>
            <a:ext cx="7188200" cy="646331"/>
            <a:chOff x="353896" y="215452"/>
            <a:chExt cx="7188200" cy="646331"/>
          </a:xfrm>
        </p:grpSpPr>
        <p:sp>
          <p:nvSpPr>
            <p:cNvPr id="3" name="矩形 2"/>
            <p:cNvSpPr/>
            <p:nvPr/>
          </p:nvSpPr>
          <p:spPr>
            <a:xfrm>
              <a:off x="353896" y="215452"/>
              <a:ext cx="718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经验教训</a:t>
              </a:r>
            </a:p>
          </p:txBody>
        </p:sp>
        <p:sp>
          <p:nvSpPr>
            <p:cNvPr id="4" name="平行四边形 3"/>
            <p:cNvSpPr/>
            <p:nvPr/>
          </p:nvSpPr>
          <p:spPr>
            <a:xfrm>
              <a:off x="2348564" y="333374"/>
              <a:ext cx="288310" cy="431801"/>
            </a:xfrm>
            <a:prstGeom prst="parallelogram">
              <a:avLst>
                <a:gd name="adj" fmla="val 52161"/>
              </a:avLst>
            </a:prstGeom>
            <a:solidFill>
              <a:srgbClr val="D2A6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5" name="平行四边形 4"/>
            <p:cNvSpPr/>
            <p:nvPr/>
          </p:nvSpPr>
          <p:spPr>
            <a:xfrm>
              <a:off x="2553868" y="330200"/>
              <a:ext cx="288310" cy="431801"/>
            </a:xfrm>
            <a:prstGeom prst="parallelogram">
              <a:avLst>
                <a:gd name="adj" fmla="val 52161"/>
              </a:avLst>
            </a:prstGeom>
            <a:solidFill>
              <a:srgbClr val="E6C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2758236" y="330200"/>
              <a:ext cx="288310" cy="431801"/>
            </a:xfrm>
            <a:prstGeom prst="parallelogram">
              <a:avLst>
                <a:gd name="adj" fmla="val 52161"/>
              </a:avLst>
            </a:prstGeom>
            <a:solidFill>
              <a:srgbClr val="F2EC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" name="平行四边形 6"/>
            <p:cNvSpPr/>
            <p:nvPr/>
          </p:nvSpPr>
          <p:spPr>
            <a:xfrm>
              <a:off x="2962603" y="330200"/>
              <a:ext cx="288310" cy="431801"/>
            </a:xfrm>
            <a:prstGeom prst="parallelogram">
              <a:avLst>
                <a:gd name="adj" fmla="val 52161"/>
              </a:avLst>
            </a:prstGeom>
            <a:solidFill>
              <a:srgbClr val="FBFA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graphicFrame>
        <p:nvGraphicFramePr>
          <p:cNvPr id="10" name="图表 9"/>
          <p:cNvGraphicFramePr/>
          <p:nvPr/>
        </p:nvGraphicFramePr>
        <p:xfrm>
          <a:off x="-548640" y="974302"/>
          <a:ext cx="7719461" cy="5657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平行四边形 11"/>
          <p:cNvSpPr/>
          <p:nvPr/>
        </p:nvSpPr>
        <p:spPr>
          <a:xfrm>
            <a:off x="6983188" y="1270534"/>
            <a:ext cx="4852284" cy="833433"/>
          </a:xfrm>
          <a:prstGeom prst="parallelogram">
            <a:avLst/>
          </a:prstGeom>
          <a:solidFill>
            <a:srgbClr val="D2A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ea typeface="微软雅黑" panose="020B0503020204020204" charset="-122"/>
              </a:rPr>
              <a:t>TEXT</a:t>
            </a:r>
            <a:endParaRPr lang="zh-CN" altLang="en-US" sz="4000" b="1" dirty="0"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12064" y="2377440"/>
            <a:ext cx="721895" cy="721895"/>
          </a:xfrm>
          <a:prstGeom prst="rect">
            <a:avLst/>
          </a:prstGeom>
          <a:solidFill>
            <a:srgbClr val="D2A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12064" y="3715351"/>
            <a:ext cx="721895" cy="721895"/>
          </a:xfrm>
          <a:prstGeom prst="rect">
            <a:avLst/>
          </a:prstGeom>
          <a:solidFill>
            <a:srgbClr val="E6C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12064" y="5053262"/>
            <a:ext cx="721895" cy="721895"/>
          </a:xfrm>
          <a:prstGeom prst="rect">
            <a:avLst/>
          </a:prstGeom>
          <a:solidFill>
            <a:srgbClr val="F2E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33959" y="2377440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微软雅黑" panose="020B0503020204020204" charset="-122"/>
              </a:rPr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7733959" y="3715351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微软雅黑" panose="020B0503020204020204" charset="-122"/>
              </a:rPr>
              <a:t>点击此处添加标题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7733959" y="506869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微软雅黑" panose="020B0503020204020204" charset="-122"/>
              </a:rPr>
              <a:t>点击此处添加标题</a:t>
            </a:r>
          </a:p>
        </p:txBody>
      </p:sp>
      <p:sp>
        <p:nvSpPr>
          <p:cNvPr id="20" name="文本框 8"/>
          <p:cNvSpPr txBox="1"/>
          <p:nvPr/>
        </p:nvSpPr>
        <p:spPr>
          <a:xfrm>
            <a:off x="7733959" y="2862420"/>
            <a:ext cx="412307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10-16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21" name="文本框 8"/>
          <p:cNvSpPr txBox="1"/>
          <p:nvPr/>
        </p:nvSpPr>
        <p:spPr>
          <a:xfrm>
            <a:off x="7733959" y="4217452"/>
            <a:ext cx="412307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10-16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22" name="文本框 8"/>
          <p:cNvSpPr txBox="1"/>
          <p:nvPr/>
        </p:nvSpPr>
        <p:spPr>
          <a:xfrm>
            <a:off x="7733959" y="5606085"/>
            <a:ext cx="412307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10-16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16200000" flipV="1">
            <a:off x="1285452" y="1368679"/>
            <a:ext cx="1908951" cy="1908951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3" name="空心弧 2"/>
          <p:cNvSpPr/>
          <p:nvPr/>
        </p:nvSpPr>
        <p:spPr>
          <a:xfrm rot="16200000" flipV="1">
            <a:off x="1285452" y="1368679"/>
            <a:ext cx="1908951" cy="1908951"/>
          </a:xfrm>
          <a:prstGeom prst="blockArc">
            <a:avLst>
              <a:gd name="adj1" fmla="val 1785573"/>
              <a:gd name="adj2" fmla="val 13411"/>
              <a:gd name="adj3" fmla="val 488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18045" y="2002636"/>
            <a:ext cx="1081884" cy="70787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87</a:t>
            </a:r>
            <a:r>
              <a:rPr kumimoji="1" lang="en-US" altLang="zh-CN" sz="1400" dirty="0"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%</a:t>
            </a:r>
            <a:endParaRPr kumimoji="1" lang="zh-CN" altLang="en-US" sz="1400" dirty="0"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5450" y="3432500"/>
            <a:ext cx="1750140" cy="120031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b="1" dirty="0">
                <a:ea typeface="微软雅黑" panose="020B0503020204020204" charset="-122"/>
              </a:rPr>
              <a:t>ADD YOUR TEXT</a:t>
            </a:r>
            <a:endParaRPr lang="zh-CN" altLang="en-US" b="1" dirty="0">
              <a:ea typeface="微软雅黑" panose="020B0503020204020204" charset="-122"/>
            </a:endParaRPr>
          </a:p>
        </p:txBody>
      </p:sp>
      <p:sp>
        <p:nvSpPr>
          <p:cNvPr id="6" name="空心弧 5"/>
          <p:cNvSpPr/>
          <p:nvPr/>
        </p:nvSpPr>
        <p:spPr>
          <a:xfrm rot="16200000" flipV="1">
            <a:off x="3665877" y="1368679"/>
            <a:ext cx="1908951" cy="1908951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7" name="空心弧 6"/>
          <p:cNvSpPr/>
          <p:nvPr/>
        </p:nvSpPr>
        <p:spPr>
          <a:xfrm rot="16200000" flipV="1">
            <a:off x="3665877" y="1368679"/>
            <a:ext cx="1908951" cy="1908951"/>
          </a:xfrm>
          <a:prstGeom prst="blockArc">
            <a:avLst>
              <a:gd name="adj1" fmla="val 1535086"/>
              <a:gd name="adj2" fmla="val 13411"/>
              <a:gd name="adj3" fmla="val 488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98469" y="2002636"/>
            <a:ext cx="1081884" cy="70787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90</a:t>
            </a:r>
            <a:r>
              <a:rPr kumimoji="1" lang="en-US" altLang="zh-CN" sz="1400" dirty="0"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%</a:t>
            </a:r>
            <a:endParaRPr kumimoji="1" lang="zh-CN" altLang="en-US" sz="1400" dirty="0"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93716" y="3432500"/>
            <a:ext cx="1750140" cy="120031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b="1" dirty="0">
                <a:ea typeface="微软雅黑" panose="020B0503020204020204" charset="-122"/>
              </a:rPr>
              <a:t>ADD YOUR TEXT</a:t>
            </a:r>
            <a:endParaRPr lang="zh-CN" altLang="en-US" b="1" dirty="0">
              <a:ea typeface="微软雅黑" panose="020B0503020204020204" charset="-122"/>
            </a:endParaRPr>
          </a:p>
        </p:txBody>
      </p:sp>
      <p:sp>
        <p:nvSpPr>
          <p:cNvPr id="10" name="空心弧 9"/>
          <p:cNvSpPr/>
          <p:nvPr/>
        </p:nvSpPr>
        <p:spPr>
          <a:xfrm rot="16200000" flipV="1">
            <a:off x="6046301" y="1368679"/>
            <a:ext cx="1908951" cy="1908951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11" name="空心弧 10"/>
          <p:cNvSpPr/>
          <p:nvPr/>
        </p:nvSpPr>
        <p:spPr>
          <a:xfrm rot="16200000" flipV="1">
            <a:off x="6046301" y="1368679"/>
            <a:ext cx="1908951" cy="1908951"/>
          </a:xfrm>
          <a:prstGeom prst="blockArc">
            <a:avLst>
              <a:gd name="adj1" fmla="val 5385050"/>
              <a:gd name="adj2" fmla="val 13411"/>
              <a:gd name="adj3" fmla="val 488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78894" y="2002636"/>
            <a:ext cx="1081884" cy="707870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75</a:t>
            </a:r>
            <a:r>
              <a:rPr kumimoji="1" lang="en-US" altLang="zh-CN" sz="1400" dirty="0"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%</a:t>
            </a:r>
            <a:endParaRPr kumimoji="1" lang="zh-CN" altLang="en-US" sz="1400" dirty="0"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76718" y="3432500"/>
            <a:ext cx="1750140" cy="120031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b="1" dirty="0">
                <a:ea typeface="微软雅黑" panose="020B0503020204020204" charset="-122"/>
              </a:rPr>
              <a:t>ADD YOUR TEXT</a:t>
            </a:r>
            <a:endParaRPr lang="zh-CN" altLang="en-US" b="1" dirty="0"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85450" y="3801816"/>
            <a:ext cx="2124500" cy="205285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ea typeface="微软雅黑" panose="020B050302020402020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400" dirty="0">
                <a:solidFill>
                  <a:srgbClr val="404040"/>
                </a:solidFill>
                <a:ea typeface="微软雅黑" panose="020B0503020204020204" charset="-122"/>
              </a:rPr>
              <a:t>Excel</a:t>
            </a:r>
            <a:r>
              <a:rPr lang="zh-CN" altLang="en-US" sz="1400" dirty="0">
                <a:solidFill>
                  <a:srgbClr val="404040"/>
                </a:solidFill>
                <a:ea typeface="微软雅黑" panose="020B0503020204020204" charset="-122"/>
              </a:rPr>
              <a:t>中对图表的数据信息进行编辑。</a:t>
            </a:r>
            <a:endParaRPr lang="en-US" altLang="zh-CN" sz="1400" dirty="0">
              <a:solidFill>
                <a:srgbClr val="404040"/>
              </a:solidFill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90911" y="3801816"/>
            <a:ext cx="2124500" cy="205285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ea typeface="微软雅黑" panose="020B050302020402020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400" dirty="0">
                <a:solidFill>
                  <a:srgbClr val="404040"/>
                </a:solidFill>
                <a:ea typeface="微软雅黑" panose="020B0503020204020204" charset="-122"/>
              </a:rPr>
              <a:t>Excel</a:t>
            </a:r>
            <a:r>
              <a:rPr lang="zh-CN" altLang="en-US" sz="1400" dirty="0">
                <a:solidFill>
                  <a:srgbClr val="404040"/>
                </a:solidFill>
                <a:ea typeface="微软雅黑" panose="020B0503020204020204" charset="-122"/>
              </a:rPr>
              <a:t>中对图表的数据信息进行编辑。</a:t>
            </a:r>
            <a:endParaRPr lang="en-US" altLang="zh-CN" sz="1400" dirty="0">
              <a:solidFill>
                <a:srgbClr val="404040"/>
              </a:solidFill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76718" y="3801816"/>
            <a:ext cx="2124500" cy="205285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ea typeface="微软雅黑" panose="020B050302020402020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400" dirty="0">
                <a:solidFill>
                  <a:srgbClr val="404040"/>
                </a:solidFill>
                <a:ea typeface="微软雅黑" panose="020B0503020204020204" charset="-122"/>
              </a:rPr>
              <a:t>Excel</a:t>
            </a:r>
            <a:r>
              <a:rPr lang="zh-CN" altLang="en-US" sz="1400" dirty="0">
                <a:solidFill>
                  <a:srgbClr val="404040"/>
                </a:solidFill>
                <a:ea typeface="微软雅黑" panose="020B0503020204020204" charset="-122"/>
              </a:rPr>
              <a:t>中对图表的数据信息进行编辑。</a:t>
            </a:r>
            <a:endParaRPr lang="en-US" altLang="zh-CN" sz="1400" dirty="0">
              <a:solidFill>
                <a:srgbClr val="404040"/>
              </a:solidFill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59451" y="527437"/>
            <a:ext cx="283845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dirty="0">
                <a:ea typeface="微软雅黑" panose="020B0503020204020204" charset="-122"/>
              </a:rPr>
              <a:t>YEAR DATA AND CHART</a:t>
            </a:r>
            <a:endParaRPr lang="zh-CN" altLang="en-US" sz="6600" dirty="0">
              <a:ea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629650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850334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9091223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9311907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9552796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9773480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15</a:t>
            </a:r>
            <a:endParaRPr lang="zh-CN" altLang="en-US" dirty="0">
              <a:ea typeface="微软雅黑" panose="020B050302020402020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H="1">
            <a:off x="9964964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10185648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10426537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10647221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10888110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1108794" y="4828243"/>
            <a:ext cx="323850" cy="86174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2601"/>
            <a:ext cx="12192000" cy="31813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8629650" y="833229"/>
            <a:ext cx="2266950" cy="1028700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48500" y="800100"/>
            <a:ext cx="388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ea typeface="微软雅黑" panose="020B0503020204020204" charset="-122"/>
              </a:rPr>
              <a:t>OUR </a:t>
            </a:r>
            <a:r>
              <a:rPr lang="en-US" altLang="zh-CN" sz="6600" dirty="0">
                <a:solidFill>
                  <a:schemeClr val="bg1"/>
                </a:solidFill>
                <a:ea typeface="微软雅黑" panose="020B0503020204020204" charset="-122"/>
              </a:rPr>
              <a:t>BRST</a:t>
            </a:r>
            <a:r>
              <a:rPr lang="en-US" altLang="zh-CN" sz="6600" dirty="0">
                <a:ea typeface="微软雅黑" panose="020B0503020204020204" charset="-122"/>
              </a:rPr>
              <a:t>  PRODUCT</a:t>
            </a:r>
            <a:endParaRPr lang="zh-CN" altLang="en-US" sz="6600" dirty="0"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62950" y="273517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ea typeface="微软雅黑" panose="020B0503020204020204" charset="-122"/>
              </a:rPr>
              <a:t>ADD YOUR TEXT</a:t>
            </a:r>
            <a:endParaRPr lang="zh-CN" altLang="en-US" sz="2400" b="1" dirty="0"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210300" y="3139685"/>
            <a:ext cx="4438650" cy="169276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1600" dirty="0">
              <a:solidFill>
                <a:srgbClr val="1031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52" y="2100695"/>
            <a:ext cx="4682373" cy="3595257"/>
          </a:xfrm>
          <a:custGeom>
            <a:avLst/>
            <a:gdLst>
              <a:gd name="connsiteX0" fmla="*/ 3333734 w 3796894"/>
              <a:gd name="connsiteY0" fmla="*/ 158827 h 2914704"/>
              <a:gd name="connsiteX1" fmla="*/ 3333734 w 3796894"/>
              <a:gd name="connsiteY1" fmla="*/ 159782 h 2914704"/>
              <a:gd name="connsiteX2" fmla="*/ 154601 w 3796894"/>
              <a:gd name="connsiteY2" fmla="*/ 159782 h 2914704"/>
              <a:gd name="connsiteX3" fmla="*/ 154601 w 3796894"/>
              <a:gd name="connsiteY3" fmla="*/ 2128067 h 2914704"/>
              <a:gd name="connsiteX4" fmla="*/ 3626221 w 3796894"/>
              <a:gd name="connsiteY4" fmla="*/ 2128067 h 2914704"/>
              <a:gd name="connsiteX5" fmla="*/ 3626221 w 3796894"/>
              <a:gd name="connsiteY5" fmla="*/ 2118575 h 2914704"/>
              <a:gd name="connsiteX6" fmla="*/ 3640861 w 3796894"/>
              <a:gd name="connsiteY6" fmla="*/ 2118575 h 2914704"/>
              <a:gd name="connsiteX7" fmla="*/ 3640861 w 3796894"/>
              <a:gd name="connsiteY7" fmla="*/ 158827 h 2914704"/>
              <a:gd name="connsiteX8" fmla="*/ 0 w 3796894"/>
              <a:gd name="connsiteY8" fmla="*/ 0 h 2914704"/>
              <a:gd name="connsiteX9" fmla="*/ 3796894 w 3796894"/>
              <a:gd name="connsiteY9" fmla="*/ 0 h 2914704"/>
              <a:gd name="connsiteX10" fmla="*/ 3796894 w 3796894"/>
              <a:gd name="connsiteY10" fmla="*/ 2914704 h 2914704"/>
              <a:gd name="connsiteX11" fmla="*/ 0 w 3796894"/>
              <a:gd name="connsiteY11" fmla="*/ 2914704 h 291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96894" h="2914704">
                <a:moveTo>
                  <a:pt x="3333734" y="158827"/>
                </a:moveTo>
                <a:lnTo>
                  <a:pt x="3333734" y="159782"/>
                </a:lnTo>
                <a:lnTo>
                  <a:pt x="154601" y="159782"/>
                </a:lnTo>
                <a:lnTo>
                  <a:pt x="154601" y="2128067"/>
                </a:lnTo>
                <a:lnTo>
                  <a:pt x="3626221" y="2128067"/>
                </a:lnTo>
                <a:lnTo>
                  <a:pt x="3626221" y="2118575"/>
                </a:lnTo>
                <a:lnTo>
                  <a:pt x="3640861" y="2118575"/>
                </a:lnTo>
                <a:lnTo>
                  <a:pt x="3640861" y="158827"/>
                </a:lnTo>
                <a:close/>
                <a:moveTo>
                  <a:pt x="0" y="0"/>
                </a:moveTo>
                <a:lnTo>
                  <a:pt x="3796894" y="0"/>
                </a:lnTo>
                <a:lnTo>
                  <a:pt x="3796894" y="2914704"/>
                </a:lnTo>
                <a:lnTo>
                  <a:pt x="0" y="2914704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" r="9093"/>
          <a:stretch>
            <a:fillRect/>
          </a:stretch>
        </p:blipFill>
        <p:spPr>
          <a:xfrm>
            <a:off x="1543050" y="2304546"/>
            <a:ext cx="4267200" cy="2438904"/>
          </a:xfrm>
          <a:prstGeom prst="rect">
            <a:avLst/>
          </a:prstGeom>
        </p:spPr>
      </p:pic>
      <p:pic>
        <p:nvPicPr>
          <p:cNvPr id="23" name="图片 22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6305886"/>
            <a:ext cx="1828800" cy="24384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16</a:t>
            </a:r>
            <a:endParaRPr lang="zh-CN" altLang="en-US" dirty="0"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74474" y="833229"/>
            <a:ext cx="5574026" cy="919372"/>
            <a:chOff x="1474474" y="833229"/>
            <a:chExt cx="5574026" cy="919372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5943600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6156054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6362700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6572250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6781800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5736954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4664666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4894398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5096420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314950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524500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4448789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4017035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4232912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2969285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3181739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3388385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3597935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3807485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2762639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1690351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1920083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2122105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2340635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2550185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1474474" y="833229"/>
              <a:ext cx="266700" cy="919372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9200" y="666750"/>
            <a:ext cx="47625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ea typeface="微软雅黑" panose="020B0503020204020204" charset="-122"/>
              </a:rPr>
              <a:t>OUR PARTNER</a:t>
            </a:r>
            <a:endParaRPr lang="zh-CN" altLang="en-US" sz="6600" dirty="0"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99598" y="2790408"/>
            <a:ext cx="733842" cy="7338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78725" y="952500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34500" y="952500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00148" y="2676108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78725" y="2676108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334500" y="2676108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00148" y="4447758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578725" y="4447758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334500" y="4447758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13838" y="2790408"/>
            <a:ext cx="733842" cy="7338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22787" y="2790408"/>
            <a:ext cx="733842" cy="7338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61647" y="3711251"/>
            <a:ext cx="3922279" cy="201285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面板中可以对字体、字号、颜色、行距等进行修改标题数字等都可以通过点击和重新输入进行更改，顶部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600" dirty="0">
                <a:solidFill>
                  <a:srgbClr val="103154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endParaRPr lang="en-US" altLang="zh-CN" sz="1600" dirty="0">
              <a:solidFill>
                <a:srgbClr val="1031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Freeform 6"/>
          <p:cNvSpPr/>
          <p:nvPr/>
        </p:nvSpPr>
        <p:spPr bwMode="auto">
          <a:xfrm>
            <a:off x="1509973" y="2882159"/>
            <a:ext cx="473088" cy="521675"/>
          </a:xfrm>
          <a:custGeom>
            <a:avLst/>
            <a:gdLst/>
            <a:ahLst/>
            <a:cxnLst>
              <a:cxn ang="0">
                <a:pos x="368" y="250"/>
              </a:cxn>
              <a:cxn ang="0">
                <a:pos x="348" y="208"/>
              </a:cxn>
              <a:cxn ang="0">
                <a:pos x="332" y="186"/>
              </a:cxn>
              <a:cxn ang="0">
                <a:pos x="332" y="168"/>
              </a:cxn>
              <a:cxn ang="0">
                <a:pos x="324" y="142"/>
              </a:cxn>
              <a:cxn ang="0">
                <a:pos x="320" y="116"/>
              </a:cxn>
              <a:cxn ang="0">
                <a:pos x="308" y="78"/>
              </a:cxn>
              <a:cxn ang="0">
                <a:pos x="292" y="52"/>
              </a:cxn>
              <a:cxn ang="0">
                <a:pos x="254" y="20"/>
              </a:cxn>
              <a:cxn ang="0">
                <a:pos x="202" y="2"/>
              </a:cxn>
              <a:cxn ang="0">
                <a:pos x="184" y="0"/>
              </a:cxn>
              <a:cxn ang="0">
                <a:pos x="134" y="12"/>
              </a:cxn>
              <a:cxn ang="0">
                <a:pos x="86" y="42"/>
              </a:cxn>
              <a:cxn ang="0">
                <a:pos x="62" y="78"/>
              </a:cxn>
              <a:cxn ang="0">
                <a:pos x="54" y="96"/>
              </a:cxn>
              <a:cxn ang="0">
                <a:pos x="46" y="142"/>
              </a:cxn>
              <a:cxn ang="0">
                <a:pos x="40" y="156"/>
              </a:cxn>
              <a:cxn ang="0">
                <a:pos x="38" y="180"/>
              </a:cxn>
              <a:cxn ang="0">
                <a:pos x="22" y="208"/>
              </a:cxn>
              <a:cxn ang="0">
                <a:pos x="6" y="234"/>
              </a:cxn>
              <a:cxn ang="0">
                <a:pos x="0" y="268"/>
              </a:cxn>
              <a:cxn ang="0">
                <a:pos x="6" y="306"/>
              </a:cxn>
              <a:cxn ang="0">
                <a:pos x="18" y="316"/>
              </a:cxn>
              <a:cxn ang="0">
                <a:pos x="34" y="304"/>
              </a:cxn>
              <a:cxn ang="0">
                <a:pos x="44" y="288"/>
              </a:cxn>
              <a:cxn ang="0">
                <a:pos x="54" y="316"/>
              </a:cxn>
              <a:cxn ang="0">
                <a:pos x="76" y="336"/>
              </a:cxn>
              <a:cxn ang="0">
                <a:pos x="46" y="354"/>
              </a:cxn>
              <a:cxn ang="0">
                <a:pos x="36" y="374"/>
              </a:cxn>
              <a:cxn ang="0">
                <a:pos x="44" y="390"/>
              </a:cxn>
              <a:cxn ang="0">
                <a:pos x="68" y="402"/>
              </a:cxn>
              <a:cxn ang="0">
                <a:pos x="128" y="406"/>
              </a:cxn>
              <a:cxn ang="0">
                <a:pos x="156" y="400"/>
              </a:cxn>
              <a:cxn ang="0">
                <a:pos x="184" y="384"/>
              </a:cxn>
              <a:cxn ang="0">
                <a:pos x="222" y="404"/>
              </a:cxn>
              <a:cxn ang="0">
                <a:pos x="262" y="408"/>
              </a:cxn>
              <a:cxn ang="0">
                <a:pos x="302" y="402"/>
              </a:cxn>
              <a:cxn ang="0">
                <a:pos x="332" y="382"/>
              </a:cxn>
              <a:cxn ang="0">
                <a:pos x="332" y="368"/>
              </a:cxn>
              <a:cxn ang="0">
                <a:pos x="312" y="346"/>
              </a:cxn>
              <a:cxn ang="0">
                <a:pos x="304" y="330"/>
              </a:cxn>
              <a:cxn ang="0">
                <a:pos x="318" y="308"/>
              </a:cxn>
              <a:cxn ang="0">
                <a:pos x="326" y="288"/>
              </a:cxn>
              <a:cxn ang="0">
                <a:pos x="346" y="314"/>
              </a:cxn>
              <a:cxn ang="0">
                <a:pos x="356" y="314"/>
              </a:cxn>
              <a:cxn ang="0">
                <a:pos x="366" y="300"/>
              </a:cxn>
              <a:cxn ang="0">
                <a:pos x="370" y="268"/>
              </a:cxn>
            </a:cxnLst>
            <a:rect l="0" t="0" r="r" b="b"/>
            <a:pathLst>
              <a:path w="370" h="408">
                <a:moveTo>
                  <a:pt x="370" y="268"/>
                </a:moveTo>
                <a:lnTo>
                  <a:pt x="370" y="268"/>
                </a:lnTo>
                <a:lnTo>
                  <a:pt x="368" y="250"/>
                </a:lnTo>
                <a:lnTo>
                  <a:pt x="364" y="234"/>
                </a:lnTo>
                <a:lnTo>
                  <a:pt x="356" y="222"/>
                </a:lnTo>
                <a:lnTo>
                  <a:pt x="348" y="208"/>
                </a:lnTo>
                <a:lnTo>
                  <a:pt x="348" y="208"/>
                </a:lnTo>
                <a:lnTo>
                  <a:pt x="332" y="186"/>
                </a:lnTo>
                <a:lnTo>
                  <a:pt x="332" y="186"/>
                </a:lnTo>
                <a:lnTo>
                  <a:pt x="332" y="180"/>
                </a:lnTo>
                <a:lnTo>
                  <a:pt x="332" y="168"/>
                </a:lnTo>
                <a:lnTo>
                  <a:pt x="332" y="168"/>
                </a:lnTo>
                <a:lnTo>
                  <a:pt x="330" y="156"/>
                </a:lnTo>
                <a:lnTo>
                  <a:pt x="328" y="148"/>
                </a:lnTo>
                <a:lnTo>
                  <a:pt x="324" y="142"/>
                </a:lnTo>
                <a:lnTo>
                  <a:pt x="324" y="142"/>
                </a:lnTo>
                <a:lnTo>
                  <a:pt x="322" y="132"/>
                </a:lnTo>
                <a:lnTo>
                  <a:pt x="320" y="116"/>
                </a:lnTo>
                <a:lnTo>
                  <a:pt x="316" y="96"/>
                </a:lnTo>
                <a:lnTo>
                  <a:pt x="314" y="86"/>
                </a:lnTo>
                <a:lnTo>
                  <a:pt x="308" y="78"/>
                </a:lnTo>
                <a:lnTo>
                  <a:pt x="308" y="78"/>
                </a:lnTo>
                <a:lnTo>
                  <a:pt x="302" y="64"/>
                </a:lnTo>
                <a:lnTo>
                  <a:pt x="292" y="52"/>
                </a:lnTo>
                <a:lnTo>
                  <a:pt x="284" y="42"/>
                </a:lnTo>
                <a:lnTo>
                  <a:pt x="274" y="34"/>
                </a:lnTo>
                <a:lnTo>
                  <a:pt x="254" y="20"/>
                </a:lnTo>
                <a:lnTo>
                  <a:pt x="236" y="12"/>
                </a:lnTo>
                <a:lnTo>
                  <a:pt x="218" y="6"/>
                </a:lnTo>
                <a:lnTo>
                  <a:pt x="202" y="2"/>
                </a:lnTo>
                <a:lnTo>
                  <a:pt x="186" y="0"/>
                </a:lnTo>
                <a:lnTo>
                  <a:pt x="184" y="0"/>
                </a:lnTo>
                <a:lnTo>
                  <a:pt x="184" y="0"/>
                </a:lnTo>
                <a:lnTo>
                  <a:pt x="168" y="2"/>
                </a:lnTo>
                <a:lnTo>
                  <a:pt x="152" y="6"/>
                </a:lnTo>
                <a:lnTo>
                  <a:pt x="134" y="12"/>
                </a:lnTo>
                <a:lnTo>
                  <a:pt x="116" y="20"/>
                </a:lnTo>
                <a:lnTo>
                  <a:pt x="96" y="34"/>
                </a:lnTo>
                <a:lnTo>
                  <a:pt x="86" y="42"/>
                </a:lnTo>
                <a:lnTo>
                  <a:pt x="78" y="52"/>
                </a:lnTo>
                <a:lnTo>
                  <a:pt x="68" y="64"/>
                </a:lnTo>
                <a:lnTo>
                  <a:pt x="62" y="78"/>
                </a:lnTo>
                <a:lnTo>
                  <a:pt x="62" y="78"/>
                </a:lnTo>
                <a:lnTo>
                  <a:pt x="56" y="86"/>
                </a:lnTo>
                <a:lnTo>
                  <a:pt x="54" y="96"/>
                </a:lnTo>
                <a:lnTo>
                  <a:pt x="48" y="116"/>
                </a:lnTo>
                <a:lnTo>
                  <a:pt x="48" y="132"/>
                </a:lnTo>
                <a:lnTo>
                  <a:pt x="46" y="142"/>
                </a:lnTo>
                <a:lnTo>
                  <a:pt x="46" y="142"/>
                </a:lnTo>
                <a:lnTo>
                  <a:pt x="42" y="148"/>
                </a:lnTo>
                <a:lnTo>
                  <a:pt x="40" y="156"/>
                </a:lnTo>
                <a:lnTo>
                  <a:pt x="38" y="168"/>
                </a:lnTo>
                <a:lnTo>
                  <a:pt x="38" y="168"/>
                </a:lnTo>
                <a:lnTo>
                  <a:pt x="38" y="180"/>
                </a:lnTo>
                <a:lnTo>
                  <a:pt x="38" y="186"/>
                </a:lnTo>
                <a:lnTo>
                  <a:pt x="38" y="186"/>
                </a:lnTo>
                <a:lnTo>
                  <a:pt x="22" y="208"/>
                </a:lnTo>
                <a:lnTo>
                  <a:pt x="22" y="208"/>
                </a:lnTo>
                <a:lnTo>
                  <a:pt x="14" y="222"/>
                </a:lnTo>
                <a:lnTo>
                  <a:pt x="6" y="234"/>
                </a:lnTo>
                <a:lnTo>
                  <a:pt x="2" y="250"/>
                </a:lnTo>
                <a:lnTo>
                  <a:pt x="0" y="268"/>
                </a:lnTo>
                <a:lnTo>
                  <a:pt x="0" y="268"/>
                </a:lnTo>
                <a:lnTo>
                  <a:pt x="0" y="284"/>
                </a:lnTo>
                <a:lnTo>
                  <a:pt x="4" y="300"/>
                </a:lnTo>
                <a:lnTo>
                  <a:pt x="6" y="306"/>
                </a:lnTo>
                <a:lnTo>
                  <a:pt x="10" y="312"/>
                </a:lnTo>
                <a:lnTo>
                  <a:pt x="14" y="314"/>
                </a:lnTo>
                <a:lnTo>
                  <a:pt x="18" y="316"/>
                </a:lnTo>
                <a:lnTo>
                  <a:pt x="18" y="316"/>
                </a:lnTo>
                <a:lnTo>
                  <a:pt x="24" y="314"/>
                </a:lnTo>
                <a:lnTo>
                  <a:pt x="34" y="304"/>
                </a:lnTo>
                <a:lnTo>
                  <a:pt x="34" y="304"/>
                </a:lnTo>
                <a:lnTo>
                  <a:pt x="44" y="288"/>
                </a:lnTo>
                <a:lnTo>
                  <a:pt x="44" y="288"/>
                </a:lnTo>
                <a:lnTo>
                  <a:pt x="46" y="294"/>
                </a:lnTo>
                <a:lnTo>
                  <a:pt x="52" y="308"/>
                </a:lnTo>
                <a:lnTo>
                  <a:pt x="54" y="316"/>
                </a:lnTo>
                <a:lnTo>
                  <a:pt x="60" y="322"/>
                </a:lnTo>
                <a:lnTo>
                  <a:pt x="66" y="330"/>
                </a:lnTo>
                <a:lnTo>
                  <a:pt x="76" y="336"/>
                </a:lnTo>
                <a:lnTo>
                  <a:pt x="76" y="336"/>
                </a:lnTo>
                <a:lnTo>
                  <a:pt x="58" y="346"/>
                </a:lnTo>
                <a:lnTo>
                  <a:pt x="46" y="354"/>
                </a:lnTo>
                <a:lnTo>
                  <a:pt x="38" y="362"/>
                </a:lnTo>
                <a:lnTo>
                  <a:pt x="36" y="368"/>
                </a:lnTo>
                <a:lnTo>
                  <a:pt x="36" y="374"/>
                </a:lnTo>
                <a:lnTo>
                  <a:pt x="36" y="374"/>
                </a:lnTo>
                <a:lnTo>
                  <a:pt x="38" y="382"/>
                </a:lnTo>
                <a:lnTo>
                  <a:pt x="44" y="390"/>
                </a:lnTo>
                <a:lnTo>
                  <a:pt x="54" y="396"/>
                </a:lnTo>
                <a:lnTo>
                  <a:pt x="68" y="402"/>
                </a:lnTo>
                <a:lnTo>
                  <a:pt x="68" y="402"/>
                </a:lnTo>
                <a:lnTo>
                  <a:pt x="88" y="406"/>
                </a:lnTo>
                <a:lnTo>
                  <a:pt x="108" y="408"/>
                </a:lnTo>
                <a:lnTo>
                  <a:pt x="128" y="406"/>
                </a:lnTo>
                <a:lnTo>
                  <a:pt x="148" y="404"/>
                </a:lnTo>
                <a:lnTo>
                  <a:pt x="148" y="404"/>
                </a:lnTo>
                <a:lnTo>
                  <a:pt x="156" y="400"/>
                </a:lnTo>
                <a:lnTo>
                  <a:pt x="164" y="396"/>
                </a:lnTo>
                <a:lnTo>
                  <a:pt x="184" y="384"/>
                </a:lnTo>
                <a:lnTo>
                  <a:pt x="184" y="384"/>
                </a:lnTo>
                <a:lnTo>
                  <a:pt x="206" y="396"/>
                </a:lnTo>
                <a:lnTo>
                  <a:pt x="214" y="400"/>
                </a:lnTo>
                <a:lnTo>
                  <a:pt x="222" y="404"/>
                </a:lnTo>
                <a:lnTo>
                  <a:pt x="222" y="404"/>
                </a:lnTo>
                <a:lnTo>
                  <a:pt x="242" y="406"/>
                </a:lnTo>
                <a:lnTo>
                  <a:pt x="262" y="408"/>
                </a:lnTo>
                <a:lnTo>
                  <a:pt x="282" y="406"/>
                </a:lnTo>
                <a:lnTo>
                  <a:pt x="302" y="402"/>
                </a:lnTo>
                <a:lnTo>
                  <a:pt x="302" y="402"/>
                </a:lnTo>
                <a:lnTo>
                  <a:pt x="316" y="396"/>
                </a:lnTo>
                <a:lnTo>
                  <a:pt x="326" y="390"/>
                </a:lnTo>
                <a:lnTo>
                  <a:pt x="332" y="382"/>
                </a:lnTo>
                <a:lnTo>
                  <a:pt x="334" y="374"/>
                </a:lnTo>
                <a:lnTo>
                  <a:pt x="334" y="374"/>
                </a:lnTo>
                <a:lnTo>
                  <a:pt x="332" y="368"/>
                </a:lnTo>
                <a:lnTo>
                  <a:pt x="332" y="362"/>
                </a:lnTo>
                <a:lnTo>
                  <a:pt x="324" y="354"/>
                </a:lnTo>
                <a:lnTo>
                  <a:pt x="312" y="346"/>
                </a:lnTo>
                <a:lnTo>
                  <a:pt x="294" y="336"/>
                </a:lnTo>
                <a:lnTo>
                  <a:pt x="294" y="336"/>
                </a:lnTo>
                <a:lnTo>
                  <a:pt x="304" y="330"/>
                </a:lnTo>
                <a:lnTo>
                  <a:pt x="310" y="322"/>
                </a:lnTo>
                <a:lnTo>
                  <a:pt x="314" y="316"/>
                </a:lnTo>
                <a:lnTo>
                  <a:pt x="318" y="308"/>
                </a:lnTo>
                <a:lnTo>
                  <a:pt x="324" y="294"/>
                </a:lnTo>
                <a:lnTo>
                  <a:pt x="326" y="288"/>
                </a:lnTo>
                <a:lnTo>
                  <a:pt x="326" y="288"/>
                </a:lnTo>
                <a:lnTo>
                  <a:pt x="336" y="304"/>
                </a:lnTo>
                <a:lnTo>
                  <a:pt x="336" y="304"/>
                </a:lnTo>
                <a:lnTo>
                  <a:pt x="346" y="314"/>
                </a:lnTo>
                <a:lnTo>
                  <a:pt x="352" y="316"/>
                </a:lnTo>
                <a:lnTo>
                  <a:pt x="352" y="316"/>
                </a:lnTo>
                <a:lnTo>
                  <a:pt x="356" y="314"/>
                </a:lnTo>
                <a:lnTo>
                  <a:pt x="360" y="312"/>
                </a:lnTo>
                <a:lnTo>
                  <a:pt x="364" y="306"/>
                </a:lnTo>
                <a:lnTo>
                  <a:pt x="366" y="300"/>
                </a:lnTo>
                <a:lnTo>
                  <a:pt x="370" y="284"/>
                </a:lnTo>
                <a:lnTo>
                  <a:pt x="370" y="268"/>
                </a:lnTo>
                <a:lnTo>
                  <a:pt x="370" y="26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19" name="组 7"/>
          <p:cNvGrpSpPr/>
          <p:nvPr/>
        </p:nvGrpSpPr>
        <p:grpSpPr>
          <a:xfrm>
            <a:off x="2407067" y="2920259"/>
            <a:ext cx="574105" cy="472042"/>
            <a:chOff x="909638" y="4381500"/>
            <a:chExt cx="714375" cy="587375"/>
          </a:xfrm>
          <a:solidFill>
            <a:schemeClr val="bg1"/>
          </a:solidFill>
        </p:grpSpPr>
        <p:sp>
          <p:nvSpPr>
            <p:cNvPr id="20" name="Freeform 159"/>
            <p:cNvSpPr/>
            <p:nvPr/>
          </p:nvSpPr>
          <p:spPr bwMode="auto">
            <a:xfrm>
              <a:off x="1100138" y="4667250"/>
              <a:ext cx="200025" cy="17145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54" y="2"/>
                </a:cxn>
                <a:cxn ang="0">
                  <a:pos x="40" y="6"/>
                </a:cxn>
                <a:cxn ang="0">
                  <a:pos x="30" y="12"/>
                </a:cxn>
                <a:cxn ang="0">
                  <a:pos x="20" y="18"/>
                </a:cxn>
                <a:cxn ang="0">
                  <a:pos x="12" y="26"/>
                </a:cxn>
                <a:cxn ang="0">
                  <a:pos x="6" y="36"/>
                </a:cxn>
                <a:cxn ang="0">
                  <a:pos x="2" y="46"/>
                </a:cxn>
                <a:cxn ang="0">
                  <a:pos x="0" y="56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4" y="76"/>
                </a:cxn>
                <a:cxn ang="0">
                  <a:pos x="10" y="86"/>
                </a:cxn>
                <a:cxn ang="0">
                  <a:pos x="18" y="94"/>
                </a:cxn>
                <a:cxn ang="0">
                  <a:pos x="28" y="100"/>
                </a:cxn>
                <a:cxn ang="0">
                  <a:pos x="38" y="104"/>
                </a:cxn>
                <a:cxn ang="0">
                  <a:pos x="50" y="106"/>
                </a:cxn>
                <a:cxn ang="0">
                  <a:pos x="62" y="108"/>
                </a:cxn>
                <a:cxn ang="0">
                  <a:pos x="74" y="106"/>
                </a:cxn>
                <a:cxn ang="0">
                  <a:pos x="74" y="106"/>
                </a:cxn>
                <a:cxn ang="0">
                  <a:pos x="86" y="102"/>
                </a:cxn>
                <a:cxn ang="0">
                  <a:pos x="98" y="96"/>
                </a:cxn>
                <a:cxn ang="0">
                  <a:pos x="108" y="90"/>
                </a:cxn>
                <a:cxn ang="0">
                  <a:pos x="116" y="82"/>
                </a:cxn>
                <a:cxn ang="0">
                  <a:pos x="122" y="72"/>
                </a:cxn>
                <a:cxn ang="0">
                  <a:pos x="126" y="62"/>
                </a:cxn>
                <a:cxn ang="0">
                  <a:pos x="126" y="52"/>
                </a:cxn>
                <a:cxn ang="0">
                  <a:pos x="126" y="42"/>
                </a:cxn>
                <a:cxn ang="0">
                  <a:pos x="126" y="42"/>
                </a:cxn>
                <a:cxn ang="0">
                  <a:pos x="122" y="32"/>
                </a:cxn>
                <a:cxn ang="0">
                  <a:pos x="116" y="22"/>
                </a:cxn>
                <a:cxn ang="0">
                  <a:pos x="110" y="14"/>
                </a:cxn>
                <a:cxn ang="0">
                  <a:pos x="100" y="8"/>
                </a:cxn>
                <a:cxn ang="0">
                  <a:pos x="90" y="4"/>
                </a:cxn>
                <a:cxn ang="0">
                  <a:pos x="78" y="2"/>
                </a:cxn>
                <a:cxn ang="0">
                  <a:pos x="66" y="0"/>
                </a:cxn>
                <a:cxn ang="0">
                  <a:pos x="54" y="2"/>
                </a:cxn>
                <a:cxn ang="0">
                  <a:pos x="54" y="2"/>
                </a:cxn>
              </a:cxnLst>
              <a:rect l="0" t="0" r="r" b="b"/>
              <a:pathLst>
                <a:path w="126" h="108">
                  <a:moveTo>
                    <a:pt x="54" y="2"/>
                  </a:moveTo>
                  <a:lnTo>
                    <a:pt x="54" y="2"/>
                  </a:lnTo>
                  <a:lnTo>
                    <a:pt x="40" y="6"/>
                  </a:lnTo>
                  <a:lnTo>
                    <a:pt x="30" y="12"/>
                  </a:lnTo>
                  <a:lnTo>
                    <a:pt x="20" y="18"/>
                  </a:lnTo>
                  <a:lnTo>
                    <a:pt x="12" y="26"/>
                  </a:lnTo>
                  <a:lnTo>
                    <a:pt x="6" y="36"/>
                  </a:lnTo>
                  <a:lnTo>
                    <a:pt x="2" y="46"/>
                  </a:lnTo>
                  <a:lnTo>
                    <a:pt x="0" y="56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4" y="76"/>
                  </a:lnTo>
                  <a:lnTo>
                    <a:pt x="10" y="86"/>
                  </a:lnTo>
                  <a:lnTo>
                    <a:pt x="18" y="94"/>
                  </a:lnTo>
                  <a:lnTo>
                    <a:pt x="28" y="100"/>
                  </a:lnTo>
                  <a:lnTo>
                    <a:pt x="38" y="104"/>
                  </a:lnTo>
                  <a:lnTo>
                    <a:pt x="50" y="106"/>
                  </a:lnTo>
                  <a:lnTo>
                    <a:pt x="62" y="108"/>
                  </a:lnTo>
                  <a:lnTo>
                    <a:pt x="74" y="106"/>
                  </a:lnTo>
                  <a:lnTo>
                    <a:pt x="74" y="106"/>
                  </a:lnTo>
                  <a:lnTo>
                    <a:pt x="86" y="102"/>
                  </a:lnTo>
                  <a:lnTo>
                    <a:pt x="98" y="96"/>
                  </a:lnTo>
                  <a:lnTo>
                    <a:pt x="108" y="90"/>
                  </a:lnTo>
                  <a:lnTo>
                    <a:pt x="116" y="82"/>
                  </a:lnTo>
                  <a:lnTo>
                    <a:pt x="122" y="72"/>
                  </a:lnTo>
                  <a:lnTo>
                    <a:pt x="126" y="62"/>
                  </a:lnTo>
                  <a:lnTo>
                    <a:pt x="126" y="52"/>
                  </a:lnTo>
                  <a:lnTo>
                    <a:pt x="126" y="42"/>
                  </a:lnTo>
                  <a:lnTo>
                    <a:pt x="126" y="42"/>
                  </a:lnTo>
                  <a:lnTo>
                    <a:pt x="122" y="32"/>
                  </a:lnTo>
                  <a:lnTo>
                    <a:pt x="116" y="22"/>
                  </a:lnTo>
                  <a:lnTo>
                    <a:pt x="110" y="14"/>
                  </a:lnTo>
                  <a:lnTo>
                    <a:pt x="100" y="8"/>
                  </a:lnTo>
                  <a:lnTo>
                    <a:pt x="90" y="4"/>
                  </a:lnTo>
                  <a:lnTo>
                    <a:pt x="78" y="2"/>
                  </a:lnTo>
                  <a:lnTo>
                    <a:pt x="66" y="0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" name="Freeform 161"/>
            <p:cNvSpPr>
              <a:spLocks noEditPoints="1"/>
            </p:cNvSpPr>
            <p:nvPr/>
          </p:nvSpPr>
          <p:spPr bwMode="auto">
            <a:xfrm>
              <a:off x="909638" y="4381500"/>
              <a:ext cx="714375" cy="587375"/>
            </a:xfrm>
            <a:custGeom>
              <a:avLst/>
              <a:gdLst/>
              <a:ahLst/>
              <a:cxnLst>
                <a:cxn ang="0">
                  <a:pos x="388" y="144"/>
                </a:cxn>
                <a:cxn ang="0">
                  <a:pos x="378" y="136"/>
                </a:cxn>
                <a:cxn ang="0">
                  <a:pos x="384" y="116"/>
                </a:cxn>
                <a:cxn ang="0">
                  <a:pos x="380" y="78"/>
                </a:cxn>
                <a:cxn ang="0">
                  <a:pos x="362" y="66"/>
                </a:cxn>
                <a:cxn ang="0">
                  <a:pos x="320" y="62"/>
                </a:cxn>
                <a:cxn ang="0">
                  <a:pos x="264" y="78"/>
                </a:cxn>
                <a:cxn ang="0">
                  <a:pos x="254" y="80"/>
                </a:cxn>
                <a:cxn ang="0">
                  <a:pos x="252" y="72"/>
                </a:cxn>
                <a:cxn ang="0">
                  <a:pos x="258" y="36"/>
                </a:cxn>
                <a:cxn ang="0">
                  <a:pos x="246" y="10"/>
                </a:cxn>
                <a:cxn ang="0">
                  <a:pos x="234" y="2"/>
                </a:cxn>
                <a:cxn ang="0">
                  <a:pos x="198" y="2"/>
                </a:cxn>
                <a:cxn ang="0">
                  <a:pos x="128" y="36"/>
                </a:cxn>
                <a:cxn ang="0">
                  <a:pos x="78" y="78"/>
                </a:cxn>
                <a:cxn ang="0">
                  <a:pos x="32" y="134"/>
                </a:cxn>
                <a:cxn ang="0">
                  <a:pos x="6" y="190"/>
                </a:cxn>
                <a:cxn ang="0">
                  <a:pos x="0" y="226"/>
                </a:cxn>
                <a:cxn ang="0">
                  <a:pos x="12" y="270"/>
                </a:cxn>
                <a:cxn ang="0">
                  <a:pos x="40" y="308"/>
                </a:cxn>
                <a:cxn ang="0">
                  <a:pos x="84" y="338"/>
                </a:cxn>
                <a:cxn ang="0">
                  <a:pos x="138" y="360"/>
                </a:cxn>
                <a:cxn ang="0">
                  <a:pos x="196" y="370"/>
                </a:cxn>
                <a:cxn ang="0">
                  <a:pos x="242" y="368"/>
                </a:cxn>
                <a:cxn ang="0">
                  <a:pos x="312" y="354"/>
                </a:cxn>
                <a:cxn ang="0">
                  <a:pos x="370" y="328"/>
                </a:cxn>
                <a:cxn ang="0">
                  <a:pos x="414" y="294"/>
                </a:cxn>
                <a:cxn ang="0">
                  <a:pos x="440" y="254"/>
                </a:cxn>
                <a:cxn ang="0">
                  <a:pos x="450" y="216"/>
                </a:cxn>
                <a:cxn ang="0">
                  <a:pos x="444" y="190"/>
                </a:cxn>
                <a:cxn ang="0">
                  <a:pos x="420" y="160"/>
                </a:cxn>
                <a:cxn ang="0">
                  <a:pos x="388" y="144"/>
                </a:cxn>
                <a:cxn ang="0">
                  <a:pos x="216" y="330"/>
                </a:cxn>
                <a:cxn ang="0">
                  <a:pos x="156" y="328"/>
                </a:cxn>
                <a:cxn ang="0">
                  <a:pos x="84" y="298"/>
                </a:cxn>
                <a:cxn ang="0">
                  <a:pos x="62" y="274"/>
                </a:cxn>
                <a:cxn ang="0">
                  <a:pos x="52" y="244"/>
                </a:cxn>
                <a:cxn ang="0">
                  <a:pos x="54" y="224"/>
                </a:cxn>
                <a:cxn ang="0">
                  <a:pos x="66" y="194"/>
                </a:cxn>
                <a:cxn ang="0">
                  <a:pos x="112" y="152"/>
                </a:cxn>
                <a:cxn ang="0">
                  <a:pos x="196" y="126"/>
                </a:cxn>
                <a:cxn ang="0">
                  <a:pos x="258" y="130"/>
                </a:cxn>
                <a:cxn ang="0">
                  <a:pos x="330" y="160"/>
                </a:cxn>
                <a:cxn ang="0">
                  <a:pos x="352" y="184"/>
                </a:cxn>
                <a:cxn ang="0">
                  <a:pos x="362" y="214"/>
                </a:cxn>
                <a:cxn ang="0">
                  <a:pos x="360" y="234"/>
                </a:cxn>
                <a:cxn ang="0">
                  <a:pos x="348" y="264"/>
                </a:cxn>
                <a:cxn ang="0">
                  <a:pos x="302" y="304"/>
                </a:cxn>
                <a:cxn ang="0">
                  <a:pos x="216" y="330"/>
                </a:cxn>
              </a:cxnLst>
              <a:rect l="0" t="0" r="r" b="b"/>
              <a:pathLst>
                <a:path w="450" h="370">
                  <a:moveTo>
                    <a:pt x="388" y="144"/>
                  </a:moveTo>
                  <a:lnTo>
                    <a:pt x="388" y="144"/>
                  </a:lnTo>
                  <a:lnTo>
                    <a:pt x="388" y="144"/>
                  </a:lnTo>
                  <a:lnTo>
                    <a:pt x="382" y="142"/>
                  </a:lnTo>
                  <a:lnTo>
                    <a:pt x="380" y="140"/>
                  </a:lnTo>
                  <a:lnTo>
                    <a:pt x="378" y="136"/>
                  </a:lnTo>
                  <a:lnTo>
                    <a:pt x="380" y="130"/>
                  </a:lnTo>
                  <a:lnTo>
                    <a:pt x="380" y="130"/>
                  </a:lnTo>
                  <a:lnTo>
                    <a:pt x="384" y="116"/>
                  </a:lnTo>
                  <a:lnTo>
                    <a:pt x="386" y="102"/>
                  </a:lnTo>
                  <a:lnTo>
                    <a:pt x="384" y="90"/>
                  </a:lnTo>
                  <a:lnTo>
                    <a:pt x="380" y="78"/>
                  </a:lnTo>
                  <a:lnTo>
                    <a:pt x="380" y="78"/>
                  </a:lnTo>
                  <a:lnTo>
                    <a:pt x="372" y="70"/>
                  </a:lnTo>
                  <a:lnTo>
                    <a:pt x="362" y="66"/>
                  </a:lnTo>
                  <a:lnTo>
                    <a:pt x="350" y="62"/>
                  </a:lnTo>
                  <a:lnTo>
                    <a:pt x="336" y="60"/>
                  </a:lnTo>
                  <a:lnTo>
                    <a:pt x="320" y="62"/>
                  </a:lnTo>
                  <a:lnTo>
                    <a:pt x="302" y="66"/>
                  </a:lnTo>
                  <a:lnTo>
                    <a:pt x="284" y="70"/>
                  </a:lnTo>
                  <a:lnTo>
                    <a:pt x="264" y="78"/>
                  </a:lnTo>
                  <a:lnTo>
                    <a:pt x="264" y="78"/>
                  </a:lnTo>
                  <a:lnTo>
                    <a:pt x="256" y="80"/>
                  </a:lnTo>
                  <a:lnTo>
                    <a:pt x="254" y="80"/>
                  </a:lnTo>
                  <a:lnTo>
                    <a:pt x="252" y="78"/>
                  </a:lnTo>
                  <a:lnTo>
                    <a:pt x="252" y="76"/>
                  </a:lnTo>
                  <a:lnTo>
                    <a:pt x="252" y="72"/>
                  </a:lnTo>
                  <a:lnTo>
                    <a:pt x="252" y="72"/>
                  </a:lnTo>
                  <a:lnTo>
                    <a:pt x="256" y="52"/>
                  </a:lnTo>
                  <a:lnTo>
                    <a:pt x="258" y="36"/>
                  </a:lnTo>
                  <a:lnTo>
                    <a:pt x="254" y="22"/>
                  </a:lnTo>
                  <a:lnTo>
                    <a:pt x="250" y="16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0" y="6"/>
                  </a:lnTo>
                  <a:lnTo>
                    <a:pt x="234" y="2"/>
                  </a:lnTo>
                  <a:lnTo>
                    <a:pt x="226" y="0"/>
                  </a:lnTo>
                  <a:lnTo>
                    <a:pt x="218" y="0"/>
                  </a:lnTo>
                  <a:lnTo>
                    <a:pt x="198" y="2"/>
                  </a:lnTo>
                  <a:lnTo>
                    <a:pt x="176" y="8"/>
                  </a:lnTo>
                  <a:lnTo>
                    <a:pt x="152" y="20"/>
                  </a:lnTo>
                  <a:lnTo>
                    <a:pt x="128" y="36"/>
                  </a:lnTo>
                  <a:lnTo>
                    <a:pt x="102" y="54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60" y="96"/>
                  </a:lnTo>
                  <a:lnTo>
                    <a:pt x="44" y="116"/>
                  </a:lnTo>
                  <a:lnTo>
                    <a:pt x="32" y="134"/>
                  </a:lnTo>
                  <a:lnTo>
                    <a:pt x="20" y="152"/>
                  </a:lnTo>
                  <a:lnTo>
                    <a:pt x="12" y="172"/>
                  </a:lnTo>
                  <a:lnTo>
                    <a:pt x="6" y="190"/>
                  </a:lnTo>
                  <a:lnTo>
                    <a:pt x="2" y="208"/>
                  </a:lnTo>
                  <a:lnTo>
                    <a:pt x="0" y="226"/>
                  </a:lnTo>
                  <a:lnTo>
                    <a:pt x="0" y="226"/>
                  </a:lnTo>
                  <a:lnTo>
                    <a:pt x="2" y="240"/>
                  </a:lnTo>
                  <a:lnTo>
                    <a:pt x="6" y="256"/>
                  </a:lnTo>
                  <a:lnTo>
                    <a:pt x="12" y="270"/>
                  </a:lnTo>
                  <a:lnTo>
                    <a:pt x="20" y="284"/>
                  </a:lnTo>
                  <a:lnTo>
                    <a:pt x="30" y="298"/>
                  </a:lnTo>
                  <a:lnTo>
                    <a:pt x="40" y="308"/>
                  </a:lnTo>
                  <a:lnTo>
                    <a:pt x="54" y="320"/>
                  </a:lnTo>
                  <a:lnTo>
                    <a:pt x="68" y="330"/>
                  </a:lnTo>
                  <a:lnTo>
                    <a:pt x="84" y="338"/>
                  </a:lnTo>
                  <a:lnTo>
                    <a:pt x="102" y="346"/>
                  </a:lnTo>
                  <a:lnTo>
                    <a:pt x="120" y="354"/>
                  </a:lnTo>
                  <a:lnTo>
                    <a:pt x="138" y="360"/>
                  </a:lnTo>
                  <a:lnTo>
                    <a:pt x="158" y="364"/>
                  </a:lnTo>
                  <a:lnTo>
                    <a:pt x="176" y="368"/>
                  </a:lnTo>
                  <a:lnTo>
                    <a:pt x="196" y="370"/>
                  </a:lnTo>
                  <a:lnTo>
                    <a:pt x="216" y="370"/>
                  </a:lnTo>
                  <a:lnTo>
                    <a:pt x="216" y="370"/>
                  </a:lnTo>
                  <a:lnTo>
                    <a:pt x="242" y="368"/>
                  </a:lnTo>
                  <a:lnTo>
                    <a:pt x="266" y="366"/>
                  </a:lnTo>
                  <a:lnTo>
                    <a:pt x="290" y="362"/>
                  </a:lnTo>
                  <a:lnTo>
                    <a:pt x="312" y="354"/>
                  </a:lnTo>
                  <a:lnTo>
                    <a:pt x="332" y="348"/>
                  </a:lnTo>
                  <a:lnTo>
                    <a:pt x="352" y="338"/>
                  </a:lnTo>
                  <a:lnTo>
                    <a:pt x="370" y="328"/>
                  </a:lnTo>
                  <a:lnTo>
                    <a:pt x="386" y="318"/>
                  </a:lnTo>
                  <a:lnTo>
                    <a:pt x="400" y="306"/>
                  </a:lnTo>
                  <a:lnTo>
                    <a:pt x="414" y="294"/>
                  </a:lnTo>
                  <a:lnTo>
                    <a:pt x="424" y="280"/>
                  </a:lnTo>
                  <a:lnTo>
                    <a:pt x="434" y="268"/>
                  </a:lnTo>
                  <a:lnTo>
                    <a:pt x="440" y="254"/>
                  </a:lnTo>
                  <a:lnTo>
                    <a:pt x="446" y="242"/>
                  </a:lnTo>
                  <a:lnTo>
                    <a:pt x="448" y="228"/>
                  </a:lnTo>
                  <a:lnTo>
                    <a:pt x="450" y="216"/>
                  </a:lnTo>
                  <a:lnTo>
                    <a:pt x="450" y="216"/>
                  </a:lnTo>
                  <a:lnTo>
                    <a:pt x="448" y="202"/>
                  </a:lnTo>
                  <a:lnTo>
                    <a:pt x="444" y="190"/>
                  </a:lnTo>
                  <a:lnTo>
                    <a:pt x="438" y="178"/>
                  </a:lnTo>
                  <a:lnTo>
                    <a:pt x="430" y="168"/>
                  </a:lnTo>
                  <a:lnTo>
                    <a:pt x="420" y="160"/>
                  </a:lnTo>
                  <a:lnTo>
                    <a:pt x="410" y="154"/>
                  </a:lnTo>
                  <a:lnTo>
                    <a:pt x="398" y="148"/>
                  </a:lnTo>
                  <a:lnTo>
                    <a:pt x="388" y="144"/>
                  </a:lnTo>
                  <a:lnTo>
                    <a:pt x="388" y="144"/>
                  </a:lnTo>
                  <a:close/>
                  <a:moveTo>
                    <a:pt x="216" y="330"/>
                  </a:moveTo>
                  <a:lnTo>
                    <a:pt x="216" y="330"/>
                  </a:lnTo>
                  <a:lnTo>
                    <a:pt x="216" y="330"/>
                  </a:lnTo>
                  <a:lnTo>
                    <a:pt x="186" y="332"/>
                  </a:lnTo>
                  <a:lnTo>
                    <a:pt x="156" y="328"/>
                  </a:lnTo>
                  <a:lnTo>
                    <a:pt x="128" y="322"/>
                  </a:lnTo>
                  <a:lnTo>
                    <a:pt x="104" y="312"/>
                  </a:lnTo>
                  <a:lnTo>
                    <a:pt x="84" y="298"/>
                  </a:lnTo>
                  <a:lnTo>
                    <a:pt x="76" y="292"/>
                  </a:lnTo>
                  <a:lnTo>
                    <a:pt x="68" y="282"/>
                  </a:lnTo>
                  <a:lnTo>
                    <a:pt x="62" y="274"/>
                  </a:lnTo>
                  <a:lnTo>
                    <a:pt x="58" y="264"/>
                  </a:lnTo>
                  <a:lnTo>
                    <a:pt x="54" y="254"/>
                  </a:lnTo>
                  <a:lnTo>
                    <a:pt x="52" y="244"/>
                  </a:lnTo>
                  <a:lnTo>
                    <a:pt x="52" y="244"/>
                  </a:lnTo>
                  <a:lnTo>
                    <a:pt x="52" y="234"/>
                  </a:lnTo>
                  <a:lnTo>
                    <a:pt x="54" y="224"/>
                  </a:lnTo>
                  <a:lnTo>
                    <a:pt x="56" y="214"/>
                  </a:lnTo>
                  <a:lnTo>
                    <a:pt x="60" y="204"/>
                  </a:lnTo>
                  <a:lnTo>
                    <a:pt x="66" y="194"/>
                  </a:lnTo>
                  <a:lnTo>
                    <a:pt x="74" y="184"/>
                  </a:lnTo>
                  <a:lnTo>
                    <a:pt x="90" y="168"/>
                  </a:lnTo>
                  <a:lnTo>
                    <a:pt x="112" y="152"/>
                  </a:lnTo>
                  <a:lnTo>
                    <a:pt x="138" y="140"/>
                  </a:lnTo>
                  <a:lnTo>
                    <a:pt x="166" y="132"/>
                  </a:lnTo>
                  <a:lnTo>
                    <a:pt x="196" y="126"/>
                  </a:lnTo>
                  <a:lnTo>
                    <a:pt x="196" y="126"/>
                  </a:lnTo>
                  <a:lnTo>
                    <a:pt x="228" y="126"/>
                  </a:lnTo>
                  <a:lnTo>
                    <a:pt x="258" y="130"/>
                  </a:lnTo>
                  <a:lnTo>
                    <a:pt x="286" y="136"/>
                  </a:lnTo>
                  <a:lnTo>
                    <a:pt x="310" y="146"/>
                  </a:lnTo>
                  <a:lnTo>
                    <a:pt x="330" y="160"/>
                  </a:lnTo>
                  <a:lnTo>
                    <a:pt x="338" y="166"/>
                  </a:lnTo>
                  <a:lnTo>
                    <a:pt x="346" y="176"/>
                  </a:lnTo>
                  <a:lnTo>
                    <a:pt x="352" y="184"/>
                  </a:lnTo>
                  <a:lnTo>
                    <a:pt x="356" y="194"/>
                  </a:lnTo>
                  <a:lnTo>
                    <a:pt x="360" y="204"/>
                  </a:lnTo>
                  <a:lnTo>
                    <a:pt x="362" y="214"/>
                  </a:lnTo>
                  <a:lnTo>
                    <a:pt x="362" y="214"/>
                  </a:lnTo>
                  <a:lnTo>
                    <a:pt x="362" y="224"/>
                  </a:lnTo>
                  <a:lnTo>
                    <a:pt x="360" y="234"/>
                  </a:lnTo>
                  <a:lnTo>
                    <a:pt x="358" y="244"/>
                  </a:lnTo>
                  <a:lnTo>
                    <a:pt x="354" y="254"/>
                  </a:lnTo>
                  <a:lnTo>
                    <a:pt x="348" y="264"/>
                  </a:lnTo>
                  <a:lnTo>
                    <a:pt x="340" y="274"/>
                  </a:lnTo>
                  <a:lnTo>
                    <a:pt x="324" y="290"/>
                  </a:lnTo>
                  <a:lnTo>
                    <a:pt x="302" y="304"/>
                  </a:lnTo>
                  <a:lnTo>
                    <a:pt x="276" y="316"/>
                  </a:lnTo>
                  <a:lnTo>
                    <a:pt x="248" y="326"/>
                  </a:lnTo>
                  <a:lnTo>
                    <a:pt x="216" y="330"/>
                  </a:lnTo>
                  <a:lnTo>
                    <a:pt x="216" y="3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2" name="Freeform 313"/>
          <p:cNvSpPr/>
          <p:nvPr/>
        </p:nvSpPr>
        <p:spPr bwMode="auto">
          <a:xfrm>
            <a:off x="3392101" y="2790408"/>
            <a:ext cx="395214" cy="769065"/>
          </a:xfrm>
          <a:custGeom>
            <a:avLst/>
            <a:gdLst/>
            <a:ahLst/>
            <a:cxnLst>
              <a:cxn ang="0">
                <a:pos x="16" y="80"/>
              </a:cxn>
              <a:cxn ang="0">
                <a:pos x="16" y="144"/>
              </a:cxn>
              <a:cxn ang="0">
                <a:pos x="48" y="144"/>
              </a:cxn>
              <a:cxn ang="0">
                <a:pos x="48" y="80"/>
              </a:cxn>
              <a:cxn ang="0">
                <a:pos x="68" y="80"/>
              </a:cxn>
              <a:cxn ang="0">
                <a:pos x="74" y="54"/>
              </a:cxn>
              <a:cxn ang="0">
                <a:pos x="48" y="54"/>
              </a:cxn>
              <a:cxn ang="0">
                <a:pos x="48" y="34"/>
              </a:cxn>
              <a:cxn ang="0">
                <a:pos x="48" y="34"/>
              </a:cxn>
              <a:cxn ang="0">
                <a:pos x="48" y="30"/>
              </a:cxn>
              <a:cxn ang="0">
                <a:pos x="50" y="28"/>
              </a:cxn>
              <a:cxn ang="0">
                <a:pos x="54" y="28"/>
              </a:cxn>
              <a:cxn ang="0">
                <a:pos x="68" y="28"/>
              </a:cxn>
              <a:cxn ang="0">
                <a:pos x="68" y="0"/>
              </a:cxn>
              <a:cxn ang="0">
                <a:pos x="40" y="0"/>
              </a:cxn>
              <a:cxn ang="0">
                <a:pos x="40" y="0"/>
              </a:cxn>
              <a:cxn ang="0">
                <a:pos x="32" y="2"/>
              </a:cxn>
              <a:cxn ang="0">
                <a:pos x="24" y="8"/>
              </a:cxn>
              <a:cxn ang="0">
                <a:pos x="18" y="16"/>
              </a:cxn>
              <a:cxn ang="0">
                <a:pos x="16" y="20"/>
              </a:cxn>
              <a:cxn ang="0">
                <a:pos x="16" y="24"/>
              </a:cxn>
              <a:cxn ang="0">
                <a:pos x="16" y="52"/>
              </a:cxn>
              <a:cxn ang="0">
                <a:pos x="0" y="52"/>
              </a:cxn>
              <a:cxn ang="0">
                <a:pos x="0" y="80"/>
              </a:cxn>
              <a:cxn ang="0">
                <a:pos x="16" y="80"/>
              </a:cxn>
            </a:cxnLst>
            <a:rect l="0" t="0" r="r" b="b"/>
            <a:pathLst>
              <a:path w="74" h="144">
                <a:moveTo>
                  <a:pt x="16" y="80"/>
                </a:moveTo>
                <a:lnTo>
                  <a:pt x="16" y="144"/>
                </a:lnTo>
                <a:lnTo>
                  <a:pt x="48" y="144"/>
                </a:lnTo>
                <a:lnTo>
                  <a:pt x="48" y="80"/>
                </a:lnTo>
                <a:lnTo>
                  <a:pt x="68" y="80"/>
                </a:lnTo>
                <a:lnTo>
                  <a:pt x="74" y="54"/>
                </a:lnTo>
                <a:lnTo>
                  <a:pt x="48" y="54"/>
                </a:lnTo>
                <a:lnTo>
                  <a:pt x="48" y="34"/>
                </a:lnTo>
                <a:lnTo>
                  <a:pt x="48" y="34"/>
                </a:lnTo>
                <a:lnTo>
                  <a:pt x="48" y="30"/>
                </a:lnTo>
                <a:lnTo>
                  <a:pt x="50" y="28"/>
                </a:lnTo>
                <a:lnTo>
                  <a:pt x="54" y="28"/>
                </a:lnTo>
                <a:lnTo>
                  <a:pt x="68" y="28"/>
                </a:lnTo>
                <a:lnTo>
                  <a:pt x="68" y="0"/>
                </a:lnTo>
                <a:lnTo>
                  <a:pt x="40" y="0"/>
                </a:lnTo>
                <a:lnTo>
                  <a:pt x="40" y="0"/>
                </a:lnTo>
                <a:lnTo>
                  <a:pt x="32" y="2"/>
                </a:lnTo>
                <a:lnTo>
                  <a:pt x="24" y="8"/>
                </a:lnTo>
                <a:lnTo>
                  <a:pt x="18" y="16"/>
                </a:lnTo>
                <a:lnTo>
                  <a:pt x="16" y="20"/>
                </a:lnTo>
                <a:lnTo>
                  <a:pt x="16" y="24"/>
                </a:lnTo>
                <a:lnTo>
                  <a:pt x="16" y="52"/>
                </a:lnTo>
                <a:lnTo>
                  <a:pt x="0" y="52"/>
                </a:lnTo>
                <a:lnTo>
                  <a:pt x="0" y="80"/>
                </a:lnTo>
                <a:lnTo>
                  <a:pt x="16" y="8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800148" y="952500"/>
            <a:ext cx="1504950" cy="15049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ea typeface="微软雅黑" panose="020B0503020204020204" charset="-122"/>
              </a:rPr>
              <a:t>LOGO</a:t>
            </a:r>
            <a:endParaRPr lang="zh-CN" altLang="en-US" dirty="0">
              <a:ea typeface="微软雅黑" panose="020B0503020204020204" charset="-122"/>
            </a:endParaRPr>
          </a:p>
        </p:txBody>
      </p:sp>
      <p:pic>
        <p:nvPicPr>
          <p:cNvPr id="24" name="图片 2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6305886"/>
            <a:ext cx="1828800" cy="24384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0145315" y="6166446"/>
            <a:ext cx="5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微软雅黑" panose="020B0503020204020204" charset="-122"/>
              </a:rPr>
              <a:t>17</a:t>
            </a: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786051" y="3375210"/>
            <a:ext cx="4891465" cy="3382100"/>
            <a:chOff x="3822800" y="3375210"/>
            <a:chExt cx="4891465" cy="3382100"/>
          </a:xfrm>
        </p:grpSpPr>
        <p:sp>
          <p:nvSpPr>
            <p:cNvPr id="252" name="六边形 251"/>
            <p:cNvSpPr/>
            <p:nvPr/>
          </p:nvSpPr>
          <p:spPr>
            <a:xfrm rot="5400000">
              <a:off x="4501430" y="3504827"/>
              <a:ext cx="1879435" cy="162020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>
                <a:ea typeface="微软雅黑" panose="020B0503020204020204" charset="-122"/>
              </a:endParaRPr>
            </a:p>
          </p:txBody>
        </p:sp>
        <p:sp>
          <p:nvSpPr>
            <p:cNvPr id="253" name="六边形 252"/>
            <p:cNvSpPr/>
            <p:nvPr/>
          </p:nvSpPr>
          <p:spPr>
            <a:xfrm rot="5400000">
              <a:off x="6137989" y="3504828"/>
              <a:ext cx="1879435" cy="1620202"/>
            </a:xfrm>
            <a:prstGeom prst="hexag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>
                <a:ea typeface="微软雅黑" panose="020B0503020204020204" charset="-122"/>
              </a:endParaRPr>
            </a:p>
          </p:txBody>
        </p:sp>
        <p:sp>
          <p:nvSpPr>
            <p:cNvPr id="254" name="六边形 253"/>
            <p:cNvSpPr/>
            <p:nvPr/>
          </p:nvSpPr>
          <p:spPr>
            <a:xfrm rot="5400000">
              <a:off x="3693183" y="5007491"/>
              <a:ext cx="1879435" cy="1620202"/>
            </a:xfrm>
            <a:prstGeom prst="hexagon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 dirty="0">
                <a:ea typeface="微软雅黑" panose="020B0503020204020204" charset="-122"/>
              </a:endParaRPr>
            </a:p>
          </p:txBody>
        </p:sp>
        <p:sp>
          <p:nvSpPr>
            <p:cNvPr id="255" name="六边形 254"/>
            <p:cNvSpPr/>
            <p:nvPr/>
          </p:nvSpPr>
          <p:spPr>
            <a:xfrm rot="5400000">
              <a:off x="6964446" y="5007492"/>
              <a:ext cx="1879435" cy="1620202"/>
            </a:xfrm>
            <a:prstGeom prst="hexagon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>
                <a:ea typeface="微软雅黑" panose="020B0503020204020204" charset="-122"/>
              </a:endParaRPr>
            </a:p>
          </p:txBody>
        </p:sp>
        <p:sp>
          <p:nvSpPr>
            <p:cNvPr id="256" name="文本框 255"/>
            <p:cNvSpPr txBox="1"/>
            <p:nvPr/>
          </p:nvSpPr>
          <p:spPr>
            <a:xfrm>
              <a:off x="4220307" y="5185126"/>
              <a:ext cx="770862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  <a:ea typeface="微软雅黑" panose="020B0503020204020204" charset="-122"/>
                </a:rPr>
                <a:t>S</a:t>
              </a:r>
              <a:endParaRPr lang="zh-CN" altLang="en-US" sz="72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257" name="文本框 256"/>
            <p:cNvSpPr txBox="1"/>
            <p:nvPr/>
          </p:nvSpPr>
          <p:spPr>
            <a:xfrm>
              <a:off x="5094956" y="3654078"/>
              <a:ext cx="770862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  <a:ea typeface="微软雅黑" panose="020B0503020204020204" charset="-122"/>
                </a:rPr>
                <a:t>W</a:t>
              </a:r>
              <a:endParaRPr lang="zh-CN" altLang="en-US" sz="72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258" name="文本框 257"/>
            <p:cNvSpPr txBox="1"/>
            <p:nvPr/>
          </p:nvSpPr>
          <p:spPr>
            <a:xfrm>
              <a:off x="6690421" y="3654078"/>
              <a:ext cx="770862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  <a:ea typeface="微软雅黑" panose="020B0503020204020204" charset="-122"/>
                </a:rPr>
                <a:t>O</a:t>
              </a:r>
              <a:endParaRPr lang="zh-CN" altLang="en-US" sz="72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259" name="文本框 258"/>
            <p:cNvSpPr txBox="1"/>
            <p:nvPr/>
          </p:nvSpPr>
          <p:spPr>
            <a:xfrm>
              <a:off x="7545895" y="5183037"/>
              <a:ext cx="770862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  <a:ea typeface="微软雅黑" panose="020B0503020204020204" charset="-122"/>
                </a:rPr>
                <a:t>T</a:t>
              </a:r>
              <a:endParaRPr lang="zh-CN" altLang="en-US" sz="7200" b="1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60" name="组 259"/>
          <p:cNvGrpSpPr/>
          <p:nvPr/>
        </p:nvGrpSpPr>
        <p:grpSpPr>
          <a:xfrm>
            <a:off x="1937825" y="2019491"/>
            <a:ext cx="3297772" cy="1164265"/>
            <a:chOff x="897711" y="2103200"/>
            <a:chExt cx="3297772" cy="1164265"/>
          </a:xfrm>
        </p:grpSpPr>
        <p:sp>
          <p:nvSpPr>
            <p:cNvPr id="261" name="文本框 260"/>
            <p:cNvSpPr txBox="1"/>
            <p:nvPr/>
          </p:nvSpPr>
          <p:spPr>
            <a:xfrm>
              <a:off x="897711" y="2454939"/>
              <a:ext cx="3297772" cy="812526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点击此处添加文本内容，如关键词、部分简单介绍等。点击此处添加文本内容，点击此处添加文本内容，如关键词、部分简单介绍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等。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  <p:sp>
          <p:nvSpPr>
            <p:cNvPr id="262" name="矩形 261"/>
            <p:cNvSpPr/>
            <p:nvPr/>
          </p:nvSpPr>
          <p:spPr>
            <a:xfrm>
              <a:off x="919603" y="2103200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点击此处添加文本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63" name="组 262"/>
          <p:cNvGrpSpPr/>
          <p:nvPr/>
        </p:nvGrpSpPr>
        <p:grpSpPr>
          <a:xfrm>
            <a:off x="717994" y="3766933"/>
            <a:ext cx="3297772" cy="1164265"/>
            <a:chOff x="897711" y="2103200"/>
            <a:chExt cx="3297772" cy="1164265"/>
          </a:xfrm>
        </p:grpSpPr>
        <p:sp>
          <p:nvSpPr>
            <p:cNvPr id="264" name="文本框 263"/>
            <p:cNvSpPr txBox="1"/>
            <p:nvPr/>
          </p:nvSpPr>
          <p:spPr>
            <a:xfrm>
              <a:off x="897711" y="2454939"/>
              <a:ext cx="3297772" cy="812526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点击此处添加文本内容，如关键词、部分简单介绍等。点击此处添加文本内容，点击此处添加文本内容，如关键词、部分简单介绍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等。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  <p:sp>
          <p:nvSpPr>
            <p:cNvPr id="265" name="矩形 264"/>
            <p:cNvSpPr/>
            <p:nvPr/>
          </p:nvSpPr>
          <p:spPr>
            <a:xfrm>
              <a:off x="919603" y="2103200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点击此处添加文本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66" name="组 265"/>
          <p:cNvGrpSpPr/>
          <p:nvPr/>
        </p:nvGrpSpPr>
        <p:grpSpPr>
          <a:xfrm>
            <a:off x="7057313" y="1888543"/>
            <a:ext cx="3297772" cy="1164265"/>
            <a:chOff x="897711" y="2103200"/>
            <a:chExt cx="3297772" cy="1164265"/>
          </a:xfrm>
        </p:grpSpPr>
        <p:sp>
          <p:nvSpPr>
            <p:cNvPr id="267" name="文本框 266"/>
            <p:cNvSpPr txBox="1"/>
            <p:nvPr/>
          </p:nvSpPr>
          <p:spPr>
            <a:xfrm>
              <a:off x="897711" y="2454939"/>
              <a:ext cx="3297772" cy="812526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点击此处添加文本内容，如关键词、部分简单介绍等。点击此处添加文本内容，点击此处添加文本内容，如关键词、部分简单介绍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等。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  <p:sp>
          <p:nvSpPr>
            <p:cNvPr id="268" name="矩形 267"/>
            <p:cNvSpPr/>
            <p:nvPr/>
          </p:nvSpPr>
          <p:spPr>
            <a:xfrm>
              <a:off x="919603" y="2103200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点击此处添加文本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69" name="组 268"/>
          <p:cNvGrpSpPr/>
          <p:nvPr/>
        </p:nvGrpSpPr>
        <p:grpSpPr>
          <a:xfrm>
            <a:off x="8474309" y="3713609"/>
            <a:ext cx="3297772" cy="1164265"/>
            <a:chOff x="897711" y="2103200"/>
            <a:chExt cx="3297772" cy="1164265"/>
          </a:xfrm>
        </p:grpSpPr>
        <p:sp>
          <p:nvSpPr>
            <p:cNvPr id="270" name="文本框 269"/>
            <p:cNvSpPr txBox="1"/>
            <p:nvPr/>
          </p:nvSpPr>
          <p:spPr>
            <a:xfrm>
              <a:off x="897711" y="2454939"/>
              <a:ext cx="3297772" cy="812526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点击此处添加文本内容，如关键词、部分简单介绍等。点击此处添加文本内容，点击此处添加文本内容，如关键词、部分简单介绍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等。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  <p:sp>
          <p:nvSpPr>
            <p:cNvPr id="271" name="矩形 270"/>
            <p:cNvSpPr/>
            <p:nvPr/>
          </p:nvSpPr>
          <p:spPr>
            <a:xfrm>
              <a:off x="919603" y="2103200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rPr>
                <a:t>点击此处添加文本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1321722" y="4129649"/>
            <a:ext cx="2693728" cy="5646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a typeface="微软雅黑" panose="020B0503020204020204" charset="-122"/>
              </a:rPr>
              <a:t>ADD YOUR TITLE HERE</a:t>
            </a:r>
            <a:endParaRPr lang="zh-CN" altLang="en-US" b="1" dirty="0">
              <a:ea typeface="微软雅黑" panose="020B050302020402020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321722" y="4780424"/>
            <a:ext cx="4276137" cy="5646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ea typeface="微软雅黑" panose="020B0503020204020204" charset="-122"/>
              </a:rPr>
              <a:t>点击此处添加文本点击此处添加文本</a:t>
            </a:r>
          </a:p>
        </p:txBody>
      </p:sp>
      <p:grpSp>
        <p:nvGrpSpPr>
          <p:cNvPr id="50" name="组合 33"/>
          <p:cNvGrpSpPr/>
          <p:nvPr/>
        </p:nvGrpSpPr>
        <p:grpSpPr>
          <a:xfrm>
            <a:off x="5302624" y="1995872"/>
            <a:ext cx="5631544" cy="3199434"/>
            <a:chOff x="-268710" y="1469166"/>
            <a:chExt cx="7746067" cy="3651871"/>
          </a:xfrm>
          <a:effectLst>
            <a:outerShdw blurRad="190500" dist="317500" dir="5400000" sx="104000" sy="104000" algn="t" rotWithShape="0">
              <a:prstClr val="black">
                <a:alpha val="20000"/>
              </a:prstClr>
            </a:outerShdw>
          </a:effectLst>
        </p:grpSpPr>
        <p:grpSp>
          <p:nvGrpSpPr>
            <p:cNvPr id="51" name="组合 34"/>
            <p:cNvGrpSpPr/>
            <p:nvPr/>
          </p:nvGrpSpPr>
          <p:grpSpPr>
            <a:xfrm>
              <a:off x="3604699" y="1469166"/>
              <a:ext cx="3872658" cy="3651871"/>
              <a:chOff x="3604699" y="1469166"/>
              <a:chExt cx="3872658" cy="3651871"/>
            </a:xfrm>
          </p:grpSpPr>
          <p:sp>
            <p:nvSpPr>
              <p:cNvPr id="55" name="平行四边形 54"/>
              <p:cNvSpPr/>
              <p:nvPr/>
            </p:nvSpPr>
            <p:spPr>
              <a:xfrm rot="5400000">
                <a:off x="4683258" y="2326937"/>
                <a:ext cx="3651869" cy="1936328"/>
              </a:xfrm>
              <a:prstGeom prst="parallelogram">
                <a:avLst>
                  <a:gd name="adj" fmla="val 18031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6" name="平行四边形 55"/>
              <p:cNvSpPr/>
              <p:nvPr/>
            </p:nvSpPr>
            <p:spPr>
              <a:xfrm rot="5400000" flipV="1">
                <a:off x="2746929" y="2326938"/>
                <a:ext cx="3651869" cy="1936329"/>
              </a:xfrm>
              <a:prstGeom prst="parallelogram">
                <a:avLst>
                  <a:gd name="adj" fmla="val 18031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52" name="组合 35"/>
            <p:cNvGrpSpPr/>
            <p:nvPr/>
          </p:nvGrpSpPr>
          <p:grpSpPr>
            <a:xfrm>
              <a:off x="-268710" y="1469166"/>
              <a:ext cx="3872658" cy="3651871"/>
              <a:chOff x="3604699" y="1469166"/>
              <a:chExt cx="3872658" cy="3651871"/>
            </a:xfrm>
          </p:grpSpPr>
          <p:sp>
            <p:nvSpPr>
              <p:cNvPr id="53" name="平行四边形 52"/>
              <p:cNvSpPr/>
              <p:nvPr/>
            </p:nvSpPr>
            <p:spPr>
              <a:xfrm rot="5400000">
                <a:off x="4683258" y="2326937"/>
                <a:ext cx="3651869" cy="1936328"/>
              </a:xfrm>
              <a:prstGeom prst="parallelogram">
                <a:avLst>
                  <a:gd name="adj" fmla="val 18031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4" name="平行四边形 53"/>
              <p:cNvSpPr/>
              <p:nvPr/>
            </p:nvSpPr>
            <p:spPr>
              <a:xfrm rot="5400000" flipV="1">
                <a:off x="2746929" y="2326938"/>
                <a:ext cx="3651869" cy="1936329"/>
              </a:xfrm>
              <a:prstGeom prst="parallelogram">
                <a:avLst>
                  <a:gd name="adj" fmla="val 18031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7" name="Group 189"/>
          <p:cNvGrpSpPr/>
          <p:nvPr/>
        </p:nvGrpSpPr>
        <p:grpSpPr bwMode="auto">
          <a:xfrm>
            <a:off x="5825084" y="2355912"/>
            <a:ext cx="4206596" cy="2179141"/>
            <a:chOff x="617" y="1370"/>
            <a:chExt cx="4531" cy="274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58" name="Freeform 190"/>
            <p:cNvSpPr/>
            <p:nvPr/>
          </p:nvSpPr>
          <p:spPr bwMode="gray">
            <a:xfrm>
              <a:off x="1599" y="1634"/>
              <a:ext cx="84" cy="186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4"/>
                <a:gd name="T97" fmla="*/ 0 h 186"/>
                <a:gd name="T98" fmla="*/ 84 w 84"/>
                <a:gd name="T99" fmla="*/ 186 h 18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59" name="Freeform 191"/>
            <p:cNvSpPr/>
            <p:nvPr/>
          </p:nvSpPr>
          <p:spPr bwMode="gray">
            <a:xfrm>
              <a:off x="1421" y="1478"/>
              <a:ext cx="110" cy="7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0"/>
                <a:gd name="T163" fmla="*/ 0 h 70"/>
                <a:gd name="T164" fmla="*/ 110 w 110"/>
                <a:gd name="T165" fmla="*/ 70 h 7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0" name="Freeform 192"/>
            <p:cNvSpPr/>
            <p:nvPr/>
          </p:nvSpPr>
          <p:spPr bwMode="gray">
            <a:xfrm>
              <a:off x="1051" y="1494"/>
              <a:ext cx="110" cy="220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220"/>
                <a:gd name="T131" fmla="*/ 110 w 110"/>
                <a:gd name="T132" fmla="*/ 220 h 22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1" name="Freeform 193"/>
            <p:cNvSpPr/>
            <p:nvPr/>
          </p:nvSpPr>
          <p:spPr bwMode="gray">
            <a:xfrm>
              <a:off x="1139" y="1454"/>
              <a:ext cx="122" cy="9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2"/>
                <a:gd name="T106" fmla="*/ 0 h 94"/>
                <a:gd name="T107" fmla="*/ 122 w 122"/>
                <a:gd name="T108" fmla="*/ 94 h 9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2" name="Freeform 194"/>
            <p:cNvSpPr/>
            <p:nvPr/>
          </p:nvSpPr>
          <p:spPr bwMode="gray">
            <a:xfrm>
              <a:off x="1167" y="1618"/>
              <a:ext cx="46" cy="46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"/>
                <a:gd name="T109" fmla="*/ 0 h 46"/>
                <a:gd name="T110" fmla="*/ 46 w 46"/>
                <a:gd name="T111" fmla="*/ 46 h 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3" name="Freeform 195"/>
            <p:cNvSpPr/>
            <p:nvPr/>
          </p:nvSpPr>
          <p:spPr bwMode="gray">
            <a:xfrm>
              <a:off x="2641" y="2278"/>
              <a:ext cx="32" cy="164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"/>
                <a:gd name="T181" fmla="*/ 0 h 164"/>
                <a:gd name="T182" fmla="*/ 32 w 32"/>
                <a:gd name="T183" fmla="*/ 164 h 16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4" name="Freeform 196"/>
            <p:cNvSpPr/>
            <p:nvPr/>
          </p:nvSpPr>
          <p:spPr bwMode="gray">
            <a:xfrm>
              <a:off x="1121" y="1472"/>
              <a:ext cx="2132" cy="1160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32"/>
                <a:gd name="T187" fmla="*/ 0 h 1160"/>
                <a:gd name="T188" fmla="*/ 2132 w 2132"/>
                <a:gd name="T189" fmla="*/ 1160 h 11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5" name="Freeform 197"/>
            <p:cNvSpPr/>
            <p:nvPr/>
          </p:nvSpPr>
          <p:spPr bwMode="gray">
            <a:xfrm>
              <a:off x="2107" y="2818"/>
              <a:ext cx="86" cy="116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"/>
                <a:gd name="T136" fmla="*/ 0 h 116"/>
                <a:gd name="T137" fmla="*/ 86 w 86"/>
                <a:gd name="T138" fmla="*/ 116 h 1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6" name="Freeform 198"/>
            <p:cNvSpPr/>
            <p:nvPr/>
          </p:nvSpPr>
          <p:spPr bwMode="gray">
            <a:xfrm>
              <a:off x="1621" y="2626"/>
              <a:ext cx="200" cy="174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0"/>
                <a:gd name="T130" fmla="*/ 0 h 174"/>
                <a:gd name="T131" fmla="*/ 200 w 200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7" name="Freeform 199"/>
            <p:cNvSpPr/>
            <p:nvPr/>
          </p:nvSpPr>
          <p:spPr bwMode="gray">
            <a:xfrm>
              <a:off x="2099" y="3038"/>
              <a:ext cx="68" cy="66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8"/>
                <a:gd name="T76" fmla="*/ 0 h 66"/>
                <a:gd name="T77" fmla="*/ 68 w 68"/>
                <a:gd name="T78" fmla="*/ 66 h 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8" name="Freeform 200"/>
            <p:cNvSpPr/>
            <p:nvPr/>
          </p:nvSpPr>
          <p:spPr bwMode="gray">
            <a:xfrm>
              <a:off x="1961" y="2784"/>
              <a:ext cx="54" cy="56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4"/>
                <a:gd name="T172" fmla="*/ 0 h 56"/>
                <a:gd name="T173" fmla="*/ 54 w 54"/>
                <a:gd name="T174" fmla="*/ 56 h 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69" name="Freeform 201"/>
            <p:cNvSpPr/>
            <p:nvPr/>
          </p:nvSpPr>
          <p:spPr bwMode="gray">
            <a:xfrm>
              <a:off x="2011" y="2746"/>
              <a:ext cx="100" cy="272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272"/>
                <a:gd name="T179" fmla="*/ 100 w 100"/>
                <a:gd name="T180" fmla="*/ 272 h 27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0" name="Freeform 202"/>
            <p:cNvSpPr/>
            <p:nvPr/>
          </p:nvSpPr>
          <p:spPr bwMode="gray">
            <a:xfrm>
              <a:off x="2137" y="2808"/>
              <a:ext cx="90" cy="168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0"/>
                <a:gd name="T154" fmla="*/ 0 h 168"/>
                <a:gd name="T155" fmla="*/ 90 w 90"/>
                <a:gd name="T156" fmla="*/ 168 h 1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1" name="Freeform 203"/>
            <p:cNvSpPr/>
            <p:nvPr/>
          </p:nvSpPr>
          <p:spPr bwMode="gray">
            <a:xfrm>
              <a:off x="2087" y="2844"/>
              <a:ext cx="82" cy="208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208"/>
                <a:gd name="T164" fmla="*/ 82 w 82"/>
                <a:gd name="T165" fmla="*/ 208 h 20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2" name="Freeform 204"/>
            <p:cNvSpPr/>
            <p:nvPr/>
          </p:nvSpPr>
          <p:spPr bwMode="gray">
            <a:xfrm>
              <a:off x="1957" y="2734"/>
              <a:ext cx="70" cy="38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0"/>
                <a:gd name="T79" fmla="*/ 0 h 38"/>
                <a:gd name="T80" fmla="*/ 70 w 70"/>
                <a:gd name="T81" fmla="*/ 38 h 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3" name="Freeform 205"/>
            <p:cNvSpPr/>
            <p:nvPr/>
          </p:nvSpPr>
          <p:spPr bwMode="gray">
            <a:xfrm>
              <a:off x="1855" y="2712"/>
              <a:ext cx="98" cy="52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8"/>
                <a:gd name="T73" fmla="*/ 0 h 52"/>
                <a:gd name="T74" fmla="*/ 98 w 98"/>
                <a:gd name="T75" fmla="*/ 52 h 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4" name="Freeform 206"/>
            <p:cNvSpPr/>
            <p:nvPr/>
          </p:nvSpPr>
          <p:spPr bwMode="gray">
            <a:xfrm>
              <a:off x="1697" y="2634"/>
              <a:ext cx="378" cy="372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8"/>
                <a:gd name="T175" fmla="*/ 0 h 372"/>
                <a:gd name="T176" fmla="*/ 378 w 378"/>
                <a:gd name="T177" fmla="*/ 372 h 3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5" name="Freeform 207"/>
            <p:cNvSpPr/>
            <p:nvPr/>
          </p:nvSpPr>
          <p:spPr bwMode="gray">
            <a:xfrm>
              <a:off x="1609" y="2590"/>
              <a:ext cx="196" cy="136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6"/>
                <a:gd name="T118" fmla="*/ 0 h 136"/>
                <a:gd name="T119" fmla="*/ 196 w 196"/>
                <a:gd name="T120" fmla="*/ 136 h 1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6" name="Freeform 208"/>
            <p:cNvSpPr/>
            <p:nvPr/>
          </p:nvSpPr>
          <p:spPr bwMode="gray">
            <a:xfrm>
              <a:off x="2401" y="2464"/>
              <a:ext cx="116" cy="172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"/>
                <a:gd name="T133" fmla="*/ 0 h 172"/>
                <a:gd name="T134" fmla="*/ 116 w 116"/>
                <a:gd name="T135" fmla="*/ 172 h 1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7" name="Freeform 209"/>
            <p:cNvSpPr/>
            <p:nvPr/>
          </p:nvSpPr>
          <p:spPr bwMode="gray">
            <a:xfrm>
              <a:off x="1967" y="2350"/>
              <a:ext cx="420" cy="174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20"/>
                <a:gd name="T175" fmla="*/ 0 h 174"/>
                <a:gd name="T176" fmla="*/ 420 w 420"/>
                <a:gd name="T177" fmla="*/ 174 h 17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8" name="Freeform 210"/>
            <p:cNvSpPr/>
            <p:nvPr/>
          </p:nvSpPr>
          <p:spPr bwMode="gray">
            <a:xfrm>
              <a:off x="1775" y="2296"/>
              <a:ext cx="790" cy="574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90"/>
                <a:gd name="T184" fmla="*/ 0 h 574"/>
                <a:gd name="T185" fmla="*/ 790 w 790"/>
                <a:gd name="T186" fmla="*/ 574 h 5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solidFill>
              <a:schemeClr val="accent2"/>
            </a:solidFill>
            <a:ln w="6350">
              <a:solidFill>
                <a:schemeClr val="bg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79" name="Freeform 211"/>
            <p:cNvSpPr/>
            <p:nvPr/>
          </p:nvSpPr>
          <p:spPr bwMode="gray">
            <a:xfrm>
              <a:off x="2133" y="2924"/>
              <a:ext cx="68" cy="56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56"/>
                <a:gd name="T104" fmla="*/ 68 w 68"/>
                <a:gd name="T105" fmla="*/ 56 h 5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0" name="Freeform 212"/>
            <p:cNvSpPr/>
            <p:nvPr/>
          </p:nvSpPr>
          <p:spPr bwMode="gray">
            <a:xfrm>
              <a:off x="2487" y="2650"/>
              <a:ext cx="36" cy="44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"/>
                <a:gd name="T115" fmla="*/ 0 h 44"/>
                <a:gd name="T116" fmla="*/ 36 w 36"/>
                <a:gd name="T117" fmla="*/ 44 h 4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1" name="Freeform 213"/>
            <p:cNvSpPr/>
            <p:nvPr/>
          </p:nvSpPr>
          <p:spPr bwMode="gray">
            <a:xfrm>
              <a:off x="2499" y="2528"/>
              <a:ext cx="144" cy="122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4"/>
                <a:gd name="T115" fmla="*/ 0 h 122"/>
                <a:gd name="T116" fmla="*/ 144 w 144"/>
                <a:gd name="T117" fmla="*/ 122 h 1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2" name="Freeform 214"/>
            <p:cNvSpPr/>
            <p:nvPr/>
          </p:nvSpPr>
          <p:spPr bwMode="gray">
            <a:xfrm>
              <a:off x="2519" y="2644"/>
              <a:ext cx="24" cy="16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16"/>
                <a:gd name="T20" fmla="*/ 24 w 2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3" name="Freeform 215"/>
            <p:cNvSpPr/>
            <p:nvPr/>
          </p:nvSpPr>
          <p:spPr bwMode="gray">
            <a:xfrm>
              <a:off x="2617" y="2454"/>
              <a:ext cx="78" cy="60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8"/>
                <a:gd name="T187" fmla="*/ 0 h 60"/>
                <a:gd name="T188" fmla="*/ 78 w 78"/>
                <a:gd name="T189" fmla="*/ 60 h 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4" name="Freeform 216"/>
            <p:cNvSpPr/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5" name="Freeform 217"/>
            <p:cNvSpPr/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6" name="Freeform 218"/>
            <p:cNvSpPr/>
            <p:nvPr/>
          </p:nvSpPr>
          <p:spPr bwMode="gray">
            <a:xfrm>
              <a:off x="925" y="1780"/>
              <a:ext cx="336" cy="41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6"/>
                <a:gd name="T157" fmla="*/ 0 h 412"/>
                <a:gd name="T158" fmla="*/ 336 w 336"/>
                <a:gd name="T159" fmla="*/ 412 h 41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7" name="Freeform 219"/>
            <p:cNvSpPr/>
            <p:nvPr/>
          </p:nvSpPr>
          <p:spPr bwMode="gray">
            <a:xfrm>
              <a:off x="739" y="2478"/>
              <a:ext cx="158" cy="132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58"/>
                <a:gd name="T190" fmla="*/ 0 h 132"/>
                <a:gd name="T191" fmla="*/ 158 w 158"/>
                <a:gd name="T192" fmla="*/ 132 h 13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8" name="Freeform 220"/>
            <p:cNvSpPr/>
            <p:nvPr/>
          </p:nvSpPr>
          <p:spPr bwMode="gray">
            <a:xfrm>
              <a:off x="939" y="2440"/>
              <a:ext cx="156" cy="146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56"/>
                <a:gd name="T181" fmla="*/ 0 h 146"/>
                <a:gd name="T182" fmla="*/ 156 w 156"/>
                <a:gd name="T183" fmla="*/ 146 h 1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89" name="Freeform 221"/>
            <p:cNvSpPr/>
            <p:nvPr/>
          </p:nvSpPr>
          <p:spPr bwMode="gray">
            <a:xfrm>
              <a:off x="1013" y="2576"/>
              <a:ext cx="42" cy="2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"/>
                <a:gd name="T106" fmla="*/ 0 h 24"/>
                <a:gd name="T107" fmla="*/ 42 w 42"/>
                <a:gd name="T108" fmla="*/ 24 h 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0" name="Freeform 222"/>
            <p:cNvSpPr/>
            <p:nvPr/>
          </p:nvSpPr>
          <p:spPr bwMode="gray">
            <a:xfrm>
              <a:off x="963" y="2524"/>
              <a:ext cx="20" cy="42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"/>
                <a:gd name="T100" fmla="*/ 0 h 42"/>
                <a:gd name="T101" fmla="*/ 20 w 20"/>
                <a:gd name="T102" fmla="*/ 42 h 4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1" name="Freeform 223"/>
            <p:cNvSpPr/>
            <p:nvPr/>
          </p:nvSpPr>
          <p:spPr bwMode="gray">
            <a:xfrm>
              <a:off x="967" y="2492"/>
              <a:ext cx="18" cy="28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"/>
                <a:gd name="T73" fmla="*/ 0 h 28"/>
                <a:gd name="T74" fmla="*/ 18 w 18"/>
                <a:gd name="T75" fmla="*/ 28 h 2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2" name="Freeform 224"/>
            <p:cNvSpPr/>
            <p:nvPr/>
          </p:nvSpPr>
          <p:spPr bwMode="gray">
            <a:xfrm>
              <a:off x="977" y="2384"/>
              <a:ext cx="102" cy="60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2"/>
                <a:gd name="T103" fmla="*/ 0 h 60"/>
                <a:gd name="T104" fmla="*/ 102 w 102"/>
                <a:gd name="T105" fmla="*/ 60 h 6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3" name="Freeform 225"/>
            <p:cNvSpPr/>
            <p:nvPr/>
          </p:nvSpPr>
          <p:spPr bwMode="gray">
            <a:xfrm>
              <a:off x="933" y="2422"/>
              <a:ext cx="54" cy="42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"/>
                <a:gd name="T166" fmla="*/ 0 h 42"/>
                <a:gd name="T167" fmla="*/ 54 w 54"/>
                <a:gd name="T168" fmla="*/ 42 h 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4" name="Freeform 226"/>
            <p:cNvSpPr/>
            <p:nvPr/>
          </p:nvSpPr>
          <p:spPr bwMode="gray">
            <a:xfrm>
              <a:off x="801" y="2340"/>
              <a:ext cx="158" cy="182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8"/>
                <a:gd name="T127" fmla="*/ 0 h 182"/>
                <a:gd name="T128" fmla="*/ 158 w 158"/>
                <a:gd name="T129" fmla="*/ 182 h 18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5" name="Freeform 227"/>
            <p:cNvSpPr/>
            <p:nvPr/>
          </p:nvSpPr>
          <p:spPr bwMode="gray">
            <a:xfrm>
              <a:off x="737" y="2506"/>
              <a:ext cx="40" cy="90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0"/>
                <a:gd name="T136" fmla="*/ 0 h 90"/>
                <a:gd name="T137" fmla="*/ 40 w 40"/>
                <a:gd name="T138" fmla="*/ 90 h 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6" name="Freeform 228"/>
            <p:cNvSpPr/>
            <p:nvPr/>
          </p:nvSpPr>
          <p:spPr bwMode="gray">
            <a:xfrm>
              <a:off x="927" y="2252"/>
              <a:ext cx="104" cy="178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4"/>
                <a:gd name="T130" fmla="*/ 0 h 178"/>
                <a:gd name="T131" fmla="*/ 104 w 104"/>
                <a:gd name="T132" fmla="*/ 178 h 17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7" name="Freeform 229"/>
            <p:cNvSpPr/>
            <p:nvPr/>
          </p:nvSpPr>
          <p:spPr bwMode="gray">
            <a:xfrm>
              <a:off x="903" y="2288"/>
              <a:ext cx="46" cy="62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"/>
                <a:gd name="T145" fmla="*/ 0 h 62"/>
                <a:gd name="T146" fmla="*/ 46 w 46"/>
                <a:gd name="T147" fmla="*/ 62 h 6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8" name="Freeform 230"/>
            <p:cNvSpPr/>
            <p:nvPr/>
          </p:nvSpPr>
          <p:spPr bwMode="gray">
            <a:xfrm>
              <a:off x="895" y="2334"/>
              <a:ext cx="40" cy="46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0"/>
                <a:gd name="T118" fmla="*/ 0 h 46"/>
                <a:gd name="T119" fmla="*/ 40 w 40"/>
                <a:gd name="T120" fmla="*/ 46 h 4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99" name="Freeform 231"/>
            <p:cNvSpPr/>
            <p:nvPr/>
          </p:nvSpPr>
          <p:spPr bwMode="gray">
            <a:xfrm>
              <a:off x="923" y="2368"/>
              <a:ext cx="16" cy="26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"/>
                <a:gd name="T43" fmla="*/ 0 h 26"/>
                <a:gd name="T44" fmla="*/ 16 w 16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0" name="Freeform 232"/>
            <p:cNvSpPr/>
            <p:nvPr/>
          </p:nvSpPr>
          <p:spPr bwMode="gray">
            <a:xfrm>
              <a:off x="719" y="2246"/>
              <a:ext cx="70" cy="84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"/>
                <a:gd name="T106" fmla="*/ 0 h 84"/>
                <a:gd name="T107" fmla="*/ 70 w 70"/>
                <a:gd name="T108" fmla="*/ 84 h 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1" name="Freeform 233"/>
            <p:cNvSpPr/>
            <p:nvPr/>
          </p:nvSpPr>
          <p:spPr bwMode="gray">
            <a:xfrm>
              <a:off x="779" y="2164"/>
              <a:ext cx="108" cy="20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8"/>
                <a:gd name="T166" fmla="*/ 0 h 200"/>
                <a:gd name="T167" fmla="*/ 108 w 108"/>
                <a:gd name="T168" fmla="*/ 200 h 2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2" name="Freeform 234"/>
            <p:cNvSpPr/>
            <p:nvPr/>
          </p:nvSpPr>
          <p:spPr bwMode="gray">
            <a:xfrm>
              <a:off x="757" y="2246"/>
              <a:ext cx="36" cy="32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6"/>
                <a:gd name="T112" fmla="*/ 0 h 32"/>
                <a:gd name="T113" fmla="*/ 36 w 36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3" name="Freeform 235"/>
            <p:cNvSpPr/>
            <p:nvPr/>
          </p:nvSpPr>
          <p:spPr bwMode="gray">
            <a:xfrm>
              <a:off x="961" y="2194"/>
              <a:ext cx="36" cy="62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"/>
                <a:gd name="T97" fmla="*/ 0 h 62"/>
                <a:gd name="T98" fmla="*/ 36 w 36"/>
                <a:gd name="T99" fmla="*/ 62 h 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4" name="Freeform 236"/>
            <p:cNvSpPr/>
            <p:nvPr/>
          </p:nvSpPr>
          <p:spPr bwMode="gray">
            <a:xfrm>
              <a:off x="1011" y="1856"/>
              <a:ext cx="168" cy="390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8"/>
                <a:gd name="T142" fmla="*/ 0 h 390"/>
                <a:gd name="T143" fmla="*/ 168 w 168"/>
                <a:gd name="T144" fmla="*/ 390 h 3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5" name="Freeform 237"/>
            <p:cNvSpPr/>
            <p:nvPr/>
          </p:nvSpPr>
          <p:spPr bwMode="gray">
            <a:xfrm>
              <a:off x="1129" y="1828"/>
              <a:ext cx="124" cy="310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4"/>
                <a:gd name="T172" fmla="*/ 0 h 310"/>
                <a:gd name="T173" fmla="*/ 124 w 124"/>
                <a:gd name="T174" fmla="*/ 310 h 3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6" name="Freeform 238"/>
            <p:cNvSpPr/>
            <p:nvPr/>
          </p:nvSpPr>
          <p:spPr bwMode="gray">
            <a:xfrm>
              <a:off x="989" y="2266"/>
              <a:ext cx="54" cy="84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"/>
                <a:gd name="T154" fmla="*/ 0 h 84"/>
                <a:gd name="T155" fmla="*/ 54 w 54"/>
                <a:gd name="T156" fmla="*/ 84 h 8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7" name="Freeform 239"/>
            <p:cNvSpPr/>
            <p:nvPr/>
          </p:nvSpPr>
          <p:spPr bwMode="gray">
            <a:xfrm>
              <a:off x="1191" y="2508"/>
              <a:ext cx="224" cy="110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24"/>
                <a:gd name="T172" fmla="*/ 0 h 110"/>
                <a:gd name="T173" fmla="*/ 224 w 224"/>
                <a:gd name="T174" fmla="*/ 110 h 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8" name="Freeform 240"/>
            <p:cNvSpPr/>
            <p:nvPr/>
          </p:nvSpPr>
          <p:spPr bwMode="gray">
            <a:xfrm>
              <a:off x="1119" y="2438"/>
              <a:ext cx="110" cy="90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0"/>
                <a:gd name="T115" fmla="*/ 0 h 90"/>
                <a:gd name="T116" fmla="*/ 110 w 110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09" name="Freeform 241"/>
            <p:cNvSpPr/>
            <p:nvPr/>
          </p:nvSpPr>
          <p:spPr bwMode="gray">
            <a:xfrm>
              <a:off x="1107" y="2524"/>
              <a:ext cx="84" cy="84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84"/>
                <a:gd name="T149" fmla="*/ 84 w 84"/>
                <a:gd name="T150" fmla="*/ 84 h 8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0" name="Freeform 242"/>
            <p:cNvSpPr/>
            <p:nvPr/>
          </p:nvSpPr>
          <p:spPr bwMode="gray">
            <a:xfrm>
              <a:off x="1099" y="2496"/>
              <a:ext cx="28" cy="64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64"/>
                <a:gd name="T134" fmla="*/ 28 w 28"/>
                <a:gd name="T135" fmla="*/ 64 h 6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1" name="Freeform 243"/>
            <p:cNvSpPr/>
            <p:nvPr/>
          </p:nvSpPr>
          <p:spPr bwMode="gray">
            <a:xfrm>
              <a:off x="1013" y="2418"/>
              <a:ext cx="142" cy="114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2"/>
                <a:gd name="T133" fmla="*/ 0 h 114"/>
                <a:gd name="T134" fmla="*/ 142 w 142"/>
                <a:gd name="T135" fmla="*/ 114 h 11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2" name="Freeform 244"/>
            <p:cNvSpPr/>
            <p:nvPr/>
          </p:nvSpPr>
          <p:spPr bwMode="gray">
            <a:xfrm>
              <a:off x="1073" y="2384"/>
              <a:ext cx="76" cy="58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6"/>
                <a:gd name="T106" fmla="*/ 0 h 58"/>
                <a:gd name="T107" fmla="*/ 76 w 76"/>
                <a:gd name="T108" fmla="*/ 58 h 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3" name="Freeform 245"/>
            <p:cNvSpPr/>
            <p:nvPr/>
          </p:nvSpPr>
          <p:spPr bwMode="gray">
            <a:xfrm>
              <a:off x="1015" y="2342"/>
              <a:ext cx="138" cy="66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8"/>
                <a:gd name="T190" fmla="*/ 0 h 66"/>
                <a:gd name="T191" fmla="*/ 138 w 138"/>
                <a:gd name="T192" fmla="*/ 66 h 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4" name="Freeform 246"/>
            <p:cNvSpPr/>
            <p:nvPr/>
          </p:nvSpPr>
          <p:spPr bwMode="gray">
            <a:xfrm>
              <a:off x="1031" y="2246"/>
              <a:ext cx="152" cy="122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2"/>
                <a:gd name="T151" fmla="*/ 0 h 122"/>
                <a:gd name="T152" fmla="*/ 152 w 152"/>
                <a:gd name="T153" fmla="*/ 122 h 12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5" name="Freeform 247"/>
            <p:cNvSpPr/>
            <p:nvPr/>
          </p:nvSpPr>
          <p:spPr bwMode="gray">
            <a:xfrm>
              <a:off x="1129" y="2384"/>
              <a:ext cx="102" cy="84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2"/>
                <a:gd name="T127" fmla="*/ 0 h 84"/>
                <a:gd name="T128" fmla="*/ 102 w 102"/>
                <a:gd name="T129" fmla="*/ 84 h 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6" name="Freeform 248"/>
            <p:cNvSpPr/>
            <p:nvPr/>
          </p:nvSpPr>
          <p:spPr bwMode="gray">
            <a:xfrm>
              <a:off x="1189" y="2506"/>
              <a:ext cx="42" cy="44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"/>
                <a:gd name="T127" fmla="*/ 0 h 44"/>
                <a:gd name="T128" fmla="*/ 42 w 42"/>
                <a:gd name="T129" fmla="*/ 44 h 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7" name="Freeform 249"/>
            <p:cNvSpPr/>
            <p:nvPr/>
          </p:nvSpPr>
          <p:spPr bwMode="gray">
            <a:xfrm>
              <a:off x="1295" y="2684"/>
              <a:ext cx="270" cy="232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70"/>
                <a:gd name="T178" fmla="*/ 0 h 232"/>
                <a:gd name="T179" fmla="*/ 270 w 270"/>
                <a:gd name="T180" fmla="*/ 232 h 23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8" name="Freeform 250"/>
            <p:cNvSpPr/>
            <p:nvPr/>
          </p:nvSpPr>
          <p:spPr bwMode="gray">
            <a:xfrm>
              <a:off x="1389" y="2886"/>
              <a:ext cx="42" cy="66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2"/>
                <a:gd name="T172" fmla="*/ 0 h 66"/>
                <a:gd name="T173" fmla="*/ 42 w 42"/>
                <a:gd name="T174" fmla="*/ 66 h 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19" name="Freeform 251"/>
            <p:cNvSpPr/>
            <p:nvPr/>
          </p:nvSpPr>
          <p:spPr bwMode="gray">
            <a:xfrm>
              <a:off x="1409" y="2868"/>
              <a:ext cx="118" cy="86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86"/>
                <a:gd name="T179" fmla="*/ 118 w 118"/>
                <a:gd name="T180" fmla="*/ 86 h 8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0" name="Freeform 252"/>
            <p:cNvSpPr/>
            <p:nvPr/>
          </p:nvSpPr>
          <p:spPr bwMode="gray">
            <a:xfrm>
              <a:off x="1515" y="2794"/>
              <a:ext cx="92" cy="102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2"/>
                <a:gd name="T190" fmla="*/ 0 h 102"/>
                <a:gd name="T191" fmla="*/ 92 w 92"/>
                <a:gd name="T192" fmla="*/ 102 h 1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1" name="Freeform 253"/>
            <p:cNvSpPr/>
            <p:nvPr/>
          </p:nvSpPr>
          <p:spPr bwMode="gray">
            <a:xfrm>
              <a:off x="1339" y="2586"/>
              <a:ext cx="116" cy="134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6"/>
                <a:gd name="T145" fmla="*/ 0 h 134"/>
                <a:gd name="T146" fmla="*/ 116 w 116"/>
                <a:gd name="T147" fmla="*/ 134 h 1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2" name="Freeform 254"/>
            <p:cNvSpPr/>
            <p:nvPr/>
          </p:nvSpPr>
          <p:spPr bwMode="gray">
            <a:xfrm>
              <a:off x="1295" y="2654"/>
              <a:ext cx="62" cy="72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2"/>
                <a:gd name="T160" fmla="*/ 0 h 72"/>
                <a:gd name="T161" fmla="*/ 62 w 62"/>
                <a:gd name="T162" fmla="*/ 72 h 7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3" name="Freeform 255"/>
            <p:cNvSpPr/>
            <p:nvPr/>
          </p:nvSpPr>
          <p:spPr bwMode="gray">
            <a:xfrm>
              <a:off x="1277" y="2662"/>
              <a:ext cx="22" cy="62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62"/>
                <a:gd name="T83" fmla="*/ 22 w 22"/>
                <a:gd name="T84" fmla="*/ 62 h 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4" name="Freeform 256"/>
            <p:cNvSpPr/>
            <p:nvPr/>
          </p:nvSpPr>
          <p:spPr bwMode="gray">
            <a:xfrm>
              <a:off x="1299" y="2594"/>
              <a:ext cx="80" cy="76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76"/>
                <a:gd name="T134" fmla="*/ 80 w 80"/>
                <a:gd name="T135" fmla="*/ 76 h 7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5" name="Freeform 257"/>
            <p:cNvSpPr/>
            <p:nvPr/>
          </p:nvSpPr>
          <p:spPr bwMode="gray">
            <a:xfrm>
              <a:off x="1403" y="2548"/>
              <a:ext cx="234" cy="248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4"/>
                <a:gd name="T154" fmla="*/ 0 h 248"/>
                <a:gd name="T155" fmla="*/ 234 w 234"/>
                <a:gd name="T156" fmla="*/ 248 h 24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6" name="Freeform 258"/>
            <p:cNvSpPr/>
            <p:nvPr/>
          </p:nvSpPr>
          <p:spPr bwMode="gray">
            <a:xfrm>
              <a:off x="987" y="3172"/>
              <a:ext cx="28" cy="22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22"/>
                <a:gd name="T35" fmla="*/ 28 w 28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7" name="Freeform 259"/>
            <p:cNvSpPr/>
            <p:nvPr/>
          </p:nvSpPr>
          <p:spPr bwMode="gray">
            <a:xfrm>
              <a:off x="731" y="2596"/>
              <a:ext cx="260" cy="246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60"/>
                <a:gd name="T166" fmla="*/ 0 h 246"/>
                <a:gd name="T167" fmla="*/ 260 w 260"/>
                <a:gd name="T168" fmla="*/ 246 h 24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8" name="Freeform 260"/>
            <p:cNvSpPr/>
            <p:nvPr/>
          </p:nvSpPr>
          <p:spPr bwMode="gray">
            <a:xfrm>
              <a:off x="623" y="2734"/>
              <a:ext cx="112" cy="98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2"/>
                <a:gd name="T97" fmla="*/ 0 h 98"/>
                <a:gd name="T98" fmla="*/ 112 w 112"/>
                <a:gd name="T99" fmla="*/ 98 h 9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9" name="Freeform 261"/>
            <p:cNvSpPr/>
            <p:nvPr/>
          </p:nvSpPr>
          <p:spPr bwMode="gray">
            <a:xfrm>
              <a:off x="617" y="2740"/>
              <a:ext cx="158" cy="182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8"/>
                <a:gd name="T151" fmla="*/ 0 h 182"/>
                <a:gd name="T152" fmla="*/ 158 w 158"/>
                <a:gd name="T153" fmla="*/ 182 h 1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0" name="Freeform 262"/>
            <p:cNvSpPr/>
            <p:nvPr/>
          </p:nvSpPr>
          <p:spPr bwMode="gray">
            <a:xfrm>
              <a:off x="631" y="2938"/>
              <a:ext cx="40" cy="28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28"/>
                <a:gd name="T77" fmla="*/ 40 w 40"/>
                <a:gd name="T78" fmla="*/ 28 h 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1" name="Freeform 263"/>
            <p:cNvSpPr/>
            <p:nvPr/>
          </p:nvSpPr>
          <p:spPr bwMode="gray">
            <a:xfrm>
              <a:off x="617" y="2896"/>
              <a:ext cx="66" cy="50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"/>
                <a:gd name="T148" fmla="*/ 0 h 50"/>
                <a:gd name="T149" fmla="*/ 66 w 66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2" name="Freeform 264"/>
            <p:cNvSpPr/>
            <p:nvPr/>
          </p:nvSpPr>
          <p:spPr bwMode="gray">
            <a:xfrm>
              <a:off x="621" y="2916"/>
              <a:ext cx="42" cy="10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"/>
                <a:gd name="T97" fmla="*/ 0 h 10"/>
                <a:gd name="T98" fmla="*/ 42 w 42"/>
                <a:gd name="T99" fmla="*/ 10 h 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3" name="Freeform 265"/>
            <p:cNvSpPr/>
            <p:nvPr/>
          </p:nvSpPr>
          <p:spPr bwMode="gray">
            <a:xfrm>
              <a:off x="697" y="3000"/>
              <a:ext cx="84" cy="56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4"/>
                <a:gd name="T157" fmla="*/ 0 h 56"/>
                <a:gd name="T158" fmla="*/ 84 w 84"/>
                <a:gd name="T159" fmla="*/ 56 h 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4" name="Freeform 266"/>
            <p:cNvSpPr/>
            <p:nvPr/>
          </p:nvSpPr>
          <p:spPr bwMode="gray">
            <a:xfrm>
              <a:off x="679" y="2976"/>
              <a:ext cx="36" cy="44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6"/>
                <a:gd name="T91" fmla="*/ 0 h 44"/>
                <a:gd name="T92" fmla="*/ 36 w 36"/>
                <a:gd name="T93" fmla="*/ 44 h 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5" name="Freeform 267"/>
            <p:cNvSpPr/>
            <p:nvPr/>
          </p:nvSpPr>
          <p:spPr bwMode="gray">
            <a:xfrm>
              <a:off x="647" y="2940"/>
              <a:ext cx="100" cy="7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0"/>
                <a:gd name="T118" fmla="*/ 0 h 70"/>
                <a:gd name="T119" fmla="*/ 100 w 100"/>
                <a:gd name="T120" fmla="*/ 70 h 7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6" name="Freeform 268"/>
            <p:cNvSpPr/>
            <p:nvPr/>
          </p:nvSpPr>
          <p:spPr bwMode="gray">
            <a:xfrm>
              <a:off x="735" y="2960"/>
              <a:ext cx="84" cy="88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4"/>
                <a:gd name="T115" fmla="*/ 0 h 88"/>
                <a:gd name="T116" fmla="*/ 84 w 84"/>
                <a:gd name="T117" fmla="*/ 88 h 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7" name="Freeform 269"/>
            <p:cNvSpPr/>
            <p:nvPr/>
          </p:nvSpPr>
          <p:spPr bwMode="gray">
            <a:xfrm>
              <a:off x="773" y="2924"/>
              <a:ext cx="74" cy="38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4"/>
                <a:gd name="T172" fmla="*/ 0 h 38"/>
                <a:gd name="T173" fmla="*/ 74 w 74"/>
                <a:gd name="T174" fmla="*/ 38 h 3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8" name="Freeform 270"/>
            <p:cNvSpPr/>
            <p:nvPr/>
          </p:nvSpPr>
          <p:spPr bwMode="gray">
            <a:xfrm>
              <a:off x="809" y="2944"/>
              <a:ext cx="32" cy="10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2"/>
                <a:gd name="T115" fmla="*/ 0 h 106"/>
                <a:gd name="T116" fmla="*/ 32 w 32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9" name="Freeform 271"/>
            <p:cNvSpPr/>
            <p:nvPr/>
          </p:nvSpPr>
          <p:spPr bwMode="gray">
            <a:xfrm>
              <a:off x="829" y="2944"/>
              <a:ext cx="26" cy="10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6"/>
                <a:gd name="T121" fmla="*/ 0 h 106"/>
                <a:gd name="T122" fmla="*/ 26 w 26"/>
                <a:gd name="T123" fmla="*/ 106 h 10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0" name="Freeform 272"/>
            <p:cNvSpPr/>
            <p:nvPr/>
          </p:nvSpPr>
          <p:spPr bwMode="gray">
            <a:xfrm>
              <a:off x="841" y="2938"/>
              <a:ext cx="42" cy="102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2"/>
                <a:gd name="T76" fmla="*/ 0 h 102"/>
                <a:gd name="T77" fmla="*/ 42 w 42"/>
                <a:gd name="T78" fmla="*/ 102 h 1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1" name="Freeform 273"/>
            <p:cNvSpPr/>
            <p:nvPr/>
          </p:nvSpPr>
          <p:spPr bwMode="gray">
            <a:xfrm>
              <a:off x="683" y="2614"/>
              <a:ext cx="158" cy="126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58"/>
                <a:gd name="T184" fmla="*/ 0 h 126"/>
                <a:gd name="T185" fmla="*/ 158 w 158"/>
                <a:gd name="T186" fmla="*/ 126 h 1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2" name="Freeform 274"/>
            <p:cNvSpPr/>
            <p:nvPr/>
          </p:nvSpPr>
          <p:spPr bwMode="gray">
            <a:xfrm>
              <a:off x="941" y="2592"/>
              <a:ext cx="52" cy="112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"/>
                <a:gd name="T124" fmla="*/ 0 h 112"/>
                <a:gd name="T125" fmla="*/ 52 w 52"/>
                <a:gd name="T126" fmla="*/ 112 h 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3" name="Freeform 275"/>
            <p:cNvSpPr/>
            <p:nvPr/>
          </p:nvSpPr>
          <p:spPr bwMode="gray">
            <a:xfrm>
              <a:off x="963" y="2654"/>
              <a:ext cx="206" cy="202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6"/>
                <a:gd name="T163" fmla="*/ 0 h 202"/>
                <a:gd name="T164" fmla="*/ 206 w 206"/>
                <a:gd name="T165" fmla="*/ 202 h 20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4" name="Freeform 276"/>
            <p:cNvSpPr/>
            <p:nvPr/>
          </p:nvSpPr>
          <p:spPr bwMode="gray">
            <a:xfrm>
              <a:off x="875" y="2936"/>
              <a:ext cx="146" cy="120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6"/>
                <a:gd name="T133" fmla="*/ 0 h 120"/>
                <a:gd name="T134" fmla="*/ 146 w 146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5" name="Freeform 277"/>
            <p:cNvSpPr/>
            <p:nvPr/>
          </p:nvSpPr>
          <p:spPr bwMode="gray">
            <a:xfrm>
              <a:off x="995" y="2796"/>
              <a:ext cx="52" cy="132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2"/>
                <a:gd name="T85" fmla="*/ 0 h 132"/>
                <a:gd name="T86" fmla="*/ 52 w 52"/>
                <a:gd name="T87" fmla="*/ 132 h 13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6" name="Freeform 278"/>
            <p:cNvSpPr/>
            <p:nvPr/>
          </p:nvSpPr>
          <p:spPr bwMode="gray">
            <a:xfrm>
              <a:off x="829" y="2796"/>
              <a:ext cx="218" cy="162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18"/>
                <a:gd name="T166" fmla="*/ 0 h 162"/>
                <a:gd name="T167" fmla="*/ 218 w 218"/>
                <a:gd name="T168" fmla="*/ 162 h 16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7" name="Freeform 279"/>
            <p:cNvSpPr/>
            <p:nvPr/>
          </p:nvSpPr>
          <p:spPr bwMode="gray">
            <a:xfrm>
              <a:off x="961" y="2936"/>
              <a:ext cx="88" cy="148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"/>
                <a:gd name="T145" fmla="*/ 0 h 148"/>
                <a:gd name="T146" fmla="*/ 88 w 88"/>
                <a:gd name="T147" fmla="*/ 148 h 14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8" name="Freeform 280"/>
            <p:cNvSpPr/>
            <p:nvPr/>
          </p:nvSpPr>
          <p:spPr bwMode="gray">
            <a:xfrm>
              <a:off x="1021" y="2810"/>
              <a:ext cx="126" cy="21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6"/>
                <a:gd name="T187" fmla="*/ 0 h 212"/>
                <a:gd name="T188" fmla="*/ 126 w 126"/>
                <a:gd name="T189" fmla="*/ 212 h 2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49" name="Freeform 281"/>
            <p:cNvSpPr/>
            <p:nvPr/>
          </p:nvSpPr>
          <p:spPr bwMode="gray">
            <a:xfrm>
              <a:off x="1119" y="2816"/>
              <a:ext cx="218" cy="250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8"/>
                <a:gd name="T133" fmla="*/ 0 h 250"/>
                <a:gd name="T134" fmla="*/ 218 w 218"/>
                <a:gd name="T135" fmla="*/ 250 h 2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0" name="Freeform 282"/>
            <p:cNvSpPr/>
            <p:nvPr/>
          </p:nvSpPr>
          <p:spPr bwMode="gray">
            <a:xfrm>
              <a:off x="1023" y="2986"/>
              <a:ext cx="148" cy="84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8"/>
                <a:gd name="T118" fmla="*/ 0 h 84"/>
                <a:gd name="T119" fmla="*/ 148 w 148"/>
                <a:gd name="T120" fmla="*/ 84 h 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1" name="Freeform 283"/>
            <p:cNvSpPr/>
            <p:nvPr/>
          </p:nvSpPr>
          <p:spPr bwMode="gray">
            <a:xfrm>
              <a:off x="953" y="3082"/>
              <a:ext cx="74" cy="8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4"/>
                <a:gd name="T103" fmla="*/ 0 h 82"/>
                <a:gd name="T104" fmla="*/ 74 w 74"/>
                <a:gd name="T105" fmla="*/ 82 h 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2" name="Freeform 284"/>
            <p:cNvSpPr/>
            <p:nvPr/>
          </p:nvSpPr>
          <p:spPr bwMode="gray">
            <a:xfrm>
              <a:off x="959" y="3084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6"/>
                <a:gd name="T52" fmla="*/ 0 h 16"/>
                <a:gd name="T53" fmla="*/ 26 w 26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3" name="Freeform 285"/>
            <p:cNvSpPr/>
            <p:nvPr/>
          </p:nvSpPr>
          <p:spPr bwMode="gray">
            <a:xfrm>
              <a:off x="977" y="3060"/>
              <a:ext cx="88" cy="122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8"/>
                <a:gd name="T166" fmla="*/ 0 h 122"/>
                <a:gd name="T167" fmla="*/ 88 w 88"/>
                <a:gd name="T168" fmla="*/ 122 h 12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4" name="Freeform 286"/>
            <p:cNvSpPr/>
            <p:nvPr/>
          </p:nvSpPr>
          <p:spPr bwMode="gray">
            <a:xfrm>
              <a:off x="987" y="3200"/>
              <a:ext cx="130" cy="156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0"/>
                <a:gd name="T136" fmla="*/ 0 h 156"/>
                <a:gd name="T137" fmla="*/ 130 w 130"/>
                <a:gd name="T138" fmla="*/ 156 h 15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5" name="Freeform 287"/>
            <p:cNvSpPr/>
            <p:nvPr/>
          </p:nvSpPr>
          <p:spPr bwMode="gray">
            <a:xfrm>
              <a:off x="991" y="3042"/>
              <a:ext cx="254" cy="258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"/>
                <a:gd name="T178" fmla="*/ 0 h 258"/>
                <a:gd name="T179" fmla="*/ 254 w 254"/>
                <a:gd name="T180" fmla="*/ 258 h 25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6" name="Freeform 288"/>
            <p:cNvSpPr/>
            <p:nvPr/>
          </p:nvSpPr>
          <p:spPr bwMode="gray">
            <a:xfrm>
              <a:off x="1099" y="3234"/>
              <a:ext cx="194" cy="120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4"/>
                <a:gd name="T145" fmla="*/ 0 h 120"/>
                <a:gd name="T146" fmla="*/ 194 w 194"/>
                <a:gd name="T147" fmla="*/ 120 h 1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7" name="Freeform 289"/>
            <p:cNvSpPr/>
            <p:nvPr/>
          </p:nvSpPr>
          <p:spPr bwMode="gray">
            <a:xfrm>
              <a:off x="985" y="3342"/>
              <a:ext cx="192" cy="166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2"/>
                <a:gd name="T139" fmla="*/ 0 h 166"/>
                <a:gd name="T140" fmla="*/ 192 w 192"/>
                <a:gd name="T141" fmla="*/ 166 h 1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8" name="Freeform 290"/>
            <p:cNvSpPr/>
            <p:nvPr/>
          </p:nvSpPr>
          <p:spPr bwMode="gray">
            <a:xfrm>
              <a:off x="1099" y="3356"/>
              <a:ext cx="120" cy="138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0"/>
                <a:gd name="T145" fmla="*/ 0 h 138"/>
                <a:gd name="T146" fmla="*/ 120 w 120"/>
                <a:gd name="T147" fmla="*/ 138 h 1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9" name="Freeform 291"/>
            <p:cNvSpPr/>
            <p:nvPr/>
          </p:nvSpPr>
          <p:spPr bwMode="gray">
            <a:xfrm>
              <a:off x="1377" y="2960"/>
              <a:ext cx="116" cy="164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6"/>
                <a:gd name="T127" fmla="*/ 0 h 164"/>
                <a:gd name="T128" fmla="*/ 116 w 116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0" name="Freeform 292"/>
            <p:cNvSpPr/>
            <p:nvPr/>
          </p:nvSpPr>
          <p:spPr bwMode="gray">
            <a:xfrm>
              <a:off x="1277" y="3056"/>
              <a:ext cx="106" cy="124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6"/>
                <a:gd name="T106" fmla="*/ 0 h 124"/>
                <a:gd name="T107" fmla="*/ 106 w 106"/>
                <a:gd name="T108" fmla="*/ 124 h 1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1" name="Freeform 293"/>
            <p:cNvSpPr/>
            <p:nvPr/>
          </p:nvSpPr>
          <p:spPr bwMode="gray">
            <a:xfrm>
              <a:off x="1219" y="3062"/>
              <a:ext cx="72" cy="76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76"/>
                <a:gd name="T152" fmla="*/ 72 w 72"/>
                <a:gd name="T153" fmla="*/ 76 h 7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2" name="Freeform 294"/>
            <p:cNvSpPr/>
            <p:nvPr/>
          </p:nvSpPr>
          <p:spPr bwMode="gray">
            <a:xfrm>
              <a:off x="1271" y="2884"/>
              <a:ext cx="178" cy="190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8"/>
                <a:gd name="T130" fmla="*/ 0 h 190"/>
                <a:gd name="T131" fmla="*/ 178 w 178"/>
                <a:gd name="T132" fmla="*/ 190 h 1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3" name="Freeform 295"/>
            <p:cNvSpPr/>
            <p:nvPr/>
          </p:nvSpPr>
          <p:spPr bwMode="gray">
            <a:xfrm>
              <a:off x="1221" y="3132"/>
              <a:ext cx="22" cy="26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"/>
                <a:gd name="T79" fmla="*/ 0 h 26"/>
                <a:gd name="T80" fmla="*/ 22 w 22"/>
                <a:gd name="T81" fmla="*/ 26 h 2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4" name="Freeform 296"/>
            <p:cNvSpPr/>
            <p:nvPr/>
          </p:nvSpPr>
          <p:spPr bwMode="gray">
            <a:xfrm>
              <a:off x="1223" y="3150"/>
              <a:ext cx="24" cy="32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4"/>
                <a:gd name="T76" fmla="*/ 0 h 32"/>
                <a:gd name="T77" fmla="*/ 24 w 24"/>
                <a:gd name="T78" fmla="*/ 32 h 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5" name="Freeform 297"/>
            <p:cNvSpPr/>
            <p:nvPr/>
          </p:nvSpPr>
          <p:spPr bwMode="gray">
            <a:xfrm>
              <a:off x="1231" y="3130"/>
              <a:ext cx="126" cy="142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6"/>
                <a:gd name="T115" fmla="*/ 0 h 142"/>
                <a:gd name="T116" fmla="*/ 126 w 126"/>
                <a:gd name="T117" fmla="*/ 142 h 14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6" name="Freeform 298"/>
            <p:cNvSpPr/>
            <p:nvPr/>
          </p:nvSpPr>
          <p:spPr bwMode="gray">
            <a:xfrm>
              <a:off x="1247" y="3264"/>
              <a:ext cx="112" cy="21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2"/>
                <a:gd name="T154" fmla="*/ 0 h 212"/>
                <a:gd name="T155" fmla="*/ 112 w 112"/>
                <a:gd name="T156" fmla="*/ 212 h 21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7" name="Freeform 299"/>
            <p:cNvSpPr/>
            <p:nvPr/>
          </p:nvSpPr>
          <p:spPr bwMode="gray">
            <a:xfrm>
              <a:off x="1045" y="3424"/>
              <a:ext cx="224" cy="17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24"/>
                <a:gd name="T136" fmla="*/ 0 h 176"/>
                <a:gd name="T137" fmla="*/ 224 w 224"/>
                <a:gd name="T138" fmla="*/ 176 h 1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8" name="Freeform 300"/>
            <p:cNvSpPr/>
            <p:nvPr/>
          </p:nvSpPr>
          <p:spPr bwMode="gray">
            <a:xfrm>
              <a:off x="1247" y="3454"/>
              <a:ext cx="14" cy="28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"/>
                <a:gd name="T67" fmla="*/ 0 h 28"/>
                <a:gd name="T68" fmla="*/ 14 w 14"/>
                <a:gd name="T69" fmla="*/ 28 h 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9" name="Freeform 301"/>
            <p:cNvSpPr/>
            <p:nvPr/>
          </p:nvSpPr>
          <p:spPr bwMode="gray">
            <a:xfrm>
              <a:off x="1189" y="3500"/>
              <a:ext cx="22" cy="26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"/>
                <a:gd name="T49" fmla="*/ 0 h 26"/>
                <a:gd name="T50" fmla="*/ 22 w 22"/>
                <a:gd name="T51" fmla="*/ 26 h 2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0" name="Freeform 302"/>
            <p:cNvSpPr/>
            <p:nvPr/>
          </p:nvSpPr>
          <p:spPr bwMode="gray">
            <a:xfrm>
              <a:off x="1177" y="3328"/>
              <a:ext cx="100" cy="96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96"/>
                <a:gd name="T101" fmla="*/ 100 w 100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1" name="Freeform 303"/>
            <p:cNvSpPr/>
            <p:nvPr/>
          </p:nvSpPr>
          <p:spPr bwMode="gray">
            <a:xfrm>
              <a:off x="681" y="2768"/>
              <a:ext cx="210" cy="20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0"/>
                <a:gd name="T178" fmla="*/ 0 h 200"/>
                <a:gd name="T179" fmla="*/ 210 w 210"/>
                <a:gd name="T180" fmla="*/ 200 h 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2" name="Freeform 304"/>
            <p:cNvSpPr/>
            <p:nvPr/>
          </p:nvSpPr>
          <p:spPr bwMode="gray">
            <a:xfrm>
              <a:off x="1169" y="2688"/>
              <a:ext cx="138" cy="150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8"/>
                <a:gd name="T121" fmla="*/ 0 h 150"/>
                <a:gd name="T122" fmla="*/ 138 w 138"/>
                <a:gd name="T123" fmla="*/ 150 h 1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3" name="Freeform 305"/>
            <p:cNvSpPr/>
            <p:nvPr/>
          </p:nvSpPr>
          <p:spPr bwMode="gray">
            <a:xfrm>
              <a:off x="1255" y="2692"/>
              <a:ext cx="40" cy="50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"/>
                <a:gd name="T91" fmla="*/ 0 h 50"/>
                <a:gd name="T92" fmla="*/ 40 w 40"/>
                <a:gd name="T93" fmla="*/ 50 h 5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4" name="Freeform 306"/>
            <p:cNvSpPr/>
            <p:nvPr/>
          </p:nvSpPr>
          <p:spPr bwMode="gray">
            <a:xfrm>
              <a:off x="1393" y="3266"/>
              <a:ext cx="86" cy="182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6"/>
                <a:gd name="T139" fmla="*/ 0 h 182"/>
                <a:gd name="T140" fmla="*/ 86 w 86"/>
                <a:gd name="T141" fmla="*/ 182 h 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5" name="Freeform 307"/>
            <p:cNvSpPr/>
            <p:nvPr/>
          </p:nvSpPr>
          <p:spPr bwMode="gray">
            <a:xfrm>
              <a:off x="2677" y="3726"/>
              <a:ext cx="58" cy="56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8"/>
                <a:gd name="T133" fmla="*/ 0 h 56"/>
                <a:gd name="T134" fmla="*/ 58 w 58"/>
                <a:gd name="T135" fmla="*/ 56 h 5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6" name="Freeform 308"/>
            <p:cNvSpPr/>
            <p:nvPr/>
          </p:nvSpPr>
          <p:spPr bwMode="gray">
            <a:xfrm>
              <a:off x="2731" y="3138"/>
              <a:ext cx="70" cy="54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"/>
                <a:gd name="T82" fmla="*/ 0 h 54"/>
                <a:gd name="T83" fmla="*/ 70 w 70"/>
                <a:gd name="T84" fmla="*/ 54 h 5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7" name="Freeform 309"/>
            <p:cNvSpPr/>
            <p:nvPr/>
          </p:nvSpPr>
          <p:spPr bwMode="gray">
            <a:xfrm>
              <a:off x="2957" y="3706"/>
              <a:ext cx="74" cy="110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4"/>
                <a:gd name="T100" fmla="*/ 0 h 110"/>
                <a:gd name="T101" fmla="*/ 74 w 74"/>
                <a:gd name="T102" fmla="*/ 110 h 1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8" name="Freeform 310"/>
            <p:cNvSpPr/>
            <p:nvPr/>
          </p:nvSpPr>
          <p:spPr bwMode="gray">
            <a:xfrm>
              <a:off x="2887" y="3810"/>
              <a:ext cx="92" cy="104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2"/>
                <a:gd name="T184" fmla="*/ 0 h 104"/>
                <a:gd name="T185" fmla="*/ 92 w 92"/>
                <a:gd name="T186" fmla="*/ 104 h 1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9" name="Freeform 311"/>
            <p:cNvSpPr/>
            <p:nvPr/>
          </p:nvSpPr>
          <p:spPr bwMode="gray">
            <a:xfrm>
              <a:off x="2363" y="2868"/>
              <a:ext cx="36" cy="96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6"/>
                <a:gd name="T169" fmla="*/ 0 h 96"/>
                <a:gd name="T170" fmla="*/ 36 w 36"/>
                <a:gd name="T171" fmla="*/ 96 h 9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0" name="Freeform 312"/>
            <p:cNvSpPr/>
            <p:nvPr/>
          </p:nvSpPr>
          <p:spPr bwMode="gray">
            <a:xfrm>
              <a:off x="2331" y="2968"/>
              <a:ext cx="32" cy="34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"/>
                <a:gd name="T100" fmla="*/ 0 h 34"/>
                <a:gd name="T101" fmla="*/ 32 w 32"/>
                <a:gd name="T102" fmla="*/ 34 h 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1" name="Freeform 313"/>
            <p:cNvSpPr/>
            <p:nvPr/>
          </p:nvSpPr>
          <p:spPr bwMode="gray">
            <a:xfrm>
              <a:off x="2391" y="2992"/>
              <a:ext cx="60" cy="46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0"/>
                <a:gd name="T151" fmla="*/ 0 h 46"/>
                <a:gd name="T152" fmla="*/ 60 w 60"/>
                <a:gd name="T153" fmla="*/ 46 h 4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2" name="Freeform 314"/>
            <p:cNvSpPr/>
            <p:nvPr/>
          </p:nvSpPr>
          <p:spPr bwMode="gray">
            <a:xfrm>
              <a:off x="2249" y="3020"/>
              <a:ext cx="108" cy="96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8"/>
                <a:gd name="T100" fmla="*/ 0 h 96"/>
                <a:gd name="T101" fmla="*/ 108 w 108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3" name="Freeform 315"/>
            <p:cNvSpPr/>
            <p:nvPr/>
          </p:nvSpPr>
          <p:spPr bwMode="gray">
            <a:xfrm>
              <a:off x="2229" y="3062"/>
              <a:ext cx="120" cy="110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"/>
                <a:gd name="T154" fmla="*/ 0 h 110"/>
                <a:gd name="T155" fmla="*/ 120 w 120"/>
                <a:gd name="T156" fmla="*/ 110 h 11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4" name="Freeform 316"/>
            <p:cNvSpPr/>
            <p:nvPr/>
          </p:nvSpPr>
          <p:spPr bwMode="gray">
            <a:xfrm>
              <a:off x="2633" y="3146"/>
              <a:ext cx="128" cy="108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8"/>
                <a:gd name="T166" fmla="*/ 0 h 108"/>
                <a:gd name="T167" fmla="*/ 128 w 128"/>
                <a:gd name="T168" fmla="*/ 108 h 1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5" name="Freeform 317"/>
            <p:cNvSpPr/>
            <p:nvPr/>
          </p:nvSpPr>
          <p:spPr bwMode="gray">
            <a:xfrm>
              <a:off x="2513" y="3118"/>
              <a:ext cx="122" cy="108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2"/>
                <a:gd name="T181" fmla="*/ 0 h 108"/>
                <a:gd name="T182" fmla="*/ 122 w 122"/>
                <a:gd name="T183" fmla="*/ 108 h 10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6" name="Freeform 318"/>
            <p:cNvSpPr/>
            <p:nvPr/>
          </p:nvSpPr>
          <p:spPr bwMode="gray">
            <a:xfrm>
              <a:off x="2285" y="3296"/>
              <a:ext cx="508" cy="408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08"/>
                <a:gd name="T166" fmla="*/ 0 h 408"/>
                <a:gd name="T167" fmla="*/ 508 w 508"/>
                <a:gd name="T168" fmla="*/ 408 h 4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</a:path>
              </a:pathLst>
            </a:custGeom>
            <a:solidFill>
              <a:schemeClr val="accent1"/>
            </a:solidFill>
            <a:ln w="6350">
              <a:solidFill>
                <a:schemeClr val="bg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7" name="Freeform 319"/>
            <p:cNvSpPr/>
            <p:nvPr/>
          </p:nvSpPr>
          <p:spPr bwMode="gray">
            <a:xfrm>
              <a:off x="2353" y="3084"/>
              <a:ext cx="82" cy="96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2"/>
                <a:gd name="T190" fmla="*/ 0 h 96"/>
                <a:gd name="T191" fmla="*/ 82 w 82"/>
                <a:gd name="T192" fmla="*/ 96 h 9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8" name="Freeform 320"/>
            <p:cNvSpPr/>
            <p:nvPr/>
          </p:nvSpPr>
          <p:spPr bwMode="gray">
            <a:xfrm>
              <a:off x="2047" y="3042"/>
              <a:ext cx="136" cy="148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6"/>
                <a:gd name="T121" fmla="*/ 0 h 148"/>
                <a:gd name="T122" fmla="*/ 136 w 136"/>
                <a:gd name="T123" fmla="*/ 148 h 1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89" name="Freeform 321"/>
            <p:cNvSpPr/>
            <p:nvPr/>
          </p:nvSpPr>
          <p:spPr bwMode="gray">
            <a:xfrm>
              <a:off x="2179" y="3194"/>
              <a:ext cx="116" cy="32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6"/>
                <a:gd name="T106" fmla="*/ 0 h 32"/>
                <a:gd name="T107" fmla="*/ 116 w 116"/>
                <a:gd name="T108" fmla="*/ 32 h 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0" name="Freeform 322"/>
            <p:cNvSpPr/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6"/>
                <a:gd name="T136" fmla="*/ 0 h 204"/>
                <a:gd name="T137" fmla="*/ 176 w 176"/>
                <a:gd name="T138" fmla="*/ 204 h 20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1" name="Freeform 323"/>
            <p:cNvSpPr/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8"/>
                <a:gd name="T187" fmla="*/ 0 h 244"/>
                <a:gd name="T188" fmla="*/ 178 w 178"/>
                <a:gd name="T189" fmla="*/ 244 h 2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2" name="Freeform 324"/>
            <p:cNvSpPr/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76"/>
                <a:gd name="T184" fmla="*/ 0 h 172"/>
                <a:gd name="T185" fmla="*/ 176 w 176"/>
                <a:gd name="T186" fmla="*/ 172 h 17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3" name="Freeform 325"/>
            <p:cNvSpPr/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"/>
                <a:gd name="T184" fmla="*/ 0 h 86"/>
                <a:gd name="T185" fmla="*/ 52 w 52"/>
                <a:gd name="T186" fmla="*/ 86 h 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4" name="Freeform 326"/>
            <p:cNvSpPr/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6"/>
                <a:gd name="T178" fmla="*/ 0 h 56"/>
                <a:gd name="T179" fmla="*/ 46 w 46"/>
                <a:gd name="T180" fmla="*/ 56 h 5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5" name="Freeform 327"/>
            <p:cNvSpPr/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6"/>
                <a:gd name="T157" fmla="*/ 0 h 42"/>
                <a:gd name="T158" fmla="*/ 46 w 46"/>
                <a:gd name="T159" fmla="*/ 42 h 4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6" name="Freeform 328"/>
            <p:cNvSpPr/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"/>
                <a:gd name="T178" fmla="*/ 0 h 242"/>
                <a:gd name="T179" fmla="*/ 148 w 148"/>
                <a:gd name="T180" fmla="*/ 242 h 24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7" name="Freeform 329"/>
            <p:cNvSpPr/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"/>
                <a:gd name="T184" fmla="*/ 0 h 84"/>
                <a:gd name="T185" fmla="*/ 80 w 80"/>
                <a:gd name="T186" fmla="*/ 84 h 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8" name="Freeform 330"/>
            <p:cNvSpPr/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8"/>
                <a:gd name="T187" fmla="*/ 0 h 660"/>
                <a:gd name="T188" fmla="*/ 268 w 268"/>
                <a:gd name="T189" fmla="*/ 660 h 6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99" name="Freeform 331"/>
            <p:cNvSpPr/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2"/>
                <a:gd name="T172" fmla="*/ 0 h 572"/>
                <a:gd name="T173" fmla="*/ 532 w 532"/>
                <a:gd name="T174" fmla="*/ 572 h 5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0" name="Freeform 332"/>
            <p:cNvSpPr/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0"/>
                <a:gd name="T160" fmla="*/ 0 h 756"/>
                <a:gd name="T161" fmla="*/ 150 w 150"/>
                <a:gd name="T162" fmla="*/ 756 h 7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1" name="Freeform 333"/>
            <p:cNvSpPr/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26"/>
                <a:gd name="T101" fmla="*/ 110 w 110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2" name="Freeform 334"/>
            <p:cNvSpPr/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"/>
                <a:gd name="T130" fmla="*/ 0 h 70"/>
                <a:gd name="T131" fmla="*/ 52 w 52"/>
                <a:gd name="T132" fmla="*/ 70 h 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2" y="7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3" name="Freeform 335"/>
            <p:cNvSpPr/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0"/>
                <a:gd name="T157" fmla="*/ 0 h 74"/>
                <a:gd name="T158" fmla="*/ 60 w 60"/>
                <a:gd name="T159" fmla="*/ 74 h 7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4" name="Freeform 336"/>
            <p:cNvSpPr/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"/>
                <a:gd name="T94" fmla="*/ 0 h 40"/>
                <a:gd name="T95" fmla="*/ 14 w 14"/>
                <a:gd name="T96" fmla="*/ 40 h 4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5" name="Freeform 337"/>
            <p:cNvSpPr/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8"/>
                <a:gd name="T109" fmla="*/ 0 h 40"/>
                <a:gd name="T110" fmla="*/ 48 w 48"/>
                <a:gd name="T111" fmla="*/ 40 h 4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6" name="Freeform 338"/>
            <p:cNvSpPr/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2"/>
                <a:gd name="T121" fmla="*/ 0 h 30"/>
                <a:gd name="T122" fmla="*/ 82 w 82"/>
                <a:gd name="T123" fmla="*/ 30 h 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7" name="Freeform 339"/>
            <p:cNvSpPr/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6"/>
                <a:gd name="T178" fmla="*/ 0 h 248"/>
                <a:gd name="T179" fmla="*/ 386 w 386"/>
                <a:gd name="T180" fmla="*/ 248 h 2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8" name="Freeform 340"/>
            <p:cNvSpPr/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2"/>
                <a:gd name="T142" fmla="*/ 0 h 46"/>
                <a:gd name="T143" fmla="*/ 82 w 82"/>
                <a:gd name="T144" fmla="*/ 46 h 4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09" name="Freeform 341"/>
            <p:cNvSpPr/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4"/>
                <a:gd name="T109" fmla="*/ 0 h 24"/>
                <a:gd name="T110" fmla="*/ 44 w 44"/>
                <a:gd name="T111" fmla="*/ 24 h 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0" name="Freeform 342"/>
            <p:cNvSpPr/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"/>
                <a:gd name="T97" fmla="*/ 0 h 28"/>
                <a:gd name="T98" fmla="*/ 38 w 38"/>
                <a:gd name="T99" fmla="*/ 28 h 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1" name="Freeform 343"/>
            <p:cNvSpPr/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"/>
                <a:gd name="T145" fmla="*/ 0 h 36"/>
                <a:gd name="T146" fmla="*/ 44 w 44"/>
                <a:gd name="T147" fmla="*/ 36 h 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2" name="Freeform 344"/>
            <p:cNvSpPr/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0"/>
                <a:gd name="T175" fmla="*/ 0 h 54"/>
                <a:gd name="T176" fmla="*/ 140 w 140"/>
                <a:gd name="T177" fmla="*/ 54 h 5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3" name="Freeform 345"/>
            <p:cNvSpPr/>
            <p:nvPr/>
          </p:nvSpPr>
          <p:spPr bwMode="gray">
            <a:xfrm>
              <a:off x="4605" y="1462"/>
              <a:ext cx="440" cy="65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0"/>
                <a:gd name="T187" fmla="*/ 0 h 658"/>
                <a:gd name="T188" fmla="*/ 440 w 440"/>
                <a:gd name="T189" fmla="*/ 658 h 65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4" name="Freeform 346"/>
            <p:cNvSpPr/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"/>
                <a:gd name="T190" fmla="*/ 0 h 46"/>
                <a:gd name="T191" fmla="*/ 38 w 38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5" name="Freeform 347"/>
            <p:cNvSpPr/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78"/>
                <a:gd name="T184" fmla="*/ 0 h 320"/>
                <a:gd name="T185" fmla="*/ 278 w 278"/>
                <a:gd name="T186" fmla="*/ 320 h 3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6" name="Freeform 348"/>
            <p:cNvSpPr/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58"/>
                <a:gd name="T134" fmla="*/ 80 w 80"/>
                <a:gd name="T135" fmla="*/ 58 h 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7" name="Freeform 349"/>
            <p:cNvSpPr/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122"/>
                <a:gd name="T149" fmla="*/ 84 w 84"/>
                <a:gd name="T150" fmla="*/ 122 h 12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8" name="Freeform 350"/>
            <p:cNvSpPr/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8"/>
                <a:gd name="T124" fmla="*/ 0 h 106"/>
                <a:gd name="T125" fmla="*/ 68 w 68"/>
                <a:gd name="T126" fmla="*/ 106 h 1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9" name="Freeform 351"/>
            <p:cNvSpPr/>
            <p:nvPr/>
          </p:nvSpPr>
          <p:spPr bwMode="gray">
            <a:xfrm>
              <a:off x="3893" y="1652"/>
              <a:ext cx="104" cy="116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"/>
                <a:gd name="T157" fmla="*/ 0 h 116"/>
                <a:gd name="T158" fmla="*/ 104 w 104"/>
                <a:gd name="T159" fmla="*/ 116 h 1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0" name="Freeform 352"/>
            <p:cNvSpPr/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2"/>
                <a:gd name="T166" fmla="*/ 0 h 186"/>
                <a:gd name="T167" fmla="*/ 232 w 232"/>
                <a:gd name="T168" fmla="*/ 186 h 18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1" name="Freeform 353"/>
            <p:cNvSpPr/>
            <p:nvPr/>
          </p:nvSpPr>
          <p:spPr bwMode="gray">
            <a:xfrm>
              <a:off x="3957" y="1494"/>
              <a:ext cx="118" cy="90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8"/>
                <a:gd name="T115" fmla="*/ 0 h 90"/>
                <a:gd name="T116" fmla="*/ 118 w 118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2" name="Freeform 354"/>
            <p:cNvSpPr/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28"/>
                <a:gd name="T83" fmla="*/ 22 w 22"/>
                <a:gd name="T84" fmla="*/ 28 h 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3" name="Freeform 355"/>
            <p:cNvSpPr/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"/>
                <a:gd name="T118" fmla="*/ 0 h 42"/>
                <a:gd name="T119" fmla="*/ 68 w 68"/>
                <a:gd name="T120" fmla="*/ 42 h 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4" name="Freeform 356"/>
            <p:cNvSpPr/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8"/>
                <a:gd name="T82" fmla="*/ 0 h 34"/>
                <a:gd name="T83" fmla="*/ 58 w 58"/>
                <a:gd name="T84" fmla="*/ 34 h 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5" name="Freeform 357"/>
            <p:cNvSpPr/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"/>
                <a:gd name="T70" fmla="*/ 0 h 28"/>
                <a:gd name="T71" fmla="*/ 20 w 20"/>
                <a:gd name="T72" fmla="*/ 28 h 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6" name="Freeform 358"/>
            <p:cNvSpPr/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4"/>
                <a:gd name="T145" fmla="*/ 0 h 90"/>
                <a:gd name="T146" fmla="*/ 114 w 114"/>
                <a:gd name="T147" fmla="*/ 90 h 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7" name="Freeform 359"/>
            <p:cNvSpPr/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8"/>
                <a:gd name="T86" fmla="*/ 20 w 20"/>
                <a:gd name="T87" fmla="*/ 48 h 4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8" name="Freeform 360"/>
            <p:cNvSpPr/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"/>
                <a:gd name="T112" fmla="*/ 0 h 90"/>
                <a:gd name="T113" fmla="*/ 74 w 74"/>
                <a:gd name="T114" fmla="*/ 90 h 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9" name="Freeform 361"/>
            <p:cNvSpPr/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4"/>
                <a:gd name="T115" fmla="*/ 0 h 46"/>
                <a:gd name="T116" fmla="*/ 44 w 44"/>
                <a:gd name="T117" fmla="*/ 46 h 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0" name="Freeform 362"/>
            <p:cNvSpPr/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8"/>
                <a:gd name="T139" fmla="*/ 0 h 98"/>
                <a:gd name="T140" fmla="*/ 168 w 168"/>
                <a:gd name="T141" fmla="*/ 98 h 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1" name="Freeform 363"/>
            <p:cNvSpPr/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8"/>
                <a:gd name="T139" fmla="*/ 0 h 102"/>
                <a:gd name="T140" fmla="*/ 88 w 88"/>
                <a:gd name="T141" fmla="*/ 102 h 10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2" name="Freeform 364"/>
            <p:cNvSpPr/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"/>
                <a:gd name="T52" fmla="*/ 0 h 54"/>
                <a:gd name="T53" fmla="*/ 38 w 38"/>
                <a:gd name="T54" fmla="*/ 54 h 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3" name="Freeform 365"/>
            <p:cNvSpPr/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8"/>
                <a:gd name="T178" fmla="*/ 0 h 146"/>
                <a:gd name="T179" fmla="*/ 68 w 68"/>
                <a:gd name="T180" fmla="*/ 146 h 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4" name="Freeform 366"/>
            <p:cNvSpPr/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46"/>
                <a:gd name="T131" fmla="*/ 50 w 50"/>
                <a:gd name="T132" fmla="*/ 46 h 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5" name="Freeform 367"/>
            <p:cNvSpPr/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0"/>
                <a:gd name="T118" fmla="*/ 0 h 44"/>
                <a:gd name="T119" fmla="*/ 60 w 60"/>
                <a:gd name="T120" fmla="*/ 44 h 4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6" name="Freeform 368"/>
            <p:cNvSpPr/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"/>
                <a:gd name="T97" fmla="*/ 0 h 32"/>
                <a:gd name="T98" fmla="*/ 24 w 24"/>
                <a:gd name="T99" fmla="*/ 32 h 3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7" name="Freeform 369"/>
            <p:cNvSpPr/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8"/>
                <a:gd name="T169" fmla="*/ 0 h 268"/>
                <a:gd name="T170" fmla="*/ 228 w 228"/>
                <a:gd name="T171" fmla="*/ 268 h 26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8" name="Freeform 370"/>
            <p:cNvSpPr/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8"/>
                <a:gd name="T151" fmla="*/ 0 h 90"/>
                <a:gd name="T152" fmla="*/ 78 w 78"/>
                <a:gd name="T153" fmla="*/ 90 h 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9" name="Freeform 372"/>
            <p:cNvSpPr/>
            <p:nvPr/>
          </p:nvSpPr>
          <p:spPr bwMode="gray">
            <a:xfrm>
              <a:off x="3326" y="1806"/>
              <a:ext cx="492" cy="498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92"/>
                <a:gd name="T166" fmla="*/ 0 h 498"/>
                <a:gd name="T167" fmla="*/ 492 w 492"/>
                <a:gd name="T168" fmla="*/ 498 h 49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solidFill>
              <a:srgbClr val="BFBFBF"/>
            </a:solidFill>
            <a:ln w="6350">
              <a:solidFill>
                <a:schemeClr val="bg1"/>
              </a:solidFill>
              <a:round/>
            </a:ln>
            <a:effectLst/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40" name="Freeform 373"/>
            <p:cNvSpPr/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38"/>
                <a:gd name="T181" fmla="*/ 0 h 404"/>
                <a:gd name="T182" fmla="*/ 738 w 738"/>
                <a:gd name="T183" fmla="*/ 404 h 40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41" name="Freeform 374"/>
            <p:cNvSpPr/>
            <p:nvPr/>
          </p:nvSpPr>
          <p:spPr bwMode="gray">
            <a:xfrm>
              <a:off x="5012" y="2016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6"/>
                <a:gd name="T127" fmla="*/ 0 h 98"/>
                <a:gd name="T128" fmla="*/ 136 w 136"/>
                <a:gd name="T129" fmla="*/ 98 h 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42" name="Freeform 371"/>
            <p:cNvSpPr/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94"/>
                <a:gd name="T184" fmla="*/ 0 h 746"/>
                <a:gd name="T185" fmla="*/ 1094 w 1094"/>
                <a:gd name="T186" fmla="*/ 746 h 74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bg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43" name="文本框 242"/>
          <p:cNvSpPr txBox="1"/>
          <p:nvPr/>
        </p:nvSpPr>
        <p:spPr>
          <a:xfrm>
            <a:off x="1213098" y="5448917"/>
            <a:ext cx="6396377" cy="5724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点击此处添加文本内容，如关键词、部分简单介绍等。点击此处添加文本内容，点击此处添加文本内容，如关键词、部分简单介绍等。点击此处添加文本内容。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244" name="直接连接符 231"/>
          <p:cNvCxnSpPr/>
          <p:nvPr/>
        </p:nvCxnSpPr>
        <p:spPr>
          <a:xfrm flipV="1">
            <a:off x="7267823" y="2814801"/>
            <a:ext cx="5570" cy="57341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文本框 244"/>
          <p:cNvSpPr txBox="1"/>
          <p:nvPr/>
        </p:nvSpPr>
        <p:spPr>
          <a:xfrm>
            <a:off x="6870000" y="2338820"/>
            <a:ext cx="958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TEXT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246" name="直接连接符 233"/>
          <p:cNvCxnSpPr/>
          <p:nvPr/>
        </p:nvCxnSpPr>
        <p:spPr>
          <a:xfrm flipV="1">
            <a:off x="7748125" y="3510891"/>
            <a:ext cx="5570" cy="57341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文本框 246"/>
          <p:cNvSpPr txBox="1"/>
          <p:nvPr/>
        </p:nvSpPr>
        <p:spPr>
          <a:xfrm>
            <a:off x="7350302" y="3034910"/>
            <a:ext cx="958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TEXT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248" name="直接连接符 235"/>
          <p:cNvCxnSpPr/>
          <p:nvPr/>
        </p:nvCxnSpPr>
        <p:spPr>
          <a:xfrm flipV="1">
            <a:off x="9025475" y="2379262"/>
            <a:ext cx="5570" cy="57341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文本框 248"/>
          <p:cNvSpPr txBox="1"/>
          <p:nvPr/>
        </p:nvSpPr>
        <p:spPr>
          <a:xfrm>
            <a:off x="8627652" y="1903281"/>
            <a:ext cx="958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TEXT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graphicFrame>
        <p:nvGraphicFramePr>
          <p:cNvPr id="250" name="图表 249"/>
          <p:cNvGraphicFramePr/>
          <p:nvPr/>
        </p:nvGraphicFramePr>
        <p:xfrm>
          <a:off x="1316757" y="1988522"/>
          <a:ext cx="3416723" cy="197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5"/>
          <a:stretch>
            <a:fillRect/>
          </a:stretch>
        </p:blipFill>
        <p:spPr>
          <a:xfrm>
            <a:off x="-38101" y="0"/>
            <a:ext cx="1223010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30452" y="569905"/>
            <a:ext cx="13034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</a:p>
        </p:txBody>
      </p:sp>
      <p:sp>
        <p:nvSpPr>
          <p:cNvPr id="4" name="矩形 3"/>
          <p:cNvSpPr/>
          <p:nvPr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65" dirty="0" err="1"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65" dirty="0"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3745705" y="2336868"/>
            <a:ext cx="5295900" cy="901632"/>
          </a:xfrm>
          <a:prstGeom prst="parallelogram">
            <a:avLst>
              <a:gd name="adj" fmla="val 42822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40980" y="2413068"/>
            <a:ext cx="5314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err="1">
                <a:ea typeface="微软雅黑" panose="020B0503020204020204" charset="-122"/>
              </a:rPr>
              <a:t>Powerpoint</a:t>
            </a:r>
            <a:r>
              <a:rPr lang="en-US" altLang="zh-CN" sz="4000" b="1" dirty="0">
                <a:ea typeface="微软雅黑" panose="020B0503020204020204" charset="-122"/>
              </a:rPr>
              <a:t> template</a:t>
            </a:r>
            <a:endParaRPr lang="zh-CN" altLang="en-US" sz="4000" b="1" dirty="0">
              <a:ea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745705" y="3448050"/>
            <a:ext cx="108585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612855" y="3448050"/>
            <a:ext cx="100965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917440" y="3314700"/>
            <a:ext cx="2609850" cy="459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accent2"/>
                </a:solidFill>
                <a:ea typeface="微软雅黑" panose="020B0503020204020204" charset="-122"/>
              </a:rPr>
              <a:t>谢　谢　观　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745705" y="1009065"/>
            <a:ext cx="61720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ea typeface="微软雅黑" panose="020B0503020204020204" charset="-122"/>
              </a:rPr>
              <a:t>THANK YOU</a:t>
            </a:r>
            <a:endParaRPr lang="zh-CN" altLang="en-US" sz="6600" b="1" dirty="0"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304" y="3869125"/>
            <a:ext cx="3388823" cy="2919196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A000120141114A01PWBG">
  <a:themeElements>
    <a:clrScheme name="自定义 242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549E39"/>
      </a:accent1>
      <a:accent2>
        <a:srgbClr val="8AB833"/>
      </a:accent2>
      <a:accent3>
        <a:srgbClr val="4AB5C4"/>
      </a:accent3>
      <a:accent4>
        <a:srgbClr val="1EA66F"/>
      </a:accent4>
      <a:accent5>
        <a:srgbClr val="BA6906"/>
      </a:accent5>
      <a:accent6>
        <a:srgbClr val="0989B1"/>
      </a:accent6>
      <a:hlink>
        <a:srgbClr val="FFC000"/>
      </a:hlink>
      <a:folHlink>
        <a:srgbClr val="86A795"/>
      </a:folHlink>
    </a:clrScheme>
    <a:fontScheme name="自定义 11">
      <a:majorFont>
        <a:latin typeface="Arial"/>
        <a:ea typeface="幼圆"/>
        <a:cs typeface=""/>
      </a:majorFont>
      <a:minorFont>
        <a:latin typeface="Arial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A000520141202A05KPBG</Template>
  <TotalTime>6</TotalTime>
  <Words>2027</Words>
  <Application>Microsoft Office PowerPoint</Application>
  <PresentationFormat>宽屏</PresentationFormat>
  <Paragraphs>205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华文中宋</vt:lpstr>
      <vt:lpstr>宋体</vt:lpstr>
      <vt:lpstr>微软雅黑</vt:lpstr>
      <vt:lpstr>幼圆</vt:lpstr>
      <vt:lpstr>Arial</vt:lpstr>
      <vt:lpstr>Calibri</vt:lpstr>
      <vt:lpstr>Segoe UI Light</vt:lpstr>
      <vt:lpstr>Wingdings 2</vt:lpstr>
      <vt:lpstr>A000120141114A01PWBG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faith123</cp:lastModifiedBy>
  <cp:revision>28</cp:revision>
  <dcterms:created xsi:type="dcterms:W3CDTF">2015-10-13T02:00:00Z</dcterms:created>
  <dcterms:modified xsi:type="dcterms:W3CDTF">2018-05-16T01:39:49Z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